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6_0.xml" ContentType="application/vnd.ms-powerpoint.comments+xml"/>
  <Override PartName="/ppt/notesSlides/notesSlide3.xml" ContentType="application/vnd.openxmlformats-officedocument.presentationml.notesSlide+xml"/>
  <Override PartName="/ppt/comments/modernComment_108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72_6036ADE0.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12B_0.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34" r:id="rId4"/>
  </p:sldMasterIdLst>
  <p:notesMasterIdLst>
    <p:notesMasterId r:id="rId31"/>
  </p:notesMasterIdLst>
  <p:sldIdLst>
    <p:sldId id="376" r:id="rId5"/>
    <p:sldId id="377" r:id="rId6"/>
    <p:sldId id="262" r:id="rId7"/>
    <p:sldId id="264" r:id="rId8"/>
    <p:sldId id="331" r:id="rId9"/>
    <p:sldId id="358" r:id="rId10"/>
    <p:sldId id="330" r:id="rId11"/>
    <p:sldId id="370" r:id="rId12"/>
    <p:sldId id="364" r:id="rId13"/>
    <p:sldId id="302" r:id="rId14"/>
    <p:sldId id="368" r:id="rId15"/>
    <p:sldId id="276" r:id="rId16"/>
    <p:sldId id="332" r:id="rId17"/>
    <p:sldId id="333" r:id="rId18"/>
    <p:sldId id="334" r:id="rId19"/>
    <p:sldId id="281" r:id="rId20"/>
    <p:sldId id="378" r:id="rId21"/>
    <p:sldId id="283" r:id="rId22"/>
    <p:sldId id="379" r:id="rId23"/>
    <p:sldId id="381" r:id="rId24"/>
    <p:sldId id="290" r:id="rId25"/>
    <p:sldId id="299" r:id="rId26"/>
    <p:sldId id="383" r:id="rId27"/>
    <p:sldId id="372" r:id="rId28"/>
    <p:sldId id="373" r:id="rId29"/>
    <p:sldId id="298" r:id="rId30"/>
  </p:sldIdLst>
  <p:sldSz cx="18288000" cy="10287000"/>
  <p:notesSz cx="6858000" cy="9144000"/>
  <p:embeddedFontLst>
    <p:embeddedFont>
      <p:font typeface="Arial Nova" panose="020B0504020202020204" pitchFamily="34" charset="0"/>
      <p:regular r:id="rId32"/>
      <p:bold r:id="rId33"/>
      <p:italic r:id="rId34"/>
      <p:boldItalic r:id="rId35"/>
    </p:embeddedFont>
    <p:embeddedFont>
      <p:font typeface="Glacial Indifference" panose="020B0604020202020204" charset="0"/>
      <p:regular r:id="rId36"/>
    </p:embeddedFont>
    <p:embeddedFont>
      <p:font typeface="HK Grotesk Light Bold" panose="020B0604020202020204" charset="0"/>
      <p:regular r:id="rId37"/>
    </p:embeddedFont>
    <p:embeddedFont>
      <p:font typeface="Open Sans" panose="020B0606030504020204" pitchFamily="34" charset="0"/>
      <p:regular r:id="rId38"/>
      <p:bold r:id="rId39"/>
      <p:italic r:id="rId40"/>
      <p:boldItalic r:id="rId41"/>
    </p:embeddedFont>
    <p:embeddedFont>
      <p:font typeface="Segoe UI" panose="020B0502040204020203" pitchFamily="34" charset="0"/>
      <p:regular r:id="rId42"/>
      <p:bold r:id="rId43"/>
      <p:italic r:id="rId44"/>
      <p:boldItalic r:id="rId45"/>
    </p:embeddedFont>
  </p:embeddedFontLst>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7E4204-20FD-F9DA-4132-C5627876C785}" name="Saldana, Mayra" initials="SM" userId="S::mayra.v.saldana@uth.tmc.edu::de1b2290-bd50-4a20-ae97-a57e2d391acf" providerId="AD"/>
  <p188:author id="{C6089F1A-538F-27B9-0A66-0FFEAC76CE93}" name="Velasco-Huerta, Fernanda" initials="VF" userId="S::fernanda.velascohuerta@uth.tmc.edu::81324c76-b947-4a84-a74f-dc99d97f2729" providerId="AD"/>
  <p188:author id="{FA582280-24CD-B7E9-C7E0-F5B7A86A54B1}" name="Reininger, Belinda M" initials="RM" userId="S::belinda.m.reininger@uth.tmc.edu::6e9ffa50-2abd-46af-ad3f-381f29d72d08" providerId="AD"/>
  <p188:author id="{DE7C0CCD-B1F5-2AD6-CECC-3E82D76E3ECB}" name="Pittman, Jabria A" initials="PA" userId="S::jabria.a.pittman@uth.tmc.edu::8c0bafac-32b3-421d-a3af-77de9118682a" providerId="AD"/>
  <p188:author id="{C282BADF-B49E-7D52-80D5-51B55C019AFA}" name="Longanga Diese, Elvis" initials="LE" userId="S::elvis.longangadiese@uth.tmc.edu::f97005e8-a1fb-4915-9a5f-a8a71e6654d3" providerId="AD"/>
  <p188:author id="{44F035FE-14E0-B4AE-0BE8-C4C9C4643272}" name="Ballesteros, Sofia" initials="BS" userId="S::sofia.ballesteros@uth.tmc.edu::36ae0af8-14e2-47a1-b547-6600508380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003399"/>
    <a:srgbClr val="FFFFFB"/>
    <a:srgbClr val="EEF2F1"/>
    <a:srgbClr val="28986B"/>
    <a:srgbClr val="1F7753"/>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140720-0DB5-4CE2-B912-7C972F873A85}" v="40" dt="2024-04-10T19:48:21.8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84" y="13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lezzi, Maria E" userId="S::maria.e.zolezzi@uth.tmc.edu::18ef77e6-55fe-4b8e-bcc0-ccc0d46c8777" providerId="AD" clId="Web-{73E2D0B5-F5DB-4A43-8BB1-DC9ECDF36567}"/>
    <pc:docChg chg="addSld modSld">
      <pc:chgData name="Zolezzi, Maria E" userId="S::maria.e.zolezzi@uth.tmc.edu::18ef77e6-55fe-4b8e-bcc0-ccc0d46c8777" providerId="AD" clId="Web-{73E2D0B5-F5DB-4A43-8BB1-DC9ECDF36567}" dt="2023-09-18T16:18:45.695" v="72" actId="1076"/>
      <pc:docMkLst>
        <pc:docMk/>
      </pc:docMkLst>
      <pc:sldChg chg="modSp">
        <pc:chgData name="Zolezzi, Maria E" userId="S::maria.e.zolezzi@uth.tmc.edu::18ef77e6-55fe-4b8e-bcc0-ccc0d46c8777" providerId="AD" clId="Web-{73E2D0B5-F5DB-4A43-8BB1-DC9ECDF36567}" dt="2023-09-18T16:10:38.040" v="8" actId="20577"/>
        <pc:sldMkLst>
          <pc:docMk/>
          <pc:sldMk cId="0" sldId="259"/>
        </pc:sldMkLst>
        <pc:spChg chg="mod">
          <ac:chgData name="Zolezzi, Maria E" userId="S::maria.e.zolezzi@uth.tmc.edu::18ef77e6-55fe-4b8e-bcc0-ccc0d46c8777" providerId="AD" clId="Web-{73E2D0B5-F5DB-4A43-8BB1-DC9ECDF36567}" dt="2023-09-18T16:10:38.040" v="8" actId="20577"/>
          <ac:spMkLst>
            <pc:docMk/>
            <pc:sldMk cId="0" sldId="259"/>
            <ac:spMk id="22" creationId="{BBF2974E-51AC-4893-8EBF-2944BC559098}"/>
          </ac:spMkLst>
        </pc:spChg>
      </pc:sldChg>
      <pc:sldChg chg="modSp">
        <pc:chgData name="Zolezzi, Maria E" userId="S::maria.e.zolezzi@uth.tmc.edu::18ef77e6-55fe-4b8e-bcc0-ccc0d46c8777" providerId="AD" clId="Web-{73E2D0B5-F5DB-4A43-8BB1-DC9ECDF36567}" dt="2023-09-18T16:10:58.713" v="15" actId="20577"/>
        <pc:sldMkLst>
          <pc:docMk/>
          <pc:sldMk cId="0" sldId="262"/>
        </pc:sldMkLst>
        <pc:spChg chg="mod">
          <ac:chgData name="Zolezzi, Maria E" userId="S::maria.e.zolezzi@uth.tmc.edu::18ef77e6-55fe-4b8e-bcc0-ccc0d46c8777" providerId="AD" clId="Web-{73E2D0B5-F5DB-4A43-8BB1-DC9ECDF36567}" dt="2023-09-18T16:10:58.713" v="15" actId="20577"/>
          <ac:spMkLst>
            <pc:docMk/>
            <pc:sldMk cId="0" sldId="262"/>
            <ac:spMk id="8" creationId="{00000000-0000-0000-0000-000000000000}"/>
          </ac:spMkLst>
        </pc:spChg>
        <pc:spChg chg="mod">
          <ac:chgData name="Zolezzi, Maria E" userId="S::maria.e.zolezzi@uth.tmc.edu::18ef77e6-55fe-4b8e-bcc0-ccc0d46c8777" providerId="AD" clId="Web-{73E2D0B5-F5DB-4A43-8BB1-DC9ECDF36567}" dt="2023-09-18T16:10:56.197" v="13" actId="20577"/>
          <ac:spMkLst>
            <pc:docMk/>
            <pc:sldMk cId="0" sldId="262"/>
            <ac:spMk id="10" creationId="{14ED1A55-CCB7-47C2-92B5-A01508677AE9}"/>
          </ac:spMkLst>
        </pc:spChg>
      </pc:sldChg>
      <pc:sldChg chg="modSp">
        <pc:chgData name="Zolezzi, Maria E" userId="S::maria.e.zolezzi@uth.tmc.edu::18ef77e6-55fe-4b8e-bcc0-ccc0d46c8777" providerId="AD" clId="Web-{73E2D0B5-F5DB-4A43-8BB1-DC9ECDF36567}" dt="2023-09-18T16:11:13.213" v="18" actId="20577"/>
        <pc:sldMkLst>
          <pc:docMk/>
          <pc:sldMk cId="0" sldId="264"/>
        </pc:sldMkLst>
        <pc:spChg chg="mod">
          <ac:chgData name="Zolezzi, Maria E" userId="S::maria.e.zolezzi@uth.tmc.edu::18ef77e6-55fe-4b8e-bcc0-ccc0d46c8777" providerId="AD" clId="Web-{73E2D0B5-F5DB-4A43-8BB1-DC9ECDF36567}" dt="2023-09-18T16:11:13.213" v="18" actId="20577"/>
          <ac:spMkLst>
            <pc:docMk/>
            <pc:sldMk cId="0" sldId="264"/>
            <ac:spMk id="2" creationId="{00000000-0000-0000-0000-000000000000}"/>
          </ac:spMkLst>
        </pc:spChg>
        <pc:picChg chg="mod">
          <ac:chgData name="Zolezzi, Maria E" userId="S::maria.e.zolezzi@uth.tmc.edu::18ef77e6-55fe-4b8e-bcc0-ccc0d46c8777" providerId="AD" clId="Web-{73E2D0B5-F5DB-4A43-8BB1-DC9ECDF36567}" dt="2023-09-18T16:11:04.104" v="16" actId="1076"/>
          <ac:picMkLst>
            <pc:docMk/>
            <pc:sldMk cId="0" sldId="264"/>
            <ac:picMk id="70" creationId="{EAB31AEF-C05D-496D-9E3D-074719587BE4}"/>
          </ac:picMkLst>
        </pc:picChg>
      </pc:sldChg>
      <pc:sldChg chg="modSp">
        <pc:chgData name="Zolezzi, Maria E" userId="S::maria.e.zolezzi@uth.tmc.edu::18ef77e6-55fe-4b8e-bcc0-ccc0d46c8777" providerId="AD" clId="Web-{73E2D0B5-F5DB-4A43-8BB1-DC9ECDF36567}" dt="2023-09-18T16:12:59.185" v="29" actId="20577"/>
        <pc:sldMkLst>
          <pc:docMk/>
          <pc:sldMk cId="0" sldId="302"/>
        </pc:sldMkLst>
        <pc:spChg chg="mod">
          <ac:chgData name="Zolezzi, Maria E" userId="S::maria.e.zolezzi@uth.tmc.edu::18ef77e6-55fe-4b8e-bcc0-ccc0d46c8777" providerId="AD" clId="Web-{73E2D0B5-F5DB-4A43-8BB1-DC9ECDF36567}" dt="2023-09-18T16:12:59.185" v="29" actId="20577"/>
          <ac:spMkLst>
            <pc:docMk/>
            <pc:sldMk cId="0" sldId="302"/>
            <ac:spMk id="3" creationId="{00000000-0000-0000-0000-000000000000}"/>
          </ac:spMkLst>
        </pc:spChg>
      </pc:sldChg>
      <pc:sldChg chg="modSp">
        <pc:chgData name="Zolezzi, Maria E" userId="S::maria.e.zolezzi@uth.tmc.edu::18ef77e6-55fe-4b8e-bcc0-ccc0d46c8777" providerId="AD" clId="Web-{73E2D0B5-F5DB-4A43-8BB1-DC9ECDF36567}" dt="2023-09-18T16:13:59.312" v="31"/>
        <pc:sldMkLst>
          <pc:docMk/>
          <pc:sldMk cId="0" sldId="303"/>
        </pc:sldMkLst>
        <pc:graphicFrameChg chg="mod modGraphic">
          <ac:chgData name="Zolezzi, Maria E" userId="S::maria.e.zolezzi@uth.tmc.edu::18ef77e6-55fe-4b8e-bcc0-ccc0d46c8777" providerId="AD" clId="Web-{73E2D0B5-F5DB-4A43-8BB1-DC9ECDF36567}" dt="2023-09-18T16:13:59.312" v="31"/>
          <ac:graphicFrameMkLst>
            <pc:docMk/>
            <pc:sldMk cId="0" sldId="303"/>
            <ac:graphicFrameMk id="4" creationId="{00000000-0000-0000-0000-000000000000}"/>
          </ac:graphicFrameMkLst>
        </pc:graphicFrameChg>
      </pc:sldChg>
      <pc:sldChg chg="modSp">
        <pc:chgData name="Zolezzi, Maria E" userId="S::maria.e.zolezzi@uth.tmc.edu::18ef77e6-55fe-4b8e-bcc0-ccc0d46c8777" providerId="AD" clId="Web-{73E2D0B5-F5DB-4A43-8BB1-DC9ECDF36567}" dt="2023-09-18T16:12:33.872" v="25" actId="20577"/>
        <pc:sldMkLst>
          <pc:docMk/>
          <pc:sldMk cId="3019236894" sldId="329"/>
        </pc:sldMkLst>
        <pc:spChg chg="mod">
          <ac:chgData name="Zolezzi, Maria E" userId="S::maria.e.zolezzi@uth.tmc.edu::18ef77e6-55fe-4b8e-bcc0-ccc0d46c8777" providerId="AD" clId="Web-{73E2D0B5-F5DB-4A43-8BB1-DC9ECDF36567}" dt="2023-09-18T16:12:33.872" v="25" actId="20577"/>
          <ac:spMkLst>
            <pc:docMk/>
            <pc:sldMk cId="3019236894" sldId="329"/>
            <ac:spMk id="8" creationId="{00000000-0000-0000-0000-000000000000}"/>
          </ac:spMkLst>
        </pc:spChg>
      </pc:sldChg>
      <pc:sldChg chg="modSp">
        <pc:chgData name="Zolezzi, Maria E" userId="S::maria.e.zolezzi@uth.tmc.edu::18ef77e6-55fe-4b8e-bcc0-ccc0d46c8777" providerId="AD" clId="Web-{73E2D0B5-F5DB-4A43-8BB1-DC9ECDF36567}" dt="2023-09-18T16:11:25.417" v="19" actId="20577"/>
        <pc:sldMkLst>
          <pc:docMk/>
          <pc:sldMk cId="26352208" sldId="331"/>
        </pc:sldMkLst>
        <pc:spChg chg="mod">
          <ac:chgData name="Zolezzi, Maria E" userId="S::maria.e.zolezzi@uth.tmc.edu::18ef77e6-55fe-4b8e-bcc0-ccc0d46c8777" providerId="AD" clId="Web-{73E2D0B5-F5DB-4A43-8BB1-DC9ECDF36567}" dt="2023-09-18T16:11:25.417" v="19" actId="20577"/>
          <ac:spMkLst>
            <pc:docMk/>
            <pc:sldMk cId="26352208" sldId="331"/>
            <ac:spMk id="8" creationId="{00000000-0000-0000-0000-000000000000}"/>
          </ac:spMkLst>
        </pc:spChg>
      </pc:sldChg>
      <pc:sldChg chg="modSp">
        <pc:chgData name="Zolezzi, Maria E" userId="S::maria.e.zolezzi@uth.tmc.edu::18ef77e6-55fe-4b8e-bcc0-ccc0d46c8777" providerId="AD" clId="Web-{73E2D0B5-F5DB-4A43-8BB1-DC9ECDF36567}" dt="2023-09-18T16:12:47.044" v="28" actId="20577"/>
        <pc:sldMkLst>
          <pc:docMk/>
          <pc:sldMk cId="1614196192" sldId="370"/>
        </pc:sldMkLst>
        <pc:spChg chg="mod">
          <ac:chgData name="Zolezzi, Maria E" userId="S::maria.e.zolezzi@uth.tmc.edu::18ef77e6-55fe-4b8e-bcc0-ccc0d46c8777" providerId="AD" clId="Web-{73E2D0B5-F5DB-4A43-8BB1-DC9ECDF36567}" dt="2023-09-18T16:12:47.044" v="28" actId="20577"/>
          <ac:spMkLst>
            <pc:docMk/>
            <pc:sldMk cId="1614196192" sldId="370"/>
            <ac:spMk id="2" creationId="{00000000-0000-0000-0000-000000000000}"/>
          </ac:spMkLst>
        </pc:spChg>
        <pc:spChg chg="mod">
          <ac:chgData name="Zolezzi, Maria E" userId="S::maria.e.zolezzi@uth.tmc.edu::18ef77e6-55fe-4b8e-bcc0-ccc0d46c8777" providerId="AD" clId="Web-{73E2D0B5-F5DB-4A43-8BB1-DC9ECDF36567}" dt="2023-09-18T16:12:09.699" v="22" actId="20577"/>
          <ac:spMkLst>
            <pc:docMk/>
            <pc:sldMk cId="1614196192" sldId="370"/>
            <ac:spMk id="4" creationId="{09646446-E04B-497D-BEC4-BFCDA907A78B}"/>
          </ac:spMkLst>
        </pc:spChg>
        <pc:spChg chg="mod">
          <ac:chgData name="Zolezzi, Maria E" userId="S::maria.e.zolezzi@uth.tmc.edu::18ef77e6-55fe-4b8e-bcc0-ccc0d46c8777" providerId="AD" clId="Web-{73E2D0B5-F5DB-4A43-8BB1-DC9ECDF36567}" dt="2023-09-18T16:12:21.684" v="24" actId="20577"/>
          <ac:spMkLst>
            <pc:docMk/>
            <pc:sldMk cId="1614196192" sldId="370"/>
            <ac:spMk id="7" creationId="{AA3E22E7-5F01-4F1A-92E3-471D5C855221}"/>
          </ac:spMkLst>
        </pc:spChg>
      </pc:sldChg>
      <pc:sldChg chg="addSp modSp new addAnim">
        <pc:chgData name="Zolezzi, Maria E" userId="S::maria.e.zolezzi@uth.tmc.edu::18ef77e6-55fe-4b8e-bcc0-ccc0d46c8777" providerId="AD" clId="Web-{73E2D0B5-F5DB-4A43-8BB1-DC9ECDF36567}" dt="2023-09-18T16:18:45.695" v="72" actId="1076"/>
        <pc:sldMkLst>
          <pc:docMk/>
          <pc:sldMk cId="231689730" sldId="381"/>
        </pc:sldMkLst>
        <pc:spChg chg="add mod">
          <ac:chgData name="Zolezzi, Maria E" userId="S::maria.e.zolezzi@uth.tmc.edu::18ef77e6-55fe-4b8e-bcc0-ccc0d46c8777" providerId="AD" clId="Web-{73E2D0B5-F5DB-4A43-8BB1-DC9ECDF36567}" dt="2023-09-18T16:18:37.382" v="70" actId="1076"/>
          <ac:spMkLst>
            <pc:docMk/>
            <pc:sldMk cId="231689730" sldId="381"/>
            <ac:spMk id="2" creationId="{7599FC96-A9EB-6A10-CE78-45B670473A8E}"/>
          </ac:spMkLst>
        </pc:spChg>
        <pc:spChg chg="add mod">
          <ac:chgData name="Zolezzi, Maria E" userId="S::maria.e.zolezzi@uth.tmc.edu::18ef77e6-55fe-4b8e-bcc0-ccc0d46c8777" providerId="AD" clId="Web-{73E2D0B5-F5DB-4A43-8BB1-DC9ECDF36567}" dt="2023-09-18T16:16:58.114" v="63" actId="20577"/>
          <ac:spMkLst>
            <pc:docMk/>
            <pc:sldMk cId="231689730" sldId="381"/>
            <ac:spMk id="4" creationId="{3B7B017F-82CC-0745-8B7A-95AF6CCCD3D4}"/>
          </ac:spMkLst>
        </pc:spChg>
        <pc:spChg chg="add mod">
          <ac:chgData name="Zolezzi, Maria E" userId="S::maria.e.zolezzi@uth.tmc.edu::18ef77e6-55fe-4b8e-bcc0-ccc0d46c8777" providerId="AD" clId="Web-{73E2D0B5-F5DB-4A43-8BB1-DC9ECDF36567}" dt="2023-09-18T16:18:45.695" v="72" actId="1076"/>
          <ac:spMkLst>
            <pc:docMk/>
            <pc:sldMk cId="231689730" sldId="381"/>
            <ac:spMk id="5" creationId="{E6AF87D7-DC1D-EFB2-1458-3526A9014736}"/>
          </ac:spMkLst>
        </pc:spChg>
      </pc:sldChg>
    </pc:docChg>
  </pc:docChgLst>
  <pc:docChgLst>
    <pc:chgData name="Muniz, Angelica L" userId="S::angelica.l.muniz@uth.tmc.edu::ef6ae7a1-7f92-4539-89d4-2de28a3f1c63" providerId="AD" clId="Web-{BCB314EE-44AF-45BB-8EA3-341487420DBA}"/>
    <pc:docChg chg="modSld">
      <pc:chgData name="Muniz, Angelica L" userId="S::angelica.l.muniz@uth.tmc.edu::ef6ae7a1-7f92-4539-89d4-2de28a3f1c63" providerId="AD" clId="Web-{BCB314EE-44AF-45BB-8EA3-341487420DBA}" dt="2023-09-16T02:18:44.442" v="1" actId="20577"/>
      <pc:docMkLst>
        <pc:docMk/>
      </pc:docMkLst>
      <pc:sldChg chg="modSp">
        <pc:chgData name="Muniz, Angelica L" userId="S::angelica.l.muniz@uth.tmc.edu::ef6ae7a1-7f92-4539-89d4-2de28a3f1c63" providerId="AD" clId="Web-{BCB314EE-44AF-45BB-8EA3-341487420DBA}" dt="2023-09-16T02:18:44.442" v="1" actId="20577"/>
        <pc:sldMkLst>
          <pc:docMk/>
          <pc:sldMk cId="2165975482" sldId="334"/>
        </pc:sldMkLst>
        <pc:spChg chg="mod">
          <ac:chgData name="Muniz, Angelica L" userId="S::angelica.l.muniz@uth.tmc.edu::ef6ae7a1-7f92-4539-89d4-2de28a3f1c63" providerId="AD" clId="Web-{BCB314EE-44AF-45BB-8EA3-341487420DBA}" dt="2023-09-16T02:18:44.442" v="1" actId="20577"/>
          <ac:spMkLst>
            <pc:docMk/>
            <pc:sldMk cId="2165975482" sldId="334"/>
            <ac:spMk id="25" creationId="{00000000-0000-0000-0000-000000000000}"/>
          </ac:spMkLst>
        </pc:spChg>
      </pc:sldChg>
    </pc:docChg>
  </pc:docChgLst>
  <pc:docChgLst>
    <pc:chgData name="Muniz, Angelica L" userId="S::angelica.l.muniz@uth.tmc.edu::ef6ae7a1-7f92-4539-89d4-2de28a3f1c63" providerId="AD" clId="Web-{8C5A221F-AAE2-41FC-8F40-6FE023737AEE}"/>
    <pc:docChg chg="modSld">
      <pc:chgData name="Muniz, Angelica L" userId="S::angelica.l.muniz@uth.tmc.edu::ef6ae7a1-7f92-4539-89d4-2de28a3f1c63" providerId="AD" clId="Web-{8C5A221F-AAE2-41FC-8F40-6FE023737AEE}" dt="2023-09-18T15:01:10.729" v="4" actId="1076"/>
      <pc:docMkLst>
        <pc:docMk/>
      </pc:docMkLst>
      <pc:sldChg chg="modSp">
        <pc:chgData name="Muniz, Angelica L" userId="S::angelica.l.muniz@uth.tmc.edu::ef6ae7a1-7f92-4539-89d4-2de28a3f1c63" providerId="AD" clId="Web-{8C5A221F-AAE2-41FC-8F40-6FE023737AEE}" dt="2023-09-18T15:01:10.729" v="4" actId="1076"/>
        <pc:sldMkLst>
          <pc:docMk/>
          <pc:sldMk cId="0" sldId="300"/>
        </pc:sldMkLst>
        <pc:graphicFrameChg chg="mod modGraphic">
          <ac:chgData name="Muniz, Angelica L" userId="S::angelica.l.muniz@uth.tmc.edu::ef6ae7a1-7f92-4539-89d4-2de28a3f1c63" providerId="AD" clId="Web-{8C5A221F-AAE2-41FC-8F40-6FE023737AEE}" dt="2023-09-18T15:01:10.729" v="4" actId="1076"/>
          <ac:graphicFrameMkLst>
            <pc:docMk/>
            <pc:sldMk cId="0" sldId="300"/>
            <ac:graphicFrameMk id="15" creationId="{00000000-0000-0000-0000-000000000000}"/>
          </ac:graphicFrameMkLst>
        </pc:graphicFrameChg>
      </pc:sldChg>
    </pc:docChg>
  </pc:docChgLst>
  <pc:docChgLst>
    <pc:chgData name="Saldana, Mayra V" userId="S::mayra.v.saldana@uth.tmc.edu::de1b2290-bd50-4a20-ae97-a57e2d391acf" providerId="AD" clId="Web-{749F706A-95B4-4120-B12B-F329F6401918}"/>
    <pc:docChg chg="modSld">
      <pc:chgData name="Saldana, Mayra V" userId="S::mayra.v.saldana@uth.tmc.edu::de1b2290-bd50-4a20-ae97-a57e2d391acf" providerId="AD" clId="Web-{749F706A-95B4-4120-B12B-F329F6401918}" dt="2023-12-13T19:46:45.032" v="15" actId="1076"/>
      <pc:docMkLst>
        <pc:docMk/>
      </pc:docMkLst>
      <pc:sldChg chg="addSp delSp modSp">
        <pc:chgData name="Saldana, Mayra V" userId="S::mayra.v.saldana@uth.tmc.edu::de1b2290-bd50-4a20-ae97-a57e2d391acf" providerId="AD" clId="Web-{749F706A-95B4-4120-B12B-F329F6401918}" dt="2023-12-13T19:46:45.032" v="15" actId="1076"/>
        <pc:sldMkLst>
          <pc:docMk/>
          <pc:sldMk cId="3810121814" sldId="364"/>
        </pc:sldMkLst>
        <pc:spChg chg="mod">
          <ac:chgData name="Saldana, Mayra V" userId="S::mayra.v.saldana@uth.tmc.edu::de1b2290-bd50-4a20-ae97-a57e2d391acf" providerId="AD" clId="Web-{749F706A-95B4-4120-B12B-F329F6401918}" dt="2023-12-13T19:46:38.532" v="13" actId="14100"/>
          <ac:spMkLst>
            <pc:docMk/>
            <pc:sldMk cId="3810121814" sldId="364"/>
            <ac:spMk id="72" creationId="{04CD5B23-78C6-4212-9B9F-DAB802A3CCEC}"/>
          </ac:spMkLst>
        </pc:spChg>
        <pc:picChg chg="add mod ord modCrop">
          <ac:chgData name="Saldana, Mayra V" userId="S::mayra.v.saldana@uth.tmc.edu::de1b2290-bd50-4a20-ae97-a57e2d391acf" providerId="AD" clId="Web-{749F706A-95B4-4120-B12B-F329F6401918}" dt="2023-12-13T19:46:04.859" v="8"/>
          <ac:picMkLst>
            <pc:docMk/>
            <pc:sldMk cId="3810121814" sldId="364"/>
            <ac:picMk id="3" creationId="{86970DE2-EE38-7A37-AFC8-4CDCF00AB0EA}"/>
          </ac:picMkLst>
        </pc:picChg>
        <pc:picChg chg="mod">
          <ac:chgData name="Saldana, Mayra V" userId="S::mayra.v.saldana@uth.tmc.edu::de1b2290-bd50-4a20-ae97-a57e2d391acf" providerId="AD" clId="Web-{749F706A-95B4-4120-B12B-F329F6401918}" dt="2023-12-13T19:46:12.578" v="9" actId="1076"/>
          <ac:picMkLst>
            <pc:docMk/>
            <pc:sldMk cId="3810121814" sldId="364"/>
            <ac:picMk id="70" creationId="{EAB31AEF-C05D-496D-9E3D-074719587BE4}"/>
          </ac:picMkLst>
        </pc:picChg>
        <pc:picChg chg="mod">
          <ac:chgData name="Saldana, Mayra V" userId="S::mayra.v.saldana@uth.tmc.edu::de1b2290-bd50-4a20-ae97-a57e2d391acf" providerId="AD" clId="Web-{749F706A-95B4-4120-B12B-F329F6401918}" dt="2023-12-13T19:46:45.032" v="15" actId="1076"/>
          <ac:picMkLst>
            <pc:docMk/>
            <pc:sldMk cId="3810121814" sldId="364"/>
            <ac:picMk id="74" creationId="{DB97C382-5879-474A-AE9F-0990AD1F358F}"/>
          </ac:picMkLst>
        </pc:picChg>
        <pc:picChg chg="del">
          <ac:chgData name="Saldana, Mayra V" userId="S::mayra.v.saldana@uth.tmc.edu::de1b2290-bd50-4a20-ae97-a57e2d391acf" providerId="AD" clId="Web-{749F706A-95B4-4120-B12B-F329F6401918}" dt="2023-12-13T19:45:15.170" v="0"/>
          <ac:picMkLst>
            <pc:docMk/>
            <pc:sldMk cId="3810121814" sldId="364"/>
            <ac:picMk id="3074" creationId="{F6F1ED4D-9E58-453C-83C0-EEB77BE60135}"/>
          </ac:picMkLst>
        </pc:picChg>
      </pc:sldChg>
    </pc:docChg>
  </pc:docChgLst>
  <pc:docChgLst>
    <pc:chgData name="Saldana, Mayra V" userId="S::mayra.v.saldana@uth.tmc.edu::de1b2290-bd50-4a20-ae97-a57e2d391acf" providerId="AD" clId="Web-{791E9D37-FF93-4BAE-BA4A-B80CDAF7998E}"/>
    <pc:docChg chg="modSld">
      <pc:chgData name="Saldana, Mayra V" userId="S::mayra.v.saldana@uth.tmc.edu::de1b2290-bd50-4a20-ae97-a57e2d391acf" providerId="AD" clId="Web-{791E9D37-FF93-4BAE-BA4A-B80CDAF7998E}" dt="2023-12-06T17:40:58.582" v="14" actId="20577"/>
      <pc:docMkLst>
        <pc:docMk/>
      </pc:docMkLst>
      <pc:sldChg chg="modSp">
        <pc:chgData name="Saldana, Mayra V" userId="S::mayra.v.saldana@uth.tmc.edu::de1b2290-bd50-4a20-ae97-a57e2d391acf" providerId="AD" clId="Web-{791E9D37-FF93-4BAE-BA4A-B80CDAF7998E}" dt="2023-12-06T17:40:58.582" v="14" actId="20577"/>
        <pc:sldMkLst>
          <pc:docMk/>
          <pc:sldMk cId="294970335" sldId="376"/>
        </pc:sldMkLst>
        <pc:spChg chg="mod">
          <ac:chgData name="Saldana, Mayra V" userId="S::mayra.v.saldana@uth.tmc.edu::de1b2290-bd50-4a20-ae97-a57e2d391acf" providerId="AD" clId="Web-{791E9D37-FF93-4BAE-BA4A-B80CDAF7998E}" dt="2023-12-06T17:40:58.582" v="14" actId="20577"/>
          <ac:spMkLst>
            <pc:docMk/>
            <pc:sldMk cId="294970335" sldId="376"/>
            <ac:spMk id="16" creationId="{9CA32AA4-78CB-9B86-44C7-EA2A871DFE21}"/>
          </ac:spMkLst>
        </pc:spChg>
      </pc:sldChg>
    </pc:docChg>
  </pc:docChgLst>
  <pc:docChgLst>
    <pc:chgData name="Muniz, Angelica L" userId="S::angelica.l.muniz@uth.tmc.edu::ef6ae7a1-7f92-4539-89d4-2de28a3f1c63" providerId="AD" clId="Web-{B3AC34C1-737B-4C02-8BCA-4FAC3982616D}"/>
    <pc:docChg chg="modSld">
      <pc:chgData name="Muniz, Angelica L" userId="S::angelica.l.muniz@uth.tmc.edu::ef6ae7a1-7f92-4539-89d4-2de28a3f1c63" providerId="AD" clId="Web-{B3AC34C1-737B-4C02-8BCA-4FAC3982616D}" dt="2023-09-18T03:20:40.390" v="96" actId="20577"/>
      <pc:docMkLst>
        <pc:docMk/>
      </pc:docMkLst>
      <pc:sldChg chg="modSp modCm">
        <pc:chgData name="Muniz, Angelica L" userId="S::angelica.l.muniz@uth.tmc.edu::ef6ae7a1-7f92-4539-89d4-2de28a3f1c63" providerId="AD" clId="Web-{B3AC34C1-737B-4C02-8BCA-4FAC3982616D}" dt="2023-09-18T03:17:44.963" v="95" actId="1076"/>
        <pc:sldMkLst>
          <pc:docMk/>
          <pc:sldMk cId="0" sldId="300"/>
        </pc:sldMkLst>
        <pc:spChg chg="mod">
          <ac:chgData name="Muniz, Angelica L" userId="S::angelica.l.muniz@uth.tmc.edu::ef6ae7a1-7f92-4539-89d4-2de28a3f1c63" providerId="AD" clId="Web-{B3AC34C1-737B-4C02-8BCA-4FAC3982616D}" dt="2023-09-18T03:17:44.963" v="95" actId="1076"/>
          <ac:spMkLst>
            <pc:docMk/>
            <pc:sldMk cId="0" sldId="300"/>
            <ac:spMk id="5" creationId="{00000000-0000-0000-0000-000000000000}"/>
          </ac:spMkLst>
        </pc:spChg>
        <pc:graphicFrameChg chg="mod modGraphic">
          <ac:chgData name="Muniz, Angelica L" userId="S::angelica.l.muniz@uth.tmc.edu::ef6ae7a1-7f92-4539-89d4-2de28a3f1c63" providerId="AD" clId="Web-{B3AC34C1-737B-4C02-8BCA-4FAC3982616D}" dt="2023-09-18T03:17:36.135" v="94" actId="1076"/>
          <ac:graphicFrameMkLst>
            <pc:docMk/>
            <pc:sldMk cId="0" sldId="300"/>
            <ac:graphicFrameMk id="15"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B3AC34C1-737B-4C02-8BCA-4FAC3982616D}" dt="2023-09-18T03:16:41.414" v="92"/>
              <pc2:cmMkLst xmlns:pc2="http://schemas.microsoft.com/office/powerpoint/2019/9/main/command">
                <pc:docMk/>
                <pc:sldMk cId="0" sldId="300"/>
                <pc2:cmMk id="{AE58CA01-45D4-482A-B9B0-8902E48AD8FE}"/>
              </pc2:cmMkLst>
            </pc226:cmChg>
          </p:ext>
        </pc:extLst>
      </pc:sldChg>
      <pc:sldChg chg="modSp">
        <pc:chgData name="Muniz, Angelica L" userId="S::angelica.l.muniz@uth.tmc.edu::ef6ae7a1-7f92-4539-89d4-2de28a3f1c63" providerId="AD" clId="Web-{B3AC34C1-737B-4C02-8BCA-4FAC3982616D}" dt="2023-09-18T03:20:40.390" v="96" actId="20577"/>
        <pc:sldMkLst>
          <pc:docMk/>
          <pc:sldMk cId="2636707639" sldId="373"/>
        </pc:sldMkLst>
        <pc:spChg chg="mod">
          <ac:chgData name="Muniz, Angelica L" userId="S::angelica.l.muniz@uth.tmc.edu::ef6ae7a1-7f92-4539-89d4-2de28a3f1c63" providerId="AD" clId="Web-{B3AC34C1-737B-4C02-8BCA-4FAC3982616D}" dt="2023-09-18T03:20:40.390" v="96" actId="20577"/>
          <ac:spMkLst>
            <pc:docMk/>
            <pc:sldMk cId="2636707639" sldId="373"/>
            <ac:spMk id="27" creationId="{CCDE4954-1373-42C6-A5F9-327E20716F33}"/>
          </ac:spMkLst>
        </pc:spChg>
      </pc:sldChg>
    </pc:docChg>
  </pc:docChgLst>
  <pc:docChgLst>
    <pc:chgData name="Bennett, Lisa A" userId="S::lisa.mitchell-bennett@uth.tmc.edu::d4c7a056-22d5-448a-9296-fc05ab225e93" providerId="AD" clId="Web-{507D79ED-E382-4AF7-9F19-8A3C6C72E953}"/>
    <pc:docChg chg="sldOrd">
      <pc:chgData name="Bennett, Lisa A" userId="S::lisa.mitchell-bennett@uth.tmc.edu::d4c7a056-22d5-448a-9296-fc05ab225e93" providerId="AD" clId="Web-{507D79ED-E382-4AF7-9F19-8A3C6C72E953}" dt="2023-09-27T03:00:54.590" v="2"/>
      <pc:docMkLst>
        <pc:docMk/>
      </pc:docMkLst>
      <pc:sldChg chg="ord">
        <pc:chgData name="Bennett, Lisa A" userId="S::lisa.mitchell-bennett@uth.tmc.edu::d4c7a056-22d5-448a-9296-fc05ab225e93" providerId="AD" clId="Web-{507D79ED-E382-4AF7-9F19-8A3C6C72E953}" dt="2023-09-27T03:00:54.590" v="2"/>
        <pc:sldMkLst>
          <pc:docMk/>
          <pc:sldMk cId="1717936770" sldId="378"/>
        </pc:sldMkLst>
      </pc:sldChg>
    </pc:docChg>
  </pc:docChgLst>
  <pc:docChgLst>
    <pc:chgData name="Muniz, Angelica L" userId="S::angelica.l.muniz@uth.tmc.edu::ef6ae7a1-7f92-4539-89d4-2de28a3f1c63" providerId="AD" clId="Web-{7A7D8957-91D3-431A-9872-E1D5A4EA914E}"/>
    <pc:docChg chg="addSld delSld modSld">
      <pc:chgData name="Muniz, Angelica L" userId="S::angelica.l.muniz@uth.tmc.edu::ef6ae7a1-7f92-4539-89d4-2de28a3f1c63" providerId="AD" clId="Web-{7A7D8957-91D3-431A-9872-E1D5A4EA914E}" dt="2023-09-15T20:34:27.363" v="224"/>
      <pc:docMkLst>
        <pc:docMk/>
      </pc:docMkLst>
      <pc:sldChg chg="mod setBg">
        <pc:chgData name="Muniz, Angelica L" userId="S::angelica.l.muniz@uth.tmc.edu::ef6ae7a1-7f92-4539-89d4-2de28a3f1c63" providerId="AD" clId="Web-{7A7D8957-91D3-431A-9872-E1D5A4EA914E}" dt="2023-09-15T20:25:07.285" v="1"/>
        <pc:sldMkLst>
          <pc:docMk/>
          <pc:sldMk cId="0" sldId="271"/>
        </pc:sldMkLst>
      </pc:sldChg>
      <pc:sldChg chg="delSp modSp modCm">
        <pc:chgData name="Muniz, Angelica L" userId="S::angelica.l.muniz@uth.tmc.edu::ef6ae7a1-7f92-4539-89d4-2de28a3f1c63" providerId="AD" clId="Web-{7A7D8957-91D3-431A-9872-E1D5A4EA914E}" dt="2023-09-15T20:34:27.363" v="224"/>
        <pc:sldMkLst>
          <pc:docMk/>
          <pc:sldMk cId="0" sldId="300"/>
        </pc:sldMkLst>
        <pc:spChg chg="del">
          <ac:chgData name="Muniz, Angelica L" userId="S::angelica.l.muniz@uth.tmc.edu::ef6ae7a1-7f92-4539-89d4-2de28a3f1c63" providerId="AD" clId="Web-{7A7D8957-91D3-431A-9872-E1D5A4EA914E}" dt="2023-09-15T20:28:25.712" v="22"/>
          <ac:spMkLst>
            <pc:docMk/>
            <pc:sldMk cId="0" sldId="300"/>
            <ac:spMk id="6" creationId="{00000000-0000-0000-0000-000000000000}"/>
          </ac:spMkLst>
        </pc:spChg>
        <pc:spChg chg="del">
          <ac:chgData name="Muniz, Angelica L" userId="S::angelica.l.muniz@uth.tmc.edu::ef6ae7a1-7f92-4539-89d4-2de28a3f1c63" providerId="AD" clId="Web-{7A7D8957-91D3-431A-9872-E1D5A4EA914E}" dt="2023-09-15T20:28:30.900" v="23"/>
          <ac:spMkLst>
            <pc:docMk/>
            <pc:sldMk cId="0" sldId="300"/>
            <ac:spMk id="7" creationId="{00000000-0000-0000-0000-000000000000}"/>
          </ac:spMkLst>
        </pc:spChg>
        <pc:spChg chg="mod">
          <ac:chgData name="Muniz, Angelica L" userId="S::angelica.l.muniz@uth.tmc.edu::ef6ae7a1-7f92-4539-89d4-2de28a3f1c63" providerId="AD" clId="Web-{7A7D8957-91D3-431A-9872-E1D5A4EA914E}" dt="2023-09-15T20:34:15.894" v="223" actId="20577"/>
          <ac:spMkLst>
            <pc:docMk/>
            <pc:sldMk cId="0" sldId="300"/>
            <ac:spMk id="8" creationId="{00000000-0000-0000-0000-000000000000}"/>
          </ac:spMkLst>
        </pc:spChg>
        <pc:spChg chg="del">
          <ac:chgData name="Muniz, Angelica L" userId="S::angelica.l.muniz@uth.tmc.edu::ef6ae7a1-7f92-4539-89d4-2de28a3f1c63" providerId="AD" clId="Web-{7A7D8957-91D3-431A-9872-E1D5A4EA914E}" dt="2023-09-15T20:28:19.962" v="20"/>
          <ac:spMkLst>
            <pc:docMk/>
            <pc:sldMk cId="0" sldId="300"/>
            <ac:spMk id="9" creationId="{00000000-0000-0000-0000-000000000000}"/>
          </ac:spMkLst>
        </pc:spChg>
        <pc:spChg chg="del">
          <ac:chgData name="Muniz, Angelica L" userId="S::angelica.l.muniz@uth.tmc.edu::ef6ae7a1-7f92-4539-89d4-2de28a3f1c63" providerId="AD" clId="Web-{7A7D8957-91D3-431A-9872-E1D5A4EA914E}" dt="2023-09-15T20:28:33.916" v="24"/>
          <ac:spMkLst>
            <pc:docMk/>
            <pc:sldMk cId="0" sldId="300"/>
            <ac:spMk id="11" creationId="{00000000-0000-0000-0000-000000000000}"/>
          </ac:spMkLst>
        </pc:spChg>
        <pc:spChg chg="del">
          <ac:chgData name="Muniz, Angelica L" userId="S::angelica.l.muniz@uth.tmc.edu::ef6ae7a1-7f92-4539-89d4-2de28a3f1c63" providerId="AD" clId="Web-{7A7D8957-91D3-431A-9872-E1D5A4EA914E}" dt="2023-09-15T20:29:11.901" v="44"/>
          <ac:spMkLst>
            <pc:docMk/>
            <pc:sldMk cId="0" sldId="300"/>
            <ac:spMk id="13" creationId="{00000000-0000-0000-0000-000000000000}"/>
          </ac:spMkLst>
        </pc:spChg>
        <pc:spChg chg="del">
          <ac:chgData name="Muniz, Angelica L" userId="S::angelica.l.muniz@uth.tmc.edu::ef6ae7a1-7f92-4539-89d4-2de28a3f1c63" providerId="AD" clId="Web-{7A7D8957-91D3-431A-9872-E1D5A4EA914E}" dt="2023-09-15T20:28:51.963" v="27"/>
          <ac:spMkLst>
            <pc:docMk/>
            <pc:sldMk cId="0" sldId="300"/>
            <ac:spMk id="14" creationId="{00000000-0000-0000-0000-000000000000}"/>
          </ac:spMkLst>
        </pc:spChg>
        <pc:spChg chg="del">
          <ac:chgData name="Muniz, Angelica L" userId="S::angelica.l.muniz@uth.tmc.edu::ef6ae7a1-7f92-4539-89d4-2de28a3f1c63" providerId="AD" clId="Web-{7A7D8957-91D3-431A-9872-E1D5A4EA914E}" dt="2023-09-15T20:28:22.072" v="21"/>
          <ac:spMkLst>
            <pc:docMk/>
            <pc:sldMk cId="0" sldId="300"/>
            <ac:spMk id="18" creationId="{AA96C093-6660-C36E-9A1C-2FB2CBA297E0}"/>
          </ac:spMkLst>
        </pc:spChg>
        <pc:graphicFrameChg chg="mod modGraphic">
          <ac:chgData name="Muniz, Angelica L" userId="S::angelica.l.muniz@uth.tmc.edu::ef6ae7a1-7f92-4539-89d4-2de28a3f1c63" providerId="AD" clId="Web-{7A7D8957-91D3-431A-9872-E1D5A4EA914E}" dt="2023-09-15T20:34:27.363" v="224"/>
          <ac:graphicFrameMkLst>
            <pc:docMk/>
            <pc:sldMk cId="0" sldId="300"/>
            <ac:graphicFrameMk id="15" creationId="{00000000-0000-0000-0000-000000000000}"/>
          </ac:graphicFrameMkLst>
        </pc:graphicFrameChg>
        <pc:picChg chg="del">
          <ac:chgData name="Muniz, Angelica L" userId="S::angelica.l.muniz@uth.tmc.edu::ef6ae7a1-7f92-4539-89d4-2de28a3f1c63" providerId="AD" clId="Web-{7A7D8957-91D3-431A-9872-E1D5A4EA914E}" dt="2023-09-15T20:28:34.275" v="26"/>
          <ac:picMkLst>
            <pc:docMk/>
            <pc:sldMk cId="0" sldId="300"/>
            <ac:picMk id="10" creationId="{00000000-0000-0000-0000-000000000000}"/>
          </ac:picMkLst>
        </pc:picChg>
        <pc:picChg chg="del">
          <ac:chgData name="Muniz, Angelica L" userId="S::angelica.l.muniz@uth.tmc.edu::ef6ae7a1-7f92-4539-89d4-2de28a3f1c63" providerId="AD" clId="Web-{7A7D8957-91D3-431A-9872-E1D5A4EA914E}" dt="2023-09-15T20:28:33.994" v="25"/>
          <ac:picMkLst>
            <pc:docMk/>
            <pc:sldMk cId="0" sldId="300"/>
            <ac:picMk id="12" creationId="{00000000-0000-0000-0000-000000000000}"/>
          </ac:picMkLst>
        </pc:pic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7A7D8957-91D3-431A-9872-E1D5A4EA914E}" dt="2023-09-15T20:33:31.533" v="216"/>
              <pc2:cmMkLst xmlns:pc2="http://schemas.microsoft.com/office/powerpoint/2019/9/main/command">
                <pc:docMk/>
                <pc:sldMk cId="0" sldId="300"/>
                <pc2:cmMk id="{AE58CA01-45D4-482A-B9B0-8902E48AD8FE}"/>
              </pc2:cmMkLst>
            </pc226:cmChg>
          </p:ext>
        </pc:extLst>
      </pc:sldChg>
      <pc:sldChg chg="addSp modSp">
        <pc:chgData name="Muniz, Angelica L" userId="S::angelica.l.muniz@uth.tmc.edu::ef6ae7a1-7f92-4539-89d4-2de28a3f1c63" providerId="AD" clId="Web-{7A7D8957-91D3-431A-9872-E1D5A4EA914E}" dt="2023-09-15T20:27:42.305" v="17" actId="1076"/>
        <pc:sldMkLst>
          <pc:docMk/>
          <pc:sldMk cId="0" sldId="302"/>
        </pc:sldMkLst>
        <pc:spChg chg="add mod">
          <ac:chgData name="Muniz, Angelica L" userId="S::angelica.l.muniz@uth.tmc.edu::ef6ae7a1-7f92-4539-89d4-2de28a3f1c63" providerId="AD" clId="Web-{7A7D8957-91D3-431A-9872-E1D5A4EA914E}" dt="2023-09-15T20:27:42.305" v="17" actId="1076"/>
          <ac:spMkLst>
            <pc:docMk/>
            <pc:sldMk cId="0" sldId="302"/>
            <ac:spMk id="2" creationId="{EEAFD32D-4AC1-1F3F-8983-26D3FADDB9BE}"/>
          </ac:spMkLst>
        </pc:spChg>
      </pc:sldChg>
      <pc:sldChg chg="mod modShow">
        <pc:chgData name="Muniz, Angelica L" userId="S::angelica.l.muniz@uth.tmc.edu::ef6ae7a1-7f92-4539-89d4-2de28a3f1c63" providerId="AD" clId="Web-{7A7D8957-91D3-431A-9872-E1D5A4EA914E}" dt="2023-09-15T20:24:46.409" v="0"/>
        <pc:sldMkLst>
          <pc:docMk/>
          <pc:sldMk cId="0" sldId="321"/>
        </pc:sldMkLst>
      </pc:sldChg>
      <pc:sldChg chg="modSp del">
        <pc:chgData name="Muniz, Angelica L" userId="S::angelica.l.muniz@uth.tmc.edu::ef6ae7a1-7f92-4539-89d4-2de28a3f1c63" providerId="AD" clId="Web-{7A7D8957-91D3-431A-9872-E1D5A4EA914E}" dt="2023-09-15T20:27:44.305" v="18"/>
        <pc:sldMkLst>
          <pc:docMk/>
          <pc:sldMk cId="11410522" sldId="374"/>
        </pc:sldMkLst>
        <pc:spChg chg="mod">
          <ac:chgData name="Muniz, Angelica L" userId="S::angelica.l.muniz@uth.tmc.edu::ef6ae7a1-7f92-4539-89d4-2de28a3f1c63" providerId="AD" clId="Web-{7A7D8957-91D3-431A-9872-E1D5A4EA914E}" dt="2023-09-15T20:27:10.163" v="3" actId="20577"/>
          <ac:spMkLst>
            <pc:docMk/>
            <pc:sldMk cId="11410522" sldId="374"/>
            <ac:spMk id="34" creationId="{49371E99-A6E3-4DAC-ACD2-9FE4EC1B7620}"/>
          </ac:spMkLst>
        </pc:spChg>
      </pc:sldChg>
      <pc:sldChg chg="add replId">
        <pc:chgData name="Muniz, Angelica L" userId="S::angelica.l.muniz@uth.tmc.edu::ef6ae7a1-7f92-4539-89d4-2de28a3f1c63" providerId="AD" clId="Web-{7A7D8957-91D3-431A-9872-E1D5A4EA914E}" dt="2023-09-15T20:28:16.087" v="19"/>
        <pc:sldMkLst>
          <pc:docMk/>
          <pc:sldMk cId="3174010276" sldId="380"/>
        </pc:sldMkLst>
      </pc:sldChg>
    </pc:docChg>
  </pc:docChgLst>
  <pc:docChgLst>
    <pc:chgData name="Zolezzi, Maria E" userId="S::maria.e.zolezzi@uth.tmc.edu::18ef77e6-55fe-4b8e-bcc0-ccc0d46c8777" providerId="AD" clId="Web-{42EFFAA9-89E2-4E09-B55D-A6887BCC7571}"/>
    <pc:docChg chg="delSld modSld">
      <pc:chgData name="Zolezzi, Maria E" userId="S::maria.e.zolezzi@uth.tmc.edu::18ef77e6-55fe-4b8e-bcc0-ccc0d46c8777" providerId="AD" clId="Web-{42EFFAA9-89E2-4E09-B55D-A6887BCC7571}" dt="2023-09-18T16:21:38.770" v="13"/>
      <pc:docMkLst>
        <pc:docMk/>
      </pc:docMkLst>
      <pc:sldChg chg="del">
        <pc:chgData name="Zolezzi, Maria E" userId="S::maria.e.zolezzi@uth.tmc.edu::18ef77e6-55fe-4b8e-bcc0-ccc0d46c8777" providerId="AD" clId="Web-{42EFFAA9-89E2-4E09-B55D-A6887BCC7571}" dt="2023-09-18T16:21:14.019" v="12"/>
        <pc:sldMkLst>
          <pc:docMk/>
          <pc:sldMk cId="0" sldId="303"/>
        </pc:sldMkLst>
      </pc:sldChg>
      <pc:sldChg chg="del">
        <pc:chgData name="Zolezzi, Maria E" userId="S::maria.e.zolezzi@uth.tmc.edu::18ef77e6-55fe-4b8e-bcc0-ccc0d46c8777" providerId="AD" clId="Web-{42EFFAA9-89E2-4E09-B55D-A6887BCC7571}" dt="2023-09-18T16:21:38.770" v="13"/>
        <pc:sldMkLst>
          <pc:docMk/>
          <pc:sldMk cId="3174010276" sldId="380"/>
        </pc:sldMkLst>
      </pc:sldChg>
      <pc:sldChg chg="addSp modSp">
        <pc:chgData name="Zolezzi, Maria E" userId="S::maria.e.zolezzi@uth.tmc.edu::18ef77e6-55fe-4b8e-bcc0-ccc0d46c8777" providerId="AD" clId="Web-{42EFFAA9-89E2-4E09-B55D-A6887BCC7571}" dt="2023-09-18T16:21:05.784" v="11"/>
        <pc:sldMkLst>
          <pc:docMk/>
          <pc:sldMk cId="231689730" sldId="381"/>
        </pc:sldMkLst>
        <pc:spChg chg="mod">
          <ac:chgData name="Zolezzi, Maria E" userId="S::maria.e.zolezzi@uth.tmc.edu::18ef77e6-55fe-4b8e-bcc0-ccc0d46c8777" providerId="AD" clId="Web-{42EFFAA9-89E2-4E09-B55D-A6887BCC7571}" dt="2023-09-18T16:19:51.438" v="3" actId="1076"/>
          <ac:spMkLst>
            <pc:docMk/>
            <pc:sldMk cId="231689730" sldId="381"/>
            <ac:spMk id="2" creationId="{7599FC96-A9EB-6A10-CE78-45B670473A8E}"/>
          </ac:spMkLst>
        </pc:spChg>
        <pc:spChg chg="add mod">
          <ac:chgData name="Zolezzi, Maria E" userId="S::maria.e.zolezzi@uth.tmc.edu::18ef77e6-55fe-4b8e-bcc0-ccc0d46c8777" providerId="AD" clId="Web-{42EFFAA9-89E2-4E09-B55D-A6887BCC7571}" dt="2023-09-18T16:20:54.347" v="9" actId="14100"/>
          <ac:spMkLst>
            <pc:docMk/>
            <pc:sldMk cId="231689730" sldId="381"/>
            <ac:spMk id="6" creationId="{42D2B1BB-0A60-7992-9F0A-1DA43375A943}"/>
          </ac:spMkLst>
        </pc:spChg>
        <pc:spChg chg="add ord">
          <ac:chgData name="Zolezzi, Maria E" userId="S::maria.e.zolezzi@uth.tmc.edu::18ef77e6-55fe-4b8e-bcc0-ccc0d46c8777" providerId="AD" clId="Web-{42EFFAA9-89E2-4E09-B55D-A6887BCC7571}" dt="2023-09-18T16:21:05.784" v="11"/>
          <ac:spMkLst>
            <pc:docMk/>
            <pc:sldMk cId="231689730" sldId="381"/>
            <ac:spMk id="7" creationId="{1DA211BC-082F-2D71-363C-2F8B02109F58}"/>
          </ac:spMkLst>
        </pc:spChg>
        <pc:picChg chg="add mod">
          <ac:chgData name="Zolezzi, Maria E" userId="S::maria.e.zolezzi@uth.tmc.edu::18ef77e6-55fe-4b8e-bcc0-ccc0d46c8777" providerId="AD" clId="Web-{42EFFAA9-89E2-4E09-B55D-A6887BCC7571}" dt="2023-09-18T16:19:40.641" v="2" actId="14100"/>
          <ac:picMkLst>
            <pc:docMk/>
            <pc:sldMk cId="231689730" sldId="381"/>
            <ac:picMk id="3" creationId="{2BBCBAFE-7B72-6561-1B73-E524860F07BB}"/>
          </ac:picMkLst>
        </pc:picChg>
      </pc:sldChg>
    </pc:docChg>
  </pc:docChgLst>
  <pc:docChgLst>
    <pc:chgData name="Muniz, Angelica L" userId="S::angelica.l.muniz@uth.tmc.edu::ef6ae7a1-7f92-4539-89d4-2de28a3f1c63" providerId="AD" clId="Web-{335D7805-6024-4F1C-9439-8FB073C31859}"/>
    <pc:docChg chg="modSld">
      <pc:chgData name="Muniz, Angelica L" userId="S::angelica.l.muniz@uth.tmc.edu::ef6ae7a1-7f92-4539-89d4-2de28a3f1c63" providerId="AD" clId="Web-{335D7805-6024-4F1C-9439-8FB073C31859}" dt="2023-09-18T20:41:33.461" v="3" actId="1076"/>
      <pc:docMkLst>
        <pc:docMk/>
      </pc:docMkLst>
      <pc:sldChg chg="modSp modCm">
        <pc:chgData name="Muniz, Angelica L" userId="S::angelica.l.muniz@uth.tmc.edu::ef6ae7a1-7f92-4539-89d4-2de28a3f1c63" providerId="AD" clId="Web-{335D7805-6024-4F1C-9439-8FB073C31859}" dt="2023-09-18T20:41:33.461" v="3" actId="1076"/>
        <pc:sldMkLst>
          <pc:docMk/>
          <pc:sldMk cId="0" sldId="300"/>
        </pc:sldMkLst>
        <pc:spChg chg="mod">
          <ac:chgData name="Muniz, Angelica L" userId="S::angelica.l.muniz@uth.tmc.edu::ef6ae7a1-7f92-4539-89d4-2de28a3f1c63" providerId="AD" clId="Web-{335D7805-6024-4F1C-9439-8FB073C31859}" dt="2023-09-18T20:41:11.757" v="2" actId="20577"/>
          <ac:spMkLst>
            <pc:docMk/>
            <pc:sldMk cId="0" sldId="300"/>
            <ac:spMk id="5" creationId="{00000000-0000-0000-0000-000000000000}"/>
          </ac:spMkLst>
        </pc:spChg>
        <pc:spChg chg="mod">
          <ac:chgData name="Muniz, Angelica L" userId="S::angelica.l.muniz@uth.tmc.edu::ef6ae7a1-7f92-4539-89d4-2de28a3f1c63" providerId="AD" clId="Web-{335D7805-6024-4F1C-9439-8FB073C31859}" dt="2023-09-18T20:41:33.461" v="3" actId="1076"/>
          <ac:spMkLst>
            <pc:docMk/>
            <pc:sldMk cId="0" sldId="300"/>
            <ac:spMk id="8" creationId="{00000000-0000-0000-0000-000000000000}"/>
          </ac:spMkLst>
        </pc:spChg>
        <pc:extLst>
          <p:ext xmlns:p="http://schemas.openxmlformats.org/presentationml/2006/main" uri="{D6D511B9-2390-475A-947B-AFAB55BFBCF1}">
            <pc226:cmChg xmlns:pc226="http://schemas.microsoft.com/office/powerpoint/2022/06/main/command" chg="mod">
              <pc226:chgData name="Muniz, Angelica L" userId="S::angelica.l.muniz@uth.tmc.edu::ef6ae7a1-7f92-4539-89d4-2de28a3f1c63" providerId="AD" clId="Web-{335D7805-6024-4F1C-9439-8FB073C31859}" dt="2023-09-18T20:41:11.757" v="2" actId="20577"/>
              <pc2:cmMkLst xmlns:pc2="http://schemas.microsoft.com/office/powerpoint/2019/9/main/command">
                <pc:docMk/>
                <pc:sldMk cId="0" sldId="300"/>
                <pc2:cmMk id="{AE58CA01-45D4-482A-B9B0-8902E48AD8FE}"/>
              </pc2:cmMkLst>
            </pc226:cmChg>
          </p:ext>
        </pc:extLst>
      </pc:sldChg>
    </pc:docChg>
  </pc:docChgLst>
  <pc:docChgLst>
    <pc:chgData name="Muniz, Angelica L" userId="S::angelica.l.muniz@uth.tmc.edu::ef6ae7a1-7f92-4539-89d4-2de28a3f1c63" providerId="AD" clId="Web-{855E57F9-2F30-4120-A2B8-2045C6680745}"/>
    <pc:docChg chg="delSld">
      <pc:chgData name="Muniz, Angelica L" userId="S::angelica.l.muniz@uth.tmc.edu::ef6ae7a1-7f92-4539-89d4-2de28a3f1c63" providerId="AD" clId="Web-{855E57F9-2F30-4120-A2B8-2045C6680745}" dt="2023-09-19T18:03:02.154" v="0"/>
      <pc:docMkLst>
        <pc:docMk/>
      </pc:docMkLst>
      <pc:sldChg chg="del">
        <pc:chgData name="Muniz, Angelica L" userId="S::angelica.l.muniz@uth.tmc.edu::ef6ae7a1-7f92-4539-89d4-2de28a3f1c63" providerId="AD" clId="Web-{855E57F9-2F30-4120-A2B8-2045C6680745}" dt="2023-09-19T18:03:02.154" v="0"/>
        <pc:sldMkLst>
          <pc:docMk/>
          <pc:sldMk cId="3019236894" sldId="329"/>
        </pc:sldMkLst>
      </pc:sldChg>
    </pc:docChg>
  </pc:docChgLst>
  <pc:docChgLst>
    <pc:chgData name="Bennett, Lisa A" userId="S::lisa.mitchell-bennett@uth.tmc.edu::d4c7a056-22d5-448a-9296-fc05ab225e93" providerId="AD" clId="Web-{4E528A9A-B6D8-48E2-96B1-35B80A310FDF}"/>
    <pc:docChg chg="modSld sldOrd">
      <pc:chgData name="Bennett, Lisa A" userId="S::lisa.mitchell-bennett@uth.tmc.edu::d4c7a056-22d5-448a-9296-fc05ab225e93" providerId="AD" clId="Web-{4E528A9A-B6D8-48E2-96B1-35B80A310FDF}" dt="2023-09-25T03:58:18.246" v="2" actId="20577"/>
      <pc:docMkLst>
        <pc:docMk/>
      </pc:docMkLst>
      <pc:sldChg chg="modSp ord">
        <pc:chgData name="Bennett, Lisa A" userId="S::lisa.mitchell-bennett@uth.tmc.edu::d4c7a056-22d5-448a-9296-fc05ab225e93" providerId="AD" clId="Web-{4E528A9A-B6D8-48E2-96B1-35B80A310FDF}" dt="2023-09-25T03:58:18.246" v="2" actId="20577"/>
        <pc:sldMkLst>
          <pc:docMk/>
          <pc:sldMk cId="0" sldId="259"/>
        </pc:sldMkLst>
        <pc:spChg chg="mod">
          <ac:chgData name="Bennett, Lisa A" userId="S::lisa.mitchell-bennett@uth.tmc.edu::d4c7a056-22d5-448a-9296-fc05ab225e93" providerId="AD" clId="Web-{4E528A9A-B6D8-48E2-96B1-35B80A310FDF}" dt="2023-09-25T03:58:18.246" v="2" actId="20577"/>
          <ac:spMkLst>
            <pc:docMk/>
            <pc:sldMk cId="0" sldId="259"/>
            <ac:spMk id="16" creationId="{00000000-0000-0000-0000-000000000000}"/>
          </ac:spMkLst>
        </pc:spChg>
      </pc:sldChg>
    </pc:docChg>
  </pc:docChgLst>
  <pc:docChgLst>
    <pc:chgData name="Saldana, Mayra V" userId="S::mayra.v.saldana@uth.tmc.edu::de1b2290-bd50-4a20-ae97-a57e2d391acf" providerId="AD" clId="Web-{5A4C3980-CA3B-488A-8E08-C0BF4ACD33D4}"/>
    <pc:docChg chg="modSld">
      <pc:chgData name="Saldana, Mayra V" userId="S::mayra.v.saldana@uth.tmc.edu::de1b2290-bd50-4a20-ae97-a57e2d391acf" providerId="AD" clId="Web-{5A4C3980-CA3B-488A-8E08-C0BF4ACD33D4}" dt="2024-04-01T20:29:01.203" v="61"/>
      <pc:docMkLst>
        <pc:docMk/>
      </pc:docMkLst>
      <pc:sldChg chg="delSp modSp">
        <pc:chgData name="Saldana, Mayra V" userId="S::mayra.v.saldana@uth.tmc.edu::de1b2290-bd50-4a20-ae97-a57e2d391acf" providerId="AD" clId="Web-{5A4C3980-CA3B-488A-8E08-C0BF4ACD33D4}" dt="2024-04-01T20:29:01.203" v="61"/>
        <pc:sldMkLst>
          <pc:docMk/>
          <pc:sldMk cId="2891162216" sldId="368"/>
        </pc:sldMkLst>
        <pc:graphicFrameChg chg="mod modGraphic">
          <ac:chgData name="Saldana, Mayra V" userId="S::mayra.v.saldana@uth.tmc.edu::de1b2290-bd50-4a20-ae97-a57e2d391acf" providerId="AD" clId="Web-{5A4C3980-CA3B-488A-8E08-C0BF4ACD33D4}" dt="2024-04-01T20:29:01.203" v="61"/>
          <ac:graphicFrameMkLst>
            <pc:docMk/>
            <pc:sldMk cId="2891162216" sldId="368"/>
            <ac:graphicFrameMk id="5" creationId="{FE2E4DB4-0567-5F30-A6F7-2E6E3EDCF1C6}"/>
          </ac:graphicFrameMkLst>
        </pc:graphicFrameChg>
        <pc:graphicFrameChg chg="mod modGraphic">
          <ac:chgData name="Saldana, Mayra V" userId="S::mayra.v.saldana@uth.tmc.edu::de1b2290-bd50-4a20-ae97-a57e2d391acf" providerId="AD" clId="Web-{5A4C3980-CA3B-488A-8E08-C0BF4ACD33D4}" dt="2024-04-01T20:28:35.562" v="43"/>
          <ac:graphicFrameMkLst>
            <pc:docMk/>
            <pc:sldMk cId="2891162216" sldId="368"/>
            <ac:graphicFrameMk id="8" creationId="{376D0E8A-3F93-4217-AA0C-555DFBE187EE}"/>
          </ac:graphicFrameMkLst>
        </pc:graphicFrameChg>
        <pc:picChg chg="del">
          <ac:chgData name="Saldana, Mayra V" userId="S::mayra.v.saldana@uth.tmc.edu::de1b2290-bd50-4a20-ae97-a57e2d391acf" providerId="AD" clId="Web-{5A4C3980-CA3B-488A-8E08-C0BF4ACD33D4}" dt="2024-04-01T20:28:19.671" v="0"/>
          <ac:picMkLst>
            <pc:docMk/>
            <pc:sldMk cId="2891162216" sldId="368"/>
            <ac:picMk id="9" creationId="{8E92329E-C81F-4399-8A2C-F9F578D39AC6}"/>
          </ac:picMkLst>
        </pc:picChg>
      </pc:sldChg>
    </pc:docChg>
  </pc:docChgLst>
  <pc:docChgLst>
    <pc:chgData name="Saldana, Mayra V" userId="S::mayra.v.saldana@uth.tmc.edu::de1b2290-bd50-4a20-ae97-a57e2d391acf" providerId="AD" clId="Web-{98F88117-A120-4180-B216-B92B29531892}"/>
    <pc:docChg chg="modSld">
      <pc:chgData name="Saldana, Mayra V" userId="S::mayra.v.saldana@uth.tmc.edu::de1b2290-bd50-4a20-ae97-a57e2d391acf" providerId="AD" clId="Web-{98F88117-A120-4180-B216-B92B29531892}" dt="2023-12-11T19:35:45.392" v="79" actId="1076"/>
      <pc:docMkLst>
        <pc:docMk/>
      </pc:docMkLst>
      <pc:sldChg chg="addSp delSp modSp">
        <pc:chgData name="Saldana, Mayra V" userId="S::mayra.v.saldana@uth.tmc.edu::de1b2290-bd50-4a20-ae97-a57e2d391acf" providerId="AD" clId="Web-{98F88117-A120-4180-B216-B92B29531892}" dt="2023-12-11T19:35:45.392" v="79" actId="1076"/>
        <pc:sldMkLst>
          <pc:docMk/>
          <pc:sldMk cId="294970335" sldId="376"/>
        </pc:sldMkLst>
        <pc:spChg chg="del">
          <ac:chgData name="Saldana, Mayra V" userId="S::mayra.v.saldana@uth.tmc.edu::de1b2290-bd50-4a20-ae97-a57e2d391acf" providerId="AD" clId="Web-{98F88117-A120-4180-B216-B92B29531892}" dt="2023-12-11T19:30:51.302" v="5"/>
          <ac:spMkLst>
            <pc:docMk/>
            <pc:sldMk cId="294970335" sldId="376"/>
            <ac:spMk id="2" creationId="{D1290F1D-230E-EE13-A569-FF17C643AC04}"/>
          </ac:spMkLst>
        </pc:spChg>
        <pc:spChg chg="add mod">
          <ac:chgData name="Saldana, Mayra V" userId="S::mayra.v.saldana@uth.tmc.edu::de1b2290-bd50-4a20-ae97-a57e2d391acf" providerId="AD" clId="Web-{98F88117-A120-4180-B216-B92B29531892}" dt="2023-12-11T19:35:20.844" v="75" actId="14100"/>
          <ac:spMkLst>
            <pc:docMk/>
            <pc:sldMk cId="294970335" sldId="376"/>
            <ac:spMk id="4" creationId="{CEF777EA-98CF-8F84-EFBE-E90867A9F73F}"/>
          </ac:spMkLst>
        </pc:spChg>
        <pc:spChg chg="del mod">
          <ac:chgData name="Saldana, Mayra V" userId="S::mayra.v.saldana@uth.tmc.edu::de1b2290-bd50-4a20-ae97-a57e2d391acf" providerId="AD" clId="Web-{98F88117-A120-4180-B216-B92B29531892}" dt="2023-12-11T19:34:22.201" v="52"/>
          <ac:spMkLst>
            <pc:docMk/>
            <pc:sldMk cId="294970335" sldId="376"/>
            <ac:spMk id="5" creationId="{AEF6AD8C-E7B3-66A1-E06A-6B2011CB294E}"/>
          </ac:spMkLst>
        </pc:spChg>
        <pc:spChg chg="add mod">
          <ac:chgData name="Saldana, Mayra V" userId="S::mayra.v.saldana@uth.tmc.edu::de1b2290-bd50-4a20-ae97-a57e2d391acf" providerId="AD" clId="Web-{98F88117-A120-4180-B216-B92B29531892}" dt="2023-12-11T19:35:45.392" v="79" actId="1076"/>
          <ac:spMkLst>
            <pc:docMk/>
            <pc:sldMk cId="294970335" sldId="376"/>
            <ac:spMk id="8" creationId="{77AC5181-B1DE-606C-3222-3B4AC7DB834D}"/>
          </ac:spMkLst>
        </pc:spChg>
        <pc:spChg chg="mod">
          <ac:chgData name="Saldana, Mayra V" userId="S::mayra.v.saldana@uth.tmc.edu::de1b2290-bd50-4a20-ae97-a57e2d391acf" providerId="AD" clId="Web-{98F88117-A120-4180-B216-B92B29531892}" dt="2023-12-11T19:33:18.121" v="34" actId="1076"/>
          <ac:spMkLst>
            <pc:docMk/>
            <pc:sldMk cId="294970335" sldId="376"/>
            <ac:spMk id="12" creationId="{1778A561-C6C2-48A3-AADE-30E759EC1040}"/>
          </ac:spMkLst>
        </pc:spChg>
        <pc:spChg chg="mod">
          <ac:chgData name="Saldana, Mayra V" userId="S::mayra.v.saldana@uth.tmc.edu::de1b2290-bd50-4a20-ae97-a57e2d391acf" providerId="AD" clId="Web-{98F88117-A120-4180-B216-B92B29531892}" dt="2023-12-11T19:33:03.354" v="27" actId="1076"/>
          <ac:spMkLst>
            <pc:docMk/>
            <pc:sldMk cId="294970335" sldId="376"/>
            <ac:spMk id="15" creationId="{FB80DCA9-38E4-E4F4-63EF-E53C587C3305}"/>
          </ac:spMkLst>
        </pc:spChg>
        <pc:picChg chg="add mod">
          <ac:chgData name="Saldana, Mayra V" userId="S::mayra.v.saldana@uth.tmc.edu::de1b2290-bd50-4a20-ae97-a57e2d391acf" providerId="AD" clId="Web-{98F88117-A120-4180-B216-B92B29531892}" dt="2023-12-11T19:33:06.808" v="29" actId="1076"/>
          <ac:picMkLst>
            <pc:docMk/>
            <pc:sldMk cId="294970335" sldId="376"/>
            <ac:picMk id="3" creationId="{9CAC8499-D148-6878-0B1B-50D2078AB58B}"/>
          </ac:picMkLst>
        </pc:picChg>
        <pc:picChg chg="mod">
          <ac:chgData name="Saldana, Mayra V" userId="S::mayra.v.saldana@uth.tmc.edu::de1b2290-bd50-4a20-ae97-a57e2d391acf" providerId="AD" clId="Web-{98F88117-A120-4180-B216-B92B29531892}" dt="2023-12-11T19:35:34.782" v="78" actId="1076"/>
          <ac:picMkLst>
            <pc:docMk/>
            <pc:sldMk cId="294970335" sldId="376"/>
            <ac:picMk id="6" creationId="{0AE66527-C0E8-792B-FBBB-6C210CA8CD7D}"/>
          </ac:picMkLst>
        </pc:picChg>
        <pc:picChg chg="add del mod">
          <ac:chgData name="Saldana, Mayra V" userId="S::mayra.v.saldana@uth.tmc.edu::de1b2290-bd50-4a20-ae97-a57e2d391acf" providerId="AD" clId="Web-{98F88117-A120-4180-B216-B92B29531892}" dt="2023-12-11T19:34:45.843" v="56"/>
          <ac:picMkLst>
            <pc:docMk/>
            <pc:sldMk cId="294970335" sldId="376"/>
            <ac:picMk id="7" creationId="{861C44A2-C74D-6F62-3B38-D88754E9816D}"/>
          </ac:picMkLst>
        </pc:picChg>
        <pc:picChg chg="del">
          <ac:chgData name="Saldana, Mayra V" userId="S::mayra.v.saldana@uth.tmc.edu::de1b2290-bd50-4a20-ae97-a57e2d391acf" providerId="AD" clId="Web-{98F88117-A120-4180-B216-B92B29531892}" dt="2023-12-11T19:30:38.817" v="0"/>
          <ac:picMkLst>
            <pc:docMk/>
            <pc:sldMk cId="294970335" sldId="376"/>
            <ac:picMk id="10" creationId="{762BC6D9-6CF1-406C-8B52-075FBC7DF954}"/>
          </ac:picMkLst>
        </pc:picChg>
        <pc:picChg chg="del">
          <ac:chgData name="Saldana, Mayra V" userId="S::mayra.v.saldana@uth.tmc.edu::de1b2290-bd50-4a20-ae97-a57e2d391acf" providerId="AD" clId="Web-{98F88117-A120-4180-B216-B92B29531892}" dt="2023-12-11T19:30:53.208" v="6"/>
          <ac:picMkLst>
            <pc:docMk/>
            <pc:sldMk cId="294970335" sldId="376"/>
            <ac:picMk id="11" creationId="{C04C9E38-5E7B-4E4D-B07D-CBDA88440220}"/>
          </ac:picMkLst>
        </pc:picChg>
      </pc:sldChg>
    </pc:docChg>
  </pc:docChgLst>
  <pc:docChgLst>
    <pc:chgData name="Saldana, Mayra V" userId="S::mayra.v.saldana@uth.tmc.edu::de1b2290-bd50-4a20-ae97-a57e2d391acf" providerId="AD" clId="Web-{2333A3D4-67A7-487A-9AAB-93A10DC10105}"/>
    <pc:docChg chg="modSld">
      <pc:chgData name="Saldana, Mayra V" userId="S::mayra.v.saldana@uth.tmc.edu::de1b2290-bd50-4a20-ae97-a57e2d391acf" providerId="AD" clId="Web-{2333A3D4-67A7-487A-9AAB-93A10DC10105}" dt="2023-12-21T17:29:51.737" v="348" actId="20577"/>
      <pc:docMkLst>
        <pc:docMk/>
      </pc:docMkLst>
      <pc:sldChg chg="delSp modSp">
        <pc:chgData name="Saldana, Mayra V" userId="S::mayra.v.saldana@uth.tmc.edu::de1b2290-bd50-4a20-ae97-a57e2d391acf" providerId="AD" clId="Web-{2333A3D4-67A7-487A-9AAB-93A10DC10105}" dt="2023-12-21T17:12:13.770" v="32" actId="20577"/>
        <pc:sldMkLst>
          <pc:docMk/>
          <pc:sldMk cId="0" sldId="262"/>
        </pc:sldMkLst>
        <pc:spChg chg="mod">
          <ac:chgData name="Saldana, Mayra V" userId="S::mayra.v.saldana@uth.tmc.edu::de1b2290-bd50-4a20-ae97-a57e2d391acf" providerId="AD" clId="Web-{2333A3D4-67A7-487A-9AAB-93A10DC10105}" dt="2023-12-21T17:12:13.770" v="32" actId="20577"/>
          <ac:spMkLst>
            <pc:docMk/>
            <pc:sldMk cId="0" sldId="262"/>
            <ac:spMk id="10" creationId="{14ED1A55-CCB7-47C2-92B5-A01508677AE9}"/>
          </ac:spMkLst>
        </pc:spChg>
        <pc:picChg chg="del">
          <ac:chgData name="Saldana, Mayra V" userId="S::mayra.v.saldana@uth.tmc.edu::de1b2290-bd50-4a20-ae97-a57e2d391acf" providerId="AD" clId="Web-{2333A3D4-67A7-487A-9AAB-93A10DC10105}" dt="2023-12-21T17:12:01.644" v="29"/>
          <ac:picMkLst>
            <pc:docMk/>
            <pc:sldMk cId="0" sldId="262"/>
            <ac:picMk id="2050" creationId="{59BA26F2-5521-42BA-8178-C68E2C6E3EFE}"/>
          </ac:picMkLst>
        </pc:picChg>
      </pc:sldChg>
      <pc:sldChg chg="modSp">
        <pc:chgData name="Saldana, Mayra V" userId="S::mayra.v.saldana@uth.tmc.edu::de1b2290-bd50-4a20-ae97-a57e2d391acf" providerId="AD" clId="Web-{2333A3D4-67A7-487A-9AAB-93A10DC10105}" dt="2023-12-21T17:16:32.007" v="131" actId="20577"/>
        <pc:sldMkLst>
          <pc:docMk/>
          <pc:sldMk cId="0" sldId="264"/>
        </pc:sldMkLst>
        <pc:spChg chg="mod">
          <ac:chgData name="Saldana, Mayra V" userId="S::mayra.v.saldana@uth.tmc.edu::de1b2290-bd50-4a20-ae97-a57e2d391acf" providerId="AD" clId="Web-{2333A3D4-67A7-487A-9AAB-93A10DC10105}" dt="2023-12-21T17:14:46.390" v="88" actId="20577"/>
          <ac:spMkLst>
            <pc:docMk/>
            <pc:sldMk cId="0" sldId="264"/>
            <ac:spMk id="6" creationId="{00000000-0000-0000-0000-000000000000}"/>
          </ac:spMkLst>
        </pc:spChg>
        <pc:spChg chg="mod">
          <ac:chgData name="Saldana, Mayra V" userId="S::mayra.v.saldana@uth.tmc.edu::de1b2290-bd50-4a20-ae97-a57e2d391acf" providerId="AD" clId="Web-{2333A3D4-67A7-487A-9AAB-93A10DC10105}" dt="2023-12-21T17:15:27.471" v="108" actId="20577"/>
          <ac:spMkLst>
            <pc:docMk/>
            <pc:sldMk cId="0" sldId="264"/>
            <ac:spMk id="15" creationId="{00000000-0000-0000-0000-000000000000}"/>
          </ac:spMkLst>
        </pc:spChg>
        <pc:spChg chg="mod">
          <ac:chgData name="Saldana, Mayra V" userId="S::mayra.v.saldana@uth.tmc.edu::de1b2290-bd50-4a20-ae97-a57e2d391acf" providerId="AD" clId="Web-{2333A3D4-67A7-487A-9AAB-93A10DC10105}" dt="2023-12-21T17:16:26.694" v="130" actId="20577"/>
          <ac:spMkLst>
            <pc:docMk/>
            <pc:sldMk cId="0" sldId="264"/>
            <ac:spMk id="24" creationId="{00000000-0000-0000-0000-000000000000}"/>
          </ac:spMkLst>
        </pc:spChg>
        <pc:spChg chg="mod">
          <ac:chgData name="Saldana, Mayra V" userId="S::mayra.v.saldana@uth.tmc.edu::de1b2290-bd50-4a20-ae97-a57e2d391acf" providerId="AD" clId="Web-{2333A3D4-67A7-487A-9AAB-93A10DC10105}" dt="2023-12-21T17:14:11.903" v="74" actId="20577"/>
          <ac:spMkLst>
            <pc:docMk/>
            <pc:sldMk cId="0" sldId="264"/>
            <ac:spMk id="34" creationId="{0E4D3C4B-FD8C-2D28-92F4-EBA4312266BF}"/>
          </ac:spMkLst>
        </pc:spChg>
        <pc:spChg chg="mod">
          <ac:chgData name="Saldana, Mayra V" userId="S::mayra.v.saldana@uth.tmc.edu::de1b2290-bd50-4a20-ae97-a57e2d391acf" providerId="AD" clId="Web-{2333A3D4-67A7-487A-9AAB-93A10DC10105}" dt="2023-12-21T17:15:40.863" v="115" actId="20577"/>
          <ac:spMkLst>
            <pc:docMk/>
            <pc:sldMk cId="0" sldId="264"/>
            <ac:spMk id="49" creationId="{7833BDEC-C3B7-45B3-973E-23E2A18D83DA}"/>
          </ac:spMkLst>
        </pc:spChg>
        <pc:spChg chg="mod">
          <ac:chgData name="Saldana, Mayra V" userId="S::mayra.v.saldana@uth.tmc.edu::de1b2290-bd50-4a20-ae97-a57e2d391acf" providerId="AD" clId="Web-{2333A3D4-67A7-487A-9AAB-93A10DC10105}" dt="2023-12-21T17:16:32.007" v="131" actId="20577"/>
          <ac:spMkLst>
            <pc:docMk/>
            <pc:sldMk cId="0" sldId="264"/>
            <ac:spMk id="61" creationId="{5AB00021-4812-4156-B68F-7D9F9D87C60F}"/>
          </ac:spMkLst>
        </pc:spChg>
        <pc:spChg chg="mod">
          <ac:chgData name="Saldana, Mayra V" userId="S::mayra.v.saldana@uth.tmc.edu::de1b2290-bd50-4a20-ae97-a57e2d391acf" providerId="AD" clId="Web-{2333A3D4-67A7-487A-9AAB-93A10DC10105}" dt="2023-12-21T17:12:58.273" v="40" actId="14100"/>
          <ac:spMkLst>
            <pc:docMk/>
            <pc:sldMk cId="0" sldId="264"/>
            <ac:spMk id="72" creationId="{04CD5B23-78C6-4212-9B9F-DAB802A3CCEC}"/>
          </ac:spMkLst>
        </pc:spChg>
        <pc:picChg chg="mod">
          <ac:chgData name="Saldana, Mayra V" userId="S::mayra.v.saldana@uth.tmc.edu::de1b2290-bd50-4a20-ae97-a57e2d391acf" providerId="AD" clId="Web-{2333A3D4-67A7-487A-9AAB-93A10DC10105}" dt="2023-12-21T17:12:23.239" v="33" actId="1076"/>
          <ac:picMkLst>
            <pc:docMk/>
            <pc:sldMk cId="0" sldId="264"/>
            <ac:picMk id="70" creationId="{EAB31AEF-C05D-496D-9E3D-074719587BE4}"/>
          </ac:picMkLst>
        </pc:picChg>
        <pc:picChg chg="mod">
          <ac:chgData name="Saldana, Mayra V" userId="S::mayra.v.saldana@uth.tmc.edu::de1b2290-bd50-4a20-ae97-a57e2d391acf" providerId="AD" clId="Web-{2333A3D4-67A7-487A-9AAB-93A10DC10105}" dt="2023-12-21T17:13:00.461" v="41" actId="1076"/>
          <ac:picMkLst>
            <pc:docMk/>
            <pc:sldMk cId="0" sldId="264"/>
            <ac:picMk id="74" creationId="{DB97C382-5879-474A-AE9F-0990AD1F358F}"/>
          </ac:picMkLst>
        </pc:picChg>
      </pc:sldChg>
      <pc:sldChg chg="modSp">
        <pc:chgData name="Saldana, Mayra V" userId="S::mayra.v.saldana@uth.tmc.edu::de1b2290-bd50-4a20-ae97-a57e2d391acf" providerId="AD" clId="Web-{2333A3D4-67A7-487A-9AAB-93A10DC10105}" dt="2023-12-21T17:19:28.238" v="174" actId="20577"/>
        <pc:sldMkLst>
          <pc:docMk/>
          <pc:sldMk cId="0" sldId="276"/>
        </pc:sldMkLst>
        <pc:spChg chg="mod">
          <ac:chgData name="Saldana, Mayra V" userId="S::mayra.v.saldana@uth.tmc.edu::de1b2290-bd50-4a20-ae97-a57e2d391acf" providerId="AD" clId="Web-{2333A3D4-67A7-487A-9AAB-93A10DC10105}" dt="2023-12-21T17:19:11.815" v="170" actId="20577"/>
          <ac:spMkLst>
            <pc:docMk/>
            <pc:sldMk cId="0" sldId="276"/>
            <ac:spMk id="2" creationId="{9BFBE65C-7B65-4D55-BB17-AFA748651CD6}"/>
          </ac:spMkLst>
        </pc:spChg>
        <pc:spChg chg="mod">
          <ac:chgData name="Saldana, Mayra V" userId="S::mayra.v.saldana@uth.tmc.edu::de1b2290-bd50-4a20-ae97-a57e2d391acf" providerId="AD" clId="Web-{2333A3D4-67A7-487A-9AAB-93A10DC10105}" dt="2023-12-21T17:19:28.238" v="174" actId="20577"/>
          <ac:spMkLst>
            <pc:docMk/>
            <pc:sldMk cId="0" sldId="276"/>
            <ac:spMk id="4" creationId="{00000000-0000-0000-0000-000000000000}"/>
          </ac:spMkLst>
        </pc:spChg>
      </pc:sldChg>
      <pc:sldChg chg="addSp modSp">
        <pc:chgData name="Saldana, Mayra V" userId="S::mayra.v.saldana@uth.tmc.edu::de1b2290-bd50-4a20-ae97-a57e2d391acf" providerId="AD" clId="Web-{2333A3D4-67A7-487A-9AAB-93A10DC10105}" dt="2023-12-21T17:25:50.266" v="285" actId="20577"/>
        <pc:sldMkLst>
          <pc:docMk/>
          <pc:sldMk cId="3159530279" sldId="281"/>
        </pc:sldMkLst>
        <pc:spChg chg="add mod">
          <ac:chgData name="Saldana, Mayra V" userId="S::mayra.v.saldana@uth.tmc.edu::de1b2290-bd50-4a20-ae97-a57e2d391acf" providerId="AD" clId="Web-{2333A3D4-67A7-487A-9AAB-93A10DC10105}" dt="2023-12-21T17:25:50.266" v="285" actId="20577"/>
          <ac:spMkLst>
            <pc:docMk/>
            <pc:sldMk cId="3159530279" sldId="281"/>
            <ac:spMk id="2" creationId="{B831C5CA-6AAC-BBAB-1E21-D9850DC96362}"/>
          </ac:spMkLst>
        </pc:spChg>
        <pc:spChg chg="add mod">
          <ac:chgData name="Saldana, Mayra V" userId="S::mayra.v.saldana@uth.tmc.edu::de1b2290-bd50-4a20-ae97-a57e2d391acf" providerId="AD" clId="Web-{2333A3D4-67A7-487A-9AAB-93A10DC10105}" dt="2023-12-21T17:25:40.906" v="270" actId="20577"/>
          <ac:spMkLst>
            <pc:docMk/>
            <pc:sldMk cId="3159530279" sldId="281"/>
            <ac:spMk id="3" creationId="{ED6AE453-784E-0FCD-7174-A2CD551598AB}"/>
          </ac:spMkLst>
        </pc:spChg>
      </pc:sldChg>
      <pc:sldChg chg="addSp modSp">
        <pc:chgData name="Saldana, Mayra V" userId="S::mayra.v.saldana@uth.tmc.edu::de1b2290-bd50-4a20-ae97-a57e2d391acf" providerId="AD" clId="Web-{2333A3D4-67A7-487A-9AAB-93A10DC10105}" dt="2023-12-21T17:26:49.317" v="294" actId="1076"/>
        <pc:sldMkLst>
          <pc:docMk/>
          <pc:sldMk cId="1545847505" sldId="283"/>
        </pc:sldMkLst>
        <pc:spChg chg="add mod">
          <ac:chgData name="Saldana, Mayra V" userId="S::mayra.v.saldana@uth.tmc.edu::de1b2290-bd50-4a20-ae97-a57e2d391acf" providerId="AD" clId="Web-{2333A3D4-67A7-487A-9AAB-93A10DC10105}" dt="2023-12-21T17:26:43.020" v="293" actId="1076"/>
          <ac:spMkLst>
            <pc:docMk/>
            <pc:sldMk cId="1545847505" sldId="283"/>
            <ac:spMk id="3" creationId="{0BA620C5-779F-B4BF-6B66-3EF06CE9E3AB}"/>
          </ac:spMkLst>
        </pc:spChg>
        <pc:spChg chg="add mod">
          <ac:chgData name="Saldana, Mayra V" userId="S::mayra.v.saldana@uth.tmc.edu::de1b2290-bd50-4a20-ae97-a57e2d391acf" providerId="AD" clId="Web-{2333A3D4-67A7-487A-9AAB-93A10DC10105}" dt="2023-12-21T17:26:49.317" v="294" actId="1076"/>
          <ac:spMkLst>
            <pc:docMk/>
            <pc:sldMk cId="1545847505" sldId="283"/>
            <ac:spMk id="10" creationId="{4B0F561A-140D-FC7D-D572-25B18F9855D9}"/>
          </ac:spMkLst>
        </pc:spChg>
        <pc:picChg chg="mod">
          <ac:chgData name="Saldana, Mayra V" userId="S::mayra.v.saldana@uth.tmc.edu::de1b2290-bd50-4a20-ae97-a57e2d391acf" providerId="AD" clId="Web-{2333A3D4-67A7-487A-9AAB-93A10DC10105}" dt="2023-12-21T17:26:19.581" v="289" actId="1076"/>
          <ac:picMkLst>
            <pc:docMk/>
            <pc:sldMk cId="1545847505" sldId="283"/>
            <ac:picMk id="6" creationId="{00000000-0000-0000-0000-000000000000}"/>
          </ac:picMkLst>
        </pc:picChg>
      </pc:sldChg>
      <pc:sldChg chg="modSp">
        <pc:chgData name="Saldana, Mayra V" userId="S::mayra.v.saldana@uth.tmc.edu::de1b2290-bd50-4a20-ae97-a57e2d391acf" providerId="AD" clId="Web-{2333A3D4-67A7-487A-9AAB-93A10DC10105}" dt="2023-12-21T17:29:01.358" v="328" actId="20577"/>
        <pc:sldMkLst>
          <pc:docMk/>
          <pc:sldMk cId="0" sldId="298"/>
        </pc:sldMkLst>
        <pc:spChg chg="mod">
          <ac:chgData name="Saldana, Mayra V" userId="S::mayra.v.saldana@uth.tmc.edu::de1b2290-bd50-4a20-ae97-a57e2d391acf" providerId="AD" clId="Web-{2333A3D4-67A7-487A-9AAB-93A10DC10105}" dt="2023-12-21T17:29:01.358" v="328" actId="20577"/>
          <ac:spMkLst>
            <pc:docMk/>
            <pc:sldMk cId="0" sldId="298"/>
            <ac:spMk id="3" creationId="{00000000-0000-0000-0000-000000000000}"/>
          </ac:spMkLst>
        </pc:spChg>
      </pc:sldChg>
      <pc:sldChg chg="modSp modCm">
        <pc:chgData name="Saldana, Mayra V" userId="S::mayra.v.saldana@uth.tmc.edu::de1b2290-bd50-4a20-ae97-a57e2d391acf" providerId="AD" clId="Web-{2333A3D4-67A7-487A-9AAB-93A10DC10105}" dt="2023-12-21T17:28:56.576" v="326" actId="20577"/>
        <pc:sldMkLst>
          <pc:docMk/>
          <pc:sldMk cId="0" sldId="299"/>
        </pc:sldMkLst>
        <pc:spChg chg="mod">
          <ac:chgData name="Saldana, Mayra V" userId="S::mayra.v.saldana@uth.tmc.edu::de1b2290-bd50-4a20-ae97-a57e2d391acf" providerId="AD" clId="Web-{2333A3D4-67A7-487A-9AAB-93A10DC10105}" dt="2023-12-21T17:28:56.576" v="326" actId="20577"/>
          <ac:spMkLst>
            <pc:docMk/>
            <pc:sldMk cId="0" sldId="299"/>
            <ac:spMk id="14" creationId="{00000000-0000-0000-0000-000000000000}"/>
          </ac:spMkLst>
        </pc:spChg>
        <pc:spChg chg="mod">
          <ac:chgData name="Saldana, Mayra V" userId="S::mayra.v.saldana@uth.tmc.edu::de1b2290-bd50-4a20-ae97-a57e2d391acf" providerId="AD" clId="Web-{2333A3D4-67A7-487A-9AAB-93A10DC10105}" dt="2023-12-21T17:28:43.716" v="324" actId="20577"/>
          <ac:spMkLst>
            <pc:docMk/>
            <pc:sldMk cId="0" sldId="299"/>
            <ac:spMk id="15" creationId="{00000000-0000-0000-0000-000000000000}"/>
          </ac:spMkLst>
        </pc:spChg>
        <pc:spChg chg="mod">
          <ac:chgData name="Saldana, Mayra V" userId="S::mayra.v.saldana@uth.tmc.edu::de1b2290-bd50-4a20-ae97-a57e2d391acf" providerId="AD" clId="Web-{2333A3D4-67A7-487A-9AAB-93A10DC10105}" dt="2023-12-21T17:28:34.965" v="321" actId="20577"/>
          <ac:spMkLst>
            <pc:docMk/>
            <pc:sldMk cId="0" sldId="299"/>
            <ac:spMk id="16" creationId="{00000000-0000-0000-0000-000000000000}"/>
          </ac:spMkLst>
        </pc:spChg>
        <pc:extLst>
          <p:ext xmlns:p="http://schemas.openxmlformats.org/presentationml/2006/main" uri="{D6D511B9-2390-475A-947B-AFAB55BFBCF1}">
            <pc226:cmChg xmlns:pc226="http://schemas.microsoft.com/office/powerpoint/2022/06/main/command" chg="mod">
              <pc226:chgData name="Saldana, Mayra V" userId="S::mayra.v.saldana@uth.tmc.edu::de1b2290-bd50-4a20-ae97-a57e2d391acf" providerId="AD" clId="Web-{2333A3D4-67A7-487A-9AAB-93A10DC10105}" dt="2023-12-21T17:28:46.013" v="325" actId="20577"/>
              <pc2:cmMkLst xmlns:pc2="http://schemas.microsoft.com/office/powerpoint/2019/9/main/command">
                <pc:docMk/>
                <pc:sldMk cId="0" sldId="299"/>
                <pc2:cmMk id="{423D544B-54EB-4074-95B1-00E60C56735E}"/>
              </pc2:cmMkLst>
            </pc226:cmChg>
          </p:ext>
        </pc:extLst>
      </pc:sldChg>
      <pc:sldChg chg="addSp delSp modSp">
        <pc:chgData name="Saldana, Mayra V" userId="S::mayra.v.saldana@uth.tmc.edu::de1b2290-bd50-4a20-ae97-a57e2d391acf" providerId="AD" clId="Web-{2333A3D4-67A7-487A-9AAB-93A10DC10105}" dt="2023-12-21T17:10:58.624" v="25" actId="1076"/>
        <pc:sldMkLst>
          <pc:docMk/>
          <pc:sldMk cId="0" sldId="302"/>
        </pc:sldMkLst>
        <pc:picChg chg="mod">
          <ac:chgData name="Saldana, Mayra V" userId="S::mayra.v.saldana@uth.tmc.edu::de1b2290-bd50-4a20-ae97-a57e2d391acf" providerId="AD" clId="Web-{2333A3D4-67A7-487A-9AAB-93A10DC10105}" dt="2023-12-21T17:10:58.624" v="25" actId="1076"/>
          <ac:picMkLst>
            <pc:docMk/>
            <pc:sldMk cId="0" sldId="302"/>
            <ac:picMk id="4" creationId="{00000000-0000-0000-0000-000000000000}"/>
          </ac:picMkLst>
        </pc:picChg>
        <pc:picChg chg="del">
          <ac:chgData name="Saldana, Mayra V" userId="S::mayra.v.saldana@uth.tmc.edu::de1b2290-bd50-4a20-ae97-a57e2d391acf" providerId="AD" clId="Web-{2333A3D4-67A7-487A-9AAB-93A10DC10105}" dt="2023-12-21T17:08:29.488" v="0"/>
          <ac:picMkLst>
            <pc:docMk/>
            <pc:sldMk cId="0" sldId="302"/>
            <ac:picMk id="5" creationId="{4B261387-80B3-42BB-9687-CACCA2DEB6D0}"/>
          </ac:picMkLst>
        </pc:picChg>
        <pc:picChg chg="add mod modCrop">
          <ac:chgData name="Saldana, Mayra V" userId="S::mayra.v.saldana@uth.tmc.edu::de1b2290-bd50-4a20-ae97-a57e2d391acf" providerId="AD" clId="Web-{2333A3D4-67A7-487A-9AAB-93A10DC10105}" dt="2023-12-21T17:10:27.496" v="20" actId="1076"/>
          <ac:picMkLst>
            <pc:docMk/>
            <pc:sldMk cId="0" sldId="302"/>
            <ac:picMk id="7" creationId="{143196B9-19DA-6B45-E1A3-43D74F1B7EEA}"/>
          </ac:picMkLst>
        </pc:picChg>
        <pc:picChg chg="add mod modCrop">
          <ac:chgData name="Saldana, Mayra V" userId="S::mayra.v.saldana@uth.tmc.edu::de1b2290-bd50-4a20-ae97-a57e2d391acf" providerId="AD" clId="Web-{2333A3D4-67A7-487A-9AAB-93A10DC10105}" dt="2023-12-21T17:10:55.045" v="24" actId="1076"/>
          <ac:picMkLst>
            <pc:docMk/>
            <pc:sldMk cId="0" sldId="302"/>
            <ac:picMk id="8" creationId="{7363A603-7418-8386-286E-629836EDD409}"/>
          </ac:picMkLst>
        </pc:picChg>
      </pc:sldChg>
      <pc:sldChg chg="modSp">
        <pc:chgData name="Saldana, Mayra V" userId="S::mayra.v.saldana@uth.tmc.edu::de1b2290-bd50-4a20-ae97-a57e2d391acf" providerId="AD" clId="Web-{2333A3D4-67A7-487A-9AAB-93A10DC10105}" dt="2023-12-21T17:20:16.836" v="181" actId="14100"/>
        <pc:sldMkLst>
          <pc:docMk/>
          <pc:sldMk cId="3787449891" sldId="332"/>
        </pc:sldMkLst>
        <pc:spChg chg="mod">
          <ac:chgData name="Saldana, Mayra V" userId="S::mayra.v.saldana@uth.tmc.edu::de1b2290-bd50-4a20-ae97-a57e2d391acf" providerId="AD" clId="Web-{2333A3D4-67A7-487A-9AAB-93A10DC10105}" dt="2023-12-21T17:20:16.836" v="181" actId="14100"/>
          <ac:spMkLst>
            <pc:docMk/>
            <pc:sldMk cId="3787449891" sldId="332"/>
            <ac:spMk id="7" creationId="{2C1FA2CB-E937-47DE-BC12-28B3D1DC6A97}"/>
          </ac:spMkLst>
        </pc:spChg>
        <pc:spChg chg="mod">
          <ac:chgData name="Saldana, Mayra V" userId="S::mayra.v.saldana@uth.tmc.edu::de1b2290-bd50-4a20-ae97-a57e2d391acf" providerId="AD" clId="Web-{2333A3D4-67A7-487A-9AAB-93A10DC10105}" dt="2023-12-21T17:19:45.193" v="176" actId="20577"/>
          <ac:spMkLst>
            <pc:docMk/>
            <pc:sldMk cId="3787449891" sldId="332"/>
            <ac:spMk id="8" creationId="{5B8128C1-949D-47C5-AF5A-C0D1D52CC8D3}"/>
          </ac:spMkLst>
        </pc:spChg>
      </pc:sldChg>
      <pc:sldChg chg="addSp delSp modSp">
        <pc:chgData name="Saldana, Mayra V" userId="S::mayra.v.saldana@uth.tmc.edu::de1b2290-bd50-4a20-ae97-a57e2d391acf" providerId="AD" clId="Web-{2333A3D4-67A7-487A-9AAB-93A10DC10105}" dt="2023-12-21T17:22:12.782" v="221" actId="1076"/>
        <pc:sldMkLst>
          <pc:docMk/>
          <pc:sldMk cId="2802866404" sldId="333"/>
        </pc:sldMkLst>
        <pc:spChg chg="del mod">
          <ac:chgData name="Saldana, Mayra V" userId="S::mayra.v.saldana@uth.tmc.edu::de1b2290-bd50-4a20-ae97-a57e2d391acf" providerId="AD" clId="Web-{2333A3D4-67A7-487A-9AAB-93A10DC10105}" dt="2023-12-21T17:22:08.156" v="220"/>
          <ac:spMkLst>
            <pc:docMk/>
            <pc:sldMk cId="2802866404" sldId="333"/>
            <ac:spMk id="3" creationId="{A687DD21-68AD-86DA-0F0B-9D46F9CC30EF}"/>
          </ac:spMkLst>
        </pc:spChg>
        <pc:spChg chg="add mod">
          <ac:chgData name="Saldana, Mayra V" userId="S::mayra.v.saldana@uth.tmc.edu::de1b2290-bd50-4a20-ae97-a57e2d391acf" providerId="AD" clId="Web-{2333A3D4-67A7-487A-9AAB-93A10DC10105}" dt="2023-12-21T17:22:12.782" v="221" actId="1076"/>
          <ac:spMkLst>
            <pc:docMk/>
            <pc:sldMk cId="2802866404" sldId="333"/>
            <ac:spMk id="6" creationId="{CBE8F354-F606-EF84-A3EA-C858652CA8AD}"/>
          </ac:spMkLst>
        </pc:spChg>
        <pc:spChg chg="mod">
          <ac:chgData name="Saldana, Mayra V" userId="S::mayra.v.saldana@uth.tmc.edu::de1b2290-bd50-4a20-ae97-a57e2d391acf" providerId="AD" clId="Web-{2333A3D4-67A7-487A-9AAB-93A10DC10105}" dt="2023-12-21T17:20:37.884" v="186" actId="20577"/>
          <ac:spMkLst>
            <pc:docMk/>
            <pc:sldMk cId="2802866404" sldId="333"/>
            <ac:spMk id="8" creationId="{7864FD92-7AD8-4E57-AE97-B6441D8D11C3}"/>
          </ac:spMkLst>
        </pc:spChg>
      </pc:sldChg>
      <pc:sldChg chg="modSp">
        <pc:chgData name="Saldana, Mayra V" userId="S::mayra.v.saldana@uth.tmc.edu::de1b2290-bd50-4a20-ae97-a57e2d391acf" providerId="AD" clId="Web-{2333A3D4-67A7-487A-9AAB-93A10DC10105}" dt="2023-12-21T17:24:55.043" v="241" actId="1076"/>
        <pc:sldMkLst>
          <pc:docMk/>
          <pc:sldMk cId="2165975482" sldId="334"/>
        </pc:sldMkLst>
        <pc:spChg chg="mod">
          <ac:chgData name="Saldana, Mayra V" userId="S::mayra.v.saldana@uth.tmc.edu::de1b2290-bd50-4a20-ae97-a57e2d391acf" providerId="AD" clId="Web-{2333A3D4-67A7-487A-9AAB-93A10DC10105}" dt="2023-12-21T17:24:32.292" v="238" actId="1076"/>
          <ac:spMkLst>
            <pc:docMk/>
            <pc:sldMk cId="2165975482" sldId="334"/>
            <ac:spMk id="5" creationId="{D67D60D4-F089-4AB2-8715-4DDDF7C41023}"/>
          </ac:spMkLst>
        </pc:spChg>
        <pc:spChg chg="mod">
          <ac:chgData name="Saldana, Mayra V" userId="S::mayra.v.saldana@uth.tmc.edu::de1b2290-bd50-4a20-ae97-a57e2d391acf" providerId="AD" clId="Web-{2333A3D4-67A7-487A-9AAB-93A10DC10105}" dt="2023-12-21T17:24:46.261" v="240" actId="1076"/>
          <ac:spMkLst>
            <pc:docMk/>
            <pc:sldMk cId="2165975482" sldId="334"/>
            <ac:spMk id="24" creationId="{00000000-0000-0000-0000-000000000000}"/>
          </ac:spMkLst>
        </pc:spChg>
        <pc:picChg chg="mod">
          <ac:chgData name="Saldana, Mayra V" userId="S::mayra.v.saldana@uth.tmc.edu::de1b2290-bd50-4a20-ae97-a57e2d391acf" providerId="AD" clId="Web-{2333A3D4-67A7-487A-9AAB-93A10DC10105}" dt="2023-12-21T17:24:28.432" v="237" actId="1076"/>
          <ac:picMkLst>
            <pc:docMk/>
            <pc:sldMk cId="2165975482" sldId="334"/>
            <ac:picMk id="4" creationId="{00000000-0000-0000-0000-000000000000}"/>
          </ac:picMkLst>
        </pc:picChg>
        <pc:picChg chg="mod">
          <ac:chgData name="Saldana, Mayra V" userId="S::mayra.v.saldana@uth.tmc.edu::de1b2290-bd50-4a20-ae97-a57e2d391acf" providerId="AD" clId="Web-{2333A3D4-67A7-487A-9AAB-93A10DC10105}" dt="2023-12-21T17:24:41.761" v="239" actId="1076"/>
          <ac:picMkLst>
            <pc:docMk/>
            <pc:sldMk cId="2165975482" sldId="334"/>
            <ac:picMk id="10" creationId="{46C05231-578D-4058-823F-3FFF99F26266}"/>
          </ac:picMkLst>
        </pc:picChg>
        <pc:picChg chg="mod">
          <ac:chgData name="Saldana, Mayra V" userId="S::mayra.v.saldana@uth.tmc.edu::de1b2290-bd50-4a20-ae97-a57e2d391acf" providerId="AD" clId="Web-{2333A3D4-67A7-487A-9AAB-93A10DC10105}" dt="2023-12-21T17:24:55.043" v="241" actId="1076"/>
          <ac:picMkLst>
            <pc:docMk/>
            <pc:sldMk cId="2165975482" sldId="334"/>
            <ac:picMk id="32" creationId="{44C27E5E-C71A-4B95-8756-4EFFE1D4B042}"/>
          </ac:picMkLst>
        </pc:picChg>
      </pc:sldChg>
      <pc:sldChg chg="modSp">
        <pc:chgData name="Saldana, Mayra V" userId="S::mayra.v.saldana@uth.tmc.edu::de1b2290-bd50-4a20-ae97-a57e2d391acf" providerId="AD" clId="Web-{2333A3D4-67A7-487A-9AAB-93A10DC10105}" dt="2023-12-21T17:17:06.056" v="134" actId="1076"/>
        <pc:sldMkLst>
          <pc:docMk/>
          <pc:sldMk cId="3810121814" sldId="364"/>
        </pc:sldMkLst>
        <pc:picChg chg="mod">
          <ac:chgData name="Saldana, Mayra V" userId="S::mayra.v.saldana@uth.tmc.edu::de1b2290-bd50-4a20-ae97-a57e2d391acf" providerId="AD" clId="Web-{2333A3D4-67A7-487A-9AAB-93A10DC10105}" dt="2023-12-21T17:17:06.056" v="134" actId="1076"/>
          <ac:picMkLst>
            <pc:docMk/>
            <pc:sldMk cId="3810121814" sldId="364"/>
            <ac:picMk id="3" creationId="{86970DE2-EE38-7A37-AFC8-4CDCF00AB0EA}"/>
          </ac:picMkLst>
        </pc:picChg>
      </pc:sldChg>
      <pc:sldChg chg="modSp">
        <pc:chgData name="Saldana, Mayra V" userId="S::mayra.v.saldana@uth.tmc.edu::de1b2290-bd50-4a20-ae97-a57e2d391acf" providerId="AD" clId="Web-{2333A3D4-67A7-487A-9AAB-93A10DC10105}" dt="2023-12-21T17:29:51.737" v="348" actId="20577"/>
        <pc:sldMkLst>
          <pc:docMk/>
          <pc:sldMk cId="2636707639" sldId="373"/>
        </pc:sldMkLst>
        <pc:spChg chg="mod">
          <ac:chgData name="Saldana, Mayra V" userId="S::mayra.v.saldana@uth.tmc.edu::de1b2290-bd50-4a20-ae97-a57e2d391acf" providerId="AD" clId="Web-{2333A3D4-67A7-487A-9AAB-93A10DC10105}" dt="2023-12-21T17:29:51.737" v="348" actId="20577"/>
          <ac:spMkLst>
            <pc:docMk/>
            <pc:sldMk cId="2636707639" sldId="373"/>
            <ac:spMk id="27" creationId="{CCDE4954-1373-42C6-A5F9-327E20716F33}"/>
          </ac:spMkLst>
        </pc:spChg>
      </pc:sldChg>
      <pc:sldChg chg="modSp">
        <pc:chgData name="Saldana, Mayra V" userId="S::mayra.v.saldana@uth.tmc.edu::de1b2290-bd50-4a20-ae97-a57e2d391acf" providerId="AD" clId="Web-{2333A3D4-67A7-487A-9AAB-93A10DC10105}" dt="2023-12-21T17:11:26.563" v="27" actId="1076"/>
        <pc:sldMkLst>
          <pc:docMk/>
          <pc:sldMk cId="294970335" sldId="376"/>
        </pc:sldMkLst>
        <pc:spChg chg="mod">
          <ac:chgData name="Saldana, Mayra V" userId="S::mayra.v.saldana@uth.tmc.edu::de1b2290-bd50-4a20-ae97-a57e2d391acf" providerId="AD" clId="Web-{2333A3D4-67A7-487A-9AAB-93A10DC10105}" dt="2023-12-21T17:11:26.563" v="27" actId="1076"/>
          <ac:spMkLst>
            <pc:docMk/>
            <pc:sldMk cId="294970335" sldId="376"/>
            <ac:spMk id="12" creationId="{1778A561-C6C2-48A3-AADE-30E759EC1040}"/>
          </ac:spMkLst>
        </pc:spChg>
      </pc:sldChg>
      <pc:sldChg chg="modSp">
        <pc:chgData name="Saldana, Mayra V" userId="S::mayra.v.saldana@uth.tmc.edu::de1b2290-bd50-4a20-ae97-a57e2d391acf" providerId="AD" clId="Web-{2333A3D4-67A7-487A-9AAB-93A10DC10105}" dt="2023-12-21T17:11:45.221" v="28" actId="1076"/>
        <pc:sldMkLst>
          <pc:docMk/>
          <pc:sldMk cId="2876841170" sldId="377"/>
        </pc:sldMkLst>
        <pc:spChg chg="mod">
          <ac:chgData name="Saldana, Mayra V" userId="S::mayra.v.saldana@uth.tmc.edu::de1b2290-bd50-4a20-ae97-a57e2d391acf" providerId="AD" clId="Web-{2333A3D4-67A7-487A-9AAB-93A10DC10105}" dt="2023-12-21T17:11:16.500" v="26" actId="20577"/>
          <ac:spMkLst>
            <pc:docMk/>
            <pc:sldMk cId="2876841170" sldId="377"/>
            <ac:spMk id="4" creationId="{4AEE50A3-DE0C-4B6C-7362-904EFDC6D5EB}"/>
          </ac:spMkLst>
        </pc:spChg>
        <pc:picChg chg="mod">
          <ac:chgData name="Saldana, Mayra V" userId="S::mayra.v.saldana@uth.tmc.edu::de1b2290-bd50-4a20-ae97-a57e2d391acf" providerId="AD" clId="Web-{2333A3D4-67A7-487A-9AAB-93A10DC10105}" dt="2023-12-21T17:11:45.221" v="28" actId="1076"/>
          <ac:picMkLst>
            <pc:docMk/>
            <pc:sldMk cId="2876841170" sldId="377"/>
            <ac:picMk id="3" creationId="{00000000-0000-0000-0000-000000000000}"/>
          </ac:picMkLst>
        </pc:picChg>
      </pc:sldChg>
      <pc:sldChg chg="modSp">
        <pc:chgData name="Saldana, Mayra V" userId="S::mayra.v.saldana@uth.tmc.edu::de1b2290-bd50-4a20-ae97-a57e2d391acf" providerId="AD" clId="Web-{2333A3D4-67A7-487A-9AAB-93A10DC10105}" dt="2023-12-21T17:28:07.463" v="318" actId="20577"/>
        <pc:sldMkLst>
          <pc:docMk/>
          <pc:sldMk cId="1717936770" sldId="378"/>
        </pc:sldMkLst>
        <pc:spChg chg="mod">
          <ac:chgData name="Saldana, Mayra V" userId="S::mayra.v.saldana@uth.tmc.edu::de1b2290-bd50-4a20-ae97-a57e2d391acf" providerId="AD" clId="Web-{2333A3D4-67A7-487A-9AAB-93A10DC10105}" dt="2023-12-21T17:28:07.463" v="318" actId="20577"/>
          <ac:spMkLst>
            <pc:docMk/>
            <pc:sldMk cId="1717936770" sldId="378"/>
            <ac:spMk id="6" creationId="{0A339F92-02A1-4E38-9BC3-88A5BB762D99}"/>
          </ac:spMkLst>
        </pc:spChg>
      </pc:sldChg>
    </pc:docChg>
  </pc:docChgLst>
  <pc:docChgLst>
    <pc:chgData name="Saldana, Mayra V" userId="S::mayra.v.saldana@uth.tmc.edu::de1b2290-bd50-4a20-ae97-a57e2d391acf" providerId="AD" clId="Web-{BA7697CD-25EE-4765-8E72-CDCE8A707440}"/>
    <pc:docChg chg="modSld">
      <pc:chgData name="Saldana, Mayra V" userId="S::mayra.v.saldana@uth.tmc.edu::de1b2290-bd50-4a20-ae97-a57e2d391acf" providerId="AD" clId="Web-{BA7697CD-25EE-4765-8E72-CDCE8A707440}" dt="2023-12-12T17:52:53.679" v="9" actId="1076"/>
      <pc:docMkLst>
        <pc:docMk/>
      </pc:docMkLst>
      <pc:sldChg chg="modSp">
        <pc:chgData name="Saldana, Mayra V" userId="S::mayra.v.saldana@uth.tmc.edu::de1b2290-bd50-4a20-ae97-a57e2d391acf" providerId="AD" clId="Web-{BA7697CD-25EE-4765-8E72-CDCE8A707440}" dt="2023-12-12T17:52:53.679" v="9" actId="1076"/>
        <pc:sldMkLst>
          <pc:docMk/>
          <pc:sldMk cId="294970335" sldId="376"/>
        </pc:sldMkLst>
        <pc:spChg chg="mod">
          <ac:chgData name="Saldana, Mayra V" userId="S::mayra.v.saldana@uth.tmc.edu::de1b2290-bd50-4a20-ae97-a57e2d391acf" providerId="AD" clId="Web-{BA7697CD-25EE-4765-8E72-CDCE8A707440}" dt="2023-12-12T17:52:28.413" v="5" actId="1076"/>
          <ac:spMkLst>
            <pc:docMk/>
            <pc:sldMk cId="294970335" sldId="376"/>
            <ac:spMk id="8" creationId="{77AC5181-B1DE-606C-3222-3B4AC7DB834D}"/>
          </ac:spMkLst>
        </pc:spChg>
        <pc:spChg chg="mod">
          <ac:chgData name="Saldana, Mayra V" userId="S::mayra.v.saldana@uth.tmc.edu::de1b2290-bd50-4a20-ae97-a57e2d391acf" providerId="AD" clId="Web-{BA7697CD-25EE-4765-8E72-CDCE8A707440}" dt="2023-12-12T17:52:53.679" v="9" actId="1076"/>
          <ac:spMkLst>
            <pc:docMk/>
            <pc:sldMk cId="294970335" sldId="376"/>
            <ac:spMk id="12" creationId="{1778A561-C6C2-48A3-AADE-30E759EC1040}"/>
          </ac:spMkLst>
        </pc:spChg>
        <pc:picChg chg="mod">
          <ac:chgData name="Saldana, Mayra V" userId="S::mayra.v.saldana@uth.tmc.edu::de1b2290-bd50-4a20-ae97-a57e2d391acf" providerId="AD" clId="Web-{BA7697CD-25EE-4765-8E72-CDCE8A707440}" dt="2023-12-12T17:52:42.694" v="8" actId="1076"/>
          <ac:picMkLst>
            <pc:docMk/>
            <pc:sldMk cId="294970335" sldId="376"/>
            <ac:picMk id="3" creationId="{9CAC8499-D148-6878-0B1B-50D2078AB58B}"/>
          </ac:picMkLst>
        </pc:picChg>
      </pc:sldChg>
    </pc:docChg>
  </pc:docChgLst>
  <pc:docChgLst>
    <pc:chgData name="Zolezzi, Maria E" userId="S::maria.e.zolezzi@uth.tmc.edu::18ef77e6-55fe-4b8e-bcc0-ccc0d46c8777" providerId="AD" clId="Web-{5418D877-5770-448D-95D1-F02812DA6225}"/>
    <pc:docChg chg="modSld sldOrd">
      <pc:chgData name="Zolezzi, Maria E" userId="S::maria.e.zolezzi@uth.tmc.edu::18ef77e6-55fe-4b8e-bcc0-ccc0d46c8777" providerId="AD" clId="Web-{5418D877-5770-448D-95D1-F02812DA6225}" dt="2023-09-18T16:08:18" v="42" actId="1076"/>
      <pc:docMkLst>
        <pc:docMk/>
      </pc:docMkLst>
      <pc:sldChg chg="modSp">
        <pc:chgData name="Zolezzi, Maria E" userId="S::maria.e.zolezzi@uth.tmc.edu::18ef77e6-55fe-4b8e-bcc0-ccc0d46c8777" providerId="AD" clId="Web-{5418D877-5770-448D-95D1-F02812DA6225}" dt="2023-09-18T16:03:37.488" v="11" actId="20577"/>
        <pc:sldMkLst>
          <pc:docMk/>
          <pc:sldMk cId="0" sldId="259"/>
        </pc:sldMkLst>
        <pc:spChg chg="mod">
          <ac:chgData name="Zolezzi, Maria E" userId="S::maria.e.zolezzi@uth.tmc.edu::18ef77e6-55fe-4b8e-bcc0-ccc0d46c8777" providerId="AD" clId="Web-{5418D877-5770-448D-95D1-F02812DA6225}" dt="2023-09-18T16:03:37.488" v="11" actId="20577"/>
          <ac:spMkLst>
            <pc:docMk/>
            <pc:sldMk cId="0" sldId="259"/>
            <ac:spMk id="15" creationId="{00000000-0000-0000-0000-000000000000}"/>
          </ac:spMkLst>
        </pc:spChg>
      </pc:sldChg>
      <pc:sldChg chg="modSp">
        <pc:chgData name="Zolezzi, Maria E" userId="S::maria.e.zolezzi@uth.tmc.edu::18ef77e6-55fe-4b8e-bcc0-ccc0d46c8777" providerId="AD" clId="Web-{5418D877-5770-448D-95D1-F02812DA6225}" dt="2023-09-18T16:04:28.068" v="20" actId="20577"/>
        <pc:sldMkLst>
          <pc:docMk/>
          <pc:sldMk cId="0" sldId="262"/>
        </pc:sldMkLst>
        <pc:spChg chg="mod">
          <ac:chgData name="Zolezzi, Maria E" userId="S::maria.e.zolezzi@uth.tmc.edu::18ef77e6-55fe-4b8e-bcc0-ccc0d46c8777" providerId="AD" clId="Web-{5418D877-5770-448D-95D1-F02812DA6225}" dt="2023-09-18T16:04:28.068" v="20" actId="20577"/>
          <ac:spMkLst>
            <pc:docMk/>
            <pc:sldMk cId="0" sldId="262"/>
            <ac:spMk id="10" creationId="{14ED1A55-CCB7-47C2-92B5-A01508677AE9}"/>
          </ac:spMkLst>
        </pc:spChg>
      </pc:sldChg>
      <pc:sldChg chg="modSp ord">
        <pc:chgData name="Zolezzi, Maria E" userId="S::maria.e.zolezzi@uth.tmc.edu::18ef77e6-55fe-4b8e-bcc0-ccc0d46c8777" providerId="AD" clId="Web-{5418D877-5770-448D-95D1-F02812DA6225}" dt="2023-09-18T16:06:08.276" v="23"/>
        <pc:sldMkLst>
          <pc:docMk/>
          <pc:sldMk cId="0" sldId="264"/>
        </pc:sldMkLst>
        <pc:spChg chg="mod">
          <ac:chgData name="Zolezzi, Maria E" userId="S::maria.e.zolezzi@uth.tmc.edu::18ef77e6-55fe-4b8e-bcc0-ccc0d46c8777" providerId="AD" clId="Web-{5418D877-5770-448D-95D1-F02812DA6225}" dt="2023-09-18T16:05:02.351" v="21" actId="1076"/>
          <ac:spMkLst>
            <pc:docMk/>
            <pc:sldMk cId="0" sldId="264"/>
            <ac:spMk id="34" creationId="{0E4D3C4B-FD8C-2D28-92F4-EBA4312266BF}"/>
          </ac:spMkLst>
        </pc:spChg>
      </pc:sldChg>
      <pc:sldChg chg="modSp">
        <pc:chgData name="Zolezzi, Maria E" userId="S::maria.e.zolezzi@uth.tmc.edu::18ef77e6-55fe-4b8e-bcc0-ccc0d46c8777" providerId="AD" clId="Web-{5418D877-5770-448D-95D1-F02812DA6225}" dt="2023-09-18T16:07:34.935" v="33" actId="20577"/>
        <pc:sldMkLst>
          <pc:docMk/>
          <pc:sldMk cId="0" sldId="276"/>
        </pc:sldMkLst>
        <pc:spChg chg="mod">
          <ac:chgData name="Zolezzi, Maria E" userId="S::maria.e.zolezzi@uth.tmc.edu::18ef77e6-55fe-4b8e-bcc0-ccc0d46c8777" providerId="AD" clId="Web-{5418D877-5770-448D-95D1-F02812DA6225}" dt="2023-09-18T16:07:34.935" v="33" actId="20577"/>
          <ac:spMkLst>
            <pc:docMk/>
            <pc:sldMk cId="0" sldId="276"/>
            <ac:spMk id="2" creationId="{9BFBE65C-7B65-4D55-BB17-AFA748651CD6}"/>
          </ac:spMkLst>
        </pc:spChg>
      </pc:sldChg>
      <pc:sldChg chg="ord">
        <pc:chgData name="Zolezzi, Maria E" userId="S::maria.e.zolezzi@uth.tmc.edu::18ef77e6-55fe-4b8e-bcc0-ccc0d46c8777" providerId="AD" clId="Web-{5418D877-5770-448D-95D1-F02812DA6225}" dt="2023-09-18T16:06:15.760" v="24"/>
        <pc:sldMkLst>
          <pc:docMk/>
          <pc:sldMk cId="3019236894" sldId="329"/>
        </pc:sldMkLst>
      </pc:sldChg>
      <pc:sldChg chg="ord">
        <pc:chgData name="Zolezzi, Maria E" userId="S::maria.e.zolezzi@uth.tmc.edu::18ef77e6-55fe-4b8e-bcc0-ccc0d46c8777" providerId="AD" clId="Web-{5418D877-5770-448D-95D1-F02812DA6225}" dt="2023-09-18T16:06:01.775" v="22"/>
        <pc:sldMkLst>
          <pc:docMk/>
          <pc:sldMk cId="26352208" sldId="331"/>
        </pc:sldMkLst>
      </pc:sldChg>
      <pc:sldChg chg="modSp">
        <pc:chgData name="Zolezzi, Maria E" userId="S::maria.e.zolezzi@uth.tmc.edu::18ef77e6-55fe-4b8e-bcc0-ccc0d46c8777" providerId="AD" clId="Web-{5418D877-5770-448D-95D1-F02812DA6225}" dt="2023-09-18T16:06:24.058" v="25" actId="1076"/>
        <pc:sldMkLst>
          <pc:docMk/>
          <pc:sldMk cId="3810121814" sldId="364"/>
        </pc:sldMkLst>
        <pc:picChg chg="mod">
          <ac:chgData name="Zolezzi, Maria E" userId="S::maria.e.zolezzi@uth.tmc.edu::18ef77e6-55fe-4b8e-bcc0-ccc0d46c8777" providerId="AD" clId="Web-{5418D877-5770-448D-95D1-F02812DA6225}" dt="2023-09-18T16:06:24.058" v="25" actId="1076"/>
          <ac:picMkLst>
            <pc:docMk/>
            <pc:sldMk cId="3810121814" sldId="364"/>
            <ac:picMk id="3074" creationId="{F6F1ED4D-9E58-453C-83C0-EEB77BE60135}"/>
          </ac:picMkLst>
        </pc:picChg>
      </pc:sldChg>
      <pc:sldChg chg="modSp ord">
        <pc:chgData name="Zolezzi, Maria E" userId="S::maria.e.zolezzi@uth.tmc.edu::18ef77e6-55fe-4b8e-bcc0-ccc0d46c8777" providerId="AD" clId="Web-{5418D877-5770-448D-95D1-F02812DA6225}" dt="2023-09-18T16:07:18.591" v="28"/>
        <pc:sldMkLst>
          <pc:docMk/>
          <pc:sldMk cId="1614196192" sldId="370"/>
        </pc:sldMkLst>
        <pc:spChg chg="mod">
          <ac:chgData name="Zolezzi, Maria E" userId="S::maria.e.zolezzi@uth.tmc.edu::18ef77e6-55fe-4b8e-bcc0-ccc0d46c8777" providerId="AD" clId="Web-{5418D877-5770-448D-95D1-F02812DA6225}" dt="2023-09-18T16:07:09.606" v="26" actId="1076"/>
          <ac:spMkLst>
            <pc:docMk/>
            <pc:sldMk cId="1614196192" sldId="370"/>
            <ac:spMk id="4" creationId="{09646446-E04B-497D-BEC4-BFCDA907A78B}"/>
          </ac:spMkLst>
        </pc:spChg>
        <pc:spChg chg="mod">
          <ac:chgData name="Zolezzi, Maria E" userId="S::maria.e.zolezzi@uth.tmc.edu::18ef77e6-55fe-4b8e-bcc0-ccc0d46c8777" providerId="AD" clId="Web-{5418D877-5770-448D-95D1-F02812DA6225}" dt="2023-09-18T16:07:12.794" v="27" actId="1076"/>
          <ac:spMkLst>
            <pc:docMk/>
            <pc:sldMk cId="1614196192" sldId="370"/>
            <ac:spMk id="7" creationId="{AA3E22E7-5F01-4F1A-92E3-471D5C855221}"/>
          </ac:spMkLst>
        </pc:spChg>
      </pc:sldChg>
      <pc:sldChg chg="modSp">
        <pc:chgData name="Zolezzi, Maria E" userId="S::maria.e.zolezzi@uth.tmc.edu::18ef77e6-55fe-4b8e-bcc0-ccc0d46c8777" providerId="AD" clId="Web-{5418D877-5770-448D-95D1-F02812DA6225}" dt="2023-09-18T16:08:05.921" v="40" actId="20577"/>
        <pc:sldMkLst>
          <pc:docMk/>
          <pc:sldMk cId="1717936770" sldId="378"/>
        </pc:sldMkLst>
        <pc:spChg chg="mod">
          <ac:chgData name="Zolezzi, Maria E" userId="S::maria.e.zolezzi@uth.tmc.edu::18ef77e6-55fe-4b8e-bcc0-ccc0d46c8777" providerId="AD" clId="Web-{5418D877-5770-448D-95D1-F02812DA6225}" dt="2023-09-18T16:08:05.921" v="40" actId="20577"/>
          <ac:spMkLst>
            <pc:docMk/>
            <pc:sldMk cId="1717936770" sldId="378"/>
            <ac:spMk id="6" creationId="{0A339F92-02A1-4E38-9BC3-88A5BB762D99}"/>
          </ac:spMkLst>
        </pc:spChg>
      </pc:sldChg>
      <pc:sldChg chg="modSp">
        <pc:chgData name="Zolezzi, Maria E" userId="S::maria.e.zolezzi@uth.tmc.edu::18ef77e6-55fe-4b8e-bcc0-ccc0d46c8777" providerId="AD" clId="Web-{5418D877-5770-448D-95D1-F02812DA6225}" dt="2023-09-18T16:08:18" v="42" actId="1076"/>
        <pc:sldMkLst>
          <pc:docMk/>
          <pc:sldMk cId="579276050" sldId="379"/>
        </pc:sldMkLst>
        <pc:spChg chg="mod">
          <ac:chgData name="Zolezzi, Maria E" userId="S::maria.e.zolezzi@uth.tmc.edu::18ef77e6-55fe-4b8e-bcc0-ccc0d46c8777" providerId="AD" clId="Web-{5418D877-5770-448D-95D1-F02812DA6225}" dt="2023-09-18T16:08:18" v="42" actId="1076"/>
          <ac:spMkLst>
            <pc:docMk/>
            <pc:sldMk cId="579276050" sldId="379"/>
            <ac:spMk id="8" creationId="{5B92790B-EBCB-4397-BDFB-8EDF85BCFDCE}"/>
          </ac:spMkLst>
        </pc:spChg>
        <pc:spChg chg="mod">
          <ac:chgData name="Zolezzi, Maria E" userId="S::maria.e.zolezzi@uth.tmc.edu::18ef77e6-55fe-4b8e-bcc0-ccc0d46c8777" providerId="AD" clId="Web-{5418D877-5770-448D-95D1-F02812DA6225}" dt="2023-09-18T16:08:13.874" v="41" actId="1076"/>
          <ac:spMkLst>
            <pc:docMk/>
            <pc:sldMk cId="579276050" sldId="379"/>
            <ac:spMk id="9" creationId="{7F1EC019-5B82-47CA-AC98-121BAACCF7A1}"/>
          </ac:spMkLst>
        </pc:spChg>
      </pc:sldChg>
    </pc:docChg>
  </pc:docChgLst>
  <pc:docChgLst>
    <pc:chgData name="Zolezzi, Maria E" userId="S::maria.e.zolezzi@uth.tmc.edu::18ef77e6-55fe-4b8e-bcc0-ccc0d46c8777" providerId="AD" clId="Web-{C7AF240E-B14D-4932-A5B1-638C5CF91CC1}"/>
    <pc:docChg chg="modSld">
      <pc:chgData name="Zolezzi, Maria E" userId="S::maria.e.zolezzi@uth.tmc.edu::18ef77e6-55fe-4b8e-bcc0-ccc0d46c8777" providerId="AD" clId="Web-{C7AF240E-B14D-4932-A5B1-638C5CF91CC1}" dt="2023-09-19T18:23:33.378" v="3" actId="20577"/>
      <pc:docMkLst>
        <pc:docMk/>
      </pc:docMkLst>
      <pc:sldChg chg="modSp">
        <pc:chgData name="Zolezzi, Maria E" userId="S::maria.e.zolezzi@uth.tmc.edu::18ef77e6-55fe-4b8e-bcc0-ccc0d46c8777" providerId="AD" clId="Web-{C7AF240E-B14D-4932-A5B1-638C5CF91CC1}" dt="2023-09-19T18:23:33.378" v="3" actId="20577"/>
        <pc:sldMkLst>
          <pc:docMk/>
          <pc:sldMk cId="1717936770" sldId="378"/>
        </pc:sldMkLst>
        <pc:spChg chg="mod">
          <ac:chgData name="Zolezzi, Maria E" userId="S::maria.e.zolezzi@uth.tmc.edu::18ef77e6-55fe-4b8e-bcc0-ccc0d46c8777" providerId="AD" clId="Web-{C7AF240E-B14D-4932-A5B1-638C5CF91CC1}" dt="2023-09-19T18:23:33.378" v="3" actId="20577"/>
          <ac:spMkLst>
            <pc:docMk/>
            <pc:sldMk cId="1717936770" sldId="378"/>
            <ac:spMk id="6" creationId="{0A339F92-02A1-4E38-9BC3-88A5BB762D99}"/>
          </ac:spMkLst>
        </pc:spChg>
      </pc:sldChg>
    </pc:docChg>
  </pc:docChgLst>
  <pc:docChgLst>
    <pc:chgData name="Saldana, Mayra V" userId="S::mayra.v.saldana@uth.tmc.edu::de1b2290-bd50-4a20-ae97-a57e2d391acf" providerId="AD" clId="Web-{9DEA06D6-647D-403D-990B-16548E2ACB37}"/>
    <pc:docChg chg="modSld">
      <pc:chgData name="Saldana, Mayra V" userId="S::mayra.v.saldana@uth.tmc.edu::de1b2290-bd50-4a20-ae97-a57e2d391acf" providerId="AD" clId="Web-{9DEA06D6-647D-403D-990B-16548E2ACB37}" dt="2024-04-01T20:46:57.747" v="22"/>
      <pc:docMkLst>
        <pc:docMk/>
      </pc:docMkLst>
      <pc:sldChg chg="modSp delCm">
        <pc:chgData name="Saldana, Mayra V" userId="S::mayra.v.saldana@uth.tmc.edu::de1b2290-bd50-4a20-ae97-a57e2d391acf" providerId="AD" clId="Web-{9DEA06D6-647D-403D-990B-16548E2ACB37}" dt="2024-04-01T20:46:57.747" v="22"/>
        <pc:sldMkLst>
          <pc:docMk/>
          <pc:sldMk cId="3277419621" sldId="383"/>
        </pc:sldMkLst>
        <pc:graphicFrameChg chg="mod modGraphic">
          <ac:chgData name="Saldana, Mayra V" userId="S::mayra.v.saldana@uth.tmc.edu::de1b2290-bd50-4a20-ae97-a57e2d391acf" providerId="AD" clId="Web-{9DEA06D6-647D-403D-990B-16548E2ACB37}" dt="2024-04-01T20:46:57.747" v="22"/>
          <ac:graphicFrameMkLst>
            <pc:docMk/>
            <pc:sldMk cId="3277419621" sldId="383"/>
            <ac:graphicFrameMk id="16" creationId="{C29B5DB0-3C1B-4707-BE80-E1D438CD67CF}"/>
          </ac:graphicFrameMkLst>
        </pc:graphicFrameChg>
        <pc:extLst>
          <p:ext xmlns:p="http://schemas.openxmlformats.org/presentationml/2006/main" uri="{D6D511B9-2390-475A-947B-AFAB55BFBCF1}">
            <pc226:cmChg xmlns:pc226="http://schemas.microsoft.com/office/powerpoint/2022/06/main/command" chg="del">
              <pc226:chgData name="Saldana, Mayra V" userId="S::mayra.v.saldana@uth.tmc.edu::de1b2290-bd50-4a20-ae97-a57e2d391acf" providerId="AD" clId="Web-{9DEA06D6-647D-403D-990B-16548E2ACB37}" dt="2024-04-01T20:46:40.278" v="0"/>
              <pc2:cmMkLst xmlns:pc2="http://schemas.microsoft.com/office/powerpoint/2019/9/main/command">
                <pc:docMk/>
                <pc:sldMk cId="3277419621" sldId="383"/>
                <pc2:cmMk id="{AE58CA01-45D4-482A-B9B0-8902E48AD8FE}"/>
              </pc2:cmMkLst>
            </pc226:cmChg>
          </p:ext>
        </pc:extLst>
      </pc:sldChg>
    </pc:docChg>
  </pc:docChgLst>
  <pc:docChgLst>
    <pc:chgData name="Muniz, Angelica L" userId="S::angelica.l.muniz@uth.tmc.edu::ef6ae7a1-7f92-4539-89d4-2de28a3f1c63" providerId="AD" clId="Web-{0E2C9F24-0C8C-407E-9923-2EF261D8F564}"/>
    <pc:docChg chg="addSld delSld">
      <pc:chgData name="Muniz, Angelica L" userId="S::angelica.l.muniz@uth.tmc.edu::ef6ae7a1-7f92-4539-89d4-2de28a3f1c63" providerId="AD" clId="Web-{0E2C9F24-0C8C-407E-9923-2EF261D8F564}" dt="2023-09-21T20:09:09.951" v="2"/>
      <pc:docMkLst>
        <pc:docMk/>
      </pc:docMkLst>
      <pc:sldChg chg="del">
        <pc:chgData name="Muniz, Angelica L" userId="S::angelica.l.muniz@uth.tmc.edu::ef6ae7a1-7f92-4539-89d4-2de28a3f1c63" providerId="AD" clId="Web-{0E2C9F24-0C8C-407E-9923-2EF261D8F564}" dt="2023-09-21T20:09:09.951" v="2"/>
        <pc:sldMkLst>
          <pc:docMk/>
          <pc:sldMk cId="0" sldId="300"/>
        </pc:sldMkLst>
      </pc:sldChg>
      <pc:sldChg chg="del">
        <pc:chgData name="Muniz, Angelica L" userId="S::angelica.l.muniz@uth.tmc.edu::ef6ae7a1-7f92-4539-89d4-2de28a3f1c63" providerId="AD" clId="Web-{0E2C9F24-0C8C-407E-9923-2EF261D8F564}" dt="2023-09-21T20:09:06.248" v="1"/>
        <pc:sldMkLst>
          <pc:docMk/>
          <pc:sldMk cId="3060884719" sldId="382"/>
        </pc:sldMkLst>
      </pc:sldChg>
      <pc:sldChg chg="add">
        <pc:chgData name="Muniz, Angelica L" userId="S::angelica.l.muniz@uth.tmc.edu::ef6ae7a1-7f92-4539-89d4-2de28a3f1c63" providerId="AD" clId="Web-{0E2C9F24-0C8C-407E-9923-2EF261D8F564}" dt="2023-09-21T20:08:59.622" v="0"/>
        <pc:sldMkLst>
          <pc:docMk/>
          <pc:sldMk cId="3277419621" sldId="383"/>
        </pc:sldMkLst>
      </pc:sldChg>
    </pc:docChg>
  </pc:docChgLst>
  <pc:docChgLst>
    <pc:chgData clId="Web-{C4EC04D0-1D7D-4905-A8B4-65CA385C573F}"/>
    <pc:docChg chg="delSld">
      <pc:chgData name="" userId="" providerId="" clId="Web-{C4EC04D0-1D7D-4905-A8B4-65CA385C573F}" dt="2023-09-15T18:22:55.228" v="0"/>
      <pc:docMkLst>
        <pc:docMk/>
      </pc:docMkLst>
      <pc:sldChg chg="del">
        <pc:chgData name="" userId="" providerId="" clId="Web-{C4EC04D0-1D7D-4905-A8B4-65CA385C573F}" dt="2023-09-15T18:22:55.228" v="0"/>
        <pc:sldMkLst>
          <pc:docMk/>
          <pc:sldMk cId="0" sldId="256"/>
        </pc:sldMkLst>
      </pc:sldChg>
    </pc:docChg>
  </pc:docChgLst>
  <pc:docChgLst>
    <pc:chgData name="Saldana, Mayra V" userId="S::mayra.v.saldana@uth.tmc.edu::de1b2290-bd50-4a20-ae97-a57e2d391acf" providerId="AD" clId="Web-{35140720-0DB5-4CE2-B912-7C972F873A85}"/>
    <pc:docChg chg="modSld">
      <pc:chgData name="Saldana, Mayra V" userId="S::mayra.v.saldana@uth.tmc.edu::de1b2290-bd50-4a20-ae97-a57e2d391acf" providerId="AD" clId="Web-{35140720-0DB5-4CE2-B912-7C972F873A85}" dt="2024-04-10T19:48:21.818" v="31" actId="1076"/>
      <pc:docMkLst>
        <pc:docMk/>
      </pc:docMkLst>
      <pc:sldChg chg="addSp delSp modSp">
        <pc:chgData name="Saldana, Mayra V" userId="S::mayra.v.saldana@uth.tmc.edu::de1b2290-bd50-4a20-ae97-a57e2d391acf" providerId="AD" clId="Web-{35140720-0DB5-4CE2-B912-7C972F873A85}" dt="2024-04-10T19:48:21.818" v="31" actId="1076"/>
        <pc:sldMkLst>
          <pc:docMk/>
          <pc:sldMk cId="2891162216" sldId="368"/>
        </pc:sldMkLst>
        <pc:graphicFrameChg chg="mod modGraphic">
          <ac:chgData name="Saldana, Mayra V" userId="S::mayra.v.saldana@uth.tmc.edu::de1b2290-bd50-4a20-ae97-a57e2d391acf" providerId="AD" clId="Web-{35140720-0DB5-4CE2-B912-7C972F873A85}" dt="2024-04-10T19:48:13.864" v="29"/>
          <ac:graphicFrameMkLst>
            <pc:docMk/>
            <pc:sldMk cId="2891162216" sldId="368"/>
            <ac:graphicFrameMk id="8" creationId="{376D0E8A-3F93-4217-AA0C-555DFBE187EE}"/>
          </ac:graphicFrameMkLst>
        </pc:graphicFrameChg>
        <pc:picChg chg="add mod">
          <ac:chgData name="Saldana, Mayra V" userId="S::mayra.v.saldana@uth.tmc.edu::de1b2290-bd50-4a20-ae97-a57e2d391acf" providerId="AD" clId="Web-{35140720-0DB5-4CE2-B912-7C972F873A85}" dt="2024-04-10T19:47:08.893" v="16" actId="1076"/>
          <ac:picMkLst>
            <pc:docMk/>
            <pc:sldMk cId="2891162216" sldId="368"/>
            <ac:picMk id="3" creationId="{171404BB-0702-8F84-4D4D-0475E9EAEF1A}"/>
          </ac:picMkLst>
        </pc:picChg>
        <pc:picChg chg="add mod">
          <ac:chgData name="Saldana, Mayra V" userId="S::mayra.v.saldana@uth.tmc.edu::de1b2290-bd50-4a20-ae97-a57e2d391acf" providerId="AD" clId="Web-{35140720-0DB5-4CE2-B912-7C972F873A85}" dt="2024-04-10T19:48:21.818" v="31" actId="1076"/>
          <ac:picMkLst>
            <pc:docMk/>
            <pc:sldMk cId="2891162216" sldId="368"/>
            <ac:picMk id="9" creationId="{08ECCFAF-4E7E-1221-CDF3-90E1BFECB4DC}"/>
          </ac:picMkLst>
        </pc:picChg>
        <pc:picChg chg="add mod">
          <ac:chgData name="Saldana, Mayra V" userId="S::mayra.v.saldana@uth.tmc.edu::de1b2290-bd50-4a20-ae97-a57e2d391acf" providerId="AD" clId="Web-{35140720-0DB5-4CE2-B912-7C972F873A85}" dt="2024-04-10T19:48:18.536" v="30" actId="1076"/>
          <ac:picMkLst>
            <pc:docMk/>
            <pc:sldMk cId="2891162216" sldId="368"/>
            <ac:picMk id="10" creationId="{EFA0AE48-1596-9AF9-E921-1F5550C0B792}"/>
          </ac:picMkLst>
        </pc:picChg>
        <pc:picChg chg="add del mod">
          <ac:chgData name="Saldana, Mayra V" userId="S::mayra.v.saldana@uth.tmc.edu::de1b2290-bd50-4a20-ae97-a57e2d391acf" providerId="AD" clId="Web-{35140720-0DB5-4CE2-B912-7C972F873A85}" dt="2024-04-10T19:47:56.520" v="25"/>
          <ac:picMkLst>
            <pc:docMk/>
            <pc:sldMk cId="2891162216" sldId="368"/>
            <ac:picMk id="11" creationId="{6E0A97DE-846E-39C1-65C3-24DD6687D544}"/>
          </ac:picMkLst>
        </pc:picChg>
      </pc:sldChg>
    </pc:docChg>
  </pc:docChgLst>
  <pc:docChgLst>
    <pc:chgData name="Zolezzi, Maria E" userId="S::maria.e.zolezzi@uth.tmc.edu::18ef77e6-55fe-4b8e-bcc0-ccc0d46c8777" providerId="AD" clId="Web-{E0BC41CC-AB21-4DCB-9F2E-B57D64F68897}"/>
    <pc:docChg chg="addSld delSld modSld sldOrd">
      <pc:chgData name="Zolezzi, Maria E" userId="S::maria.e.zolezzi@uth.tmc.edu::18ef77e6-55fe-4b8e-bcc0-ccc0d46c8777" providerId="AD" clId="Web-{E0BC41CC-AB21-4DCB-9F2E-B57D64F68897}" dt="2023-09-15T19:26:06.321" v="49"/>
      <pc:docMkLst>
        <pc:docMk/>
      </pc:docMkLst>
      <pc:sldChg chg="del">
        <pc:chgData name="Zolezzi, Maria E" userId="S::maria.e.zolezzi@uth.tmc.edu::18ef77e6-55fe-4b8e-bcc0-ccc0d46c8777" providerId="AD" clId="Web-{E0BC41CC-AB21-4DCB-9F2E-B57D64F68897}" dt="2023-09-15T19:22:04.406" v="1"/>
        <pc:sldMkLst>
          <pc:docMk/>
          <pc:sldMk cId="0" sldId="261"/>
        </pc:sldMkLst>
      </pc:sldChg>
      <pc:sldChg chg="ord">
        <pc:chgData name="Zolezzi, Maria E" userId="S::maria.e.zolezzi@uth.tmc.edu::18ef77e6-55fe-4b8e-bcc0-ccc0d46c8777" providerId="AD" clId="Web-{E0BC41CC-AB21-4DCB-9F2E-B57D64F68897}" dt="2023-09-15T19:22:18.719" v="2"/>
        <pc:sldMkLst>
          <pc:docMk/>
          <pc:sldMk cId="0" sldId="264"/>
        </pc:sldMkLst>
      </pc:sldChg>
      <pc:sldChg chg="delSp">
        <pc:chgData name="Zolezzi, Maria E" userId="S::maria.e.zolezzi@uth.tmc.edu::18ef77e6-55fe-4b8e-bcc0-ccc0d46c8777" providerId="AD" clId="Web-{E0BC41CC-AB21-4DCB-9F2E-B57D64F68897}" dt="2023-09-15T19:23:54.082" v="12"/>
        <pc:sldMkLst>
          <pc:docMk/>
          <pc:sldMk cId="0" sldId="271"/>
        </pc:sldMkLst>
        <pc:spChg chg="del">
          <ac:chgData name="Zolezzi, Maria E" userId="S::maria.e.zolezzi@uth.tmc.edu::18ef77e6-55fe-4b8e-bcc0-ccc0d46c8777" providerId="AD" clId="Web-{E0BC41CC-AB21-4DCB-9F2E-B57D64F68897}" dt="2023-09-15T19:23:54.082" v="12"/>
          <ac:spMkLst>
            <pc:docMk/>
            <pc:sldMk cId="0" sldId="271"/>
            <ac:spMk id="3" creationId="{00000000-0000-0000-0000-000000000000}"/>
          </ac:spMkLst>
        </pc:spChg>
        <pc:spChg chg="del">
          <ac:chgData name="Zolezzi, Maria E" userId="S::maria.e.zolezzi@uth.tmc.edu::18ef77e6-55fe-4b8e-bcc0-ccc0d46c8777" providerId="AD" clId="Web-{E0BC41CC-AB21-4DCB-9F2E-B57D64F68897}" dt="2023-09-15T19:23:52.160" v="11"/>
          <ac:spMkLst>
            <pc:docMk/>
            <pc:sldMk cId="0" sldId="271"/>
            <ac:spMk id="4" creationId="{00000000-0000-0000-0000-000000000000}"/>
          </ac:spMkLst>
        </pc:spChg>
        <pc:spChg chg="del">
          <ac:chgData name="Zolezzi, Maria E" userId="S::maria.e.zolezzi@uth.tmc.edu::18ef77e6-55fe-4b8e-bcc0-ccc0d46c8777" providerId="AD" clId="Web-{E0BC41CC-AB21-4DCB-9F2E-B57D64F68897}" dt="2023-09-15T19:23:48.113" v="10"/>
          <ac:spMkLst>
            <pc:docMk/>
            <pc:sldMk cId="0" sldId="271"/>
            <ac:spMk id="5" creationId="{00000000-0000-0000-0000-000000000000}"/>
          </ac:spMkLst>
        </pc:spChg>
      </pc:sldChg>
      <pc:sldChg chg="modSp">
        <pc:chgData name="Zolezzi, Maria E" userId="S::maria.e.zolezzi@uth.tmc.edu::18ef77e6-55fe-4b8e-bcc0-ccc0d46c8777" providerId="AD" clId="Web-{E0BC41CC-AB21-4DCB-9F2E-B57D64F68897}" dt="2023-09-15T19:23:59.301" v="14" actId="20577"/>
        <pc:sldMkLst>
          <pc:docMk/>
          <pc:sldMk cId="0" sldId="276"/>
        </pc:sldMkLst>
        <pc:spChg chg="mod">
          <ac:chgData name="Zolezzi, Maria E" userId="S::maria.e.zolezzi@uth.tmc.edu::18ef77e6-55fe-4b8e-bcc0-ccc0d46c8777" providerId="AD" clId="Web-{E0BC41CC-AB21-4DCB-9F2E-B57D64F68897}" dt="2023-09-15T19:23:59.301" v="14" actId="20577"/>
          <ac:spMkLst>
            <pc:docMk/>
            <pc:sldMk cId="0" sldId="276"/>
            <ac:spMk id="2" creationId="{9BFBE65C-7B65-4D55-BB17-AFA748651CD6}"/>
          </ac:spMkLst>
        </pc:spChg>
      </pc:sldChg>
      <pc:sldChg chg="addSp delSp modSp delAnim">
        <pc:chgData name="Zolezzi, Maria E" userId="S::maria.e.zolezzi@uth.tmc.edu::18ef77e6-55fe-4b8e-bcc0-ccc0d46c8777" providerId="AD" clId="Web-{E0BC41CC-AB21-4DCB-9F2E-B57D64F68897}" dt="2023-09-15T19:24:59.881" v="28" actId="1076"/>
        <pc:sldMkLst>
          <pc:docMk/>
          <pc:sldMk cId="3159530279" sldId="281"/>
        </pc:sldMkLst>
        <pc:spChg chg="del">
          <ac:chgData name="Zolezzi, Maria E" userId="S::maria.e.zolezzi@uth.tmc.edu::18ef77e6-55fe-4b8e-bcc0-ccc0d46c8777" providerId="AD" clId="Web-{E0BC41CC-AB21-4DCB-9F2E-B57D64F68897}" dt="2023-09-15T19:24:35.708" v="18"/>
          <ac:spMkLst>
            <pc:docMk/>
            <pc:sldMk cId="3159530279" sldId="281"/>
            <ac:spMk id="2" creationId="{00000000-0000-0000-0000-000000000000}"/>
          </ac:spMkLst>
        </pc:spChg>
        <pc:spChg chg="add del mod">
          <ac:chgData name="Zolezzi, Maria E" userId="S::maria.e.zolezzi@uth.tmc.edu::18ef77e6-55fe-4b8e-bcc0-ccc0d46c8777" providerId="AD" clId="Web-{E0BC41CC-AB21-4DCB-9F2E-B57D64F68897}" dt="2023-09-15T19:24:54.709" v="25"/>
          <ac:spMkLst>
            <pc:docMk/>
            <pc:sldMk cId="3159530279" sldId="281"/>
            <ac:spMk id="5" creationId="{26E9B432-8FDB-1B40-B834-B941A004FC26}"/>
          </ac:spMkLst>
        </pc:spChg>
        <pc:spChg chg="del">
          <ac:chgData name="Zolezzi, Maria E" userId="S::maria.e.zolezzi@uth.tmc.edu::18ef77e6-55fe-4b8e-bcc0-ccc0d46c8777" providerId="AD" clId="Web-{E0BC41CC-AB21-4DCB-9F2E-B57D64F68897}" dt="2023-09-15T19:24:53.584" v="24"/>
          <ac:spMkLst>
            <pc:docMk/>
            <pc:sldMk cId="3159530279" sldId="281"/>
            <ac:spMk id="6" creationId="{0A339F92-02A1-4E38-9BC3-88A5BB762D99}"/>
          </ac:spMkLst>
        </pc:spChg>
        <pc:spChg chg="mod">
          <ac:chgData name="Zolezzi, Maria E" userId="S::maria.e.zolezzi@uth.tmc.edu::18ef77e6-55fe-4b8e-bcc0-ccc0d46c8777" providerId="AD" clId="Web-{E0BC41CC-AB21-4DCB-9F2E-B57D64F68897}" dt="2023-09-15T19:24:47.177" v="22" actId="1076"/>
          <ac:spMkLst>
            <pc:docMk/>
            <pc:sldMk cId="3159530279" sldId="281"/>
            <ac:spMk id="7" creationId="{00000000-0000-0000-0000-000000000000}"/>
          </ac:spMkLst>
        </pc:spChg>
        <pc:spChg chg="del">
          <ac:chgData name="Zolezzi, Maria E" userId="S::maria.e.zolezzi@uth.tmc.edu::18ef77e6-55fe-4b8e-bcc0-ccc0d46c8777" providerId="AD" clId="Web-{E0BC41CC-AB21-4DCB-9F2E-B57D64F68897}" dt="2023-09-15T19:24:56.646" v="26"/>
          <ac:spMkLst>
            <pc:docMk/>
            <pc:sldMk cId="3159530279" sldId="281"/>
            <ac:spMk id="8" creationId="{B42764B6-FE08-4171-8A4E-CF2FE7F57610}"/>
          </ac:spMkLst>
        </pc:spChg>
        <pc:picChg chg="mod">
          <ac:chgData name="Zolezzi, Maria E" userId="S::maria.e.zolezzi@uth.tmc.edu::18ef77e6-55fe-4b8e-bcc0-ccc0d46c8777" providerId="AD" clId="Web-{E0BC41CC-AB21-4DCB-9F2E-B57D64F68897}" dt="2023-09-15T19:24:59.881" v="28" actId="1076"/>
          <ac:picMkLst>
            <pc:docMk/>
            <pc:sldMk cId="3159530279" sldId="281"/>
            <ac:picMk id="2050" creationId="{00000000-0000-0000-0000-000000000000}"/>
          </ac:picMkLst>
        </pc:picChg>
      </pc:sldChg>
      <pc:sldChg chg="addSp delSp modSp delAnim">
        <pc:chgData name="Zolezzi, Maria E" userId="S::maria.e.zolezzi@uth.tmc.edu::18ef77e6-55fe-4b8e-bcc0-ccc0d46c8777" providerId="AD" clId="Web-{E0BC41CC-AB21-4DCB-9F2E-B57D64F68897}" dt="2023-09-15T19:25:36.320" v="41" actId="1076"/>
        <pc:sldMkLst>
          <pc:docMk/>
          <pc:sldMk cId="1545847505" sldId="283"/>
        </pc:sldMkLst>
        <pc:spChg chg="del">
          <ac:chgData name="Zolezzi, Maria E" userId="S::maria.e.zolezzi@uth.tmc.edu::18ef77e6-55fe-4b8e-bcc0-ccc0d46c8777" providerId="AD" clId="Web-{E0BC41CC-AB21-4DCB-9F2E-B57D64F68897}" dt="2023-09-15T19:25:20.616" v="34"/>
          <ac:spMkLst>
            <pc:docMk/>
            <pc:sldMk cId="1545847505" sldId="283"/>
            <ac:spMk id="2" creationId="{00000000-0000-0000-0000-000000000000}"/>
          </ac:spMkLst>
        </pc:spChg>
        <pc:spChg chg="add del mod">
          <ac:chgData name="Zolezzi, Maria E" userId="S::maria.e.zolezzi@uth.tmc.edu::18ef77e6-55fe-4b8e-bcc0-ccc0d46c8777" providerId="AD" clId="Web-{E0BC41CC-AB21-4DCB-9F2E-B57D64F68897}" dt="2023-09-15T19:25:29.335" v="38"/>
          <ac:spMkLst>
            <pc:docMk/>
            <pc:sldMk cId="1545847505" sldId="283"/>
            <ac:spMk id="5" creationId="{9FCE7B30-227E-6DD5-C1FB-64BF20AB7B03}"/>
          </ac:spMkLst>
        </pc:spChg>
        <pc:spChg chg="mod">
          <ac:chgData name="Zolezzi, Maria E" userId="S::maria.e.zolezzi@uth.tmc.edu::18ef77e6-55fe-4b8e-bcc0-ccc0d46c8777" providerId="AD" clId="Web-{E0BC41CC-AB21-4DCB-9F2E-B57D64F68897}" dt="2023-09-15T19:25:29.273" v="37" actId="1076"/>
          <ac:spMkLst>
            <pc:docMk/>
            <pc:sldMk cId="1545847505" sldId="283"/>
            <ac:spMk id="7" creationId="{00000000-0000-0000-0000-000000000000}"/>
          </ac:spMkLst>
        </pc:spChg>
        <pc:spChg chg="del">
          <ac:chgData name="Zolezzi, Maria E" userId="S::maria.e.zolezzi@uth.tmc.edu::18ef77e6-55fe-4b8e-bcc0-ccc0d46c8777" providerId="AD" clId="Web-{E0BC41CC-AB21-4DCB-9F2E-B57D64F68897}" dt="2023-09-15T19:25:34.757" v="40"/>
          <ac:spMkLst>
            <pc:docMk/>
            <pc:sldMk cId="1545847505" sldId="283"/>
            <ac:spMk id="8" creationId="{5B92790B-EBCB-4397-BDFB-8EDF85BCFDCE}"/>
          </ac:spMkLst>
        </pc:spChg>
        <pc:spChg chg="del">
          <ac:chgData name="Zolezzi, Maria E" userId="S::maria.e.zolezzi@uth.tmc.edu::18ef77e6-55fe-4b8e-bcc0-ccc0d46c8777" providerId="AD" clId="Web-{E0BC41CC-AB21-4DCB-9F2E-B57D64F68897}" dt="2023-09-15T19:25:34.304" v="39"/>
          <ac:spMkLst>
            <pc:docMk/>
            <pc:sldMk cId="1545847505" sldId="283"/>
            <ac:spMk id="9" creationId="{7F1EC019-5B82-47CA-AC98-121BAACCF7A1}"/>
          </ac:spMkLst>
        </pc:spChg>
        <pc:picChg chg="mod">
          <ac:chgData name="Zolezzi, Maria E" userId="S::maria.e.zolezzi@uth.tmc.edu::18ef77e6-55fe-4b8e-bcc0-ccc0d46c8777" providerId="AD" clId="Web-{E0BC41CC-AB21-4DCB-9F2E-B57D64F68897}" dt="2023-09-15T19:25:36.320" v="41" actId="1076"/>
          <ac:picMkLst>
            <pc:docMk/>
            <pc:sldMk cId="1545847505" sldId="283"/>
            <ac:picMk id="6" creationId="{00000000-0000-0000-0000-000000000000}"/>
          </ac:picMkLst>
        </pc:picChg>
      </pc:sldChg>
      <pc:sldChg chg="del">
        <pc:chgData name="Zolezzi, Maria E" userId="S::maria.e.zolezzi@uth.tmc.edu::18ef77e6-55fe-4b8e-bcc0-ccc0d46c8777" providerId="AD" clId="Web-{E0BC41CC-AB21-4DCB-9F2E-B57D64F68897}" dt="2023-09-15T19:26:06.321" v="49"/>
        <pc:sldMkLst>
          <pc:docMk/>
          <pc:sldMk cId="0" sldId="287"/>
        </pc:sldMkLst>
      </pc:sldChg>
      <pc:sldChg chg="ord">
        <pc:chgData name="Zolezzi, Maria E" userId="S::maria.e.zolezzi@uth.tmc.edu::18ef77e6-55fe-4b8e-bcc0-ccc0d46c8777" providerId="AD" clId="Web-{E0BC41CC-AB21-4DCB-9F2E-B57D64F68897}" dt="2023-09-15T19:23:35.144" v="9"/>
        <pc:sldMkLst>
          <pc:docMk/>
          <pc:sldMk cId="0" sldId="302"/>
        </pc:sldMkLst>
      </pc:sldChg>
      <pc:sldChg chg="del">
        <pc:chgData name="Zolezzi, Maria E" userId="S::maria.e.zolezzi@uth.tmc.edu::18ef77e6-55fe-4b8e-bcc0-ccc0d46c8777" providerId="AD" clId="Web-{E0BC41CC-AB21-4DCB-9F2E-B57D64F68897}" dt="2023-09-15T19:24:32.521" v="17"/>
        <pc:sldMkLst>
          <pc:docMk/>
          <pc:sldMk cId="0" sldId="305"/>
        </pc:sldMkLst>
      </pc:sldChg>
      <pc:sldChg chg="del">
        <pc:chgData name="Zolezzi, Maria E" userId="S::maria.e.zolezzi@uth.tmc.edu::18ef77e6-55fe-4b8e-bcc0-ccc0d46c8777" providerId="AD" clId="Web-{E0BC41CC-AB21-4DCB-9F2E-B57D64F68897}" dt="2023-09-15T19:26:06.211" v="48"/>
        <pc:sldMkLst>
          <pc:docMk/>
          <pc:sldMk cId="2189445457" sldId="320"/>
        </pc:sldMkLst>
      </pc:sldChg>
      <pc:sldChg chg="ord">
        <pc:chgData name="Zolezzi, Maria E" userId="S::maria.e.zolezzi@uth.tmc.edu::18ef77e6-55fe-4b8e-bcc0-ccc0d46c8777" providerId="AD" clId="Web-{E0BC41CC-AB21-4DCB-9F2E-B57D64F68897}" dt="2023-09-15T19:22:43.329" v="4"/>
        <pc:sldMkLst>
          <pc:docMk/>
          <pc:sldMk cId="3019236894" sldId="329"/>
        </pc:sldMkLst>
      </pc:sldChg>
      <pc:sldChg chg="ord">
        <pc:chgData name="Zolezzi, Maria E" userId="S::maria.e.zolezzi@uth.tmc.edu::18ef77e6-55fe-4b8e-bcc0-ccc0d46c8777" providerId="AD" clId="Web-{E0BC41CC-AB21-4DCB-9F2E-B57D64F68897}" dt="2023-09-15T19:22:34.329" v="3"/>
        <pc:sldMkLst>
          <pc:docMk/>
          <pc:sldMk cId="2746793711" sldId="330"/>
        </pc:sldMkLst>
      </pc:sldChg>
      <pc:sldChg chg="ord">
        <pc:chgData name="Zolezzi, Maria E" userId="S::maria.e.zolezzi@uth.tmc.edu::18ef77e6-55fe-4b8e-bcc0-ccc0d46c8777" providerId="AD" clId="Web-{E0BC41CC-AB21-4DCB-9F2E-B57D64F68897}" dt="2023-09-15T19:24:17.161" v="15"/>
        <pc:sldMkLst>
          <pc:docMk/>
          <pc:sldMk cId="3787449891" sldId="332"/>
        </pc:sldMkLst>
      </pc:sldChg>
      <pc:sldChg chg="ord">
        <pc:chgData name="Zolezzi, Maria E" userId="S::maria.e.zolezzi@uth.tmc.edu::18ef77e6-55fe-4b8e-bcc0-ccc0d46c8777" providerId="AD" clId="Web-{E0BC41CC-AB21-4DCB-9F2E-B57D64F68897}" dt="2023-09-15T19:24:22.864" v="16"/>
        <pc:sldMkLst>
          <pc:docMk/>
          <pc:sldMk cId="2802866404" sldId="333"/>
        </pc:sldMkLst>
      </pc:sldChg>
      <pc:sldChg chg="del">
        <pc:chgData name="Zolezzi, Maria E" userId="S::maria.e.zolezzi@uth.tmc.edu::18ef77e6-55fe-4b8e-bcc0-ccc0d46c8777" providerId="AD" clId="Web-{E0BC41CC-AB21-4DCB-9F2E-B57D64F68897}" dt="2023-09-15T19:23:08.955" v="5"/>
        <pc:sldMkLst>
          <pc:docMk/>
          <pc:sldMk cId="1597859742" sldId="359"/>
        </pc:sldMkLst>
      </pc:sldChg>
      <pc:sldChg chg="del">
        <pc:chgData name="Zolezzi, Maria E" userId="S::maria.e.zolezzi@uth.tmc.edu::18ef77e6-55fe-4b8e-bcc0-ccc0d46c8777" providerId="AD" clId="Web-{E0BC41CC-AB21-4DCB-9F2E-B57D64F68897}" dt="2023-09-15T19:25:57.133" v="46"/>
        <pc:sldMkLst>
          <pc:docMk/>
          <pc:sldMk cId="1277006622" sldId="367"/>
        </pc:sldMkLst>
      </pc:sldChg>
      <pc:sldChg chg="del">
        <pc:chgData name="Zolezzi, Maria E" userId="S::maria.e.zolezzi@uth.tmc.edu::18ef77e6-55fe-4b8e-bcc0-ccc0d46c8777" providerId="AD" clId="Web-{E0BC41CC-AB21-4DCB-9F2E-B57D64F68897}" dt="2023-09-15T19:25:59.539" v="47"/>
        <pc:sldMkLst>
          <pc:docMk/>
          <pc:sldMk cId="2891162216" sldId="368"/>
        </pc:sldMkLst>
      </pc:sldChg>
      <pc:sldChg chg="delSp modSp">
        <pc:chgData name="Zolezzi, Maria E" userId="S::maria.e.zolezzi@uth.tmc.edu::18ef77e6-55fe-4b8e-bcc0-ccc0d46c8777" providerId="AD" clId="Web-{E0BC41CC-AB21-4DCB-9F2E-B57D64F68897}" dt="2023-09-15T19:23:21.893" v="8"/>
        <pc:sldMkLst>
          <pc:docMk/>
          <pc:sldMk cId="11410522" sldId="374"/>
        </pc:sldMkLst>
        <pc:spChg chg="del mod">
          <ac:chgData name="Zolezzi, Maria E" userId="S::maria.e.zolezzi@uth.tmc.edu::18ef77e6-55fe-4b8e-bcc0-ccc0d46c8777" providerId="AD" clId="Web-{E0BC41CC-AB21-4DCB-9F2E-B57D64F68897}" dt="2023-09-15T19:23:21.893" v="8"/>
          <ac:spMkLst>
            <pc:docMk/>
            <pc:sldMk cId="11410522" sldId="374"/>
            <ac:spMk id="2" creationId="{00000000-0000-0000-0000-000000000000}"/>
          </ac:spMkLst>
        </pc:spChg>
      </pc:sldChg>
      <pc:sldChg chg="add">
        <pc:chgData name="Zolezzi, Maria E" userId="S::maria.e.zolezzi@uth.tmc.edu::18ef77e6-55fe-4b8e-bcc0-ccc0d46c8777" providerId="AD" clId="Web-{E0BC41CC-AB21-4DCB-9F2E-B57D64F68897}" dt="2023-09-15T19:21:49.187" v="0"/>
        <pc:sldMkLst>
          <pc:docMk/>
          <pc:sldMk cId="2876841170" sldId="377"/>
        </pc:sldMkLst>
      </pc:sldChg>
      <pc:sldChg chg="delSp modSp add replId">
        <pc:chgData name="Zolezzi, Maria E" userId="S::maria.e.zolezzi@uth.tmc.edu::18ef77e6-55fe-4b8e-bcc0-ccc0d46c8777" providerId="AD" clId="Web-{E0BC41CC-AB21-4DCB-9F2E-B57D64F68897}" dt="2023-09-15T19:25:13.803" v="32" actId="1076"/>
        <pc:sldMkLst>
          <pc:docMk/>
          <pc:sldMk cId="1717936770" sldId="378"/>
        </pc:sldMkLst>
        <pc:spChg chg="del">
          <ac:chgData name="Zolezzi, Maria E" userId="S::maria.e.zolezzi@uth.tmc.edu::18ef77e6-55fe-4b8e-bcc0-ccc0d46c8777" providerId="AD" clId="Web-{E0BC41CC-AB21-4DCB-9F2E-B57D64F68897}" dt="2023-09-15T19:25:08.350" v="30"/>
          <ac:spMkLst>
            <pc:docMk/>
            <pc:sldMk cId="1717936770" sldId="378"/>
            <ac:spMk id="5" creationId="{26E9B432-8FDB-1B40-B834-B941A004FC26}"/>
          </ac:spMkLst>
        </pc:spChg>
        <pc:spChg chg="del">
          <ac:chgData name="Zolezzi, Maria E" userId="S::maria.e.zolezzi@uth.tmc.edu::18ef77e6-55fe-4b8e-bcc0-ccc0d46c8777" providerId="AD" clId="Web-{E0BC41CC-AB21-4DCB-9F2E-B57D64F68897}" dt="2023-09-15T19:25:06.772" v="29"/>
          <ac:spMkLst>
            <pc:docMk/>
            <pc:sldMk cId="1717936770" sldId="378"/>
            <ac:spMk id="7" creationId="{00000000-0000-0000-0000-000000000000}"/>
          </ac:spMkLst>
        </pc:spChg>
        <pc:picChg chg="mod">
          <ac:chgData name="Zolezzi, Maria E" userId="S::maria.e.zolezzi@uth.tmc.edu::18ef77e6-55fe-4b8e-bcc0-ccc0d46c8777" providerId="AD" clId="Web-{E0BC41CC-AB21-4DCB-9F2E-B57D64F68897}" dt="2023-09-15T19:25:13.803" v="32" actId="1076"/>
          <ac:picMkLst>
            <pc:docMk/>
            <pc:sldMk cId="1717936770" sldId="378"/>
            <ac:picMk id="2050" creationId="{00000000-0000-0000-0000-000000000000}"/>
          </ac:picMkLst>
        </pc:picChg>
      </pc:sldChg>
      <pc:sldChg chg="addSp delSp modSp add replId">
        <pc:chgData name="Zolezzi, Maria E" userId="S::maria.e.zolezzi@uth.tmc.edu::18ef77e6-55fe-4b8e-bcc0-ccc0d46c8777" providerId="AD" clId="Web-{E0BC41CC-AB21-4DCB-9F2E-B57D64F68897}" dt="2023-09-15T19:25:44.304" v="45" actId="1076"/>
        <pc:sldMkLst>
          <pc:docMk/>
          <pc:sldMk cId="579276050" sldId="379"/>
        </pc:sldMkLst>
        <pc:spChg chg="del">
          <ac:chgData name="Zolezzi, Maria E" userId="S::maria.e.zolezzi@uth.tmc.edu::18ef77e6-55fe-4b8e-bcc0-ccc0d46c8777" providerId="AD" clId="Web-{E0BC41CC-AB21-4DCB-9F2E-B57D64F68897}" dt="2023-09-15T19:25:39.023" v="42"/>
          <ac:spMkLst>
            <pc:docMk/>
            <pc:sldMk cId="579276050" sldId="379"/>
            <ac:spMk id="2" creationId="{00000000-0000-0000-0000-000000000000}"/>
          </ac:spMkLst>
        </pc:spChg>
        <pc:spChg chg="add del mod">
          <ac:chgData name="Zolezzi, Maria E" userId="S::maria.e.zolezzi@uth.tmc.edu::18ef77e6-55fe-4b8e-bcc0-ccc0d46c8777" providerId="AD" clId="Web-{E0BC41CC-AB21-4DCB-9F2E-B57D64F68897}" dt="2023-09-15T19:25:44.211" v="44"/>
          <ac:spMkLst>
            <pc:docMk/>
            <pc:sldMk cId="579276050" sldId="379"/>
            <ac:spMk id="5" creationId="{39E02B32-1A51-4407-B2D3-8838A9B90CE3}"/>
          </ac:spMkLst>
        </pc:spChg>
        <pc:spChg chg="del">
          <ac:chgData name="Zolezzi, Maria E" userId="S::maria.e.zolezzi@uth.tmc.edu::18ef77e6-55fe-4b8e-bcc0-ccc0d46c8777" providerId="AD" clId="Web-{E0BC41CC-AB21-4DCB-9F2E-B57D64F68897}" dt="2023-09-15T19:25:40.585" v="43"/>
          <ac:spMkLst>
            <pc:docMk/>
            <pc:sldMk cId="579276050" sldId="379"/>
            <ac:spMk id="7" creationId="{00000000-0000-0000-0000-000000000000}"/>
          </ac:spMkLst>
        </pc:spChg>
        <pc:picChg chg="mod">
          <ac:chgData name="Zolezzi, Maria E" userId="S::maria.e.zolezzi@uth.tmc.edu::18ef77e6-55fe-4b8e-bcc0-ccc0d46c8777" providerId="AD" clId="Web-{E0BC41CC-AB21-4DCB-9F2E-B57D64F68897}" dt="2023-09-15T19:25:44.304" v="45" actId="1076"/>
          <ac:picMkLst>
            <pc:docMk/>
            <pc:sldMk cId="579276050" sldId="379"/>
            <ac:picMk id="6" creationId="{00000000-0000-0000-0000-000000000000}"/>
          </ac:picMkLst>
        </pc:picChg>
      </pc:sldChg>
    </pc:docChg>
  </pc:docChgLst>
  <pc:docChgLst>
    <pc:chgData name="Muniz, Angelica L" userId="S::angelica.l.muniz@uth.tmc.edu::ef6ae7a1-7f92-4539-89d4-2de28a3f1c63" providerId="AD" clId="Web-{82E7E743-40C3-44C5-86A9-ECBB59D55573}"/>
    <pc:docChg chg="addSld">
      <pc:chgData name="Muniz, Angelica L" userId="S::angelica.l.muniz@uth.tmc.edu::ef6ae7a1-7f92-4539-89d4-2de28a3f1c63" providerId="AD" clId="Web-{82E7E743-40C3-44C5-86A9-ECBB59D55573}" dt="2023-09-21T20:07:57.168" v="0"/>
      <pc:docMkLst>
        <pc:docMk/>
      </pc:docMkLst>
      <pc:sldChg chg="new">
        <pc:chgData name="Muniz, Angelica L" userId="S::angelica.l.muniz@uth.tmc.edu::ef6ae7a1-7f92-4539-89d4-2de28a3f1c63" providerId="AD" clId="Web-{82E7E743-40C3-44C5-86A9-ECBB59D55573}" dt="2023-09-21T20:07:57.168" v="0"/>
        <pc:sldMkLst>
          <pc:docMk/>
          <pc:sldMk cId="3060884719" sldId="382"/>
        </pc:sldMkLst>
      </pc:sldChg>
    </pc:docChg>
  </pc:docChgLst>
</pc:chgInfo>
</file>

<file path=ppt/comments/modernComment_12B_0.xml><?xml version="1.0" encoding="utf-8"?>
<p188:cmLst xmlns:a="http://schemas.openxmlformats.org/drawingml/2006/main" xmlns:r="http://schemas.openxmlformats.org/officeDocument/2006/relationships" xmlns:p188="http://schemas.microsoft.com/office/powerpoint/2018/8/main">
  <p188:cm id="{E14B2986-47C0-480E-A3A8-0EDDE8EA250B}" authorId="{44F035FE-14E0-B4AE-0BE8-C4C9C4643272}" status="resolved" created="2023-06-07T21:19:53.363" complete="100000">
    <pc:sldMkLst xmlns:pc="http://schemas.microsoft.com/office/powerpoint/2013/main/command">
      <pc:docMk/>
      <pc:sldMk cId="0" sldId="299"/>
    </pc:sldMkLst>
    <p188:txBody>
      <a:bodyPr/>
      <a:lstStyle/>
      <a:p>
        <a:r>
          <a:rPr lang="en-US"/>
          <a:t>Reininger-Feels like we are flipping around goals and action</a:t>
        </a:r>
      </a:p>
    </p188:txBody>
  </p188:cm>
  <p188:cm id="{423D544B-54EB-4074-95B1-00E60C56735E}" authorId="{44F035FE-14E0-B4AE-0BE8-C4C9C4643272}" status="resolved" created="2023-06-07T21:24:38.495" complete="100000">
    <ac:txMkLst xmlns:ac="http://schemas.microsoft.com/office/drawing/2013/main/command">
      <pc:docMk xmlns:pc="http://schemas.microsoft.com/office/powerpoint/2013/main/command"/>
      <pc:sldMk xmlns:pc="http://schemas.microsoft.com/office/powerpoint/2013/main/command" cId="0" sldId="299"/>
      <ac:spMk id="14" creationId="{00000000-0000-0000-0000-000000000000}"/>
      <ac:txMk cp="0">
        <ac:context len="10" hash="4097113960"/>
      </ac:txMk>
    </ac:txMkLst>
    <p188:pos x="2911415" y="517584"/>
    <p188:txBody>
      <a:bodyPr/>
      <a:lstStyle/>
      <a:p>
        <a:r>
          <a:rPr lang="en-US"/>
          <a:t>make the goal the specific behavior, action how you are going to achieve that behavior</a:t>
        </a:r>
      </a:p>
    </p188:txBody>
  </p188:cm>
</p188:cmLst>
</file>

<file path=ppt/comments/modernComment_106_0.xml><?xml version="1.0" encoding="utf-8"?>
<p188:cmLst xmlns:a="http://schemas.openxmlformats.org/drawingml/2006/main" xmlns:r="http://schemas.openxmlformats.org/officeDocument/2006/relationships" xmlns:p188="http://schemas.microsoft.com/office/powerpoint/2018/8/main">
  <p188:cm id="{7C9B5673-A268-4CC5-AA63-3B5BE914A4B9}" authorId="{FA582280-24CD-B7E9-C7E0-F5B7A86A54B1}" status="resolved" created="2023-08-04T04:25:50.707" complete="100000">
    <pc:sldMkLst xmlns:pc="http://schemas.microsoft.com/office/powerpoint/2013/main/command">
      <pc:docMk/>
      <pc:sldMk cId="0" sldId="262"/>
    </pc:sldMkLst>
    <p188:txBody>
      <a:bodyPr/>
      <a:lstStyle/>
      <a:p>
        <a:r>
          <a:rPr lang="en-US"/>
          <a:t>maybe we can make the colors of the people different -   the 9 people are doing something "bad" and the 1 person is green for good!   
We need to make this more obvious</a:t>
        </a:r>
      </a:p>
    </p188:txBody>
    <p188:extLst>
      <p:ext xmlns:p="http://schemas.openxmlformats.org/presentationml/2006/main" uri="{57CB4572-C831-44C2-8A1C-0ADB6CCDFE69}">
        <p223:reactions xmlns:p223="http://schemas.microsoft.com/office/powerpoint/2022/03/main">
          <p223:rxn type="👍">
            <p223:instance time="2023-08-07T17:17:58.870" authorId="{317E4204-20FD-F9DA-4132-C5627876C785}"/>
          </p223:rxn>
        </p223:reactions>
      </p:ext>
    </p188:extLst>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01E26E1F-FA31-476A-B110-DC10733DC8C1}" authorId="{FA582280-24CD-B7E9-C7E0-F5B7A86A54B1}" status="resolved" created="2023-08-04T04:29:22.997" complete="100000">
    <pc:sldMkLst xmlns:pc="http://schemas.microsoft.com/office/powerpoint/2013/main/command">
      <pc:docMk/>
      <pc:sldMk cId="0" sldId="264"/>
    </pc:sldMkLst>
    <p188:txBody>
      <a:bodyPr/>
      <a:lstStyle/>
      <a:p>
        <a:r>
          <a:rPr lang="en-US"/>
          <a:t>I don't think I understand this one -  
It if we are talking about promoting fruits and veggies - it doesn't really help us see how to do that.   
I also think this is a lot of food
a lot of unhealthy foods
or is this more about lots of portions?</a:t>
        </a:r>
      </a:p>
    </p188:txBody>
  </p188:cm>
</p188:cmLst>
</file>

<file path=ppt/comments/modernComment_172_6036ADE0.xml><?xml version="1.0" encoding="utf-8"?>
<p188:cmLst xmlns:a="http://schemas.openxmlformats.org/drawingml/2006/main" xmlns:r="http://schemas.openxmlformats.org/officeDocument/2006/relationships" xmlns:p188="http://schemas.microsoft.com/office/powerpoint/2018/8/main">
  <p188:cm id="{6C33A738-6422-45CA-8E9D-3198AD3C13FC}" authorId="{FA582280-24CD-B7E9-C7E0-F5B7A86A54B1}" status="resolved" created="2023-08-04T04:27:51.291" complete="100000">
    <pc:sldMkLst xmlns:pc="http://schemas.microsoft.com/office/powerpoint/2013/main/command">
      <pc:docMk/>
      <pc:sldMk cId="1614196192" sldId="370"/>
    </pc:sldMkLst>
    <p188:txBody>
      <a:bodyPr/>
      <a:lstStyle/>
      <a:p>
        <a:r>
          <a:rPr lang="en-US"/>
          <a:t>good idea to show the hands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10.04.2024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hoosemyplate.gov/fruit"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choosemyplate.gov/vegetabl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dc.gov/bloodpressure/index.htm"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cdc.gov/diabetes/basics/prediabetes.html" TargetMode="External"/><Relationship Id="rId5" Type="http://schemas.openxmlformats.org/officeDocument/2006/relationships/hyperlink" Target="https://www.cdc.gov/stroke/index.htm" TargetMode="External"/><Relationship Id="rId4" Type="http://schemas.openxmlformats.org/officeDocument/2006/relationships/hyperlink" Target="https://www.cdc.gov/heartdisease/index.htm"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PROMOTORA</a:t>
            </a:r>
            <a:endParaRPr lang="en-US">
              <a:cs typeface="Calibri"/>
            </a:endParaRPr>
          </a:p>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Depending on their age and sex federal guidelines recommend that adults eat at least </a:t>
            </a:r>
            <a:r>
              <a:rPr lang="en-US" u="sng">
                <a:hlinkClick r:id="rId3"/>
              </a:rPr>
              <a:t>1½ to 2 cups per day of </a:t>
            </a:r>
            <a:r>
              <a:rPr lang="en-US" u="sng" err="1">
                <a:hlinkClick r:id="rId3"/>
              </a:rPr>
              <a:t>fruit</a:t>
            </a:r>
            <a:r>
              <a:rPr lang="en-US" err="1">
                <a:hlinkClick r:id="rId3"/>
              </a:rPr>
              <a:t>external</a:t>
            </a:r>
            <a:r>
              <a:rPr lang="en-US">
                <a:hlinkClick r:id="rId3"/>
              </a:rPr>
              <a:t> icon</a:t>
            </a:r>
            <a:r>
              <a:rPr lang="en-US"/>
              <a:t> and </a:t>
            </a:r>
            <a:r>
              <a:rPr lang="en-US" u="sng">
                <a:hlinkClick r:id="rId4"/>
              </a:rPr>
              <a:t>2 to 3 cups per day of </a:t>
            </a:r>
            <a:r>
              <a:rPr lang="en-US" u="sng" err="1">
                <a:hlinkClick r:id="rId4"/>
              </a:rPr>
              <a:t>vegetables</a:t>
            </a:r>
            <a:r>
              <a:rPr lang="en-US" err="1">
                <a:hlinkClick r:id="rId4"/>
              </a:rPr>
              <a:t>external</a:t>
            </a:r>
            <a:r>
              <a:rPr lang="en-US">
                <a:hlinkClick r:id="rId4"/>
              </a:rPr>
              <a:t> icon</a:t>
            </a:r>
            <a:r>
              <a:rPr lang="en-US"/>
              <a:t> as part of a healthy eating pattern.</a:t>
            </a:r>
          </a:p>
          <a:p>
            <a:endParaRPr lang="en-US"/>
          </a:p>
          <a:p>
            <a:r>
              <a:rPr lang="en-US"/>
              <a:t>“This report highlights that very few Americans eat the recommended amount of fruits and vegetables every day, putting them at risk for chronic diseases like diabetes and heart disease,”</a:t>
            </a:r>
            <a:endParaRPr lang="es-MX"/>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ACTIVIDAD</a:t>
            </a:r>
          </a:p>
          <a:p>
            <a:endParaRPr lang="en-US" b="1">
              <a:cs typeface="Calibri"/>
            </a:endParaRPr>
          </a:p>
          <a:p>
            <a:r>
              <a:rPr lang="en-US" b="1" err="1">
                <a:cs typeface="Calibri"/>
              </a:rPr>
              <a:t>Entregar</a:t>
            </a:r>
            <a:r>
              <a:rPr lang="en-US" b="1">
                <a:cs typeface="Calibri"/>
              </a:rPr>
              <a:t> una hoja de </a:t>
            </a:r>
            <a:r>
              <a:rPr lang="en-US" b="1" err="1">
                <a:cs typeface="Calibri"/>
              </a:rPr>
              <a:t>trabajo</a:t>
            </a:r>
            <a:r>
              <a:rPr lang="en-US" b="1">
                <a:cs typeface="Calibri"/>
              </a:rPr>
              <a:t> para que </a:t>
            </a:r>
            <a:r>
              <a:rPr lang="en-US" b="1" err="1">
                <a:cs typeface="Calibri"/>
              </a:rPr>
              <a:t>cada</a:t>
            </a:r>
            <a:r>
              <a:rPr lang="en-US" b="1">
                <a:cs typeface="Calibri"/>
              </a:rPr>
              <a:t> persona </a:t>
            </a:r>
            <a:r>
              <a:rPr lang="en-US" b="1" err="1">
                <a:cs typeface="Calibri"/>
              </a:rPr>
              <a:t>piense</a:t>
            </a:r>
            <a:r>
              <a:rPr lang="en-US" b="1">
                <a:cs typeface="Calibri"/>
              </a:rPr>
              <a:t> </a:t>
            </a:r>
            <a:r>
              <a:rPr lang="en-US" b="1" err="1">
                <a:cs typeface="Calibri"/>
              </a:rPr>
              <a:t>en</a:t>
            </a:r>
            <a:r>
              <a:rPr lang="en-US" b="1">
                <a:cs typeface="Calibri"/>
              </a:rPr>
              <a:t> sus </a:t>
            </a:r>
            <a:r>
              <a:rPr lang="en-US" b="1" err="1">
                <a:cs typeface="Calibri"/>
              </a:rPr>
              <a:t>comidas</a:t>
            </a:r>
            <a:r>
              <a:rPr lang="en-US" b="1">
                <a:cs typeface="Calibri"/>
              </a:rPr>
              <a:t> </a:t>
            </a:r>
            <a:r>
              <a:rPr lang="en-US" b="1" err="1">
                <a:cs typeface="Calibri"/>
              </a:rPr>
              <a:t>habituales</a:t>
            </a:r>
            <a:r>
              <a:rPr lang="en-US" b="1">
                <a:cs typeface="Calibri"/>
              </a:rPr>
              <a:t> y </a:t>
            </a:r>
            <a:r>
              <a:rPr lang="en-US" b="1" err="1">
                <a:cs typeface="Calibri"/>
              </a:rPr>
              <a:t>saque</a:t>
            </a:r>
            <a:r>
              <a:rPr lang="en-US" b="1">
                <a:cs typeface="Calibri"/>
              </a:rPr>
              <a:t> una idea de </a:t>
            </a:r>
            <a:r>
              <a:rPr lang="en-US" b="1" err="1">
                <a:cs typeface="Calibri"/>
              </a:rPr>
              <a:t>cuantas</a:t>
            </a:r>
            <a:r>
              <a:rPr lang="en-US" b="1">
                <a:cs typeface="Calibri"/>
              </a:rPr>
              <a:t> de sus </a:t>
            </a:r>
            <a:r>
              <a:rPr lang="en-US" b="1" err="1">
                <a:cs typeface="Calibri"/>
              </a:rPr>
              <a:t>comidas</a:t>
            </a:r>
            <a:r>
              <a:rPr lang="en-US" b="1">
                <a:cs typeface="Calibri"/>
              </a:rPr>
              <a:t> </a:t>
            </a:r>
            <a:r>
              <a:rPr lang="en-US" b="1" err="1">
                <a:cs typeface="Calibri"/>
              </a:rPr>
              <a:t>incluyen</a:t>
            </a:r>
            <a:r>
              <a:rPr lang="en-US" b="1">
                <a:cs typeface="Calibri"/>
              </a:rPr>
              <a:t> </a:t>
            </a:r>
            <a:r>
              <a:rPr lang="en-US" b="1" err="1">
                <a:cs typeface="Calibri"/>
              </a:rPr>
              <a:t>frutas</a:t>
            </a:r>
            <a:r>
              <a:rPr lang="en-US" b="1">
                <a:cs typeface="Calibri"/>
              </a:rPr>
              <a:t> y </a:t>
            </a:r>
            <a:r>
              <a:rPr lang="en-US" b="1" err="1">
                <a:cs typeface="Calibri"/>
              </a:rPr>
              <a:t>verduras</a:t>
            </a:r>
            <a:r>
              <a:rPr lang="en-US" b="1">
                <a:cs typeface="Calibri"/>
              </a:rPr>
              <a:t> </a:t>
            </a:r>
            <a:r>
              <a:rPr lang="en-US" b="1" err="1">
                <a:cs typeface="Calibri"/>
              </a:rPr>
              <a:t>en</a:t>
            </a:r>
            <a:r>
              <a:rPr lang="en-US" b="1">
                <a:cs typeface="Calibri"/>
              </a:rPr>
              <a:t> </a:t>
            </a:r>
            <a:r>
              <a:rPr lang="en-US" b="1" err="1">
                <a:cs typeface="Calibri"/>
              </a:rPr>
              <a:t>relacion</a:t>
            </a:r>
            <a:r>
              <a:rPr lang="en-US" b="1">
                <a:cs typeface="Calibri"/>
              </a:rPr>
              <a:t> al </a:t>
            </a:r>
            <a:r>
              <a:rPr lang="en-US" b="1" err="1">
                <a:cs typeface="Calibri"/>
              </a:rPr>
              <a:t>tamano</a:t>
            </a:r>
            <a:r>
              <a:rPr lang="en-US" b="1">
                <a:cs typeface="Calibri"/>
              </a:rPr>
              <a:t> de una </a:t>
            </a:r>
            <a:r>
              <a:rPr lang="en-US" b="1" err="1">
                <a:cs typeface="Calibri"/>
              </a:rPr>
              <a:t>porcion</a:t>
            </a:r>
            <a:r>
              <a:rPr lang="en-US" b="1">
                <a:cs typeface="Calibri"/>
              </a:rPr>
              <a:t> con </a:t>
            </a:r>
            <a:r>
              <a:rPr lang="en-US" b="1" err="1">
                <a:cs typeface="Calibri"/>
              </a:rPr>
              <a:t>medida</a:t>
            </a:r>
            <a:r>
              <a:rPr lang="en-US" b="1">
                <a:cs typeface="Calibri"/>
              </a:rPr>
              <a:t> de 1 </a:t>
            </a:r>
            <a:r>
              <a:rPr lang="en-US" b="1" err="1">
                <a:cs typeface="Calibri"/>
              </a:rPr>
              <a:t>taza</a:t>
            </a:r>
            <a:r>
              <a:rPr lang="en-US" b="1">
                <a:cs typeface="Calibri"/>
              </a:rPr>
              <a:t>.</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sz="1200" err="1">
                <a:solidFill>
                  <a:schemeClr val="bg1"/>
                </a:solidFill>
                <a:ea typeface="Calibri"/>
                <a:cs typeface="Calibri"/>
              </a:rPr>
              <a:t>Hacer</a:t>
            </a:r>
            <a:r>
              <a:rPr lang="en-US" sz="1200">
                <a:solidFill>
                  <a:schemeClr val="bg1"/>
                </a:solidFill>
                <a:ea typeface="Calibri"/>
                <a:cs typeface="Calibri"/>
              </a:rPr>
              <a:t> </a:t>
            </a:r>
            <a:r>
              <a:rPr lang="en-US" sz="1200" err="1">
                <a:solidFill>
                  <a:schemeClr val="bg1"/>
                </a:solidFill>
                <a:ea typeface="Calibri"/>
                <a:cs typeface="Calibri"/>
              </a:rPr>
              <a:t>demostracion</a:t>
            </a:r>
            <a:r>
              <a:rPr lang="en-US" sz="1200">
                <a:solidFill>
                  <a:schemeClr val="bg1"/>
                </a:solidFill>
                <a:ea typeface="Calibri"/>
                <a:cs typeface="Calibri"/>
              </a:rPr>
              <a:t> </a:t>
            </a:r>
            <a:r>
              <a:rPr lang="en-US" sz="1200" err="1">
                <a:solidFill>
                  <a:schemeClr val="bg1"/>
                </a:solidFill>
                <a:ea typeface="Calibri"/>
                <a:cs typeface="Calibri"/>
              </a:rPr>
              <a:t>ensenando</a:t>
            </a:r>
            <a:r>
              <a:rPr lang="en-US" sz="1200">
                <a:solidFill>
                  <a:schemeClr val="bg1"/>
                </a:solidFill>
                <a:ea typeface="Calibri"/>
                <a:cs typeface="Calibri"/>
              </a:rPr>
              <a:t> una </a:t>
            </a:r>
            <a:r>
              <a:rPr lang="en-US" sz="1200" err="1">
                <a:solidFill>
                  <a:schemeClr val="bg1"/>
                </a:solidFill>
                <a:ea typeface="Calibri"/>
                <a:cs typeface="Calibri"/>
              </a:rPr>
              <a:t>taza</a:t>
            </a:r>
            <a:endParaRPr lang="en-US" sz="1200">
              <a:solidFill>
                <a:schemeClr val="bg1"/>
              </a:solidFill>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Nova"/>
                <a:ea typeface="+mn-lt"/>
                <a:cs typeface="+mn-lt"/>
              </a:rPr>
              <a:t>Una </a:t>
            </a:r>
            <a:r>
              <a:rPr lang="en-US" sz="1200" b="1" err="1">
                <a:latin typeface="Arial Nova"/>
                <a:ea typeface="+mn-lt"/>
                <a:cs typeface="+mn-lt"/>
              </a:rPr>
              <a:t>porción</a:t>
            </a:r>
            <a:r>
              <a:rPr lang="en-US" sz="1200" b="1">
                <a:latin typeface="Arial Nova"/>
                <a:ea typeface="+mn-lt"/>
                <a:cs typeface="+mn-lt"/>
              </a:rPr>
              <a:t> </a:t>
            </a:r>
            <a:r>
              <a:rPr lang="en-US" sz="1200">
                <a:latin typeface="Arial Nova"/>
                <a:ea typeface="+mn-lt"/>
                <a:cs typeface="+mn-lt"/>
              </a:rPr>
              <a:t>es la </a:t>
            </a:r>
            <a:r>
              <a:rPr lang="en-US" sz="1200" err="1">
                <a:latin typeface="Arial Nova"/>
                <a:ea typeface="+mn-lt"/>
                <a:cs typeface="+mn-lt"/>
              </a:rPr>
              <a:t>cantidad</a:t>
            </a:r>
            <a:r>
              <a:rPr lang="en-US" sz="1200">
                <a:latin typeface="Arial Nova"/>
                <a:ea typeface="+mn-lt"/>
                <a:cs typeface="+mn-lt"/>
              </a:rPr>
              <a:t> de </a:t>
            </a:r>
            <a:r>
              <a:rPr lang="en-US" sz="1200" err="1">
                <a:latin typeface="Arial Nova"/>
                <a:ea typeface="+mn-lt"/>
                <a:cs typeface="+mn-lt"/>
              </a:rPr>
              <a:t>alimento</a:t>
            </a:r>
            <a:r>
              <a:rPr lang="en-US" sz="1200">
                <a:latin typeface="Arial Nova"/>
                <a:ea typeface="+mn-lt"/>
                <a:cs typeface="+mn-lt"/>
              </a:rPr>
              <a:t> que decides comer </a:t>
            </a:r>
            <a:r>
              <a:rPr lang="en-US" sz="1200" err="1">
                <a:latin typeface="Arial Nova"/>
                <a:ea typeface="+mn-lt"/>
                <a:cs typeface="+mn-lt"/>
              </a:rPr>
              <a:t>en</a:t>
            </a:r>
            <a:r>
              <a:rPr lang="en-US" sz="1200">
                <a:latin typeface="Arial Nova"/>
                <a:ea typeface="+mn-lt"/>
                <a:cs typeface="+mn-lt"/>
              </a:rPr>
              <a:t> </a:t>
            </a:r>
            <a:r>
              <a:rPr lang="en-US" sz="1200" err="1">
                <a:latin typeface="Arial Nova"/>
                <a:ea typeface="+mn-lt"/>
                <a:cs typeface="+mn-lt"/>
              </a:rPr>
              <a:t>determinado</a:t>
            </a:r>
            <a:r>
              <a:rPr lang="en-US" sz="1200">
                <a:latin typeface="Arial Nova"/>
                <a:ea typeface="+mn-lt"/>
                <a:cs typeface="+mn-lt"/>
              </a:rPr>
              <a:t> </a:t>
            </a:r>
            <a:r>
              <a:rPr lang="en-US" sz="1200" err="1">
                <a:latin typeface="Arial Nova"/>
                <a:ea typeface="+mn-lt"/>
                <a:cs typeface="+mn-lt"/>
              </a:rPr>
              <a:t>momento</a:t>
            </a:r>
            <a:r>
              <a:rPr lang="en-US" sz="1200">
                <a:latin typeface="Arial Nova"/>
                <a:ea typeface="+mn-lt"/>
                <a:cs typeface="+mn-lt"/>
              </a:rPr>
              <a:t>, bien sea </a:t>
            </a:r>
            <a:r>
              <a:rPr lang="en-US" sz="1200" err="1">
                <a:latin typeface="Arial Nova"/>
                <a:ea typeface="+mn-lt"/>
                <a:cs typeface="+mn-lt"/>
              </a:rPr>
              <a:t>en</a:t>
            </a:r>
            <a:r>
              <a:rPr lang="en-US" sz="1200">
                <a:latin typeface="Arial Nova"/>
                <a:ea typeface="+mn-lt"/>
                <a:cs typeface="+mn-lt"/>
              </a:rPr>
              <a:t> un </a:t>
            </a:r>
            <a:r>
              <a:rPr lang="en-US" sz="1200" err="1">
                <a:latin typeface="Arial Nova"/>
                <a:ea typeface="+mn-lt"/>
                <a:cs typeface="+mn-lt"/>
              </a:rPr>
              <a:t>restaurante</a:t>
            </a:r>
            <a:r>
              <a:rPr lang="en-US" sz="1200">
                <a:latin typeface="Arial Nova"/>
                <a:ea typeface="+mn-lt"/>
                <a:cs typeface="+mn-lt"/>
              </a:rPr>
              <a:t>, de un </a:t>
            </a:r>
            <a:r>
              <a:rPr lang="en-US" sz="1200" err="1">
                <a:latin typeface="Arial Nova"/>
                <a:ea typeface="+mn-lt"/>
                <a:cs typeface="+mn-lt"/>
              </a:rPr>
              <a:t>paquete</a:t>
            </a:r>
            <a:r>
              <a:rPr lang="en-US" sz="1200">
                <a:latin typeface="Arial Nova"/>
                <a:ea typeface="+mn-lt"/>
                <a:cs typeface="+mn-lt"/>
              </a:rPr>
              <a:t> o </a:t>
            </a:r>
            <a:r>
              <a:rPr lang="en-US" sz="1200" err="1">
                <a:latin typeface="Arial Nova"/>
                <a:ea typeface="+mn-lt"/>
                <a:cs typeface="+mn-lt"/>
              </a:rPr>
              <a:t>en</a:t>
            </a:r>
            <a:r>
              <a:rPr lang="en-US" sz="1200">
                <a:latin typeface="Arial Nova"/>
                <a:ea typeface="+mn-lt"/>
                <a:cs typeface="+mn-lt"/>
              </a:rPr>
              <a:t> </a:t>
            </a:r>
            <a:r>
              <a:rPr lang="en-US" sz="1200" err="1">
                <a:latin typeface="Arial Nova"/>
                <a:ea typeface="+mn-lt"/>
                <a:cs typeface="+mn-lt"/>
              </a:rPr>
              <a:t>su</a:t>
            </a:r>
            <a:r>
              <a:rPr lang="en-US" sz="1200">
                <a:latin typeface="Arial Nova"/>
                <a:ea typeface="+mn-lt"/>
                <a:cs typeface="+mn-lt"/>
              </a:rPr>
              <a:t> casa. Es </a:t>
            </a:r>
            <a:r>
              <a:rPr lang="en-US" sz="1200" err="1">
                <a:latin typeface="Arial Nova"/>
                <a:ea typeface="+mn-lt"/>
                <a:cs typeface="+mn-lt"/>
              </a:rPr>
              <a:t>importante</a:t>
            </a:r>
            <a:r>
              <a:rPr lang="en-US" sz="1200">
                <a:latin typeface="Arial Nova"/>
                <a:ea typeface="+mn-lt"/>
                <a:cs typeface="+mn-lt"/>
              </a:rPr>
              <a:t> </a:t>
            </a:r>
            <a:r>
              <a:rPr lang="en-US" sz="1200" err="1">
                <a:latin typeface="Arial Nova"/>
                <a:ea typeface="+mn-lt"/>
                <a:cs typeface="+mn-lt"/>
              </a:rPr>
              <a:t>poner</a:t>
            </a:r>
            <a:r>
              <a:rPr lang="en-US" sz="1200">
                <a:latin typeface="Arial Nova"/>
                <a:ea typeface="+mn-lt"/>
                <a:cs typeface="+mn-lt"/>
              </a:rPr>
              <a:t> </a:t>
            </a:r>
            <a:r>
              <a:rPr lang="en-US" sz="1200" err="1">
                <a:latin typeface="Arial Nova"/>
                <a:ea typeface="+mn-lt"/>
                <a:cs typeface="+mn-lt"/>
              </a:rPr>
              <a:t>atencion</a:t>
            </a:r>
            <a:r>
              <a:rPr lang="en-US" sz="1200">
                <a:latin typeface="Arial Nova"/>
                <a:ea typeface="+mn-lt"/>
                <a:cs typeface="+mn-lt"/>
              </a:rPr>
              <a:t> a las </a:t>
            </a:r>
            <a:r>
              <a:rPr lang="en-US" sz="1200" err="1">
                <a:latin typeface="Arial Nova"/>
                <a:ea typeface="+mn-lt"/>
                <a:cs typeface="+mn-lt"/>
              </a:rPr>
              <a:t>medidas</a:t>
            </a:r>
            <a:r>
              <a:rPr lang="en-US" sz="1200">
                <a:latin typeface="Arial Nova"/>
                <a:ea typeface="+mn-lt"/>
                <a:cs typeface="+mn-lt"/>
              </a:rPr>
              <a:t> de </a:t>
            </a:r>
            <a:r>
              <a:rPr lang="en-US" sz="1200" err="1">
                <a:latin typeface="Arial Nova"/>
                <a:ea typeface="+mn-lt"/>
                <a:cs typeface="+mn-lt"/>
              </a:rPr>
              <a:t>nuestras</a:t>
            </a:r>
            <a:r>
              <a:rPr lang="en-US" sz="1200">
                <a:latin typeface="Arial Nova"/>
                <a:ea typeface="+mn-lt"/>
                <a:cs typeface="+mn-lt"/>
              </a:rPr>
              <a:t> </a:t>
            </a:r>
            <a:r>
              <a:rPr lang="en-US" sz="1200" err="1">
                <a:latin typeface="Arial Nova"/>
                <a:ea typeface="+mn-lt"/>
                <a:cs typeface="+mn-lt"/>
              </a:rPr>
              <a:t>porciones</a:t>
            </a:r>
            <a:r>
              <a:rPr lang="en-US" sz="1200">
                <a:latin typeface="Arial Nova"/>
                <a:ea typeface="+mn-lt"/>
                <a:cs typeface="+mn-lt"/>
              </a:rPr>
              <a:t> de los </a:t>
            </a:r>
            <a:r>
              <a:rPr lang="en-US" sz="1200" err="1">
                <a:latin typeface="Arial Nova"/>
                <a:ea typeface="+mn-lt"/>
                <a:cs typeface="+mn-lt"/>
              </a:rPr>
              <a:t>alimentos</a:t>
            </a:r>
            <a:r>
              <a:rPr lang="en-US" sz="1200">
                <a:latin typeface="Arial Nova"/>
                <a:ea typeface="+mn-lt"/>
                <a:cs typeface="+mn-lt"/>
              </a:rPr>
              <a:t> y </a:t>
            </a:r>
            <a:r>
              <a:rPr lang="en-US" sz="1200" err="1">
                <a:latin typeface="Arial Nova"/>
                <a:ea typeface="+mn-lt"/>
                <a:cs typeface="+mn-lt"/>
              </a:rPr>
              <a:t>bebidas</a:t>
            </a:r>
            <a:r>
              <a:rPr lang="en-US" sz="1200">
                <a:latin typeface="Arial Nova"/>
                <a:ea typeface="+mn-lt"/>
                <a:cs typeface="+mn-lt"/>
              </a:rPr>
              <a:t> que </a:t>
            </a:r>
            <a:r>
              <a:rPr lang="en-US" sz="1200" err="1">
                <a:latin typeface="Arial Nova"/>
                <a:ea typeface="+mn-lt"/>
                <a:cs typeface="+mn-lt"/>
              </a:rPr>
              <a:t>hacemos</a:t>
            </a:r>
            <a:r>
              <a:rPr lang="en-US" sz="1200">
                <a:latin typeface="Arial Nova"/>
                <a:ea typeface="+mn-lt"/>
                <a:cs typeface="+mn-lt"/>
              </a:rPr>
              <a:t>, </a:t>
            </a:r>
            <a:r>
              <a:rPr lang="en-US" sz="1200" err="1">
                <a:latin typeface="Arial Nova"/>
                <a:ea typeface="+mn-lt"/>
                <a:cs typeface="+mn-lt"/>
              </a:rPr>
              <a:t>particiularmente</a:t>
            </a:r>
            <a:r>
              <a:rPr lang="en-US" sz="1200">
                <a:latin typeface="Arial Nova"/>
                <a:ea typeface="+mn-lt"/>
                <a:cs typeface="+mn-lt"/>
              </a:rPr>
              <a:t> con los que no son </a:t>
            </a:r>
            <a:r>
              <a:rPr lang="en-US" sz="1200" err="1">
                <a:latin typeface="Arial Nova"/>
                <a:ea typeface="+mn-lt"/>
                <a:cs typeface="+mn-lt"/>
              </a:rPr>
              <a:t>densos</a:t>
            </a:r>
            <a:r>
              <a:rPr lang="en-US" sz="1200">
                <a:latin typeface="Arial Nova"/>
                <a:ea typeface="+mn-lt"/>
                <a:cs typeface="+mn-lt"/>
              </a:rPr>
              <a:t> </a:t>
            </a:r>
            <a:r>
              <a:rPr lang="en-US" sz="1200" err="1">
                <a:latin typeface="Arial Nova"/>
                <a:ea typeface="+mn-lt"/>
                <a:cs typeface="+mn-lt"/>
              </a:rPr>
              <a:t>en</a:t>
            </a:r>
            <a:r>
              <a:rPr lang="en-US" sz="1200">
                <a:latin typeface="Arial Nova"/>
                <a:ea typeface="+mn-lt"/>
                <a:cs typeface="+mn-lt"/>
              </a:rPr>
              <a:t> </a:t>
            </a:r>
            <a:r>
              <a:rPr lang="en-US" sz="1200" err="1">
                <a:latin typeface="Arial Nova"/>
                <a:ea typeface="+mn-lt"/>
                <a:cs typeface="+mn-lt"/>
              </a:rPr>
              <a:t>nutrientes</a:t>
            </a:r>
            <a:r>
              <a:rPr lang="en-US" sz="1200">
                <a:latin typeface="Arial Nova"/>
                <a:ea typeface="+mn-lt"/>
                <a:cs typeface="+mn-lt"/>
              </a:rPr>
              <a:t>.</a:t>
            </a: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90557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200">
                <a:solidFill>
                  <a:schemeClr val="bg1"/>
                </a:solidFill>
              </a:rPr>
              <a:t>Los estadounidenses comen 1.5 tazas de verduras al día, en promedio, según el USDA. Pero la </a:t>
            </a:r>
            <a:r>
              <a:rPr lang="es-MX" sz="1200" err="1">
                <a:solidFill>
                  <a:schemeClr val="bg1"/>
                </a:solidFill>
              </a:rPr>
              <a:t>guia</a:t>
            </a:r>
            <a:r>
              <a:rPr lang="es-MX" sz="1200">
                <a:solidFill>
                  <a:schemeClr val="bg1"/>
                </a:solidFill>
              </a:rPr>
              <a:t> nacionales de nutrición recomiendan de 2 a 3 tazas al día para los adultos. </a:t>
            </a:r>
            <a:endParaRPr lang="es-MX" sz="1200"/>
          </a:p>
          <a:p>
            <a:endParaRPr lang="es-MX" sz="1200">
              <a:solidFill>
                <a:schemeClr val="bg1"/>
              </a:solidFill>
            </a:endParaRPr>
          </a:p>
          <a:p>
            <a:r>
              <a:rPr lang="es-MX" sz="1200">
                <a:solidFill>
                  <a:schemeClr val="bg1"/>
                </a:solidFill>
              </a:rPr>
              <a:t>Y más de la mitad de nuestra ingesta de verduras proviene de papas y tomates, mientras que solo el 10 por ciento proviene de verduras de color verde oscuro y naranja como espinacas, zanahorias y papas.</a:t>
            </a:r>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84953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Grains, especially whole grains, are recognized as an essential for good health.  </a:t>
            </a:r>
          </a:p>
          <a:p>
            <a:r>
              <a:rPr lang="en-US"/>
              <a:t>• Whole grains are nutrient-rich, providing many key nutrients – vital for the health and maintenance of our bodies.</a:t>
            </a:r>
          </a:p>
          <a:p>
            <a:r>
              <a:rPr lang="en-US"/>
              <a:t>• Beyond good nutrition, whole grains are tasty, satisfying (leave you feeling more full, along with protein), convenient, and easy to prepare.</a:t>
            </a:r>
          </a:p>
          <a:p>
            <a:endParaRPr lang="en-US"/>
          </a:p>
          <a:p>
            <a:r>
              <a:rPr lang="en-US"/>
              <a:t>• Add an array of colors to your plate and think of it as eating the rainbow. </a:t>
            </a:r>
          </a:p>
          <a:p>
            <a:endParaRPr lang="en-US"/>
          </a:p>
          <a:p>
            <a:r>
              <a:rPr lang="en-US"/>
              <a:t>• Dark, leafy greens, oranges, and tomatoes—even fresh herbs—are loaded with vitamins, fiber, and minerals. </a:t>
            </a:r>
          </a:p>
          <a:p>
            <a:r>
              <a:rPr lang="en-US"/>
              <a:t>• Adding frozen peppers, broccoli, or onions to stews and omelets gives them a quick and convenient boost of color and nutrients.</a:t>
            </a:r>
          </a:p>
          <a:p>
            <a:endParaRPr lang="en-US"/>
          </a:p>
          <a:p>
            <a:r>
              <a:rPr lang="en-US"/>
              <a:t>• Fresh, frozen, or canned fruits are great choices. </a:t>
            </a:r>
          </a:p>
          <a:p>
            <a:r>
              <a:rPr lang="en-US"/>
              <a:t>• Try fruits beyond apples and bananas such as mango, pineapple or kiwi fruit. </a:t>
            </a:r>
          </a:p>
          <a:p>
            <a:r>
              <a:rPr lang="en-US"/>
              <a:t>• When fresh fruit is not in season, try a frozen, canned, or dried variety. </a:t>
            </a:r>
          </a:p>
          <a:p>
            <a:r>
              <a:rPr lang="en-US"/>
              <a:t>• Be aware that dried and canned fruit may contain added sugars or syrups.</a:t>
            </a:r>
          </a:p>
          <a:p>
            <a:r>
              <a:rPr lang="en-US"/>
              <a:t>• Choose canned varieties of fruit packed in water or in its own juice.</a:t>
            </a:r>
          </a:p>
          <a:p>
            <a:endParaRPr lang="en-US"/>
          </a:p>
          <a:p>
            <a:r>
              <a:rPr lang="en-US"/>
              <a:t>• In addition to fat-free and low-fat milk, consider low-fat and fat-free yogurts without added sugars. </a:t>
            </a:r>
          </a:p>
          <a:p>
            <a:r>
              <a:rPr lang="en-US"/>
              <a:t>• These come in a variety of flavors and can be a great dessert substitute.</a:t>
            </a:r>
          </a:p>
          <a:p>
            <a:endParaRPr lang="en-US"/>
          </a:p>
          <a:p>
            <a:r>
              <a:rPr lang="en-US"/>
              <a:t>• If your favorite recipe calls for frying fish or breaded chicken, try healthier variations by baking or grilling. </a:t>
            </a:r>
          </a:p>
          <a:p>
            <a:endParaRPr lang="en-US"/>
          </a:p>
          <a:p>
            <a:r>
              <a:rPr lang="en-US"/>
              <a:t>• Add many different types of beans (black, kidney, pinto, for examples) to your soups, salads and pasta dishes.</a:t>
            </a:r>
          </a:p>
          <a:p>
            <a:r>
              <a:rPr lang="en-US"/>
              <a:t>• Try sprinkling unsalted, dry-roasted nuts over your salads. </a:t>
            </a:r>
          </a:p>
          <a:p>
            <a:endParaRPr lang="en-US"/>
          </a:p>
          <a:p>
            <a:r>
              <a:rPr lang="en-US"/>
              <a:t>• Fats provide structure for your body and store energy.</a:t>
            </a:r>
          </a:p>
          <a:p>
            <a:r>
              <a:rPr lang="en-US"/>
              <a:t>• Make most of your fat sources from fish, nuts, and vegetable oils.</a:t>
            </a:r>
          </a:p>
          <a:p>
            <a:r>
              <a:rPr lang="en-US"/>
              <a:t>• Limit butter, margarine, shortening and lard.</a:t>
            </a:r>
          </a:p>
          <a:p>
            <a:endParaRPr lang="en-US"/>
          </a:p>
          <a:p>
            <a:r>
              <a:rPr lang="en-US"/>
              <a:t>• You can still enjoy your favorite foods, even if they are high in calories, fat or added sugars. The key is eating them only once in a while.</a:t>
            </a:r>
          </a:p>
          <a:p>
            <a:endParaRPr lang="en-US"/>
          </a:p>
          <a:p>
            <a:r>
              <a:rPr lang="en-US"/>
              <a:t>Citation: </a:t>
            </a:r>
          </a:p>
          <a:p>
            <a:endParaRPr lang="en-US"/>
          </a:p>
          <a:p>
            <a:r>
              <a:rPr lang="en-US"/>
              <a:t>https://www.cdc.gov/healthyweight/healthy_eating/index.html</a:t>
            </a:r>
          </a:p>
          <a:p>
            <a:r>
              <a:rPr lang="en-US"/>
              <a:t>https://www.heart.org/-/media/files/health-topics/answers-by-heart/how-do-i-follow-a-healthy-diet.pdf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548571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Hasta </a:t>
            </a:r>
            <a:r>
              <a:rPr lang="en-US" b="1" err="1">
                <a:cs typeface="Calibri"/>
              </a:rPr>
              <a:t>ahorita</a:t>
            </a:r>
            <a:r>
              <a:rPr lang="en-US" b="1">
                <a:cs typeface="Calibri"/>
              </a:rPr>
              <a:t> </a:t>
            </a:r>
            <a:r>
              <a:rPr lang="en-US" b="1" err="1">
                <a:cs typeface="Calibri"/>
              </a:rPr>
              <a:t>hemos</a:t>
            </a:r>
            <a:r>
              <a:rPr lang="en-US" b="1">
                <a:cs typeface="Calibri"/>
              </a:rPr>
              <a:t> </a:t>
            </a:r>
            <a:r>
              <a:rPr lang="en-US" b="1" err="1">
                <a:cs typeface="Calibri"/>
              </a:rPr>
              <a:t>aprendido</a:t>
            </a:r>
            <a:r>
              <a:rPr lang="en-US" b="1">
                <a:cs typeface="Calibri"/>
              </a:rPr>
              <a:t> </a:t>
            </a:r>
          </a:p>
          <a:p>
            <a:pPr marL="171450" indent="-171450">
              <a:buFont typeface="Arial" panose="020B0604020202020204" pitchFamily="34" charset="0"/>
              <a:buChar char="•"/>
            </a:pPr>
            <a:r>
              <a:rPr lang="en-US" b="0">
                <a:cs typeface="Calibri"/>
              </a:rPr>
              <a:t>que </a:t>
            </a:r>
            <a:r>
              <a:rPr lang="en-US" b="0" err="1">
                <a:cs typeface="Calibri"/>
              </a:rPr>
              <a:t>cuenta</a:t>
            </a:r>
            <a:r>
              <a:rPr lang="en-US" b="0">
                <a:cs typeface="Calibri"/>
              </a:rPr>
              <a:t> </a:t>
            </a:r>
            <a:r>
              <a:rPr lang="en-US" b="0" err="1">
                <a:cs typeface="Calibri"/>
              </a:rPr>
              <a:t>como</a:t>
            </a:r>
            <a:r>
              <a:rPr lang="en-US" b="0">
                <a:cs typeface="Calibri"/>
              </a:rPr>
              <a:t> 1 </a:t>
            </a:r>
            <a:r>
              <a:rPr lang="en-US" b="0" err="1">
                <a:cs typeface="Calibri"/>
              </a:rPr>
              <a:t>porcion</a:t>
            </a:r>
            <a:r>
              <a:rPr lang="en-US" b="0">
                <a:cs typeface="Calibri"/>
              </a:rPr>
              <a:t> </a:t>
            </a:r>
            <a:r>
              <a:rPr lang="en-US" b="0" err="1">
                <a:cs typeface="Calibri"/>
              </a:rPr>
              <a:t>recomendada</a:t>
            </a:r>
            <a:endParaRPr lang="en-US" b="0">
              <a:cs typeface="Calibri"/>
            </a:endParaRPr>
          </a:p>
          <a:p>
            <a:pPr marL="171450" indent="-171450">
              <a:buFont typeface="Arial" panose="020B0604020202020204" pitchFamily="34" charset="0"/>
              <a:buChar char="•"/>
            </a:pPr>
            <a:r>
              <a:rPr lang="en-US" b="0" err="1">
                <a:cs typeface="Calibri"/>
              </a:rPr>
              <a:t>Hemos</a:t>
            </a:r>
            <a:r>
              <a:rPr lang="en-US" b="0">
                <a:cs typeface="Calibri"/>
              </a:rPr>
              <a:t> </a:t>
            </a:r>
            <a:r>
              <a:rPr lang="en-US" b="0" err="1">
                <a:cs typeface="Calibri"/>
              </a:rPr>
              <a:t>hecho</a:t>
            </a:r>
            <a:r>
              <a:rPr lang="en-US" b="0">
                <a:cs typeface="Calibri"/>
              </a:rPr>
              <a:t> </a:t>
            </a:r>
            <a:r>
              <a:rPr lang="en-US" b="0" err="1">
                <a:cs typeface="Calibri"/>
              </a:rPr>
              <a:t>conciencia</a:t>
            </a:r>
            <a:r>
              <a:rPr lang="en-US" b="0">
                <a:cs typeface="Calibri"/>
              </a:rPr>
              <a:t> de </a:t>
            </a:r>
            <a:r>
              <a:rPr lang="en-US" b="0" err="1">
                <a:cs typeface="Calibri"/>
              </a:rPr>
              <a:t>nuestros</a:t>
            </a:r>
            <a:r>
              <a:rPr lang="en-US" b="0">
                <a:cs typeface="Calibri"/>
              </a:rPr>
              <a:t> </a:t>
            </a:r>
            <a:r>
              <a:rPr lang="en-US" b="0" err="1">
                <a:cs typeface="Calibri"/>
              </a:rPr>
              <a:t>habitos</a:t>
            </a:r>
            <a:r>
              <a:rPr lang="en-US" b="0">
                <a:cs typeface="Calibri"/>
              </a:rPr>
              <a:t> </a:t>
            </a:r>
            <a:r>
              <a:rPr lang="en-US" b="0" err="1">
                <a:cs typeface="Calibri"/>
              </a:rPr>
              <a:t>propios</a:t>
            </a:r>
            <a:r>
              <a:rPr lang="en-US" b="0">
                <a:cs typeface="Calibri"/>
              </a:rPr>
              <a:t> e </a:t>
            </a:r>
            <a:r>
              <a:rPr lang="en-US" b="0" err="1">
                <a:cs typeface="Calibri"/>
              </a:rPr>
              <a:t>identificado</a:t>
            </a:r>
            <a:r>
              <a:rPr lang="en-US" b="0">
                <a:cs typeface="Calibri"/>
              </a:rPr>
              <a:t> </a:t>
            </a:r>
            <a:r>
              <a:rPr lang="en-US" b="0" err="1">
                <a:cs typeface="Calibri"/>
              </a:rPr>
              <a:t>nuestro</a:t>
            </a:r>
            <a:r>
              <a:rPr lang="en-US" b="0">
                <a:cs typeface="Calibri"/>
              </a:rPr>
              <a:t> consume actual</a:t>
            </a:r>
          </a:p>
          <a:p>
            <a:endParaRPr lang="en-US" b="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err="1">
                <a:cs typeface="Calibri"/>
              </a:rPr>
              <a:t>Ahora</a:t>
            </a:r>
            <a:r>
              <a:rPr lang="en-US" b="1">
                <a:cs typeface="Calibri"/>
              </a:rPr>
              <a:t> </a:t>
            </a:r>
            <a:r>
              <a:rPr lang="en-US" b="1" err="1">
                <a:cs typeface="Calibri"/>
              </a:rPr>
              <a:t>saquemos</a:t>
            </a:r>
            <a:r>
              <a:rPr lang="en-US" b="1">
                <a:cs typeface="Calibri"/>
              </a:rPr>
              <a:t> </a:t>
            </a:r>
            <a:r>
              <a:rPr lang="en-US" b="1" err="1">
                <a:cs typeface="Calibri"/>
              </a:rPr>
              <a:t>cuentas</a:t>
            </a:r>
            <a:r>
              <a:rPr lang="en-US" b="1">
                <a:cs typeface="Calibri"/>
              </a:rPr>
              <a:t> de los dos </a:t>
            </a:r>
            <a:r>
              <a:rPr lang="en-US" b="1" err="1">
                <a:cs typeface="Calibri"/>
              </a:rPr>
              <a:t>datos</a:t>
            </a:r>
            <a:r>
              <a:rPr lang="en-US" b="1">
                <a:cs typeface="Calibri"/>
              </a:rPr>
              <a:t> y </a:t>
            </a:r>
            <a:r>
              <a:rPr lang="en-US" b="1" err="1">
                <a:cs typeface="Calibri"/>
              </a:rPr>
              <a:t>contestemos</a:t>
            </a:r>
            <a:r>
              <a:rPr lang="en-US" b="1">
                <a:cs typeface="Calibri"/>
              </a:rPr>
              <a:t> la </a:t>
            </a:r>
            <a:r>
              <a:rPr lang="en-US" b="1" err="1">
                <a:cs typeface="Calibri"/>
              </a:rPr>
              <a:t>siguiente</a:t>
            </a:r>
            <a:r>
              <a:rPr lang="en-US" b="1">
                <a:cs typeface="Calibri"/>
              </a:rPr>
              <a:t> </a:t>
            </a:r>
            <a:r>
              <a:rPr lang="en-US" b="1" err="1">
                <a:cs typeface="Calibri"/>
              </a:rPr>
              <a:t>pregunta</a:t>
            </a:r>
            <a:endParaRPr lang="en-US" b="1">
              <a:cs typeface="Calibri"/>
            </a:endParaRPr>
          </a:p>
          <a:p>
            <a:endParaRPr lang="en-US" b="0">
              <a:cs typeface="Calibri"/>
            </a:endParaRPr>
          </a:p>
          <a:p>
            <a:pPr marL="171450" indent="-171450">
              <a:buFont typeface="Arial" panose="020B0604020202020204" pitchFamily="34" charset="0"/>
              <a:buChar char="•"/>
            </a:pPr>
            <a:r>
              <a:rPr lang="en-US" sz="1200" err="1"/>
              <a:t>Basado</a:t>
            </a:r>
            <a:r>
              <a:rPr lang="en-US" sz="1200"/>
              <a:t> </a:t>
            </a:r>
            <a:r>
              <a:rPr lang="en-US" sz="1200" err="1"/>
              <a:t>en</a:t>
            </a:r>
            <a:r>
              <a:rPr lang="en-US" sz="1200"/>
              <a:t> el </a:t>
            </a:r>
            <a:r>
              <a:rPr lang="en-US" sz="1200" err="1"/>
              <a:t>tamaño</a:t>
            </a:r>
            <a:r>
              <a:rPr lang="en-US" sz="1200"/>
              <a:t> de </a:t>
            </a:r>
            <a:r>
              <a:rPr lang="en-US" sz="1200" err="1"/>
              <a:t>esta</a:t>
            </a:r>
            <a:r>
              <a:rPr lang="en-US" sz="1200"/>
              <a:t> imagen, ¿</a:t>
            </a:r>
            <a:r>
              <a:rPr lang="en-US" sz="1200" err="1"/>
              <a:t>cuantas</a:t>
            </a:r>
            <a:r>
              <a:rPr lang="en-US" sz="1200"/>
              <a:t> </a:t>
            </a:r>
            <a:r>
              <a:rPr lang="en-US" sz="1200" err="1"/>
              <a:t>porciones</a:t>
            </a:r>
            <a:r>
              <a:rPr lang="en-US" sz="1200"/>
              <a:t> de </a:t>
            </a:r>
            <a:r>
              <a:rPr lang="en-US" sz="1200" err="1"/>
              <a:t>fruta</a:t>
            </a:r>
            <a:r>
              <a:rPr lang="en-US" sz="1200"/>
              <a:t> come </a:t>
            </a:r>
            <a:r>
              <a:rPr lang="en-US" sz="1200" err="1"/>
              <a:t>usted</a:t>
            </a:r>
            <a:r>
              <a:rPr lang="en-US" sz="1200"/>
              <a:t> </a:t>
            </a:r>
            <a:r>
              <a:rPr lang="en-US" sz="1200" err="1"/>
              <a:t>en</a:t>
            </a:r>
            <a:r>
              <a:rPr lang="en-US" sz="1200"/>
              <a:t> un </a:t>
            </a:r>
            <a:r>
              <a:rPr lang="en-US" sz="1200" err="1"/>
              <a:t>dia</a:t>
            </a:r>
            <a:r>
              <a:rPr lang="en-US" sz="1200"/>
              <a:t> normal? ___________________</a:t>
            </a:r>
            <a:endParaRPr lang="es-MX" sz="1200"/>
          </a:p>
          <a:p>
            <a:pPr marL="171450" indent="-171450">
              <a:buFont typeface="Arial" panose="020B0604020202020204" pitchFamily="34" charset="0"/>
              <a:buChar char="•"/>
            </a:pPr>
            <a:r>
              <a:rPr lang="en-US" sz="1200" err="1"/>
              <a:t>Basado</a:t>
            </a:r>
            <a:r>
              <a:rPr lang="en-US" sz="1200"/>
              <a:t> </a:t>
            </a:r>
            <a:r>
              <a:rPr lang="en-US" sz="1200" err="1"/>
              <a:t>en</a:t>
            </a:r>
            <a:r>
              <a:rPr lang="en-US" sz="1200"/>
              <a:t> el </a:t>
            </a:r>
            <a:r>
              <a:rPr lang="en-US" sz="1200" err="1"/>
              <a:t>tamaño</a:t>
            </a:r>
            <a:r>
              <a:rPr lang="en-US" sz="1200"/>
              <a:t> de </a:t>
            </a:r>
            <a:r>
              <a:rPr lang="en-US" sz="1200" err="1"/>
              <a:t>esta</a:t>
            </a:r>
            <a:r>
              <a:rPr lang="en-US" sz="1200"/>
              <a:t> imagen, ¿</a:t>
            </a:r>
            <a:r>
              <a:rPr lang="en-US" sz="1200" err="1"/>
              <a:t>cuantas</a:t>
            </a:r>
            <a:r>
              <a:rPr lang="en-US" sz="1200"/>
              <a:t> </a:t>
            </a:r>
            <a:r>
              <a:rPr lang="en-US" sz="1200" err="1"/>
              <a:t>porciones</a:t>
            </a:r>
            <a:r>
              <a:rPr lang="en-US" sz="1200"/>
              <a:t> de </a:t>
            </a:r>
            <a:r>
              <a:rPr lang="en-US" sz="1200" err="1"/>
              <a:t>verduras</a:t>
            </a:r>
            <a:r>
              <a:rPr lang="en-US" sz="1200"/>
              <a:t> come </a:t>
            </a:r>
            <a:r>
              <a:rPr lang="en-US" sz="1200" err="1"/>
              <a:t>usted</a:t>
            </a:r>
            <a:r>
              <a:rPr lang="en-US" sz="1200"/>
              <a:t> </a:t>
            </a:r>
            <a:r>
              <a:rPr lang="en-US" sz="1200" err="1"/>
              <a:t>en</a:t>
            </a:r>
            <a:r>
              <a:rPr lang="en-US" sz="1200"/>
              <a:t> un </a:t>
            </a:r>
            <a:r>
              <a:rPr lang="en-US" sz="1200" err="1"/>
              <a:t>día</a:t>
            </a:r>
            <a:r>
              <a:rPr lang="en-US" sz="1200"/>
              <a:t> normal?)_______________</a:t>
            </a:r>
            <a:endParaRPr lang="es-MX" sz="120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66608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b="1">
                <a:cs typeface="Calibri"/>
              </a:rPr>
              <a:t>ACTIVIDAD</a:t>
            </a:r>
          </a:p>
          <a:p>
            <a:endParaRPr lang="en-US" b="1">
              <a:cs typeface="Calibri"/>
            </a:endParaRPr>
          </a:p>
          <a:p>
            <a:r>
              <a:rPr lang="en-US" b="1" err="1">
                <a:cs typeface="Calibri"/>
              </a:rPr>
              <a:t>Entregar</a:t>
            </a:r>
            <a:r>
              <a:rPr lang="en-US" b="1">
                <a:cs typeface="Calibri"/>
              </a:rPr>
              <a:t> una hoja de </a:t>
            </a:r>
            <a:r>
              <a:rPr lang="en-US" b="1" err="1">
                <a:cs typeface="Calibri"/>
              </a:rPr>
              <a:t>trabajo</a:t>
            </a:r>
            <a:r>
              <a:rPr lang="en-US" b="1">
                <a:cs typeface="Calibri"/>
              </a:rPr>
              <a:t> para que </a:t>
            </a:r>
            <a:r>
              <a:rPr lang="en-US" b="1" err="1">
                <a:cs typeface="Calibri"/>
              </a:rPr>
              <a:t>cada</a:t>
            </a:r>
            <a:r>
              <a:rPr lang="en-US" b="1">
                <a:cs typeface="Calibri"/>
              </a:rPr>
              <a:t> persona </a:t>
            </a:r>
            <a:r>
              <a:rPr lang="en-US" b="1" err="1">
                <a:cs typeface="Calibri"/>
              </a:rPr>
              <a:t>piense</a:t>
            </a:r>
            <a:r>
              <a:rPr lang="en-US" b="1">
                <a:cs typeface="Calibri"/>
              </a:rPr>
              <a:t> </a:t>
            </a:r>
            <a:r>
              <a:rPr lang="en-US" b="1" err="1">
                <a:cs typeface="Calibri"/>
              </a:rPr>
              <a:t>en</a:t>
            </a:r>
            <a:r>
              <a:rPr lang="en-US" b="1">
                <a:cs typeface="Calibri"/>
              </a:rPr>
              <a:t> sus </a:t>
            </a:r>
            <a:r>
              <a:rPr lang="en-US" b="1" err="1">
                <a:cs typeface="Calibri"/>
              </a:rPr>
              <a:t>comidas</a:t>
            </a:r>
            <a:r>
              <a:rPr lang="en-US" b="1">
                <a:cs typeface="Calibri"/>
              </a:rPr>
              <a:t> </a:t>
            </a:r>
            <a:r>
              <a:rPr lang="en-US" b="1" err="1">
                <a:cs typeface="Calibri"/>
              </a:rPr>
              <a:t>habituales</a:t>
            </a:r>
            <a:r>
              <a:rPr lang="en-US" b="1">
                <a:cs typeface="Calibri"/>
              </a:rPr>
              <a:t> y </a:t>
            </a:r>
            <a:r>
              <a:rPr lang="en-US" b="1" err="1">
                <a:cs typeface="Calibri"/>
              </a:rPr>
              <a:t>saque</a:t>
            </a:r>
            <a:r>
              <a:rPr lang="en-US" b="1">
                <a:cs typeface="Calibri"/>
              </a:rPr>
              <a:t> una idea de </a:t>
            </a:r>
            <a:r>
              <a:rPr lang="en-US" b="1" err="1">
                <a:cs typeface="Calibri"/>
              </a:rPr>
              <a:t>cuantas</a:t>
            </a:r>
            <a:r>
              <a:rPr lang="en-US" b="1">
                <a:cs typeface="Calibri"/>
              </a:rPr>
              <a:t> de sus </a:t>
            </a:r>
            <a:r>
              <a:rPr lang="en-US" b="1" err="1">
                <a:cs typeface="Calibri"/>
              </a:rPr>
              <a:t>comidas</a:t>
            </a:r>
            <a:r>
              <a:rPr lang="en-US" b="1">
                <a:cs typeface="Calibri"/>
              </a:rPr>
              <a:t> </a:t>
            </a:r>
            <a:r>
              <a:rPr lang="en-US" b="1" err="1">
                <a:cs typeface="Calibri"/>
              </a:rPr>
              <a:t>incluyen</a:t>
            </a:r>
            <a:r>
              <a:rPr lang="en-US" b="1">
                <a:cs typeface="Calibri"/>
              </a:rPr>
              <a:t> </a:t>
            </a:r>
            <a:r>
              <a:rPr lang="en-US" b="1" err="1">
                <a:cs typeface="Calibri"/>
              </a:rPr>
              <a:t>frutas</a:t>
            </a:r>
            <a:r>
              <a:rPr lang="en-US" b="1">
                <a:cs typeface="Calibri"/>
              </a:rPr>
              <a:t> y </a:t>
            </a:r>
            <a:r>
              <a:rPr lang="en-US" b="1" err="1">
                <a:cs typeface="Calibri"/>
              </a:rPr>
              <a:t>verduras</a:t>
            </a:r>
            <a:r>
              <a:rPr lang="en-US" b="1">
                <a:cs typeface="Calibri"/>
              </a:rPr>
              <a:t> </a:t>
            </a:r>
            <a:r>
              <a:rPr lang="en-US" b="1" err="1">
                <a:cs typeface="Calibri"/>
              </a:rPr>
              <a:t>en</a:t>
            </a:r>
            <a:r>
              <a:rPr lang="en-US" b="1">
                <a:cs typeface="Calibri"/>
              </a:rPr>
              <a:t> </a:t>
            </a:r>
            <a:r>
              <a:rPr lang="en-US" b="1" err="1">
                <a:cs typeface="Calibri"/>
              </a:rPr>
              <a:t>relacion</a:t>
            </a:r>
            <a:r>
              <a:rPr lang="en-US" b="1">
                <a:cs typeface="Calibri"/>
              </a:rPr>
              <a:t> al </a:t>
            </a:r>
            <a:r>
              <a:rPr lang="en-US" b="1" err="1">
                <a:cs typeface="Calibri"/>
              </a:rPr>
              <a:t>tamano</a:t>
            </a:r>
            <a:r>
              <a:rPr lang="en-US" b="1">
                <a:cs typeface="Calibri"/>
              </a:rPr>
              <a:t> de una </a:t>
            </a:r>
            <a:r>
              <a:rPr lang="en-US" b="1" err="1">
                <a:cs typeface="Calibri"/>
              </a:rPr>
              <a:t>porcion</a:t>
            </a:r>
            <a:r>
              <a:rPr lang="en-US" b="1">
                <a:cs typeface="Calibri"/>
              </a:rPr>
              <a:t> con </a:t>
            </a:r>
            <a:r>
              <a:rPr lang="en-US" b="1" err="1">
                <a:cs typeface="Calibri"/>
              </a:rPr>
              <a:t>medida</a:t>
            </a:r>
            <a:r>
              <a:rPr lang="en-US" b="1">
                <a:cs typeface="Calibri"/>
              </a:rPr>
              <a:t> de 1 </a:t>
            </a:r>
            <a:r>
              <a:rPr lang="en-US" b="1" err="1">
                <a:cs typeface="Calibri"/>
              </a:rPr>
              <a:t>taza</a:t>
            </a:r>
            <a:r>
              <a:rPr lang="en-US" b="1">
                <a:cs typeface="Calibri"/>
              </a:rPr>
              <a:t>.</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76232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Grains, especially whole grains, are recognized as an essential for good health.  </a:t>
            </a:r>
          </a:p>
          <a:p>
            <a:r>
              <a:rPr lang="en-US"/>
              <a:t>• Whole grains are nutrient-rich, providing many key nutrients – vital for the health and maintenance of our bodies.</a:t>
            </a:r>
          </a:p>
          <a:p>
            <a:r>
              <a:rPr lang="en-US"/>
              <a:t>• Beyond good nutrition, whole grains are tasty, satisfying (leave you feeling more full, along with protein), convenient, and easy to prepare.</a:t>
            </a:r>
          </a:p>
          <a:p>
            <a:endParaRPr lang="en-US"/>
          </a:p>
          <a:p>
            <a:r>
              <a:rPr lang="en-US"/>
              <a:t>• Add an array of colors to your plate and think of it as eating the rainbow. </a:t>
            </a:r>
          </a:p>
          <a:p>
            <a:endParaRPr lang="en-US"/>
          </a:p>
          <a:p>
            <a:r>
              <a:rPr lang="en-US"/>
              <a:t>• Dark, leafy greens, oranges, and tomatoes—even fresh herbs—are loaded with vitamins, fiber, and minerals. </a:t>
            </a:r>
          </a:p>
          <a:p>
            <a:r>
              <a:rPr lang="en-US"/>
              <a:t>• Adding frozen peppers, broccoli, or onions to stews and omelets gives them a quick and convenient boost of color and nutrients.</a:t>
            </a:r>
          </a:p>
          <a:p>
            <a:endParaRPr lang="en-US"/>
          </a:p>
          <a:p>
            <a:r>
              <a:rPr lang="en-US"/>
              <a:t>• Fresh, frozen, or canned fruits are great choices. </a:t>
            </a:r>
          </a:p>
          <a:p>
            <a:r>
              <a:rPr lang="en-US"/>
              <a:t>• Try fruits beyond apples and bananas such as mango, pineapple or kiwi fruit. </a:t>
            </a:r>
          </a:p>
          <a:p>
            <a:r>
              <a:rPr lang="en-US"/>
              <a:t>• When fresh fruit is not in season, try a frozen, canned, or dried variety. </a:t>
            </a:r>
          </a:p>
          <a:p>
            <a:r>
              <a:rPr lang="en-US"/>
              <a:t>• Be aware that dried and canned fruit may contain added sugars or syrups.</a:t>
            </a:r>
          </a:p>
          <a:p>
            <a:r>
              <a:rPr lang="en-US"/>
              <a:t>• Choose canned varieties of fruit packed in water or in its own juice.</a:t>
            </a:r>
          </a:p>
          <a:p>
            <a:endParaRPr lang="en-US"/>
          </a:p>
          <a:p>
            <a:r>
              <a:rPr lang="en-US"/>
              <a:t>• In addition to fat-free and low-fat milk, consider low-fat and fat-free yogurts without added sugars. </a:t>
            </a:r>
          </a:p>
          <a:p>
            <a:r>
              <a:rPr lang="en-US"/>
              <a:t>• These come in a variety of flavors and can be a great dessert substitute.</a:t>
            </a:r>
          </a:p>
          <a:p>
            <a:endParaRPr lang="en-US"/>
          </a:p>
          <a:p>
            <a:r>
              <a:rPr lang="en-US"/>
              <a:t>• If your favorite recipe calls for frying fish or breaded chicken, try healthier variations by baking or grilling. </a:t>
            </a:r>
          </a:p>
          <a:p>
            <a:endParaRPr lang="en-US"/>
          </a:p>
          <a:p>
            <a:r>
              <a:rPr lang="en-US"/>
              <a:t>• Add many different types of beans (black, kidney, pinto, for examples) to your soups, salads and pasta dishes.</a:t>
            </a:r>
          </a:p>
          <a:p>
            <a:r>
              <a:rPr lang="en-US"/>
              <a:t>• Try sprinkling unsalted, dry-roasted nuts over your salads. </a:t>
            </a:r>
          </a:p>
          <a:p>
            <a:endParaRPr lang="en-US"/>
          </a:p>
          <a:p>
            <a:r>
              <a:rPr lang="en-US"/>
              <a:t>• Fats provide structure for your body and store energy.</a:t>
            </a:r>
          </a:p>
          <a:p>
            <a:r>
              <a:rPr lang="en-US"/>
              <a:t>• Make most of your fat sources from fish, nuts, and vegetable oils.</a:t>
            </a:r>
          </a:p>
          <a:p>
            <a:r>
              <a:rPr lang="en-US"/>
              <a:t>• Limit butter, margarine, shortening and lard.</a:t>
            </a:r>
          </a:p>
          <a:p>
            <a:endParaRPr lang="en-US"/>
          </a:p>
          <a:p>
            <a:r>
              <a:rPr lang="en-US"/>
              <a:t>• You can still enjoy your favorite foods, even if they are high in calories, fat or added sugars. The key is eating them only once in a while.</a:t>
            </a:r>
          </a:p>
          <a:p>
            <a:endParaRPr lang="en-US"/>
          </a:p>
          <a:p>
            <a:r>
              <a:rPr lang="en-US"/>
              <a:t>Citation: </a:t>
            </a:r>
          </a:p>
          <a:p>
            <a:endParaRPr lang="en-US"/>
          </a:p>
          <a:p>
            <a:r>
              <a:rPr lang="en-US"/>
              <a:t>https://www.cdc.gov/healthyweight/healthy_eating/index.html</a:t>
            </a:r>
          </a:p>
          <a:p>
            <a:r>
              <a:rPr lang="en-US"/>
              <a:t>https://www.heart.org/-/media/files/health-topics/answers-by-heart/how-do-i-follow-a-healthy-diet.pdf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171450" indent="-171450">
              <a:spcBef>
                <a:spcPct val="20000"/>
              </a:spcBef>
              <a:buFont typeface="Arial"/>
              <a:buChar char="•"/>
              <a:defRPr/>
            </a:pPr>
            <a:r>
              <a:rPr lang="es-ES"/>
              <a:t>¿Cómo te identificas con esta historia?</a:t>
            </a:r>
            <a:endParaRPr lang="en-US"/>
          </a:p>
          <a:p>
            <a:pPr marL="171450" indent="-171450">
              <a:spcBef>
                <a:spcPct val="20000"/>
              </a:spcBef>
              <a:buFont typeface="Arial"/>
              <a:buChar char="•"/>
              <a:defRPr/>
            </a:pPr>
            <a:endParaRPr lang="es-ES"/>
          </a:p>
          <a:p>
            <a:pPr marL="171450" indent="-171450">
              <a:spcBef>
                <a:spcPct val="20000"/>
              </a:spcBef>
              <a:buFont typeface="Arial"/>
              <a:buChar char="•"/>
              <a:defRPr/>
            </a:pPr>
            <a:r>
              <a:rPr lang="es-419"/>
              <a:t>¿De qué manera la historia de Maggie es diferente a la tuya en cuanto a los obstáculos que tendrías que afrontar si decides hacer un cambio en tu alimentación?</a:t>
            </a:r>
            <a:endParaRPr lang="en-US"/>
          </a:p>
          <a:p>
            <a:pPr marL="171450" indent="-171450">
              <a:spcBef>
                <a:spcPct val="20000"/>
              </a:spcBef>
              <a:buFont typeface="Arial"/>
              <a:buChar char="•"/>
              <a:defRPr/>
            </a:pPr>
            <a:endParaRPr lang="es-419"/>
          </a:p>
          <a:p>
            <a:pPr marL="171450" indent="-171450">
              <a:spcBef>
                <a:spcPct val="20000"/>
              </a:spcBef>
              <a:buFont typeface="Arial"/>
              <a:buChar char="•"/>
              <a:defRPr/>
            </a:pPr>
            <a:r>
              <a:rPr lang="es-ES"/>
              <a:t>¿Qué motivaciones y limitantes consideras que tienes tú para lograr hacer un cambio como el de esta historia?</a:t>
            </a:r>
            <a:endParaRPr lang="es-DO"/>
          </a:p>
        </p:txBody>
      </p:sp>
      <p:sp>
        <p:nvSpPr>
          <p:cNvPr id="4" name="Slide Number Placeholder 3"/>
          <p:cNvSpPr>
            <a:spLocks noGrp="1"/>
          </p:cNvSpPr>
          <p:nvPr>
            <p:ph type="sldNum" sz="quarter" idx="10"/>
          </p:nvPr>
        </p:nvSpPr>
        <p:spPr/>
        <p:txBody>
          <a:bodyPr/>
          <a:lstStyle/>
          <a:p>
            <a:fld id="{2F9CA3A7-F5C9-409E-8257-1081D2680B14}" type="slidenum">
              <a:rPr lang="en-US" smtClean="0"/>
              <a:t>11</a:t>
            </a:fld>
            <a:endParaRPr lang="en-US"/>
          </a:p>
        </p:txBody>
      </p:sp>
    </p:spTree>
    <p:extLst>
      <p:ext uri="{BB962C8B-B14F-4D97-AF65-F5344CB8AC3E}">
        <p14:creationId xmlns:p14="http://schemas.microsoft.com/office/powerpoint/2010/main" val="188980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ts val="7038"/>
              </a:lnSpc>
            </a:pPr>
            <a:r>
              <a:rPr lang="en-US" sz="1400">
                <a:solidFill>
                  <a:srgbClr val="141414"/>
                </a:solidFill>
                <a:latin typeface="Glacial Indifference"/>
              </a:rPr>
              <a:t>EFECTOS NEGATIVOS DE </a:t>
            </a:r>
          </a:p>
          <a:p>
            <a:pPr>
              <a:lnSpc>
                <a:spcPts val="7038"/>
              </a:lnSpc>
            </a:pPr>
            <a:r>
              <a:rPr lang="en-US" sz="1400">
                <a:solidFill>
                  <a:srgbClr val="141414"/>
                </a:solidFill>
                <a:latin typeface="Glacial Indifference"/>
              </a:rPr>
              <a:t>UN PATRON ALIMENTICIO POBRE EN NUTRIENTES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Source: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https://www.cdc.gov/chronicdisease/resources/publications/factsheets/nutrition.htm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Overweight</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and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Obesity</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diet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along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getting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enough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physical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activity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sleep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help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children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grow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up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prevent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United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States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young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people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19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years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42%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which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heart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diabetes,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Heart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Disease</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and </a:t>
            </a: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Stroke</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endParaRPr kumimoji="0" lang="es-MX" altLang="es-MX"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Two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leading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causes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heart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stroke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pressure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cholesterol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Consuming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much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sodium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3"/>
              </a:rPr>
              <a:t>blood</a:t>
            </a:r>
            <a:r>
              <a:rPr kumimoji="0" lang="es-MX" altLang="es-MX" sz="1200" b="0" i="0" u="sng" strike="noStrike" cap="none" normalizeH="0" baseline="0">
                <a:ln>
                  <a:noFill/>
                </a:ln>
                <a:solidFill>
                  <a:srgbClr val="075290"/>
                </a:solidFill>
                <a:effectLst/>
                <a:latin typeface="Open Sans" panose="020B0606030504020204" pitchFamily="34" charset="0"/>
                <a:cs typeface="Open Sans" panose="020B0606030504020204" pitchFamily="34" charset="0"/>
                <a:hlinkClick r:id="rId3"/>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3"/>
              </a:rPr>
              <a:t>pressure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4"/>
              </a:rPr>
              <a:t>heart</a:t>
            </a:r>
            <a:r>
              <a:rPr kumimoji="0" lang="es-MX" altLang="es-MX" sz="1200" b="0" i="0" u="sng" strike="noStrike" cap="none" normalizeH="0" baseline="0">
                <a:ln>
                  <a:noFill/>
                </a:ln>
                <a:solidFill>
                  <a:srgbClr val="075290"/>
                </a:solidFill>
                <a:effectLst/>
                <a:latin typeface="Open Sans" panose="020B0606030504020204" pitchFamily="34" charset="0"/>
                <a:cs typeface="Open Sans" panose="020B0606030504020204" pitchFamily="34" charset="0"/>
                <a:hlinkClick r:id="rId4"/>
              </a:rPr>
              <a:t>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4"/>
              </a:rPr>
              <a:t>disease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sng" strike="noStrike" cap="none" normalizeH="0" baseline="0" err="1">
                <a:ln>
                  <a:noFill/>
                </a:ln>
                <a:solidFill>
                  <a:srgbClr val="075290"/>
                </a:solidFill>
                <a:effectLst/>
                <a:latin typeface="Open Sans" panose="020B0606030504020204" pitchFamily="34" charset="0"/>
                <a:cs typeface="Open Sans" panose="020B0606030504020204" pitchFamily="34" charset="0"/>
                <a:hlinkClick r:id="rId5"/>
              </a:rPr>
              <a:t>stroke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Current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guidelines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recommend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getting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less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2,300 mg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day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Americans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consume 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3,400 mg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day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average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2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70%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sodium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Americans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comes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from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packaged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processed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store-</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bought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restaurant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saturated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fats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fiber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access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low-sodium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along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regular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physical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activity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help</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prevent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cholesterol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blood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pressure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Type</a:t>
            </a:r>
            <a:r>
              <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rPr>
              <a:t> 2 Diabetes</a:t>
            </a: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People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who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are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diabetes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compared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those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healthybecause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time,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their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bodies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become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less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able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use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insulin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make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96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million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 in 3—</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sng" strike="noStrike" cap="none" normalizeH="0" baseline="0">
                <a:ln>
                  <a:noFill/>
                </a:ln>
                <a:solidFill>
                  <a:srgbClr val="075290"/>
                </a:solidFill>
                <a:effectLst/>
                <a:latin typeface="Open Sans" panose="020B0606030504020204" pitchFamily="34" charset="0"/>
                <a:cs typeface="Open Sans" panose="020B0606030504020204" pitchFamily="34" charset="0"/>
                <a:hlinkClick r:id="rId6"/>
              </a:rPr>
              <a:t>prediabetes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8 in 10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them</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don’t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know</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have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Although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rate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new cases has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decreased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recent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years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number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adults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diagnosed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diabetes has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nearly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doubled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last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2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decades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US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population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has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aged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become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more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overweight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400" b="0" i="0" u="none" strike="noStrike" cap="none" normalizeH="0" baseline="0" err="1">
                <a:ln>
                  <a:noFill/>
                </a:ln>
                <a:solidFill>
                  <a:srgbClr val="222222"/>
                </a:solidFill>
                <a:effectLst/>
                <a:latin typeface="Open Sans" panose="020B0606030504020204" pitchFamily="34" charset="0"/>
                <a:cs typeface="Open Sans" panose="020B0606030504020204" pitchFamily="34" charset="0"/>
              </a:rPr>
              <a:t>Cancer</a:t>
            </a:r>
            <a:endParaRPr kumimoji="0" lang="es-MX" altLang="es-MX" sz="1400" b="0" i="0" u="none" strike="noStrike" cap="none" normalizeH="0" baseline="0">
              <a:ln>
                <a:noFill/>
              </a:ln>
              <a:solidFill>
                <a:srgbClr val="222222"/>
              </a:solidFill>
              <a:effectLst/>
              <a:latin typeface="Open Sans" panose="020B0606030504020204" pitchFamily="34" charset="0"/>
              <a:cs typeface="Open Sans" panose="020B0606030504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diet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increase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some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Consuming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unhealthy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beverages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such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as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sugar-sweetened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beverages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highly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processed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food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can lead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weight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gain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obesity</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other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chronic</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conditions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put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people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higher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least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13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types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including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endometrial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uterine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breast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in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postmenopausal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women</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colorectal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The</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risk</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of</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colorectal</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cancer</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is</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also</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associated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with</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eating</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red and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processed</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 </a:t>
            </a:r>
            <a:r>
              <a:rPr kumimoji="0" lang="es-MX" altLang="es-MX" sz="1200" b="0" i="0" u="none" strike="noStrike" cap="none" normalizeH="0" baseline="0" err="1">
                <a:ln>
                  <a:noFill/>
                </a:ln>
                <a:solidFill>
                  <a:srgbClr val="000000"/>
                </a:solidFill>
                <a:effectLst/>
                <a:latin typeface="Open Sans" panose="020B0606030504020204" pitchFamily="34" charset="0"/>
                <a:cs typeface="Open Sans" panose="020B0606030504020204" pitchFamily="34" charset="0"/>
              </a:rPr>
              <a:t>meat</a:t>
            </a:r>
            <a:r>
              <a:rPr kumimoji="0" lang="es-MX" altLang="es-MX" sz="1200" b="0" i="0" u="none" strike="noStrike" cap="none" normalizeH="0" baseline="0">
                <a:ln>
                  <a:noFill/>
                </a:ln>
                <a:solidFill>
                  <a:srgbClr val="000000"/>
                </a:solidFill>
                <a:effectLst/>
                <a:latin typeface="Open Sans" panose="020B0606030504020204" pitchFamily="34" charset="0"/>
                <a:cs typeface="Open Sans" panose="020B0606030504020204" pitchFamily="34" charset="0"/>
              </a:rPr>
              <a:t>.</a:t>
            </a:r>
            <a:endParaRPr kumimoji="0" lang="es-MX" altLang="es-MX" sz="19600" b="0" i="0" u="none" strike="noStrike" cap="none" normalizeH="0" baseline="0">
              <a:ln>
                <a:noFill/>
              </a:ln>
              <a:solidFill>
                <a:srgbClr val="000000"/>
              </a:solidFill>
              <a:effectLst/>
              <a:latin typeface="Open Sans" panose="020B0606030504020204" pitchFamily="34" charset="0"/>
              <a:cs typeface="Open Sans" panose="020B0606030504020204" pitchFamily="34" charset="0"/>
            </a:endParaRPr>
          </a:p>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r>
              <a:rPr lang="en-US" sz="1100">
                <a:solidFill>
                  <a:schemeClr val="bg1"/>
                </a:solidFill>
              </a:rPr>
              <a:t>Fruits and vegetables high in Vitamin A include: carrots, dark leafy greens like kale and romaine lettuce, squash, cantaloupe, and mango </a:t>
            </a:r>
          </a:p>
        </p:txBody>
      </p:sp>
      <p:sp>
        <p:nvSpPr>
          <p:cNvPr id="4" name="Slide Number Placeholder 3"/>
          <p:cNvSpPr>
            <a:spLocks noGrp="1"/>
          </p:cNvSpPr>
          <p:nvPr>
            <p:ph type="sldNum" sz="quarter" idx="10"/>
          </p:nvPr>
        </p:nvSpPr>
        <p:spPr/>
        <p:txBody>
          <a:bodyPr/>
          <a:lstStyle/>
          <a:p>
            <a:fld id="{2F9CA3A7-F5C9-409E-8257-1081D2680B14}" type="slidenum">
              <a:rPr lang="en-US" smtClean="0"/>
              <a:t>13</a:t>
            </a:fld>
            <a:endParaRPr lang="en-US"/>
          </a:p>
        </p:txBody>
      </p:sp>
    </p:spTree>
    <p:extLst>
      <p:ext uri="{BB962C8B-B14F-4D97-AF65-F5344CB8AC3E}">
        <p14:creationId xmlns:p14="http://schemas.microsoft.com/office/powerpoint/2010/main" val="2257243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r>
              <a:rPr lang="en-US" sz="1100">
                <a:solidFill>
                  <a:schemeClr val="bg1"/>
                </a:solidFill>
              </a:rPr>
              <a:t>Fiber helps your digestive tract function properly and may reduce the risk of heart disease. </a:t>
            </a:r>
          </a:p>
          <a:p>
            <a:pPr defTabSz="933237">
              <a:defRPr/>
            </a:pPr>
            <a:endParaRPr lang="en-US" sz="1100">
              <a:solidFill>
                <a:schemeClr val="bg1"/>
              </a:solidFill>
            </a:endParaRPr>
          </a:p>
          <a:p>
            <a:pPr defTabSz="933237">
              <a:defRPr/>
            </a:pPr>
            <a:r>
              <a:rPr lang="en-US" sz="1100">
                <a:solidFill>
                  <a:schemeClr val="bg1"/>
                </a:solidFill>
              </a:rPr>
              <a:t>Fruits and vegetables high in fiber include: </a:t>
            </a:r>
          </a:p>
          <a:p>
            <a:pPr marL="174982" indent="-174982" defTabSz="933237">
              <a:buFont typeface="Arial" panose="020B0604020202020204" pitchFamily="34" charset="0"/>
              <a:buChar char="•"/>
              <a:defRPr/>
            </a:pPr>
            <a:r>
              <a:rPr lang="en-US" sz="1100">
                <a:solidFill>
                  <a:schemeClr val="bg1"/>
                </a:solidFill>
              </a:rPr>
              <a:t>Raspberries</a:t>
            </a:r>
          </a:p>
          <a:p>
            <a:pPr marL="174982" indent="-174982" defTabSz="933237">
              <a:buFont typeface="Arial" panose="020B0604020202020204" pitchFamily="34" charset="0"/>
              <a:buChar char="•"/>
              <a:defRPr/>
            </a:pPr>
            <a:r>
              <a:rPr lang="en-US" sz="1100">
                <a:solidFill>
                  <a:schemeClr val="bg1"/>
                </a:solidFill>
              </a:rPr>
              <a:t>Pear, with skin</a:t>
            </a:r>
          </a:p>
          <a:p>
            <a:pPr marL="174982" indent="-174982" defTabSz="933237">
              <a:buFont typeface="Arial" panose="020B0604020202020204" pitchFamily="34" charset="0"/>
              <a:buChar char="•"/>
              <a:defRPr/>
            </a:pPr>
            <a:r>
              <a:rPr lang="en-US" sz="1100">
                <a:solidFill>
                  <a:schemeClr val="bg1"/>
                </a:solidFill>
              </a:rPr>
              <a:t>Apple, with skin</a:t>
            </a:r>
          </a:p>
          <a:p>
            <a:pPr marL="174982" indent="-174982" defTabSz="933237">
              <a:buFont typeface="Arial" panose="020B0604020202020204" pitchFamily="34" charset="0"/>
              <a:buChar char="•"/>
              <a:defRPr/>
            </a:pPr>
            <a:r>
              <a:rPr lang="en-US" sz="1100">
                <a:solidFill>
                  <a:schemeClr val="bg1"/>
                </a:solidFill>
              </a:rPr>
              <a:t>Bananas</a:t>
            </a:r>
          </a:p>
          <a:p>
            <a:pPr marL="174982" indent="-174982" defTabSz="933237">
              <a:buFont typeface="Arial" panose="020B0604020202020204" pitchFamily="34" charset="0"/>
              <a:buChar char="•"/>
              <a:defRPr/>
            </a:pPr>
            <a:r>
              <a:rPr lang="en-US" sz="1100">
                <a:solidFill>
                  <a:schemeClr val="bg1"/>
                </a:solidFill>
              </a:rPr>
              <a:t>Artichoke</a:t>
            </a:r>
          </a:p>
          <a:p>
            <a:pPr marL="174982" indent="-174982" defTabSz="933237">
              <a:buFont typeface="Arial" panose="020B0604020202020204" pitchFamily="34" charset="0"/>
              <a:buChar char="•"/>
              <a:defRPr/>
            </a:pPr>
            <a:r>
              <a:rPr lang="en-US" sz="1100">
                <a:solidFill>
                  <a:schemeClr val="bg1"/>
                </a:solidFill>
              </a:rPr>
              <a:t>Green peas</a:t>
            </a:r>
          </a:p>
          <a:p>
            <a:pPr marL="174982" indent="-174982" defTabSz="933237">
              <a:buFont typeface="Arial" panose="020B0604020202020204" pitchFamily="34" charset="0"/>
              <a:buChar char="•"/>
              <a:defRPr/>
            </a:pPr>
            <a:r>
              <a:rPr lang="en-US" sz="1100" err="1">
                <a:solidFill>
                  <a:schemeClr val="bg1"/>
                </a:solidFill>
              </a:rPr>
              <a:t>Brocolli</a:t>
            </a:r>
            <a:r>
              <a:rPr lang="en-US" sz="1100">
                <a:solidFill>
                  <a:schemeClr val="bg1"/>
                </a:solidFill>
              </a:rPr>
              <a:t> </a:t>
            </a: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14</a:t>
            </a:fld>
            <a:endParaRPr lang="en-US"/>
          </a:p>
        </p:txBody>
      </p:sp>
    </p:spTree>
    <p:extLst>
      <p:ext uri="{BB962C8B-B14F-4D97-AF65-F5344CB8AC3E}">
        <p14:creationId xmlns:p14="http://schemas.microsoft.com/office/powerpoint/2010/main" val="3309478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sz="1100">
                <a:solidFill>
                  <a:srgbClr val="000000"/>
                </a:solidFill>
                <a:latin typeface="HK Grotesk Light Bold"/>
              </a:rPr>
              <a:t>Cocina una cena saludable solo una vez a la semana, ese es un gran primer paso.
Trate de cocinar las comidas en lotes el fin de semana para calentar para las cenas durante la semana.</a:t>
            </a:r>
            <a:endParaRPr lang="en-US" sz="1100">
              <a:solidFill>
                <a:srgbClr val="000000"/>
              </a:solidFill>
              <a:latin typeface="HK Grotesk Light Bold"/>
            </a:endParaRP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16</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r>
              <a:rPr lang="es-MX" sz="1100">
                <a:solidFill>
                  <a:srgbClr val="000000"/>
                </a:solidFill>
                <a:latin typeface="HK Grotesk Light Bold"/>
              </a:rPr>
              <a:t>Cocina una cena saludable solo una vez a la semana, ese es un gran primer paso.
Trate de cocinar las comidas en lotes el fin de semana para calentar para las cenas durante la semana.</a:t>
            </a:r>
            <a:endParaRPr lang="en-US" sz="1100">
              <a:solidFill>
                <a:srgbClr val="000000"/>
              </a:solidFill>
              <a:latin typeface="HK Grotesk Light Bold"/>
            </a:endParaRPr>
          </a:p>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17</a:t>
            </a:fld>
            <a:endParaRPr lang="en-US"/>
          </a:p>
        </p:txBody>
      </p:sp>
    </p:spTree>
    <p:extLst>
      <p:ext uri="{BB962C8B-B14F-4D97-AF65-F5344CB8AC3E}">
        <p14:creationId xmlns:p14="http://schemas.microsoft.com/office/powerpoint/2010/main" val="3885886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18</a:t>
            </a:fld>
            <a:endParaRPr lang="en-US"/>
          </a:p>
        </p:txBody>
      </p:sp>
    </p:spTree>
    <p:extLst>
      <p:ext uri="{BB962C8B-B14F-4D97-AF65-F5344CB8AC3E}">
        <p14:creationId xmlns:p14="http://schemas.microsoft.com/office/powerpoint/2010/main" val="32519104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defTabSz="933237">
              <a:defRPr/>
            </a:pPr>
            <a:endParaRPr lang="en-US" sz="1100">
              <a:solidFill>
                <a:schemeClr val="bg1"/>
              </a:solidFill>
            </a:endParaRPr>
          </a:p>
        </p:txBody>
      </p:sp>
      <p:sp>
        <p:nvSpPr>
          <p:cNvPr id="4" name="Slide Number Placeholder 3"/>
          <p:cNvSpPr>
            <a:spLocks noGrp="1"/>
          </p:cNvSpPr>
          <p:nvPr>
            <p:ph type="sldNum" sz="quarter" idx="10"/>
          </p:nvPr>
        </p:nvSpPr>
        <p:spPr/>
        <p:txBody>
          <a:bodyPr/>
          <a:lstStyle/>
          <a:p>
            <a:fld id="{2F9CA3A7-F5C9-409E-8257-1081D2680B14}" type="slidenum">
              <a:rPr lang="en-US" smtClean="0"/>
              <a:t>19</a:t>
            </a:fld>
            <a:endParaRPr lang="en-US"/>
          </a:p>
        </p:txBody>
      </p:sp>
    </p:spTree>
    <p:extLst>
      <p:ext uri="{BB962C8B-B14F-4D97-AF65-F5344CB8AC3E}">
        <p14:creationId xmlns:p14="http://schemas.microsoft.com/office/powerpoint/2010/main" val="1890488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MX"/>
              <a:t>Reducido:
alimentos procesados 
Al crear su plan de acción, es importante saber lo siguiente: 
✓ Qué harás 
✓ Dónde lo harás 
✓ Cuándo lo harás 
✓ Cuánto tiempo lo harás 
Establecer metas puede ser el primer paso para crear su plan de acción para controlar su presión arterial.
Un posible objetivo podría ser medir su presión arterial dos veces al día entre ahora y la próxima cita con su proveedor de atención médica. Para lograr ese objetivo, puede obtener lecturas de la presión arterial una vez por la mañana y una vez por la noche.
Al crear sus metas, tenga en cuenta qué desafíos podría enfrentar y cómo los superaría.
¿Cuál podría ser su objetivo personal para controlar su presión arterial?</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nSpc>
                <a:spcPct val="90000"/>
              </a:lnSpc>
              <a:spcAft>
                <a:spcPts val="600"/>
              </a:spcAft>
            </a:pPr>
            <a:r>
              <a:rPr lang="en-US" b="1"/>
              <a:t>As you fill out your meal plan, think about the following:</a:t>
            </a:r>
            <a:endParaRPr lang="en-US"/>
          </a:p>
          <a:p>
            <a:pPr>
              <a:lnSpc>
                <a:spcPct val="90000"/>
              </a:lnSpc>
              <a:spcAft>
                <a:spcPts val="600"/>
              </a:spcAft>
            </a:pPr>
            <a:endParaRPr lang="en-US"/>
          </a:p>
          <a:p>
            <a:pPr marL="171450" indent="-228600">
              <a:lnSpc>
                <a:spcPct val="90000"/>
              </a:lnSpc>
              <a:spcAft>
                <a:spcPts val="600"/>
              </a:spcAft>
              <a:buFont typeface="Arial,Sans-Serif"/>
              <a:buChar char="•"/>
            </a:pPr>
            <a:r>
              <a:rPr lang="en-US"/>
              <a:t>Why you want to make healthier changes in your food patterns. </a:t>
            </a:r>
          </a:p>
          <a:p>
            <a:pPr>
              <a:lnSpc>
                <a:spcPct val="90000"/>
              </a:lnSpc>
              <a:spcAft>
                <a:spcPts val="600"/>
              </a:spcAft>
            </a:pPr>
            <a:endParaRPr lang="en-US"/>
          </a:p>
          <a:p>
            <a:pPr marL="171450" indent="-228600">
              <a:lnSpc>
                <a:spcPct val="90000"/>
              </a:lnSpc>
              <a:spcAft>
                <a:spcPts val="600"/>
              </a:spcAft>
              <a:buFont typeface="Arial,Sans-Serif"/>
              <a:buChar char="•"/>
            </a:pPr>
            <a:r>
              <a:rPr lang="en-US"/>
              <a:t>What motivates you to make changes that might not be easy but are worth doing for a better health.</a:t>
            </a:r>
          </a:p>
          <a:p>
            <a:pPr marL="171450" indent="-228600">
              <a:lnSpc>
                <a:spcPct val="90000"/>
              </a:lnSpc>
              <a:spcAft>
                <a:spcPts val="600"/>
              </a:spcAft>
              <a:buFont typeface="Arial,Sans-Serif"/>
              <a:buChar char="•"/>
            </a:pPr>
            <a:endParaRPr lang="en-US"/>
          </a:p>
          <a:p>
            <a:pPr marL="171450" indent="-228600">
              <a:lnSpc>
                <a:spcPct val="90000"/>
              </a:lnSpc>
              <a:spcAft>
                <a:spcPts val="600"/>
              </a:spcAft>
              <a:buFont typeface="Arial,Sans-Serif"/>
              <a:buChar char="•"/>
            </a:pPr>
            <a:r>
              <a:rPr lang="en-US"/>
              <a:t>Think about what barriers you may encounter and what solutions you have</a:t>
            </a:r>
          </a:p>
          <a:p>
            <a:r>
              <a:rPr lang="en-US"/>
              <a:t>Role Play an Example</a:t>
            </a:r>
            <a:endParaRPr lang="en-US">
              <a:cs typeface="Calibri"/>
            </a:endParaRPr>
          </a:p>
          <a:p>
            <a:pPr marL="450850" lvl="1" indent="-225425">
              <a:lnSpc>
                <a:spcPts val="2926"/>
              </a:lnSpc>
              <a:buFont typeface="Arial,Sans-Serif"/>
              <a:buChar char="•"/>
            </a:pPr>
            <a:r>
              <a:rPr lang="en-US"/>
              <a:t>Add one fruit or vegetable to every meal.</a:t>
            </a:r>
            <a:endParaRPr lang="en-US">
              <a:cs typeface="Calibri"/>
            </a:endParaRPr>
          </a:p>
          <a:p>
            <a:pPr marL="450850" lvl="1" indent="-225425">
              <a:lnSpc>
                <a:spcPts val="2926"/>
              </a:lnSpc>
              <a:buFont typeface="Arial,Sans-Serif"/>
              <a:buChar char="•"/>
            </a:pPr>
            <a:r>
              <a:rPr lang="en-US"/>
              <a:t>If you get fast food, ask for a salad instead of fries.</a:t>
            </a:r>
            <a:endParaRPr lang="en-US">
              <a:cs typeface="Calibri"/>
            </a:endParaRPr>
          </a:p>
          <a:p>
            <a:pPr marL="450850" lvl="1" indent="-225425">
              <a:lnSpc>
                <a:spcPts val="2926"/>
              </a:lnSpc>
              <a:buFont typeface="Arial,Sans-Serif"/>
              <a:buChar char="•"/>
            </a:pPr>
            <a:r>
              <a:rPr lang="en-US"/>
              <a:t>Commit to one salt-free day a week. Use herbs for flavor instead.</a:t>
            </a:r>
            <a:endParaRPr lang="en-US">
              <a:cs typeface="Calibri"/>
            </a:endParaRPr>
          </a:p>
          <a:p>
            <a:pPr marL="450850" lvl="1" indent="-225425">
              <a:lnSpc>
                <a:spcPts val="2926"/>
              </a:lnSpc>
              <a:buFont typeface="Arial,Sans-Serif"/>
              <a:buChar char="•"/>
            </a:pPr>
            <a:r>
              <a:rPr lang="en-US"/>
              <a:t>Keeping cut-up fruits and veggies on hand in the fridge for easy snacking. </a:t>
            </a:r>
            <a:endParaRPr lang="en-US">
              <a:cs typeface="Calibri"/>
            </a:endParaRPr>
          </a:p>
          <a:p>
            <a:pPr marL="450850" lvl="1" indent="-225425">
              <a:lnSpc>
                <a:spcPts val="2926"/>
              </a:lnSpc>
              <a:buFont typeface="Arial,Sans-Serif"/>
              <a:buChar char="•"/>
            </a:pPr>
            <a:r>
              <a:rPr lang="en-US"/>
              <a:t>Chose healthier takeout and fast-food options, like a grilled chicken sandwich instead of fried.</a:t>
            </a:r>
            <a:endParaRPr lang="en-US">
              <a:cs typeface="Calibri"/>
            </a:endParaRPr>
          </a:p>
          <a:p>
            <a:endParaRPr lang="en-US">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43473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ROLE PLAY</a:t>
            </a:r>
          </a:p>
          <a:p>
            <a:r>
              <a:rPr lang="en-US"/>
              <a:t>On this scale, with 1 being not at all important to consume more fruits and vegetables, and 5 being very important to consume more fruits and vegetables, which point best reflects how important it is to you to change nutritional habits?</a:t>
            </a:r>
            <a:endParaRPr lang="en-US">
              <a:cs typeface="Calibri"/>
            </a:endParaRPr>
          </a:p>
          <a:p>
            <a:r>
              <a:rPr lang="en-US"/>
              <a:t> </a:t>
            </a:r>
            <a:endParaRPr lang="en-US">
              <a:cs typeface="Calibri"/>
            </a:endParaRPr>
          </a:p>
          <a:p>
            <a:r>
              <a:rPr lang="en-US"/>
              <a:t>Why did you say a ___ (the number they chose) and not a ___  (high number than given)?</a:t>
            </a:r>
            <a:endParaRPr lang="en-US">
              <a:cs typeface="Calibri"/>
            </a:endParaRPr>
          </a:p>
          <a:p>
            <a:endParaRPr lang="en-US"/>
          </a:p>
          <a:p>
            <a:r>
              <a:rPr lang="en-US"/>
              <a:t>What would it take for you to become a ___ (higher number than given)?</a:t>
            </a:r>
            <a:endParaRPr lang="en-US">
              <a:cs typeface="Calibri"/>
            </a:endParaRPr>
          </a:p>
          <a:p>
            <a:endParaRPr lang="en-US"/>
          </a:p>
          <a:p>
            <a:r>
              <a:rPr lang="en-US"/>
              <a:t>It might need to be done several times before action plan is developed. </a:t>
            </a:r>
            <a:endParaRPr lang="en-US">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88185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96378-183A-4AC1-8A94-1C4B7BA09CB6}"/>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s-MX"/>
          </a:p>
        </p:txBody>
      </p:sp>
      <p:sp>
        <p:nvSpPr>
          <p:cNvPr id="3" name="Subtitle 2">
            <a:extLst>
              <a:ext uri="{FF2B5EF4-FFF2-40B4-BE49-F238E27FC236}">
                <a16:creationId xmlns:a16="http://schemas.microsoft.com/office/drawing/2014/main" id="{48B2CCE0-B779-4D84-AB1D-B07A8B21D620}"/>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s-MX"/>
          </a:p>
        </p:txBody>
      </p:sp>
      <p:sp>
        <p:nvSpPr>
          <p:cNvPr id="4" name="Date Placeholder 3">
            <a:extLst>
              <a:ext uri="{FF2B5EF4-FFF2-40B4-BE49-F238E27FC236}">
                <a16:creationId xmlns:a16="http://schemas.microsoft.com/office/drawing/2014/main" id="{C2D7CFAC-7B80-4664-854A-DB98DD281AAE}"/>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a:extLst>
              <a:ext uri="{FF2B5EF4-FFF2-40B4-BE49-F238E27FC236}">
                <a16:creationId xmlns:a16="http://schemas.microsoft.com/office/drawing/2014/main" id="{B1A43623-5F9F-4082-BD71-ECDCCF9FCE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9A4611-5767-49FB-883D-D62C9C741DC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2002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A2C15-8954-410E-B75B-C8F6F47A6580}"/>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C8C4ED46-7CB8-4A07-AE71-F2B1F576638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47BC0CA6-279E-4639-84A7-28435305F510}"/>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a:extLst>
              <a:ext uri="{FF2B5EF4-FFF2-40B4-BE49-F238E27FC236}">
                <a16:creationId xmlns:a16="http://schemas.microsoft.com/office/drawing/2014/main" id="{AEA00502-F1C6-4EA1-BE7E-98CEE2CF73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EAD01D-9DD5-44BD-86AC-D68BE8B9E32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1570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9867-8DB7-4723-891A-822D8E82ED0D}"/>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s-MX"/>
          </a:p>
        </p:txBody>
      </p:sp>
      <p:sp>
        <p:nvSpPr>
          <p:cNvPr id="3" name="Text Placeholder 2">
            <a:extLst>
              <a:ext uri="{FF2B5EF4-FFF2-40B4-BE49-F238E27FC236}">
                <a16:creationId xmlns:a16="http://schemas.microsoft.com/office/drawing/2014/main" id="{273A94A6-E23C-49A9-83A6-8D32BEBCAB4C}"/>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1619B7F-3348-4D2F-914E-6436B2578AD0}"/>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a:extLst>
              <a:ext uri="{FF2B5EF4-FFF2-40B4-BE49-F238E27FC236}">
                <a16:creationId xmlns:a16="http://schemas.microsoft.com/office/drawing/2014/main" id="{95D19C6A-5F71-4A2D-A8CC-262A1BC529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CAC57-94BC-4D03-85E7-DE2F80DB1F11}"/>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79993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D89EE-FA77-48A2-908F-236D1B805E88}"/>
              </a:ext>
            </a:extLst>
          </p:cNvPr>
          <p:cNvSpPr>
            <a:spLocks noGrp="1"/>
          </p:cNvSpPr>
          <p:nvPr>
            <p:ph type="title"/>
          </p:nvPr>
        </p:nvSpPr>
        <p:spPr/>
        <p:txBody>
          <a:bodyPr/>
          <a:lstStyle/>
          <a:p>
            <a:r>
              <a:rPr lang="en-US"/>
              <a:t>Click to edit Master title style</a:t>
            </a:r>
            <a:endParaRPr lang="es-MX"/>
          </a:p>
        </p:txBody>
      </p:sp>
      <p:sp>
        <p:nvSpPr>
          <p:cNvPr id="3" name="Content Placeholder 2">
            <a:extLst>
              <a:ext uri="{FF2B5EF4-FFF2-40B4-BE49-F238E27FC236}">
                <a16:creationId xmlns:a16="http://schemas.microsoft.com/office/drawing/2014/main" id="{4E836363-4FBB-41D7-B5F7-463D5C4ADD03}"/>
              </a:ext>
            </a:extLst>
          </p:cNvPr>
          <p:cNvSpPr>
            <a:spLocks noGrp="1"/>
          </p:cNvSpPr>
          <p:nvPr>
            <p:ph sz="half" idx="1"/>
          </p:nvPr>
        </p:nvSpPr>
        <p:spPr>
          <a:xfrm>
            <a:off x="1257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Content Placeholder 3">
            <a:extLst>
              <a:ext uri="{FF2B5EF4-FFF2-40B4-BE49-F238E27FC236}">
                <a16:creationId xmlns:a16="http://schemas.microsoft.com/office/drawing/2014/main" id="{6A711991-5474-4177-B7F5-CABA548FAC68}"/>
              </a:ext>
            </a:extLst>
          </p:cNvPr>
          <p:cNvSpPr>
            <a:spLocks noGrp="1"/>
          </p:cNvSpPr>
          <p:nvPr>
            <p:ph sz="half" idx="2"/>
          </p:nvPr>
        </p:nvSpPr>
        <p:spPr>
          <a:xfrm>
            <a:off x="9258300" y="2738438"/>
            <a:ext cx="7772400" cy="65270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Date Placeholder 4">
            <a:extLst>
              <a:ext uri="{FF2B5EF4-FFF2-40B4-BE49-F238E27FC236}">
                <a16:creationId xmlns:a16="http://schemas.microsoft.com/office/drawing/2014/main" id="{7104D842-F40B-454F-99A1-EC83147211C2}"/>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a:extLst>
              <a:ext uri="{FF2B5EF4-FFF2-40B4-BE49-F238E27FC236}">
                <a16:creationId xmlns:a16="http://schemas.microsoft.com/office/drawing/2014/main" id="{28939849-6843-4603-B6AC-C96100132E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17132D-6C18-44C9-8064-CA34AFA4588D}"/>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58288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0FBF2-FD07-44F5-89DF-11C141667121}"/>
              </a:ext>
            </a:extLst>
          </p:cNvPr>
          <p:cNvSpPr>
            <a:spLocks noGrp="1"/>
          </p:cNvSpPr>
          <p:nvPr>
            <p:ph type="title"/>
          </p:nvPr>
        </p:nvSpPr>
        <p:spPr>
          <a:xfrm>
            <a:off x="1259682" y="547688"/>
            <a:ext cx="15773400" cy="1988345"/>
          </a:xfrm>
        </p:spPr>
        <p:txBody>
          <a:bodyPr/>
          <a:lstStyle/>
          <a:p>
            <a:r>
              <a:rPr lang="en-US"/>
              <a:t>Click to edit Master title style</a:t>
            </a:r>
            <a:endParaRPr lang="es-MX"/>
          </a:p>
        </p:txBody>
      </p:sp>
      <p:sp>
        <p:nvSpPr>
          <p:cNvPr id="3" name="Text Placeholder 2">
            <a:extLst>
              <a:ext uri="{FF2B5EF4-FFF2-40B4-BE49-F238E27FC236}">
                <a16:creationId xmlns:a16="http://schemas.microsoft.com/office/drawing/2014/main" id="{3E98E41F-5783-4FE4-93E2-3D0B6BC3AB8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4" name="Content Placeholder 3">
            <a:extLst>
              <a:ext uri="{FF2B5EF4-FFF2-40B4-BE49-F238E27FC236}">
                <a16:creationId xmlns:a16="http://schemas.microsoft.com/office/drawing/2014/main" id="{A6E0A720-F10E-454D-83A0-0C9DA652A221}"/>
              </a:ext>
            </a:extLst>
          </p:cNvPr>
          <p:cNvSpPr>
            <a:spLocks noGrp="1"/>
          </p:cNvSpPr>
          <p:nvPr>
            <p:ph sz="half" idx="2"/>
          </p:nvPr>
        </p:nvSpPr>
        <p:spPr>
          <a:xfrm>
            <a:off x="1259683" y="3757613"/>
            <a:ext cx="7736681"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5" name="Text Placeholder 4">
            <a:extLst>
              <a:ext uri="{FF2B5EF4-FFF2-40B4-BE49-F238E27FC236}">
                <a16:creationId xmlns:a16="http://schemas.microsoft.com/office/drawing/2014/main" id="{88B3DA14-355E-4474-A69A-A335CE648747}"/>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Edit Master text styles</a:t>
            </a:r>
          </a:p>
        </p:txBody>
      </p:sp>
      <p:sp>
        <p:nvSpPr>
          <p:cNvPr id="6" name="Content Placeholder 5">
            <a:extLst>
              <a:ext uri="{FF2B5EF4-FFF2-40B4-BE49-F238E27FC236}">
                <a16:creationId xmlns:a16="http://schemas.microsoft.com/office/drawing/2014/main" id="{9C49A6B4-123F-44E6-9D1E-104F86EAECDF}"/>
              </a:ext>
            </a:extLst>
          </p:cNvPr>
          <p:cNvSpPr>
            <a:spLocks noGrp="1"/>
          </p:cNvSpPr>
          <p:nvPr>
            <p:ph sz="quarter" idx="4"/>
          </p:nvPr>
        </p:nvSpPr>
        <p:spPr>
          <a:xfrm>
            <a:off x="9258300" y="3757613"/>
            <a:ext cx="7774782" cy="5526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7" name="Date Placeholder 6">
            <a:extLst>
              <a:ext uri="{FF2B5EF4-FFF2-40B4-BE49-F238E27FC236}">
                <a16:creationId xmlns:a16="http://schemas.microsoft.com/office/drawing/2014/main" id="{1AAAD198-6131-4FB0-B9B5-1AE6AFDD9E54}"/>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8" name="Footer Placeholder 7">
            <a:extLst>
              <a:ext uri="{FF2B5EF4-FFF2-40B4-BE49-F238E27FC236}">
                <a16:creationId xmlns:a16="http://schemas.microsoft.com/office/drawing/2014/main" id="{765A908F-0CEA-49B8-A71B-69573480CD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3D91F1-0C96-4FAD-BF76-377D08D555D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28346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0F79-0D18-493B-A6C0-460742FEA67C}"/>
              </a:ext>
            </a:extLst>
          </p:cNvPr>
          <p:cNvSpPr>
            <a:spLocks noGrp="1"/>
          </p:cNvSpPr>
          <p:nvPr>
            <p:ph type="title"/>
          </p:nvPr>
        </p:nvSpPr>
        <p:spPr/>
        <p:txBody>
          <a:bodyPr/>
          <a:lstStyle/>
          <a:p>
            <a:r>
              <a:rPr lang="en-US"/>
              <a:t>Click to edit Master title style</a:t>
            </a:r>
            <a:endParaRPr lang="es-MX"/>
          </a:p>
        </p:txBody>
      </p:sp>
      <p:sp>
        <p:nvSpPr>
          <p:cNvPr id="3" name="Date Placeholder 2">
            <a:extLst>
              <a:ext uri="{FF2B5EF4-FFF2-40B4-BE49-F238E27FC236}">
                <a16:creationId xmlns:a16="http://schemas.microsoft.com/office/drawing/2014/main" id="{7D844D54-58C4-4ED3-B0A0-704182B5698B}"/>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4" name="Footer Placeholder 3">
            <a:extLst>
              <a:ext uri="{FF2B5EF4-FFF2-40B4-BE49-F238E27FC236}">
                <a16:creationId xmlns:a16="http://schemas.microsoft.com/office/drawing/2014/main" id="{5D83974F-1540-4444-8C4D-B2FC5B6BAB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502D30B-9CE2-48A8-8D5E-9F0878ED89FE}"/>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9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855191-852A-4680-A8A4-04FC3BF400D9}"/>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3" name="Footer Placeholder 2">
            <a:extLst>
              <a:ext uri="{FF2B5EF4-FFF2-40B4-BE49-F238E27FC236}">
                <a16:creationId xmlns:a16="http://schemas.microsoft.com/office/drawing/2014/main" id="{7266E274-01CE-4D27-88D4-509339850F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D0E2E2-AFFB-4294-9D3A-DF7B9A7516D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3766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FAAB2-AFFD-4690-AD8D-88041419427B}"/>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s-MX"/>
          </a:p>
        </p:txBody>
      </p:sp>
      <p:sp>
        <p:nvSpPr>
          <p:cNvPr id="3" name="Content Placeholder 2">
            <a:extLst>
              <a:ext uri="{FF2B5EF4-FFF2-40B4-BE49-F238E27FC236}">
                <a16:creationId xmlns:a16="http://schemas.microsoft.com/office/drawing/2014/main" id="{FBB287C5-734F-4D8A-803C-6CDE1AFE9B1F}"/>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Text Placeholder 3">
            <a:extLst>
              <a:ext uri="{FF2B5EF4-FFF2-40B4-BE49-F238E27FC236}">
                <a16:creationId xmlns:a16="http://schemas.microsoft.com/office/drawing/2014/main" id="{73FC7F9C-5C8E-46ED-BD4E-327B4EDB5D15}"/>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a:extLst>
              <a:ext uri="{FF2B5EF4-FFF2-40B4-BE49-F238E27FC236}">
                <a16:creationId xmlns:a16="http://schemas.microsoft.com/office/drawing/2014/main" id="{3A5B8B68-2328-42E1-B5F9-4B05749A947E}"/>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a:extLst>
              <a:ext uri="{FF2B5EF4-FFF2-40B4-BE49-F238E27FC236}">
                <a16:creationId xmlns:a16="http://schemas.microsoft.com/office/drawing/2014/main" id="{BB04C0B8-93B4-4D40-870C-04E6ED104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218FB7-6379-468E-AB49-A478AA4F98E7}"/>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38779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67E56-F02C-499E-A5EC-3F297717AD84}"/>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s-MX"/>
          </a:p>
        </p:txBody>
      </p:sp>
      <p:sp>
        <p:nvSpPr>
          <p:cNvPr id="3" name="Picture Placeholder 2">
            <a:extLst>
              <a:ext uri="{FF2B5EF4-FFF2-40B4-BE49-F238E27FC236}">
                <a16:creationId xmlns:a16="http://schemas.microsoft.com/office/drawing/2014/main" id="{9E9D2BE0-FC6E-416B-ACD9-8FF97E950D4E}"/>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s-MX"/>
          </a:p>
        </p:txBody>
      </p:sp>
      <p:sp>
        <p:nvSpPr>
          <p:cNvPr id="4" name="Text Placeholder 3">
            <a:extLst>
              <a:ext uri="{FF2B5EF4-FFF2-40B4-BE49-F238E27FC236}">
                <a16:creationId xmlns:a16="http://schemas.microsoft.com/office/drawing/2014/main" id="{881BCCCD-A5DF-4C9E-BC33-9F6FFD1E4C28}"/>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Edit Master text styles</a:t>
            </a:r>
          </a:p>
        </p:txBody>
      </p:sp>
      <p:sp>
        <p:nvSpPr>
          <p:cNvPr id="5" name="Date Placeholder 4">
            <a:extLst>
              <a:ext uri="{FF2B5EF4-FFF2-40B4-BE49-F238E27FC236}">
                <a16:creationId xmlns:a16="http://schemas.microsoft.com/office/drawing/2014/main" id="{216DC473-820B-47C4-8F1D-18D35BAAB62F}"/>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6" name="Footer Placeholder 5">
            <a:extLst>
              <a:ext uri="{FF2B5EF4-FFF2-40B4-BE49-F238E27FC236}">
                <a16:creationId xmlns:a16="http://schemas.microsoft.com/office/drawing/2014/main" id="{3795C760-B0C4-419E-905F-580773AD06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DE33D2-043F-4056-BC06-8B8F4F439D6A}"/>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1637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E60E6-6355-4A74-A56E-6B67CA777051}"/>
              </a:ext>
            </a:extLst>
          </p:cNvPr>
          <p:cNvSpPr>
            <a:spLocks noGrp="1"/>
          </p:cNvSpPr>
          <p:nvPr>
            <p:ph type="title"/>
          </p:nvPr>
        </p:nvSpPr>
        <p:spPr/>
        <p:txBody>
          <a:bodyPr/>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EEFA1938-3B55-4369-9D1D-9ECF595B410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67D99430-412A-4E64-9886-40B09E09C612}"/>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a:extLst>
              <a:ext uri="{FF2B5EF4-FFF2-40B4-BE49-F238E27FC236}">
                <a16:creationId xmlns:a16="http://schemas.microsoft.com/office/drawing/2014/main" id="{F8E10E0F-A6A6-4E90-9194-D3BACFFA94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7EA681-21E2-434F-B911-DBD449731E7B}"/>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4679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9C2E33-DEEB-4B85-A875-60C236CB8F3E}"/>
              </a:ext>
            </a:extLst>
          </p:cNvPr>
          <p:cNvSpPr>
            <a:spLocks noGrp="1"/>
          </p:cNvSpPr>
          <p:nvPr>
            <p:ph type="title" orient="vert"/>
          </p:nvPr>
        </p:nvSpPr>
        <p:spPr>
          <a:xfrm>
            <a:off x="13087350" y="547688"/>
            <a:ext cx="3943350" cy="8717757"/>
          </a:xfrm>
        </p:spPr>
        <p:txBody>
          <a:bodyPr vert="eaVert"/>
          <a:lstStyle/>
          <a:p>
            <a:r>
              <a:rPr lang="en-US"/>
              <a:t>Click to edit Master title style</a:t>
            </a:r>
            <a:endParaRPr lang="es-MX"/>
          </a:p>
        </p:txBody>
      </p:sp>
      <p:sp>
        <p:nvSpPr>
          <p:cNvPr id="3" name="Vertical Text Placeholder 2">
            <a:extLst>
              <a:ext uri="{FF2B5EF4-FFF2-40B4-BE49-F238E27FC236}">
                <a16:creationId xmlns:a16="http://schemas.microsoft.com/office/drawing/2014/main" id="{67BDC822-60C6-4917-853F-F411D2870CE7}"/>
              </a:ext>
            </a:extLst>
          </p:cNvPr>
          <p:cNvSpPr>
            <a:spLocks noGrp="1"/>
          </p:cNvSpPr>
          <p:nvPr>
            <p:ph type="body" orient="vert" idx="1"/>
          </p:nvPr>
        </p:nvSpPr>
        <p:spPr>
          <a:xfrm>
            <a:off x="1257300" y="547688"/>
            <a:ext cx="11601450" cy="871775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533AB57C-3679-41ED-8583-9FAA89AF37C8}"/>
              </a:ext>
            </a:extLst>
          </p:cNvPr>
          <p:cNvSpPr>
            <a:spLocks noGrp="1"/>
          </p:cNvSpPr>
          <p:nvPr>
            <p:ph type="dt" sz="half" idx="10"/>
          </p:nvPr>
        </p:nvSpPr>
        <p:spPr/>
        <p:txBody>
          <a:bodyPr/>
          <a:lstStyle/>
          <a:p>
            <a:fld id="{1D8BD707-D9CF-40AE-B4C6-C98DA3205C09}" type="datetimeFigureOut">
              <a:rPr lang="en-US" smtClean="0"/>
              <a:pPr/>
              <a:t>4/10/2024</a:t>
            </a:fld>
            <a:endParaRPr lang="en-US"/>
          </a:p>
        </p:txBody>
      </p:sp>
      <p:sp>
        <p:nvSpPr>
          <p:cNvPr id="5" name="Footer Placeholder 4">
            <a:extLst>
              <a:ext uri="{FF2B5EF4-FFF2-40B4-BE49-F238E27FC236}">
                <a16:creationId xmlns:a16="http://schemas.microsoft.com/office/drawing/2014/main" id="{14F9E3FB-9058-4E3C-A61C-F74D82A10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AB6343-533C-4185-B638-5D722D87ED70}"/>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7112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xt 2 columns">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800" y="2743201"/>
            <a:ext cx="8222673"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33" name="Slide Number Placeholder 3"/>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Text Placeholder 10"/>
          <p:cNvSpPr>
            <a:spLocks noGrp="1"/>
          </p:cNvSpPr>
          <p:nvPr>
            <p:ph type="body" sz="quarter" idx="19" hasCustomPrompt="1"/>
          </p:nvPr>
        </p:nvSpPr>
        <p:spPr>
          <a:xfrm>
            <a:off x="9157854" y="2743199"/>
            <a:ext cx="8398626"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F11025C2-B249-254B-8DF0-76CBD41E88AF}"/>
              </a:ext>
            </a:extLst>
          </p:cNvPr>
          <p:cNvSpPr>
            <a:spLocks noGrp="1"/>
          </p:cNvSpPr>
          <p:nvPr>
            <p:ph type="body" sz="quarter" idx="20"/>
          </p:nvPr>
        </p:nvSpPr>
        <p:spPr>
          <a:xfrm>
            <a:off x="14785182" y="8507392"/>
            <a:ext cx="3236118" cy="101441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506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ed Text">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685799" y="2743201"/>
            <a:ext cx="16870680" cy="5764193"/>
          </a:xfrm>
          <a:prstGeom prst="rect">
            <a:avLst/>
          </a:prstGeom>
        </p:spPr>
        <p:txBody>
          <a:bodyPr>
            <a:noAutofit/>
          </a:bodyPr>
          <a:lstStyle>
            <a:lvl1pPr marL="342900" indent="-342900">
              <a:spcBef>
                <a:spcPts val="0"/>
              </a:spcBef>
              <a:spcAft>
                <a:spcPts val="900"/>
              </a:spcAft>
              <a:buClr>
                <a:schemeClr val="tx2"/>
              </a:buClr>
              <a:buSzPct val="105000"/>
              <a:buFont typeface="Arial" panose="020B0604020202020204" pitchFamily="34" charset="0"/>
              <a:buChar char="•"/>
              <a:defRPr sz="3600">
                <a:solidFill>
                  <a:schemeClr val="accent6"/>
                </a:solidFill>
                <a:latin typeface="Arial" panose="020B0604020202020204" pitchFamily="34" charset="0"/>
                <a:cs typeface="Arial" panose="020B0604020202020204" pitchFamily="34" charset="0"/>
              </a:defRPr>
            </a:lvl1pPr>
            <a:lvl2pPr marL="1114425" indent="-428625">
              <a:spcBef>
                <a:spcPts val="0"/>
              </a:spcBef>
              <a:spcAft>
                <a:spcPts val="900"/>
              </a:spcAft>
              <a:buClr>
                <a:schemeClr val="tx2"/>
              </a:buClr>
              <a:buSzPct val="85000"/>
              <a:buFont typeface="Courier New" panose="02070309020205020404" pitchFamily="49" charset="0"/>
              <a:buChar char="o"/>
              <a:defRPr sz="3600">
                <a:solidFill>
                  <a:schemeClr val="accent6"/>
                </a:solidFill>
                <a:latin typeface="Arial" panose="020B0604020202020204" pitchFamily="34" charset="0"/>
                <a:cs typeface="Arial" panose="020B0604020202020204" pitchFamily="34" charset="0"/>
              </a:defRPr>
            </a:lvl2pPr>
            <a:lvl3pPr marL="1800225" indent="-428625">
              <a:spcBef>
                <a:spcPts val="0"/>
              </a:spcBef>
              <a:spcAft>
                <a:spcPts val="900"/>
              </a:spcAft>
              <a:buClr>
                <a:schemeClr val="tx2"/>
              </a:buClr>
              <a:buSzPct val="95000"/>
              <a:buFont typeface="Wingdings" pitchFamily="2" charset="2"/>
              <a:buChar char="§"/>
              <a:defRPr sz="3600">
                <a:solidFill>
                  <a:schemeClr val="accent6"/>
                </a:solidFill>
                <a:latin typeface="Arial" panose="020B0604020202020204" pitchFamily="34" charset="0"/>
                <a:cs typeface="Arial" panose="020B0604020202020204" pitchFamily="34" charset="0"/>
              </a:defRPr>
            </a:lvl3pPr>
            <a:lvl4pPr marL="2486025" indent="-428625">
              <a:buClr>
                <a:schemeClr val="accent6"/>
              </a:buClr>
              <a:buFont typeface="Arial" panose="020B0604020202020204" pitchFamily="34" charset="0"/>
              <a:buChar char="•"/>
              <a:defRPr sz="3900">
                <a:latin typeface="Arial" panose="020B0604020202020204" pitchFamily="34" charset="0"/>
                <a:cs typeface="Arial" panose="020B0604020202020204" pitchFamily="34" charset="0"/>
              </a:defRPr>
            </a:lvl4pPr>
            <a:lvl5pPr marL="2743200" indent="0">
              <a:buNone/>
              <a:defRPr sz="2100">
                <a:latin typeface="Verdana"/>
                <a:cs typeface="Verdana"/>
              </a:defRPr>
            </a:lvl5pPr>
          </a:lstStyle>
          <a:p>
            <a:pPr lvl="0"/>
            <a:r>
              <a:rPr lang="en-US"/>
              <a:t>Click to add text</a:t>
            </a:r>
          </a:p>
          <a:p>
            <a:pPr lvl="1"/>
            <a:r>
              <a:rPr lang="en-US"/>
              <a:t>Second level</a:t>
            </a:r>
          </a:p>
          <a:p>
            <a:pPr lvl="2"/>
            <a:r>
              <a:rPr lang="en-US"/>
              <a:t>Third level</a:t>
            </a:r>
          </a:p>
        </p:txBody>
      </p:sp>
      <p:sp>
        <p:nvSpPr>
          <p:cNvPr id="2" name="Title 1">
            <a:extLst>
              <a:ext uri="{FF2B5EF4-FFF2-40B4-BE49-F238E27FC236}">
                <a16:creationId xmlns:a16="http://schemas.microsoft.com/office/drawing/2014/main" id="{D1052B51-053E-944F-90E8-335286AC5586}"/>
              </a:ext>
            </a:extLst>
          </p:cNvPr>
          <p:cNvSpPr>
            <a:spLocks noGrp="1"/>
          </p:cNvSpPr>
          <p:nvPr>
            <p:ph type="title"/>
          </p:nvPr>
        </p:nvSpPr>
        <p:spPr>
          <a:xfrm>
            <a:off x="685800" y="1645920"/>
            <a:ext cx="16870680" cy="685800"/>
          </a:xfrm>
          <a:prstGeom prst="rect">
            <a:avLst/>
          </a:prstGeom>
        </p:spPr>
        <p:txBody>
          <a:bodyPr lIns="0" tIns="0" rIns="0" bIns="0" anchor="t" anchorCtr="0"/>
          <a:lstStyle>
            <a:lvl1pPr algn="l">
              <a:defRPr sz="4800" b="1">
                <a:solidFill>
                  <a:schemeClr val="accent6"/>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Slide Number Placeholder 3">
            <a:extLst>
              <a:ext uri="{FF2B5EF4-FFF2-40B4-BE49-F238E27FC236}">
                <a16:creationId xmlns:a16="http://schemas.microsoft.com/office/drawing/2014/main" id="{98750A80-3C90-BF4E-87A1-3A49CC290600}"/>
              </a:ext>
            </a:extLst>
          </p:cNvPr>
          <p:cNvSpPr>
            <a:spLocks noGrp="1"/>
          </p:cNvSpPr>
          <p:nvPr>
            <p:ph type="sldNum" sz="quarter" idx="18"/>
          </p:nvPr>
        </p:nvSpPr>
        <p:spPr>
          <a:xfrm>
            <a:off x="16216399" y="9383691"/>
            <a:ext cx="1370222" cy="669648"/>
          </a:xfrm>
          <a:prstGeom prst="rect">
            <a:avLst/>
          </a:prstGeom>
        </p:spPr>
        <p:txBody>
          <a:bodyPr lIns="0" tIns="0" rIns="0" bIns="0" anchor="ctr"/>
          <a:lstStyle>
            <a:lvl1pPr algn="r">
              <a:defRPr sz="2400">
                <a:solidFill>
                  <a:schemeClr val="tx2">
                    <a:lumMod val="75000"/>
                  </a:schemeClr>
                </a:solidFill>
                <a:latin typeface="Arial" panose="020B0604020202020204" pitchFamily="34" charset="0"/>
                <a:cs typeface="Arial" panose="020B0604020202020204" pitchFamily="34" charset="0"/>
              </a:defRPr>
            </a:lvl1pPr>
          </a:lstStyle>
          <a:p>
            <a:fld id="{7391EDBC-5481-E248-9D04-B6CCC7FAB9E3}" type="slidenum">
              <a:rPr lang="en-US" smtClean="0"/>
              <a:pPr/>
              <a:t>‹#›</a:t>
            </a:fld>
            <a:endParaRPr lang="en-US"/>
          </a:p>
        </p:txBody>
      </p:sp>
    </p:spTree>
    <p:extLst>
      <p:ext uri="{BB962C8B-B14F-4D97-AF65-F5344CB8AC3E}">
        <p14:creationId xmlns:p14="http://schemas.microsoft.com/office/powerpoint/2010/main" val="3621074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DFB7D5-8A94-446F-BD01-2568C9E56EE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s-MX"/>
          </a:p>
        </p:txBody>
      </p:sp>
      <p:sp>
        <p:nvSpPr>
          <p:cNvPr id="3" name="Text Placeholder 2">
            <a:extLst>
              <a:ext uri="{FF2B5EF4-FFF2-40B4-BE49-F238E27FC236}">
                <a16:creationId xmlns:a16="http://schemas.microsoft.com/office/drawing/2014/main" id="{F90855F1-FDB8-46EF-B3BF-312A714905EF}"/>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4" name="Date Placeholder 3">
            <a:extLst>
              <a:ext uri="{FF2B5EF4-FFF2-40B4-BE49-F238E27FC236}">
                <a16:creationId xmlns:a16="http://schemas.microsoft.com/office/drawing/2014/main" id="{0E48E2C8-157A-44FA-9B30-53037C7B7F51}"/>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D8BD707-D9CF-40AE-B4C6-C98DA3205C09}" type="datetimeFigureOut">
              <a:rPr lang="en-US" smtClean="0"/>
              <a:pPr/>
              <a:t>4/10/2024</a:t>
            </a:fld>
            <a:endParaRPr lang="en-US"/>
          </a:p>
        </p:txBody>
      </p:sp>
      <p:sp>
        <p:nvSpPr>
          <p:cNvPr id="5" name="Footer Placeholder 4">
            <a:extLst>
              <a:ext uri="{FF2B5EF4-FFF2-40B4-BE49-F238E27FC236}">
                <a16:creationId xmlns:a16="http://schemas.microsoft.com/office/drawing/2014/main" id="{5056FF06-A0D0-4F34-80CD-27D1C6A3BEDA}"/>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AD9E9E1-8C89-4569-8207-5ADE7CC8546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55647403"/>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660" r:id="rId12"/>
    <p:sldLayoutId id="2147483661" r:id="rId13"/>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s-MX"/>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pngimg.com/download/92915"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hyperlink" Target="https://pixabay.com/fr/nightsky-%C3%A9toiles-soleil-jour-nuit-297261/" TargetMode="External"/><Relationship Id="rId18" Type="http://schemas.openxmlformats.org/officeDocument/2006/relationships/image" Target="../media/image16.jpeg"/><Relationship Id="rId3" Type="http://schemas.microsoft.com/office/2018/10/relationships/comments" Target="../comments/modernComment_108_0.xml"/><Relationship Id="rId21" Type="http://schemas.openxmlformats.org/officeDocument/2006/relationships/hyperlink" Target="https://pngimg.com/download/74808" TargetMode="External"/><Relationship Id="rId7" Type="http://schemas.openxmlformats.org/officeDocument/2006/relationships/image" Target="../media/image10.svg"/><Relationship Id="rId12" Type="http://schemas.openxmlformats.org/officeDocument/2006/relationships/image" Target="../media/image13.png"/><Relationship Id="rId17" Type="http://schemas.openxmlformats.org/officeDocument/2006/relationships/hyperlink" Target="https://www.pngall.com/thinking-woman-png/download/41490" TargetMode="External"/><Relationship Id="rId2" Type="http://schemas.openxmlformats.org/officeDocument/2006/relationships/notesSlide" Target="../notesSlides/notesSlide3.xml"/><Relationship Id="rId16" Type="http://schemas.openxmlformats.org/officeDocument/2006/relationships/image" Target="../media/image15.png"/><Relationship Id="rId20"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hyperlink" Target="https://pixabay.com/en/sun-tree-watch-stars-moon-day-34983/" TargetMode="External"/><Relationship Id="rId24" Type="http://schemas.openxmlformats.org/officeDocument/2006/relationships/image" Target="../media/image3.png"/><Relationship Id="rId5" Type="http://schemas.openxmlformats.org/officeDocument/2006/relationships/image" Target="../media/image8.svg"/><Relationship Id="rId15" Type="http://schemas.openxmlformats.org/officeDocument/2006/relationships/hyperlink" Target="https://www.publicdomainpictures.net/view-image.php?image=35873&amp;picture=break-up" TargetMode="External"/><Relationship Id="rId23" Type="http://schemas.openxmlformats.org/officeDocument/2006/relationships/hyperlink" Target="https://pngimg.com/download/92915" TargetMode="External"/><Relationship Id="rId10" Type="http://schemas.openxmlformats.org/officeDocument/2006/relationships/image" Target="../media/image12.png"/><Relationship Id="rId19" Type="http://schemas.openxmlformats.org/officeDocument/2006/relationships/hyperlink" Target="https://www.focusfitness.net/stock-photos/downloads/tag/meals/" TargetMode="External"/><Relationship Id="rId4" Type="http://schemas.openxmlformats.org/officeDocument/2006/relationships/image" Target="../media/image7.png"/><Relationship Id="rId9" Type="http://schemas.openxmlformats.org/officeDocument/2006/relationships/hyperlink" Target="https://pixabay.com/es/sol-granja-plantation-puesta-de-sol-1064482/" TargetMode="External"/><Relationship Id="rId14" Type="http://schemas.openxmlformats.org/officeDocument/2006/relationships/image" Target="../media/image14.jpeg"/><Relationship Id="rId22"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hyperlink" Target="https://foto.wuestenigel.com/plastic-bottle-of-cleaning-product-isolated-on-white-background/" TargetMode="Externa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microsoft.com/office/2018/10/relationships/comments" Target="../comments/modernComment_172_6036ADE0.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4.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5.png"/><Relationship Id="rId7" Type="http://schemas.openxmlformats.org/officeDocument/2006/relationships/hyperlink" Target="https://www.focusfitness.net/stock-photos/downloads/tag/meals/" TargetMode="External"/><Relationship Id="rId12"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6.jpeg"/><Relationship Id="rId11" Type="http://schemas.openxmlformats.org/officeDocument/2006/relationships/hyperlink" Target="https://pngimg.com/download/92915" TargetMode="External"/><Relationship Id="rId5" Type="http://schemas.openxmlformats.org/officeDocument/2006/relationships/hyperlink" Target="https://www.pngall.com/thinking-woman-png/download/41490" TargetMode="External"/><Relationship Id="rId10" Type="http://schemas.openxmlformats.org/officeDocument/2006/relationships/image" Target="../media/image5.png"/><Relationship Id="rId4" Type="http://schemas.openxmlformats.org/officeDocument/2006/relationships/image" Target="../media/image15.png"/><Relationship Id="rId9" Type="http://schemas.openxmlformats.org/officeDocument/2006/relationships/hyperlink" Target="https://pngimg.com/download/74808"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myplate.gov/es/myplate-plan" TargetMode="External"/><Relationship Id="rId5" Type="http://schemas.openxmlformats.org/officeDocument/2006/relationships/image" Target="../media/image24.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hyperlink" Target="https://vimeo.com/827451000" TargetMode="External"/><Relationship Id="rId13" Type="http://schemas.openxmlformats.org/officeDocument/2006/relationships/image" Target="../media/image29.png"/><Relationship Id="rId3" Type="http://schemas.openxmlformats.org/officeDocument/2006/relationships/image" Target="../media/image28.png"/><Relationship Id="rId7" Type="http://schemas.openxmlformats.org/officeDocument/2006/relationships/hyperlink" Target="https://vimeo.com/849260702" TargetMode="External"/><Relationship Id="rId12" Type="http://schemas.openxmlformats.org/officeDocument/2006/relationships/hyperlink" Target="https://pngimg.com/download/92915"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vimeo.com/853490876" TargetMode="External"/><Relationship Id="rId11" Type="http://schemas.openxmlformats.org/officeDocument/2006/relationships/image" Target="../media/image5.png"/><Relationship Id="rId5" Type="http://schemas.openxmlformats.org/officeDocument/2006/relationships/hyperlink" Target="https://vimeo.com/519347112" TargetMode="External"/><Relationship Id="rId15" Type="http://schemas.openxmlformats.org/officeDocument/2006/relationships/image" Target="../media/image31.png"/><Relationship Id="rId10" Type="http://schemas.openxmlformats.org/officeDocument/2006/relationships/hyperlink" Target="https://pngimg.com/download/74808" TargetMode="External"/><Relationship Id="rId4" Type="http://schemas.openxmlformats.org/officeDocument/2006/relationships/hyperlink" Target="https://vimeo.com/505852089" TargetMode="External"/><Relationship Id="rId9" Type="http://schemas.openxmlformats.org/officeDocument/2006/relationships/image" Target="../media/image4.png"/><Relationship Id="rId1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0.png"/><Relationship Id="rId4" Type="http://schemas.openxmlformats.org/officeDocument/2006/relationships/image" Target="../media/image39.svg"/></Relationships>
</file>

<file path=ppt/slides/_rels/slide16.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8" Type="http://schemas.openxmlformats.org/officeDocument/2006/relationships/hyperlink" Target="https://pngimg.com/download/92915" TargetMode="External"/><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pngimg.com/download/74808" TargetMode="External"/><Relationship Id="rId5" Type="http://schemas.openxmlformats.org/officeDocument/2006/relationships/image" Target="../media/image4.png"/><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hyperlink" Target="https://pngimg.com/download/74808"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hyperlink" Target="https://pngimg.com/download/92915" TargetMode="Externa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ngimg.com/download/74808" TargetMode="External"/><Relationship Id="rId3" Type="http://schemas.microsoft.com/office/2018/10/relationships/comments" Target="../comments/modernComment_12B_0.xml"/><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5.png"/><Relationship Id="rId11" Type="http://schemas.openxmlformats.org/officeDocument/2006/relationships/image" Target="../media/image28.png"/><Relationship Id="rId5" Type="http://schemas.openxmlformats.org/officeDocument/2006/relationships/image" Target="../media/image44.svg"/><Relationship Id="rId10" Type="http://schemas.openxmlformats.org/officeDocument/2006/relationships/hyperlink" Target="https://pngimg.com/download/92915" TargetMode="External"/><Relationship Id="rId4" Type="http://schemas.openxmlformats.org/officeDocument/2006/relationships/image" Target="../media/image43.png"/><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hyperlink" Target="https://pngimg.com/download/92915"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pngimg.com/download/74808" TargetMode="Externa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pngimg.com/download/92915" TargetMode="External"/><Relationship Id="rId5" Type="http://schemas.openxmlformats.org/officeDocument/2006/relationships/image" Target="../media/image5.png"/><Relationship Id="rId4" Type="http://schemas.openxmlformats.org/officeDocument/2006/relationships/hyperlink" Target="https://pngimg.com/download/74808"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E66527-C0E8-792B-FBBB-6C210CA8CD7D}"/>
              </a:ext>
            </a:extLst>
          </p:cNvPr>
          <p:cNvPicPr>
            <a:picLocks noChangeAspect="1"/>
          </p:cNvPicPr>
          <p:nvPr/>
        </p:nvPicPr>
        <p:blipFill>
          <a:blip r:embed="rId2"/>
          <a:stretch>
            <a:fillRect/>
          </a:stretch>
        </p:blipFill>
        <p:spPr>
          <a:xfrm>
            <a:off x="6691" y="888"/>
            <a:ext cx="18322444" cy="10282702"/>
          </a:xfrm>
          <a:prstGeom prst="rect">
            <a:avLst/>
          </a:prstGeom>
        </p:spPr>
      </p:pic>
      <p:sp>
        <p:nvSpPr>
          <p:cNvPr id="15" name="Rectangle 14">
            <a:extLst>
              <a:ext uri="{FF2B5EF4-FFF2-40B4-BE49-F238E27FC236}">
                <a16:creationId xmlns:a16="http://schemas.microsoft.com/office/drawing/2014/main" id="{FB80DCA9-38E4-E4F4-63EF-E53C587C3305}"/>
              </a:ext>
            </a:extLst>
          </p:cNvPr>
          <p:cNvSpPr/>
          <p:nvPr/>
        </p:nvSpPr>
        <p:spPr>
          <a:xfrm>
            <a:off x="12842" y="8929457"/>
            <a:ext cx="18454397" cy="13960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0A22E"/>
              </a:solidFill>
            </a:endParaRPr>
          </a:p>
        </p:txBody>
      </p:sp>
      <p:sp>
        <p:nvSpPr>
          <p:cNvPr id="12" name="TextBox 1">
            <a:extLst>
              <a:ext uri="{FF2B5EF4-FFF2-40B4-BE49-F238E27FC236}">
                <a16:creationId xmlns:a16="http://schemas.microsoft.com/office/drawing/2014/main" id="{1778A561-C6C2-48A3-AADE-30E759EC1040}"/>
              </a:ext>
            </a:extLst>
          </p:cNvPr>
          <p:cNvSpPr txBox="1"/>
          <p:nvPr/>
        </p:nvSpPr>
        <p:spPr>
          <a:xfrm>
            <a:off x="9119632" y="9179974"/>
            <a:ext cx="13535936" cy="9233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5400" dirty="0">
                <a:solidFill>
                  <a:schemeClr val="accent1"/>
                </a:solidFill>
                <a:latin typeface="Calibri Light"/>
                <a:cs typeface="Calibri Light"/>
              </a:rPr>
              <a:t>A TSSC </a:t>
            </a:r>
            <a:r>
              <a:rPr lang="es-ES" sz="5400" err="1">
                <a:solidFill>
                  <a:schemeClr val="accent1"/>
                </a:solidFill>
                <a:latin typeface="Calibri Light"/>
                <a:cs typeface="Calibri Light"/>
              </a:rPr>
              <a:t>Health</a:t>
            </a:r>
            <a:r>
              <a:rPr lang="es-ES" sz="5400" dirty="0">
                <a:solidFill>
                  <a:schemeClr val="accent1"/>
                </a:solidFill>
                <a:latin typeface="Calibri Light"/>
                <a:cs typeface="Calibri Light"/>
              </a:rPr>
              <a:t> Coaching Module</a:t>
            </a:r>
          </a:p>
        </p:txBody>
      </p:sp>
      <p:pic>
        <p:nvPicPr>
          <p:cNvPr id="3" name="Picture 2" descr="A black and orange text&#10;&#10;Description automatically generated">
            <a:extLst>
              <a:ext uri="{FF2B5EF4-FFF2-40B4-BE49-F238E27FC236}">
                <a16:creationId xmlns:a16="http://schemas.microsoft.com/office/drawing/2014/main" id="{9CAC8499-D148-6878-0B1B-50D2078AB58B}"/>
              </a:ext>
            </a:extLst>
          </p:cNvPr>
          <p:cNvPicPr>
            <a:picLocks noChangeAspect="1"/>
          </p:cNvPicPr>
          <p:nvPr/>
        </p:nvPicPr>
        <p:blipFill>
          <a:blip r:embed="rId3"/>
          <a:stretch>
            <a:fillRect/>
          </a:stretch>
        </p:blipFill>
        <p:spPr>
          <a:xfrm>
            <a:off x="66430" y="8970026"/>
            <a:ext cx="5117690" cy="1266993"/>
          </a:xfrm>
          <a:prstGeom prst="rect">
            <a:avLst/>
          </a:prstGeom>
        </p:spPr>
      </p:pic>
      <p:sp>
        <p:nvSpPr>
          <p:cNvPr id="4" name="Rectangle 3">
            <a:extLst>
              <a:ext uri="{FF2B5EF4-FFF2-40B4-BE49-F238E27FC236}">
                <a16:creationId xmlns:a16="http://schemas.microsoft.com/office/drawing/2014/main" id="{CEF777EA-98CF-8F84-EFBE-E90867A9F73F}"/>
              </a:ext>
            </a:extLst>
          </p:cNvPr>
          <p:cNvSpPr/>
          <p:nvPr/>
        </p:nvSpPr>
        <p:spPr>
          <a:xfrm>
            <a:off x="12841" y="2928134"/>
            <a:ext cx="18326528" cy="18621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1">
            <a:extLst>
              <a:ext uri="{FF2B5EF4-FFF2-40B4-BE49-F238E27FC236}">
                <a16:creationId xmlns:a16="http://schemas.microsoft.com/office/drawing/2014/main" id="{77AC5181-B1DE-606C-3222-3B4AC7DB834D}"/>
              </a:ext>
            </a:extLst>
          </p:cNvPr>
          <p:cNvSpPr txBox="1"/>
          <p:nvPr/>
        </p:nvSpPr>
        <p:spPr>
          <a:xfrm>
            <a:off x="2886210" y="3083877"/>
            <a:ext cx="13535936" cy="156966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9600" b="1" dirty="0">
                <a:solidFill>
                  <a:schemeClr val="bg1"/>
                </a:solidFill>
                <a:latin typeface="Calibri Light"/>
                <a:cs typeface="Calibri Light"/>
              </a:rPr>
              <a:t>FRUITS AND VEGETABLES</a:t>
            </a:r>
          </a:p>
        </p:txBody>
      </p:sp>
    </p:spTree>
    <p:extLst>
      <p:ext uri="{BB962C8B-B14F-4D97-AF65-F5344CB8AC3E}">
        <p14:creationId xmlns:p14="http://schemas.microsoft.com/office/powerpoint/2010/main" val="294970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D34C6C-7C6C-4F21-A39C-90412440FD28}"/>
              </a:ext>
            </a:extLst>
          </p:cNvPr>
          <p:cNvSpPr/>
          <p:nvPr/>
        </p:nvSpPr>
        <p:spPr>
          <a:xfrm>
            <a:off x="-457201" y="-359229"/>
            <a:ext cx="19528971" cy="1064622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Picture 3"/>
          <p:cNvPicPr>
            <a:picLocks noChangeAspect="1"/>
          </p:cNvPicPr>
          <p:nvPr/>
        </p:nvPicPr>
        <p:blipFill>
          <a:blip r:embed="rId3"/>
          <a:srcRect/>
          <a:stretch>
            <a:fillRect/>
          </a:stretch>
        </p:blipFill>
        <p:spPr>
          <a:xfrm>
            <a:off x="17396953" y="9337938"/>
            <a:ext cx="1506197" cy="929355"/>
          </a:xfrm>
          <a:prstGeom prst="rect">
            <a:avLst/>
          </a:prstGeom>
        </p:spPr>
      </p:pic>
      <p:sp>
        <p:nvSpPr>
          <p:cNvPr id="4" name="TextBox 3">
            <a:extLst>
              <a:ext uri="{FF2B5EF4-FFF2-40B4-BE49-F238E27FC236}">
                <a16:creationId xmlns:a16="http://schemas.microsoft.com/office/drawing/2014/main" id="{4AEE50A3-DE0C-4B6C-7362-904EFDC6D5EB}"/>
              </a:ext>
            </a:extLst>
          </p:cNvPr>
          <p:cNvSpPr txBox="1"/>
          <p:nvPr/>
        </p:nvSpPr>
        <p:spPr>
          <a:xfrm>
            <a:off x="1" y="2106200"/>
            <a:ext cx="1828800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0" b="1" dirty="0">
                <a:latin typeface="Calibri Light"/>
                <a:cs typeface="Calibri Light"/>
              </a:rPr>
              <a:t>Let's talk about how things have been </a:t>
            </a:r>
          </a:p>
          <a:p>
            <a:pPr algn="ctr"/>
            <a:r>
              <a:rPr lang="en-US" sz="6000" b="1" dirty="0">
                <a:latin typeface="Calibri Light" panose="020F0302020204030204" pitchFamily="34" charset="0"/>
                <a:cs typeface="Calibri Light" panose="020F0302020204030204" pitchFamily="34" charset="0"/>
              </a:rPr>
              <a:t>since the last time we met</a:t>
            </a:r>
          </a:p>
          <a:p>
            <a:pPr algn="ctr"/>
            <a:endParaRPr lang="en-US" sz="4000" dirty="0">
              <a:cs typeface="Calibri"/>
            </a:endParaRPr>
          </a:p>
        </p:txBody>
      </p:sp>
      <p:pic>
        <p:nvPicPr>
          <p:cNvPr id="7" name="Picture 6" descr="A yellow letter i on a black background&#10;&#10;Description automatically generated">
            <a:extLst>
              <a:ext uri="{FF2B5EF4-FFF2-40B4-BE49-F238E27FC236}">
                <a16:creationId xmlns:a16="http://schemas.microsoft.com/office/drawing/2014/main" id="{88643430-84D3-4A22-84E5-C0BCC5737C6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20872" y="-226031"/>
            <a:ext cx="731178" cy="688369"/>
          </a:xfrm>
          <a:prstGeom prst="rect">
            <a:avLst/>
          </a:prstGeom>
        </p:spPr>
      </p:pic>
      <p:pic>
        <p:nvPicPr>
          <p:cNvPr id="8" name="Picture 7" descr="A white letter in a circle&#10;&#10;Description automatically generated">
            <a:extLst>
              <a:ext uri="{FF2B5EF4-FFF2-40B4-BE49-F238E27FC236}">
                <a16:creationId xmlns:a16="http://schemas.microsoft.com/office/drawing/2014/main" id="{B5523259-2851-4EB3-BECA-DDF385F9164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1465" y="-89042"/>
            <a:ext cx="636998" cy="628436"/>
          </a:xfrm>
          <a:prstGeom prst="rect">
            <a:avLst/>
          </a:prstGeom>
        </p:spPr>
      </p:pic>
    </p:spTree>
    <p:extLst>
      <p:ext uri="{BB962C8B-B14F-4D97-AF65-F5344CB8AC3E}">
        <p14:creationId xmlns:p14="http://schemas.microsoft.com/office/powerpoint/2010/main" val="287684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862390" y="141404"/>
            <a:ext cx="16258420" cy="2180084"/>
          </a:xfrm>
          <a:prstGeom prst="rect">
            <a:avLst/>
          </a:prstGeom>
        </p:spPr>
        <p:txBody>
          <a:bodyPr wrap="square" lIns="0" tIns="0" rIns="0" bIns="0" rtlCol="0" anchor="t">
            <a:spAutoFit/>
          </a:bodyPr>
          <a:lstStyle/>
          <a:p>
            <a:pPr algn="ctr">
              <a:lnSpc>
                <a:spcPts val="8480"/>
              </a:lnSpc>
            </a:pPr>
            <a:r>
              <a:rPr lang="es-419" sz="7200" b="1" dirty="0">
                <a:solidFill>
                  <a:schemeClr val="accent1"/>
                </a:solidFill>
                <a:latin typeface="Glacial Indifference"/>
              </a:rPr>
              <a:t>¿</a:t>
            </a:r>
            <a:r>
              <a:rPr lang="es-419" sz="7200" b="1" dirty="0" err="1">
                <a:solidFill>
                  <a:schemeClr val="accent1"/>
                </a:solidFill>
                <a:latin typeface="Glacial Indifference"/>
              </a:rPr>
              <a:t>How</a:t>
            </a:r>
            <a:r>
              <a:rPr lang="es-419" sz="7200" b="1" dirty="0">
                <a:solidFill>
                  <a:schemeClr val="accent1"/>
                </a:solidFill>
                <a:latin typeface="Glacial Indifference"/>
              </a:rPr>
              <a:t> </a:t>
            </a:r>
            <a:r>
              <a:rPr lang="es-419" sz="7200" b="1" dirty="0" err="1">
                <a:solidFill>
                  <a:schemeClr val="accent1"/>
                </a:solidFill>
                <a:latin typeface="Glacial Indifference"/>
              </a:rPr>
              <a:t>many</a:t>
            </a:r>
            <a:r>
              <a:rPr lang="es-419" sz="7200" b="1" dirty="0">
                <a:solidFill>
                  <a:schemeClr val="accent1"/>
                </a:solidFill>
                <a:latin typeface="Glacial Indifference"/>
              </a:rPr>
              <a:t> </a:t>
            </a:r>
            <a:r>
              <a:rPr lang="es-419" sz="7200" b="1" dirty="0" err="1">
                <a:solidFill>
                  <a:schemeClr val="accent1"/>
                </a:solidFill>
                <a:latin typeface="Glacial Indifference"/>
              </a:rPr>
              <a:t>fruits</a:t>
            </a:r>
            <a:r>
              <a:rPr lang="es-419" sz="7200" b="1" dirty="0">
                <a:solidFill>
                  <a:schemeClr val="accent1"/>
                </a:solidFill>
                <a:latin typeface="Glacial Indifference"/>
              </a:rPr>
              <a:t> and vegetables are </a:t>
            </a:r>
            <a:r>
              <a:rPr lang="es-419" sz="7200" b="1" dirty="0" err="1">
                <a:solidFill>
                  <a:schemeClr val="accent1"/>
                </a:solidFill>
                <a:latin typeface="Glacial Indifference"/>
              </a:rPr>
              <a:t>we</a:t>
            </a:r>
            <a:r>
              <a:rPr lang="es-419" sz="7200" b="1" dirty="0">
                <a:solidFill>
                  <a:schemeClr val="accent1"/>
                </a:solidFill>
                <a:latin typeface="Glacial Indifference"/>
              </a:rPr>
              <a:t> </a:t>
            </a:r>
            <a:r>
              <a:rPr lang="es-419" sz="7200" b="1" dirty="0" err="1">
                <a:solidFill>
                  <a:schemeClr val="accent1"/>
                </a:solidFill>
                <a:latin typeface="Glacial Indifference"/>
              </a:rPr>
              <a:t>consuming</a:t>
            </a:r>
            <a:r>
              <a:rPr lang="es-419" sz="7200" b="1" dirty="0">
                <a:solidFill>
                  <a:schemeClr val="accent1"/>
                </a:solidFill>
                <a:latin typeface="Glacial Indifference"/>
              </a:rPr>
              <a:t>?</a:t>
            </a:r>
          </a:p>
        </p:txBody>
      </p:sp>
      <p:sp>
        <p:nvSpPr>
          <p:cNvPr id="10" name="TextBox 9">
            <a:extLst>
              <a:ext uri="{FF2B5EF4-FFF2-40B4-BE49-F238E27FC236}">
                <a16:creationId xmlns:a16="http://schemas.microsoft.com/office/drawing/2014/main" id="{14ED1A55-CCB7-47C2-92B5-A01508677AE9}"/>
              </a:ext>
            </a:extLst>
          </p:cNvPr>
          <p:cNvSpPr txBox="1"/>
          <p:nvPr/>
        </p:nvSpPr>
        <p:spPr>
          <a:xfrm>
            <a:off x="973040" y="4132187"/>
            <a:ext cx="9122575" cy="3785652"/>
          </a:xfrm>
          <a:prstGeom prst="rect">
            <a:avLst/>
          </a:prstGeom>
          <a:solidFill>
            <a:srgbClr val="EEF2F1"/>
          </a:solidFill>
        </p:spPr>
        <p:txBody>
          <a:bodyPr wrap="square" lIns="91440" tIns="45720" rIns="91440" bIns="45720" rtlCol="0" anchor="t">
            <a:spAutoFit/>
          </a:bodyPr>
          <a:lstStyle/>
          <a:p>
            <a:pPr algn="ctr"/>
            <a:r>
              <a:rPr lang="es-419" sz="6000" b="1" dirty="0"/>
              <a:t> 9 </a:t>
            </a:r>
            <a:r>
              <a:rPr lang="es-419" sz="6000" b="1" dirty="0" err="1"/>
              <a:t>out</a:t>
            </a:r>
            <a:r>
              <a:rPr lang="es-419" sz="6000" b="1" dirty="0"/>
              <a:t> </a:t>
            </a:r>
            <a:r>
              <a:rPr lang="es-419" sz="6000" b="1" dirty="0" err="1"/>
              <a:t>of</a:t>
            </a:r>
            <a:r>
              <a:rPr lang="es-419" sz="6000" b="1" dirty="0"/>
              <a:t> 10 </a:t>
            </a:r>
            <a:r>
              <a:rPr lang="es-419" sz="6000" dirty="0" err="1"/>
              <a:t>Americans</a:t>
            </a:r>
            <a:r>
              <a:rPr lang="es-419" sz="6000" dirty="0"/>
              <a:t> are </a:t>
            </a:r>
            <a:r>
              <a:rPr lang="es-419" sz="6000" u="sng" dirty="0"/>
              <a:t>NOT</a:t>
            </a:r>
            <a:r>
              <a:rPr lang="es-419" sz="6000" dirty="0"/>
              <a:t> </a:t>
            </a:r>
            <a:r>
              <a:rPr lang="es-419" sz="6000" dirty="0" err="1"/>
              <a:t>consuming</a:t>
            </a:r>
            <a:r>
              <a:rPr lang="es-419" sz="6000" dirty="0"/>
              <a:t> </a:t>
            </a:r>
            <a:r>
              <a:rPr lang="es-419" sz="6000" dirty="0" err="1"/>
              <a:t>the</a:t>
            </a:r>
            <a:r>
              <a:rPr lang="es-419" sz="6000" dirty="0"/>
              <a:t> </a:t>
            </a:r>
            <a:r>
              <a:rPr lang="es-419" sz="6000" dirty="0" err="1"/>
              <a:t>recommended</a:t>
            </a:r>
            <a:r>
              <a:rPr lang="es-419" sz="6000" dirty="0"/>
              <a:t> </a:t>
            </a:r>
            <a:r>
              <a:rPr lang="es-419" sz="6000" dirty="0" err="1"/>
              <a:t>portions</a:t>
            </a:r>
            <a:r>
              <a:rPr lang="es-419" sz="6000" dirty="0"/>
              <a:t> </a:t>
            </a:r>
            <a:r>
              <a:rPr lang="es-419" sz="6000" dirty="0" err="1"/>
              <a:t>of</a:t>
            </a:r>
            <a:r>
              <a:rPr lang="es-419" sz="6000" dirty="0"/>
              <a:t> </a:t>
            </a:r>
            <a:r>
              <a:rPr lang="es-419" sz="6000" dirty="0" err="1"/>
              <a:t>fruits</a:t>
            </a:r>
            <a:r>
              <a:rPr lang="es-419" sz="6000" dirty="0"/>
              <a:t> and vegetables. </a:t>
            </a:r>
            <a:endParaRPr lang="en-US" dirty="0"/>
          </a:p>
        </p:txBody>
      </p:sp>
      <p:pic>
        <p:nvPicPr>
          <p:cNvPr id="11" name="Picture 32">
            <a:extLst>
              <a:ext uri="{FF2B5EF4-FFF2-40B4-BE49-F238E27FC236}">
                <a16:creationId xmlns:a16="http://schemas.microsoft.com/office/drawing/2014/main" id="{B44EF235-537F-4E4F-9727-50B026B691BC}"/>
              </a:ext>
            </a:extLst>
          </p:cNvPr>
          <p:cNvPicPr>
            <a:picLocks noChangeAspect="1"/>
          </p:cNvPicPr>
          <p:nvPr/>
        </p:nvPicPr>
        <p:blipFill>
          <a:blip r:embed="rId4"/>
          <a:srcRect/>
          <a:stretch>
            <a:fillRect/>
          </a:stretch>
        </p:blipFill>
        <p:spPr>
          <a:xfrm>
            <a:off x="17052938" y="9383536"/>
            <a:ext cx="1235062" cy="762060"/>
          </a:xfrm>
          <a:prstGeom prst="rect">
            <a:avLst/>
          </a:prstGeom>
        </p:spPr>
      </p:pic>
      <p:pic>
        <p:nvPicPr>
          <p:cNvPr id="2" name="Picture 3" descr="A diagram of a group of people&#10;&#10;Description automatically generated">
            <a:extLst>
              <a:ext uri="{FF2B5EF4-FFF2-40B4-BE49-F238E27FC236}">
                <a16:creationId xmlns:a16="http://schemas.microsoft.com/office/drawing/2014/main" id="{E64E4B58-0457-8127-AD47-6A257021CF52}"/>
              </a:ext>
            </a:extLst>
          </p:cNvPr>
          <p:cNvPicPr>
            <a:picLocks noChangeAspect="1"/>
          </p:cNvPicPr>
          <p:nvPr/>
        </p:nvPicPr>
        <p:blipFill>
          <a:blip r:embed="rId5"/>
          <a:stretch>
            <a:fillRect/>
          </a:stretch>
        </p:blipFill>
        <p:spPr>
          <a:xfrm>
            <a:off x="10796286" y="2513153"/>
            <a:ext cx="6476035" cy="6447099"/>
          </a:xfrm>
          <a:prstGeom prst="rect">
            <a:avLst/>
          </a:prstGeom>
        </p:spPr>
      </p:pic>
      <p:sp>
        <p:nvSpPr>
          <p:cNvPr id="3" name="AutoShape 2" descr="https://powerpoint.officeapps.live.com/pods/GetClipboardImage.ashx?Id=96a4b8c7-4ed9-4d58-9bfe-fcde777512ea&amp;DC=PUS3&amp;pkey=e3c3c8ed-c6bc-4ffe-8ffd-fdef804fa539&amp;wdwaccluster=PUS3">
            <a:extLst>
              <a:ext uri="{FF2B5EF4-FFF2-40B4-BE49-F238E27FC236}">
                <a16:creationId xmlns:a16="http://schemas.microsoft.com/office/drawing/2014/main" id="{62501ED4-C065-4AA4-AAAF-CE618FADC682}"/>
              </a:ext>
            </a:extLst>
          </p:cNvPr>
          <p:cNvSpPr>
            <a:spLocks noChangeAspect="1" noChangeArrowheads="1"/>
          </p:cNvSpPr>
          <p:nvPr/>
        </p:nvSpPr>
        <p:spPr bwMode="auto">
          <a:xfrm>
            <a:off x="8991600" y="49911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https://powerpoint.officeapps.live.com/pods/GetClipboardImage.ashx?Id=96a4b8c7-4ed9-4d58-9bfe-fcde777512ea&amp;DC=PUS3&amp;pkey=e3c3c8ed-c6bc-4ffe-8ffd-fdef804fa539&amp;wdwaccluster=PUS3">
            <a:extLst>
              <a:ext uri="{FF2B5EF4-FFF2-40B4-BE49-F238E27FC236}">
                <a16:creationId xmlns:a16="http://schemas.microsoft.com/office/drawing/2014/main" id="{3CBA6668-ACE2-41FC-A6DC-E874416D5A61}"/>
              </a:ext>
            </a:extLst>
          </p:cNvPr>
          <p:cNvSpPr>
            <a:spLocks noChangeAspect="1" noChangeArrowheads="1"/>
          </p:cNvSpPr>
          <p:nvPr/>
        </p:nvSpPr>
        <p:spPr bwMode="auto">
          <a:xfrm>
            <a:off x="9144000" y="51435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1024" y="394088"/>
            <a:ext cx="10640402" cy="2237792"/>
          </a:xfrm>
          <a:prstGeom prst="rect">
            <a:avLst/>
          </a:prstGeom>
        </p:spPr>
        <p:txBody>
          <a:bodyPr wrap="square" lIns="0" tIns="0" rIns="0" bIns="0" rtlCol="0" anchor="t">
            <a:spAutoFit/>
          </a:bodyPr>
          <a:lstStyle/>
          <a:p>
            <a:pPr>
              <a:lnSpc>
                <a:spcPts val="9200"/>
              </a:lnSpc>
            </a:pPr>
            <a:r>
              <a:rPr lang="es-419" sz="5400" b="1" dirty="0" err="1">
                <a:solidFill>
                  <a:schemeClr val="accent1"/>
                </a:solidFill>
                <a:latin typeface="Glacial Indifference"/>
              </a:rPr>
              <a:t>How</a:t>
            </a:r>
            <a:r>
              <a:rPr lang="es-419" sz="5400" b="1" dirty="0">
                <a:solidFill>
                  <a:schemeClr val="accent1"/>
                </a:solidFill>
                <a:latin typeface="Glacial Indifference"/>
              </a:rPr>
              <a:t> </a:t>
            </a:r>
            <a:r>
              <a:rPr lang="es-419" sz="5400" b="1" dirty="0" err="1">
                <a:solidFill>
                  <a:schemeClr val="accent1"/>
                </a:solidFill>
                <a:latin typeface="Glacial Indifference"/>
              </a:rPr>
              <a:t>many</a:t>
            </a:r>
            <a:r>
              <a:rPr lang="es-419" sz="5400" b="1" dirty="0">
                <a:solidFill>
                  <a:schemeClr val="accent1"/>
                </a:solidFill>
                <a:latin typeface="Glacial Indifference"/>
              </a:rPr>
              <a:t> </a:t>
            </a:r>
            <a:r>
              <a:rPr lang="es-419" sz="5400" b="1" dirty="0" err="1">
                <a:solidFill>
                  <a:schemeClr val="accent1"/>
                </a:solidFill>
                <a:latin typeface="Glacial Indifference"/>
              </a:rPr>
              <a:t>fruits</a:t>
            </a:r>
            <a:r>
              <a:rPr lang="es-419" sz="5400" b="1" dirty="0">
                <a:solidFill>
                  <a:schemeClr val="accent1"/>
                </a:solidFill>
                <a:latin typeface="Glacial Indifference"/>
              </a:rPr>
              <a:t> and vegetables am I </a:t>
            </a:r>
            <a:r>
              <a:rPr lang="es-419" sz="5400" b="1" dirty="0" err="1">
                <a:solidFill>
                  <a:schemeClr val="accent1"/>
                </a:solidFill>
                <a:latin typeface="Glacial Indifference"/>
              </a:rPr>
              <a:t>consuming</a:t>
            </a:r>
            <a:r>
              <a:rPr lang="es-419" sz="5400" b="1" dirty="0">
                <a:solidFill>
                  <a:schemeClr val="accent1"/>
                </a:solidFill>
                <a:latin typeface="Glacial Indifference"/>
              </a:rPr>
              <a:t> </a:t>
            </a:r>
            <a:r>
              <a:rPr lang="es-419" sz="5400" b="1" dirty="0" err="1">
                <a:solidFill>
                  <a:schemeClr val="accent1"/>
                </a:solidFill>
                <a:latin typeface="Glacial Indifference"/>
              </a:rPr>
              <a:t>daily</a:t>
            </a:r>
            <a:r>
              <a:rPr lang="es-419" sz="5400" b="1" dirty="0">
                <a:solidFill>
                  <a:schemeClr val="accent1"/>
                </a:solidFill>
                <a:latin typeface="Glacial Indifference"/>
              </a:rPr>
              <a:t>?</a:t>
            </a:r>
          </a:p>
        </p:txBody>
      </p:sp>
      <p:grpSp>
        <p:nvGrpSpPr>
          <p:cNvPr id="3" name="Group 3"/>
          <p:cNvGrpSpPr/>
          <p:nvPr/>
        </p:nvGrpSpPr>
        <p:grpSpPr>
          <a:xfrm>
            <a:off x="538912" y="5588524"/>
            <a:ext cx="3849248" cy="6143524"/>
            <a:chOff x="0" y="0"/>
            <a:chExt cx="6808242" cy="11161166"/>
          </a:xfrm>
        </p:grpSpPr>
        <p:grpSp>
          <p:nvGrpSpPr>
            <p:cNvPr id="4" name="Group 4"/>
            <p:cNvGrpSpPr/>
            <p:nvPr/>
          </p:nvGrpSpPr>
          <p:grpSpPr>
            <a:xfrm>
              <a:off x="0" y="0"/>
              <a:ext cx="6808242" cy="8440647"/>
              <a:chOff x="0" y="0"/>
              <a:chExt cx="4431576" cy="5494131"/>
            </a:xfrm>
          </p:grpSpPr>
          <p:sp>
            <p:nvSpPr>
              <p:cNvPr id="5" name="Freeform 5"/>
              <p:cNvSpPr/>
              <p:nvPr/>
            </p:nvSpPr>
            <p:spPr>
              <a:xfrm>
                <a:off x="0" y="0"/>
                <a:ext cx="4431576" cy="5494131"/>
              </a:xfrm>
              <a:custGeom>
                <a:avLst/>
                <a:gdLst/>
                <a:ahLst/>
                <a:cxnLst/>
                <a:rect l="l" t="t" r="r" b="b"/>
                <a:pathLst>
                  <a:path w="4431576" h="5494131">
                    <a:moveTo>
                      <a:pt x="4307116" y="5494131"/>
                    </a:moveTo>
                    <a:lnTo>
                      <a:pt x="124460" y="5494131"/>
                    </a:lnTo>
                    <a:cubicBezTo>
                      <a:pt x="55880" y="5494131"/>
                      <a:pt x="0" y="5438251"/>
                      <a:pt x="0" y="5369671"/>
                    </a:cubicBezTo>
                    <a:lnTo>
                      <a:pt x="0" y="124460"/>
                    </a:lnTo>
                    <a:cubicBezTo>
                      <a:pt x="0" y="55880"/>
                      <a:pt x="55880" y="0"/>
                      <a:pt x="124460" y="0"/>
                    </a:cubicBezTo>
                    <a:lnTo>
                      <a:pt x="4307116" y="0"/>
                    </a:lnTo>
                    <a:cubicBezTo>
                      <a:pt x="4375696" y="0"/>
                      <a:pt x="4431576" y="55880"/>
                      <a:pt x="4431576" y="124460"/>
                    </a:cubicBezTo>
                    <a:lnTo>
                      <a:pt x="4431576" y="5369671"/>
                    </a:lnTo>
                    <a:cubicBezTo>
                      <a:pt x="4431576" y="5438251"/>
                      <a:pt x="4375696" y="5494131"/>
                      <a:pt x="4307116" y="5494131"/>
                    </a:cubicBezTo>
                    <a:close/>
                  </a:path>
                </a:pathLst>
              </a:custGeom>
              <a:solidFill>
                <a:srgbClr val="00B050">
                  <a:alpha val="9804"/>
                </a:srgbClr>
              </a:solidFill>
            </p:spPr>
          </p:sp>
        </p:grpSp>
        <p:sp>
          <p:nvSpPr>
            <p:cNvPr id="6" name="TextBox 6"/>
            <p:cNvSpPr txBox="1"/>
            <p:nvPr/>
          </p:nvSpPr>
          <p:spPr>
            <a:xfrm>
              <a:off x="327063" y="3516783"/>
              <a:ext cx="5503279" cy="7644383"/>
            </a:xfrm>
            <a:prstGeom prst="rect">
              <a:avLst/>
            </a:prstGeom>
          </p:spPr>
          <p:txBody>
            <a:bodyPr lIns="0" tIns="0" rIns="0" bIns="0" rtlCol="0" anchor="t">
              <a:spAutoFit/>
            </a:bodyPr>
            <a:lstStyle/>
            <a:p>
              <a:pPr marL="457200" indent="-457200">
                <a:lnSpc>
                  <a:spcPts val="4199"/>
                </a:lnSpc>
                <a:buFont typeface="Arial" panose="020B0604020202020204" pitchFamily="34" charset="0"/>
                <a:buChar char="•"/>
              </a:pPr>
              <a:r>
                <a:rPr lang="en-US" sz="2750" dirty="0">
                  <a:solidFill>
                    <a:srgbClr val="403F3F"/>
                  </a:solidFill>
                  <a:latin typeface="HK Grotesk Light Bold"/>
                </a:rPr>
                <a:t>Smoothie</a:t>
              </a:r>
              <a:endParaRPr lang="en-US" sz="2799" dirty="0">
                <a:solidFill>
                  <a:srgbClr val="403F3F"/>
                </a:solidFill>
                <a:latin typeface="HK Grotesk Light Bold"/>
              </a:endParaRPr>
            </a:p>
            <a:p>
              <a:pPr marL="457200" indent="-457200">
                <a:lnSpc>
                  <a:spcPts val="4199"/>
                </a:lnSpc>
                <a:buFont typeface="Arial" panose="020B0604020202020204" pitchFamily="34" charset="0"/>
                <a:buChar char="•"/>
              </a:pPr>
              <a:r>
                <a:rPr lang="en-US" sz="2750" dirty="0">
                  <a:solidFill>
                    <a:srgbClr val="403F3F"/>
                  </a:solidFill>
                  <a:latin typeface="HK Grotesk Light Bold"/>
                </a:rPr>
                <a:t>Eggs</a:t>
              </a:r>
            </a:p>
            <a:p>
              <a:pPr marL="457200" indent="-457200">
                <a:lnSpc>
                  <a:spcPts val="4199"/>
                </a:lnSpc>
                <a:buFont typeface="Arial" panose="020B0604020202020204" pitchFamily="34" charset="0"/>
                <a:buChar char="•"/>
              </a:pPr>
              <a:r>
                <a:rPr lang="en-US" sz="2750" dirty="0">
                  <a:solidFill>
                    <a:srgbClr val="403F3F"/>
                  </a:solidFill>
                  <a:latin typeface="HK Grotesk Light Bold"/>
                </a:rPr>
                <a:t>Tacos</a:t>
              </a:r>
            </a:p>
            <a:p>
              <a:pPr marL="457200" indent="-457200">
                <a:lnSpc>
                  <a:spcPts val="4199"/>
                </a:lnSpc>
                <a:buFont typeface="Arial" panose="020B0604020202020204" pitchFamily="34" charset="0"/>
                <a:buChar char="•"/>
              </a:pPr>
              <a:r>
                <a:rPr lang="en-US" sz="2750" dirty="0">
                  <a:solidFill>
                    <a:srgbClr val="403F3F"/>
                  </a:solidFill>
                  <a:latin typeface="HK Grotesk Light Bold"/>
                </a:rPr>
                <a:t>Pancakes</a:t>
              </a:r>
            </a:p>
            <a:p>
              <a:pPr marL="457200" indent="-457200">
                <a:lnSpc>
                  <a:spcPts val="4199"/>
                </a:lnSpc>
                <a:buFont typeface="Arial" panose="020B0604020202020204" pitchFamily="34" charset="0"/>
                <a:buChar char="•"/>
              </a:pPr>
              <a:r>
                <a:rPr lang="en-US" sz="2750" dirty="0">
                  <a:solidFill>
                    <a:srgbClr val="403F3F"/>
                  </a:solidFill>
                  <a:latin typeface="HK Grotesk Light Bold"/>
                </a:rPr>
                <a:t>Juice</a:t>
              </a:r>
            </a:p>
            <a:p>
              <a:pPr>
                <a:lnSpc>
                  <a:spcPts val="4199"/>
                </a:lnSpc>
              </a:pPr>
              <a:endParaRPr lang="en-US" sz="2624">
                <a:solidFill>
                  <a:srgbClr val="403F3F"/>
                </a:solidFill>
                <a:latin typeface="HK Grotesk Light Bold"/>
              </a:endParaRPr>
            </a:p>
            <a:p>
              <a:pPr>
                <a:lnSpc>
                  <a:spcPts val="3936"/>
                </a:lnSpc>
              </a:pPr>
              <a:endParaRPr lang="en-US" sz="2624">
                <a:solidFill>
                  <a:srgbClr val="403F3F"/>
                </a:solidFill>
                <a:latin typeface="HK Grotesk Light Bold"/>
              </a:endParaRPr>
            </a:p>
            <a:p>
              <a:pPr>
                <a:lnSpc>
                  <a:spcPts val="3936"/>
                </a:lnSpc>
              </a:pPr>
              <a:endParaRPr lang="en-US" sz="2624">
                <a:solidFill>
                  <a:srgbClr val="403F3F"/>
                </a:solidFill>
                <a:latin typeface="HK Grotesk Light Bold"/>
              </a:endParaRPr>
            </a:p>
          </p:txBody>
        </p:sp>
      </p:grpSp>
      <p:grpSp>
        <p:nvGrpSpPr>
          <p:cNvPr id="7" name="Group 7"/>
          <p:cNvGrpSpPr/>
          <p:nvPr/>
        </p:nvGrpSpPr>
        <p:grpSpPr>
          <a:xfrm>
            <a:off x="500167" y="5607896"/>
            <a:ext cx="4291238" cy="1656909"/>
            <a:chOff x="0" y="0"/>
            <a:chExt cx="7003782" cy="2209213"/>
          </a:xfrm>
        </p:grpSpPr>
        <p:grpSp>
          <p:nvGrpSpPr>
            <p:cNvPr id="8" name="Group 8"/>
            <p:cNvGrpSpPr/>
            <p:nvPr/>
          </p:nvGrpSpPr>
          <p:grpSpPr>
            <a:xfrm>
              <a:off x="0" y="0"/>
              <a:ext cx="6345643" cy="2209213"/>
              <a:chOff x="0" y="0"/>
              <a:chExt cx="4130464" cy="1438006"/>
            </a:xfrm>
          </p:grpSpPr>
          <p:sp>
            <p:nvSpPr>
              <p:cNvPr id="9" name="Freeform 9"/>
              <p:cNvSpPr/>
              <p:nvPr/>
            </p:nvSpPr>
            <p:spPr>
              <a:xfrm>
                <a:off x="0" y="0"/>
                <a:ext cx="4130464" cy="1438006"/>
              </a:xfrm>
              <a:custGeom>
                <a:avLst/>
                <a:gdLst/>
                <a:ahLst/>
                <a:cxnLst/>
                <a:rect l="l" t="t" r="r" b="b"/>
                <a:pathLst>
                  <a:path w="4431576" h="1438006">
                    <a:moveTo>
                      <a:pt x="4307116" y="1438006"/>
                    </a:moveTo>
                    <a:lnTo>
                      <a:pt x="124460" y="1438006"/>
                    </a:lnTo>
                    <a:cubicBezTo>
                      <a:pt x="55880" y="1438006"/>
                      <a:pt x="0" y="1382126"/>
                      <a:pt x="0" y="1313546"/>
                    </a:cubicBezTo>
                    <a:lnTo>
                      <a:pt x="0" y="124460"/>
                    </a:lnTo>
                    <a:cubicBezTo>
                      <a:pt x="0" y="55880"/>
                      <a:pt x="55880" y="0"/>
                      <a:pt x="124460" y="0"/>
                    </a:cubicBezTo>
                    <a:lnTo>
                      <a:pt x="4307116" y="0"/>
                    </a:lnTo>
                    <a:cubicBezTo>
                      <a:pt x="4375696" y="0"/>
                      <a:pt x="4431576" y="55880"/>
                      <a:pt x="4431576" y="124460"/>
                    </a:cubicBezTo>
                    <a:lnTo>
                      <a:pt x="4431576" y="1313546"/>
                    </a:lnTo>
                    <a:cubicBezTo>
                      <a:pt x="4431576" y="1382126"/>
                      <a:pt x="4375696" y="1438006"/>
                      <a:pt x="4307116" y="1438006"/>
                    </a:cubicBezTo>
                    <a:close/>
                  </a:path>
                </a:pathLst>
              </a:custGeom>
              <a:solidFill>
                <a:srgbClr val="00B050"/>
              </a:solidFill>
            </p:spPr>
            <p:txBody>
              <a:bodyPr/>
              <a:lstStyle/>
              <a:p>
                <a:endParaRPr lang="es-MX"/>
              </a:p>
            </p:txBody>
          </p:sp>
        </p:grpSp>
        <p:sp>
          <p:nvSpPr>
            <p:cNvPr id="10" name="TextBox 10"/>
            <p:cNvSpPr txBox="1"/>
            <p:nvPr/>
          </p:nvSpPr>
          <p:spPr>
            <a:xfrm>
              <a:off x="2806363" y="905031"/>
              <a:ext cx="4197419" cy="633422"/>
            </a:xfrm>
            <a:prstGeom prst="rect">
              <a:avLst/>
            </a:prstGeom>
          </p:spPr>
          <p:txBody>
            <a:bodyPr lIns="0" tIns="0" rIns="0" bIns="0" rtlCol="0" anchor="t">
              <a:spAutoFit/>
            </a:bodyPr>
            <a:lstStyle/>
            <a:p>
              <a:pPr>
                <a:lnSpc>
                  <a:spcPts val="3528"/>
                </a:lnSpc>
              </a:pPr>
              <a:r>
                <a:rPr lang="en-US" sz="3600" b="1">
                  <a:solidFill>
                    <a:srgbClr val="FFFFFB"/>
                  </a:solidFill>
                  <a:latin typeface="HK Grotesk Light Bold"/>
                </a:rPr>
                <a:t>Breakfast</a:t>
              </a:r>
            </a:p>
          </p:txBody>
        </p:sp>
        <p:pic>
          <p:nvPicPr>
            <p:cNvPr id="11" name="Picture 1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44200" y="527391"/>
              <a:ext cx="755282" cy="755282"/>
            </a:xfrm>
            <a:prstGeom prst="rect">
              <a:avLst/>
            </a:prstGeom>
          </p:spPr>
        </p:pic>
      </p:grpSp>
      <p:grpSp>
        <p:nvGrpSpPr>
          <p:cNvPr id="12" name="Group 12"/>
          <p:cNvGrpSpPr/>
          <p:nvPr/>
        </p:nvGrpSpPr>
        <p:grpSpPr>
          <a:xfrm>
            <a:off x="7209074" y="5647990"/>
            <a:ext cx="3887994" cy="4956307"/>
            <a:chOff x="0" y="0"/>
            <a:chExt cx="6808242" cy="8504659"/>
          </a:xfrm>
        </p:grpSpPr>
        <p:grpSp>
          <p:nvGrpSpPr>
            <p:cNvPr id="13" name="Group 13"/>
            <p:cNvGrpSpPr/>
            <p:nvPr/>
          </p:nvGrpSpPr>
          <p:grpSpPr>
            <a:xfrm>
              <a:off x="0" y="0"/>
              <a:ext cx="6808242" cy="7776217"/>
              <a:chOff x="0" y="0"/>
              <a:chExt cx="4431576" cy="5061644"/>
            </a:xfrm>
          </p:grpSpPr>
          <p:sp>
            <p:nvSpPr>
              <p:cNvPr id="14" name="Freeform 14"/>
              <p:cNvSpPr/>
              <p:nvPr/>
            </p:nvSpPr>
            <p:spPr>
              <a:xfrm>
                <a:off x="0" y="0"/>
                <a:ext cx="4431576" cy="5061644"/>
              </a:xfrm>
              <a:custGeom>
                <a:avLst/>
                <a:gdLst/>
                <a:ahLst/>
                <a:cxnLst/>
                <a:rect l="l" t="t" r="r" b="b"/>
                <a:pathLst>
                  <a:path w="4431576" h="5061644">
                    <a:moveTo>
                      <a:pt x="4307116" y="5061644"/>
                    </a:moveTo>
                    <a:lnTo>
                      <a:pt x="124460" y="5061644"/>
                    </a:lnTo>
                    <a:cubicBezTo>
                      <a:pt x="55880" y="5061644"/>
                      <a:pt x="0" y="5005764"/>
                      <a:pt x="0" y="4937184"/>
                    </a:cubicBezTo>
                    <a:lnTo>
                      <a:pt x="0" y="124460"/>
                    </a:lnTo>
                    <a:cubicBezTo>
                      <a:pt x="0" y="55880"/>
                      <a:pt x="55880" y="0"/>
                      <a:pt x="124460" y="0"/>
                    </a:cubicBezTo>
                    <a:lnTo>
                      <a:pt x="4307116" y="0"/>
                    </a:lnTo>
                    <a:cubicBezTo>
                      <a:pt x="4375696" y="0"/>
                      <a:pt x="4431576" y="55880"/>
                      <a:pt x="4431576" y="124460"/>
                    </a:cubicBezTo>
                    <a:lnTo>
                      <a:pt x="4431576" y="4937184"/>
                    </a:lnTo>
                    <a:cubicBezTo>
                      <a:pt x="4431576" y="5005764"/>
                      <a:pt x="4375696" y="5061644"/>
                      <a:pt x="4307116" y="5061644"/>
                    </a:cubicBezTo>
                    <a:close/>
                  </a:path>
                </a:pathLst>
              </a:custGeom>
              <a:solidFill>
                <a:srgbClr val="00B050">
                  <a:alpha val="9804"/>
                </a:srgbClr>
              </a:solidFill>
            </p:spPr>
          </p:sp>
        </p:grpSp>
        <p:sp>
          <p:nvSpPr>
            <p:cNvPr id="15" name="TextBox 15"/>
            <p:cNvSpPr txBox="1"/>
            <p:nvPr/>
          </p:nvSpPr>
          <p:spPr>
            <a:xfrm>
              <a:off x="636129" y="3066872"/>
              <a:ext cx="5503280" cy="5437787"/>
            </a:xfrm>
            <a:prstGeom prst="rect">
              <a:avLst/>
            </a:prstGeom>
          </p:spPr>
          <p:txBody>
            <a:bodyPr lIns="0" tIns="0" rIns="0" bIns="0" rtlCol="0" anchor="t">
              <a:spAutoFit/>
            </a:bodyPr>
            <a:lstStyle/>
            <a:p>
              <a:pPr marL="457200" indent="-457200">
                <a:lnSpc>
                  <a:spcPts val="4199"/>
                </a:lnSpc>
                <a:buFont typeface="Arial" panose="020B0604020202020204" pitchFamily="34" charset="0"/>
                <a:buChar char="•"/>
              </a:pPr>
              <a:r>
                <a:rPr lang="es-419" sz="2750" dirty="0" err="1">
                  <a:solidFill>
                    <a:srgbClr val="403F3F"/>
                  </a:solidFill>
                  <a:latin typeface="HK Grotesk Light Bold"/>
                </a:rPr>
                <a:t>Soup</a:t>
              </a:r>
              <a:endParaRPr lang="es-419" sz="2799" dirty="0" err="1">
                <a:solidFill>
                  <a:srgbClr val="403F3F"/>
                </a:solidFill>
                <a:latin typeface="HK Grotesk Light Bold"/>
              </a:endParaRPr>
            </a:p>
            <a:p>
              <a:pPr marL="457200" indent="-457200">
                <a:lnSpc>
                  <a:spcPts val="4199"/>
                </a:lnSpc>
                <a:buFont typeface="Arial" panose="020B0604020202020204" pitchFamily="34" charset="0"/>
                <a:buChar char="•"/>
              </a:pPr>
              <a:r>
                <a:rPr lang="es-419" sz="2750" dirty="0">
                  <a:solidFill>
                    <a:srgbClr val="403F3F"/>
                  </a:solidFill>
                  <a:latin typeface="HK Grotesk Light Bold"/>
                </a:rPr>
                <a:t>Rice</a:t>
              </a:r>
            </a:p>
            <a:p>
              <a:pPr marL="457200" indent="-457200">
                <a:lnSpc>
                  <a:spcPts val="4199"/>
                </a:lnSpc>
                <a:buFont typeface="Arial" panose="020B0604020202020204" pitchFamily="34" charset="0"/>
                <a:buChar char="•"/>
              </a:pPr>
              <a:r>
                <a:rPr lang="es-419" sz="2750" dirty="0">
                  <a:solidFill>
                    <a:srgbClr val="403F3F"/>
                  </a:solidFill>
                  <a:latin typeface="HK Grotesk Light Bold"/>
                </a:rPr>
                <a:t>Tacos</a:t>
              </a:r>
            </a:p>
            <a:p>
              <a:pPr marL="457200" indent="-457200">
                <a:lnSpc>
                  <a:spcPts val="4199"/>
                </a:lnSpc>
                <a:buFont typeface="Arial" panose="020B0604020202020204" pitchFamily="34" charset="0"/>
                <a:buChar char="•"/>
              </a:pPr>
              <a:r>
                <a:rPr lang="es-419" sz="2750" dirty="0" err="1">
                  <a:solidFill>
                    <a:srgbClr val="403F3F"/>
                  </a:solidFill>
                  <a:latin typeface="HK Grotesk Light Bold"/>
                </a:rPr>
                <a:t>With</a:t>
              </a:r>
              <a:r>
                <a:rPr lang="es-419" sz="2750" dirty="0">
                  <a:solidFill>
                    <a:srgbClr val="403F3F"/>
                  </a:solidFill>
                  <a:latin typeface="HK Grotesk Light Bold"/>
                </a:rPr>
                <a:t> </a:t>
              </a:r>
              <a:r>
                <a:rPr lang="es-419" sz="2750" dirty="0" err="1">
                  <a:solidFill>
                    <a:srgbClr val="403F3F"/>
                  </a:solidFill>
                  <a:latin typeface="HK Grotesk Light Bold"/>
                </a:rPr>
                <a:t>chicken</a:t>
              </a:r>
              <a:endParaRPr lang="es-419" sz="2750" dirty="0">
                <a:solidFill>
                  <a:srgbClr val="403F3F"/>
                </a:solidFill>
                <a:latin typeface="HK Grotesk Light Bold"/>
              </a:endParaRPr>
            </a:p>
            <a:p>
              <a:pPr marL="457200" indent="-457200">
                <a:lnSpc>
                  <a:spcPts val="4199"/>
                </a:lnSpc>
                <a:buFont typeface="Arial" panose="020B0604020202020204" pitchFamily="34" charset="0"/>
                <a:buChar char="•"/>
              </a:pPr>
              <a:r>
                <a:rPr lang="es-419" sz="2750" dirty="0" err="1">
                  <a:solidFill>
                    <a:srgbClr val="403F3F"/>
                  </a:solidFill>
                  <a:latin typeface="HK Grotesk Light Bold"/>
                </a:rPr>
                <a:t>With</a:t>
              </a:r>
              <a:r>
                <a:rPr lang="es-419" sz="2750" dirty="0">
                  <a:solidFill>
                    <a:srgbClr val="403F3F"/>
                  </a:solidFill>
                  <a:latin typeface="HK Grotesk Light Bold"/>
                </a:rPr>
                <a:t> </a:t>
              </a:r>
              <a:r>
                <a:rPr lang="es-419" sz="2750" dirty="0" err="1">
                  <a:solidFill>
                    <a:srgbClr val="403F3F"/>
                  </a:solidFill>
                  <a:latin typeface="HK Grotesk Light Bold"/>
                </a:rPr>
                <a:t>meat</a:t>
              </a:r>
              <a:endParaRPr lang="es-419" sz="2750" dirty="0">
                <a:solidFill>
                  <a:srgbClr val="403F3F"/>
                </a:solidFill>
                <a:latin typeface="HK Grotesk Light Bold"/>
              </a:endParaRPr>
            </a:p>
            <a:p>
              <a:pPr>
                <a:lnSpc>
                  <a:spcPts val="3936"/>
                </a:lnSpc>
              </a:pPr>
              <a:endParaRPr lang="en-US" sz="2624">
                <a:solidFill>
                  <a:srgbClr val="403F3F"/>
                </a:solidFill>
                <a:latin typeface="HK Grotesk Light Bold"/>
              </a:endParaRPr>
            </a:p>
          </p:txBody>
        </p:sp>
      </p:grpSp>
      <p:grpSp>
        <p:nvGrpSpPr>
          <p:cNvPr id="16" name="Group 16"/>
          <p:cNvGrpSpPr/>
          <p:nvPr/>
        </p:nvGrpSpPr>
        <p:grpSpPr>
          <a:xfrm>
            <a:off x="7220766" y="5625445"/>
            <a:ext cx="4368786" cy="1656908"/>
            <a:chOff x="20536" y="-130448"/>
            <a:chExt cx="7673228" cy="1810065"/>
          </a:xfrm>
          <a:solidFill>
            <a:srgbClr val="00B050"/>
          </a:solidFill>
        </p:grpSpPr>
        <p:grpSp>
          <p:nvGrpSpPr>
            <p:cNvPr id="17" name="Group 17"/>
            <p:cNvGrpSpPr/>
            <p:nvPr/>
          </p:nvGrpSpPr>
          <p:grpSpPr>
            <a:xfrm>
              <a:off x="20536" y="-130448"/>
              <a:ext cx="6808242" cy="1810065"/>
              <a:chOff x="13367" y="-84910"/>
              <a:chExt cx="4431576" cy="1178195"/>
            </a:xfrm>
            <a:grpFill/>
          </p:grpSpPr>
          <p:sp>
            <p:nvSpPr>
              <p:cNvPr id="18" name="Freeform 18"/>
              <p:cNvSpPr/>
              <p:nvPr/>
            </p:nvSpPr>
            <p:spPr>
              <a:xfrm>
                <a:off x="13367" y="-84910"/>
                <a:ext cx="4431576" cy="1178195"/>
              </a:xfrm>
              <a:custGeom>
                <a:avLst/>
                <a:gdLst/>
                <a:ahLst/>
                <a:cxnLst/>
                <a:rect l="l" t="t" r="r" b="b"/>
                <a:pathLst>
                  <a:path w="4431576" h="1178195">
                    <a:moveTo>
                      <a:pt x="4307116" y="1178195"/>
                    </a:moveTo>
                    <a:lnTo>
                      <a:pt x="124460" y="1178195"/>
                    </a:lnTo>
                    <a:cubicBezTo>
                      <a:pt x="55880" y="1178195"/>
                      <a:pt x="0" y="1122315"/>
                      <a:pt x="0" y="1053735"/>
                    </a:cubicBezTo>
                    <a:lnTo>
                      <a:pt x="0" y="124460"/>
                    </a:lnTo>
                    <a:cubicBezTo>
                      <a:pt x="0" y="55880"/>
                      <a:pt x="55880" y="0"/>
                      <a:pt x="124460" y="0"/>
                    </a:cubicBezTo>
                    <a:lnTo>
                      <a:pt x="4307116" y="0"/>
                    </a:lnTo>
                    <a:cubicBezTo>
                      <a:pt x="4375696" y="0"/>
                      <a:pt x="4431576" y="55880"/>
                      <a:pt x="4431576" y="124460"/>
                    </a:cubicBezTo>
                    <a:lnTo>
                      <a:pt x="4431576" y="1053735"/>
                    </a:lnTo>
                    <a:cubicBezTo>
                      <a:pt x="4431576" y="1122315"/>
                      <a:pt x="4375696" y="1178195"/>
                      <a:pt x="4307116" y="1178195"/>
                    </a:cubicBezTo>
                    <a:close/>
                  </a:path>
                </a:pathLst>
              </a:custGeom>
              <a:grpFill/>
            </p:spPr>
            <p:txBody>
              <a:bodyPr/>
              <a:lstStyle/>
              <a:p>
                <a:endParaRPr lang="es-MX"/>
              </a:p>
            </p:txBody>
          </p:sp>
        </p:grpSp>
        <p:sp>
          <p:nvSpPr>
            <p:cNvPr id="19" name="TextBox 19"/>
            <p:cNvSpPr txBox="1"/>
            <p:nvPr/>
          </p:nvSpPr>
          <p:spPr>
            <a:xfrm>
              <a:off x="3496344" y="731008"/>
              <a:ext cx="4197420" cy="529486"/>
            </a:xfrm>
            <a:prstGeom prst="rect">
              <a:avLst/>
            </a:prstGeom>
            <a:noFill/>
          </p:spPr>
          <p:txBody>
            <a:bodyPr lIns="0" tIns="0" rIns="0" bIns="0" rtlCol="0" anchor="t">
              <a:spAutoFit/>
            </a:bodyPr>
            <a:lstStyle/>
            <a:p>
              <a:pPr>
                <a:lnSpc>
                  <a:spcPts val="3572"/>
                </a:lnSpc>
              </a:pPr>
              <a:r>
                <a:rPr lang="en-US" sz="3600" b="1">
                  <a:solidFill>
                    <a:srgbClr val="FFFFFB"/>
                  </a:solidFill>
                  <a:latin typeface="HK Grotesk Light Bold"/>
                </a:rPr>
                <a:t>Lunch</a:t>
              </a:r>
            </a:p>
          </p:txBody>
        </p:sp>
        <p:pic>
          <p:nvPicPr>
            <p:cNvPr id="20" name="Picture 2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grpSp>
        <p:nvGrpSpPr>
          <p:cNvPr id="21" name="Group 21"/>
          <p:cNvGrpSpPr/>
          <p:nvPr/>
        </p:nvGrpSpPr>
        <p:grpSpPr>
          <a:xfrm>
            <a:off x="14046627" y="5694494"/>
            <a:ext cx="3762114" cy="4385909"/>
            <a:chOff x="0" y="0"/>
            <a:chExt cx="6808242" cy="7841041"/>
          </a:xfrm>
        </p:grpSpPr>
        <p:grpSp>
          <p:nvGrpSpPr>
            <p:cNvPr id="22" name="Group 22"/>
            <p:cNvGrpSpPr/>
            <p:nvPr/>
          </p:nvGrpSpPr>
          <p:grpSpPr>
            <a:xfrm>
              <a:off x="0" y="0"/>
              <a:ext cx="6808242" cy="7836581"/>
              <a:chOff x="0" y="0"/>
              <a:chExt cx="4431576" cy="5100936"/>
            </a:xfrm>
          </p:grpSpPr>
          <p:sp>
            <p:nvSpPr>
              <p:cNvPr id="23" name="Freeform 23"/>
              <p:cNvSpPr/>
              <p:nvPr/>
            </p:nvSpPr>
            <p:spPr>
              <a:xfrm>
                <a:off x="0" y="0"/>
                <a:ext cx="4431576" cy="5100936"/>
              </a:xfrm>
              <a:custGeom>
                <a:avLst/>
                <a:gdLst/>
                <a:ahLst/>
                <a:cxnLst/>
                <a:rect l="l" t="t" r="r" b="b"/>
                <a:pathLst>
                  <a:path w="4431576" h="5100936">
                    <a:moveTo>
                      <a:pt x="4307116" y="5100936"/>
                    </a:moveTo>
                    <a:lnTo>
                      <a:pt x="124460" y="5100936"/>
                    </a:lnTo>
                    <a:cubicBezTo>
                      <a:pt x="55880" y="5100936"/>
                      <a:pt x="0" y="5045056"/>
                      <a:pt x="0" y="4976476"/>
                    </a:cubicBezTo>
                    <a:lnTo>
                      <a:pt x="0" y="124460"/>
                    </a:lnTo>
                    <a:cubicBezTo>
                      <a:pt x="0" y="55880"/>
                      <a:pt x="55880" y="0"/>
                      <a:pt x="124460" y="0"/>
                    </a:cubicBezTo>
                    <a:lnTo>
                      <a:pt x="4307116" y="0"/>
                    </a:lnTo>
                    <a:cubicBezTo>
                      <a:pt x="4375696" y="0"/>
                      <a:pt x="4431576" y="55880"/>
                      <a:pt x="4431576" y="124460"/>
                    </a:cubicBezTo>
                    <a:lnTo>
                      <a:pt x="4431576" y="4976476"/>
                    </a:lnTo>
                    <a:cubicBezTo>
                      <a:pt x="4431576" y="5045056"/>
                      <a:pt x="4375696" y="5100936"/>
                      <a:pt x="4307116" y="5100936"/>
                    </a:cubicBezTo>
                    <a:close/>
                  </a:path>
                </a:pathLst>
              </a:custGeom>
              <a:solidFill>
                <a:srgbClr val="00B050">
                  <a:alpha val="9804"/>
                </a:srgbClr>
              </a:solidFill>
            </p:spPr>
          </p:sp>
        </p:grpSp>
        <p:sp>
          <p:nvSpPr>
            <p:cNvPr id="24" name="TextBox 24"/>
            <p:cNvSpPr txBox="1"/>
            <p:nvPr/>
          </p:nvSpPr>
          <p:spPr>
            <a:xfrm>
              <a:off x="652482" y="3074844"/>
              <a:ext cx="5503278" cy="4766197"/>
            </a:xfrm>
            <a:prstGeom prst="rect">
              <a:avLst/>
            </a:prstGeom>
          </p:spPr>
          <p:txBody>
            <a:bodyPr lIns="0" tIns="0" rIns="0" bIns="0" rtlCol="0" anchor="t">
              <a:spAutoFit/>
            </a:bodyPr>
            <a:lstStyle/>
            <a:p>
              <a:pPr marL="457200" indent="-457200">
                <a:lnSpc>
                  <a:spcPts val="4199"/>
                </a:lnSpc>
                <a:buFont typeface="Arial" panose="020B0604020202020204" pitchFamily="34" charset="0"/>
                <a:buChar char="•"/>
              </a:pPr>
              <a:r>
                <a:rPr lang="es-419" sz="2750" dirty="0">
                  <a:solidFill>
                    <a:srgbClr val="403F3F"/>
                  </a:solidFill>
                  <a:latin typeface="HK Grotesk Light Bold"/>
                </a:rPr>
                <a:t>Pizza</a:t>
              </a:r>
              <a:endParaRPr lang="es-419" sz="2799" dirty="0">
                <a:solidFill>
                  <a:srgbClr val="403F3F"/>
                </a:solidFill>
                <a:latin typeface="HK Grotesk Light Bold"/>
              </a:endParaRPr>
            </a:p>
            <a:p>
              <a:pPr marL="457200" indent="-457200">
                <a:lnSpc>
                  <a:spcPts val="4199"/>
                </a:lnSpc>
                <a:buFont typeface="Arial" panose="020B0604020202020204" pitchFamily="34" charset="0"/>
                <a:buChar char="•"/>
              </a:pPr>
              <a:r>
                <a:rPr lang="es-419" sz="2750" dirty="0">
                  <a:solidFill>
                    <a:srgbClr val="403F3F"/>
                  </a:solidFill>
                  <a:latin typeface="HK Grotesk Light Bold"/>
                </a:rPr>
                <a:t>Tacos</a:t>
              </a:r>
            </a:p>
            <a:p>
              <a:pPr marL="457200" indent="-457200">
                <a:lnSpc>
                  <a:spcPts val="4199"/>
                </a:lnSpc>
                <a:buFont typeface="Arial" panose="020B0604020202020204" pitchFamily="34" charset="0"/>
                <a:buChar char="•"/>
              </a:pPr>
              <a:r>
                <a:rPr lang="es-419" sz="2750" dirty="0" err="1">
                  <a:solidFill>
                    <a:srgbClr val="403F3F"/>
                  </a:solidFill>
                  <a:latin typeface="HK Grotesk Light Bold"/>
                </a:rPr>
                <a:t>Stew</a:t>
              </a:r>
              <a:endParaRPr lang="es-419" sz="2799" dirty="0" err="1">
                <a:solidFill>
                  <a:srgbClr val="403F3F"/>
                </a:solidFill>
                <a:latin typeface="HK Grotesk Light Bold"/>
              </a:endParaRPr>
            </a:p>
            <a:p>
              <a:pPr>
                <a:lnSpc>
                  <a:spcPts val="4199"/>
                </a:lnSpc>
              </a:pPr>
              <a:endParaRPr lang="es-419" sz="2750">
                <a:solidFill>
                  <a:srgbClr val="403F3F"/>
                </a:solidFill>
                <a:latin typeface="HK Grotesk Light Bold"/>
              </a:endParaRPr>
            </a:p>
            <a:p>
              <a:pPr>
                <a:lnSpc>
                  <a:spcPts val="4199"/>
                </a:lnSpc>
              </a:pPr>
              <a:endParaRPr lang="es-419" sz="2799">
                <a:solidFill>
                  <a:srgbClr val="403F3F"/>
                </a:solidFill>
                <a:latin typeface="HK Grotesk Light Bold"/>
              </a:endParaRPr>
            </a:p>
          </p:txBody>
        </p:sp>
      </p:grpSp>
      <p:grpSp>
        <p:nvGrpSpPr>
          <p:cNvPr id="25" name="Group 25"/>
          <p:cNvGrpSpPr/>
          <p:nvPr/>
        </p:nvGrpSpPr>
        <p:grpSpPr>
          <a:xfrm>
            <a:off x="14027254" y="5636376"/>
            <a:ext cx="4017000" cy="1656909"/>
            <a:chOff x="0" y="0"/>
            <a:chExt cx="7395735" cy="2209213"/>
          </a:xfrm>
          <a:solidFill>
            <a:srgbClr val="00B050"/>
          </a:solidFill>
        </p:grpSpPr>
        <p:grpSp>
          <p:nvGrpSpPr>
            <p:cNvPr id="26" name="Group 26"/>
            <p:cNvGrpSpPr/>
            <p:nvPr/>
          </p:nvGrpSpPr>
          <p:grpSpPr>
            <a:xfrm>
              <a:off x="0" y="0"/>
              <a:ext cx="6808242" cy="2209213"/>
              <a:chOff x="0" y="0"/>
              <a:chExt cx="4431576" cy="1438006"/>
            </a:xfrm>
            <a:grpFill/>
          </p:grpSpPr>
          <p:sp>
            <p:nvSpPr>
              <p:cNvPr id="27" name="Freeform 27"/>
              <p:cNvSpPr/>
              <p:nvPr/>
            </p:nvSpPr>
            <p:spPr>
              <a:xfrm>
                <a:off x="0" y="0"/>
                <a:ext cx="4431576" cy="1438006"/>
              </a:xfrm>
              <a:custGeom>
                <a:avLst/>
                <a:gdLst/>
                <a:ahLst/>
                <a:cxnLst/>
                <a:rect l="l" t="t" r="r" b="b"/>
                <a:pathLst>
                  <a:path w="4431576" h="1438006">
                    <a:moveTo>
                      <a:pt x="4307116" y="1438006"/>
                    </a:moveTo>
                    <a:lnTo>
                      <a:pt x="124460" y="1438006"/>
                    </a:lnTo>
                    <a:cubicBezTo>
                      <a:pt x="55880" y="1438006"/>
                      <a:pt x="0" y="1382126"/>
                      <a:pt x="0" y="1313546"/>
                    </a:cubicBezTo>
                    <a:lnTo>
                      <a:pt x="0" y="124460"/>
                    </a:lnTo>
                    <a:cubicBezTo>
                      <a:pt x="0" y="55880"/>
                      <a:pt x="55880" y="0"/>
                      <a:pt x="124460" y="0"/>
                    </a:cubicBezTo>
                    <a:lnTo>
                      <a:pt x="4307116" y="0"/>
                    </a:lnTo>
                    <a:cubicBezTo>
                      <a:pt x="4375696" y="0"/>
                      <a:pt x="4431576" y="55880"/>
                      <a:pt x="4431576" y="124460"/>
                    </a:cubicBezTo>
                    <a:lnTo>
                      <a:pt x="4431576" y="1313546"/>
                    </a:lnTo>
                    <a:cubicBezTo>
                      <a:pt x="4431576" y="1382126"/>
                      <a:pt x="4375696" y="1438006"/>
                      <a:pt x="4307116" y="1438006"/>
                    </a:cubicBezTo>
                    <a:close/>
                  </a:path>
                </a:pathLst>
              </a:custGeom>
              <a:grpFill/>
            </p:spPr>
          </p:sp>
        </p:grpSp>
        <p:sp>
          <p:nvSpPr>
            <p:cNvPr id="28" name="TextBox 28"/>
            <p:cNvSpPr txBox="1"/>
            <p:nvPr/>
          </p:nvSpPr>
          <p:spPr>
            <a:xfrm>
              <a:off x="3198314" y="892207"/>
              <a:ext cx="4197421" cy="633422"/>
            </a:xfrm>
            <a:prstGeom prst="rect">
              <a:avLst/>
            </a:prstGeom>
            <a:noFill/>
          </p:spPr>
          <p:txBody>
            <a:bodyPr lIns="0" tIns="0" rIns="0" bIns="0" rtlCol="0" anchor="t">
              <a:spAutoFit/>
            </a:bodyPr>
            <a:lstStyle/>
            <a:p>
              <a:pPr>
                <a:lnSpc>
                  <a:spcPts val="3528"/>
                </a:lnSpc>
              </a:pPr>
              <a:r>
                <a:rPr lang="en-US" sz="3600" b="1">
                  <a:solidFill>
                    <a:srgbClr val="FFFFFB"/>
                  </a:solidFill>
                  <a:latin typeface="HK Grotesk Light Bold"/>
                </a:rPr>
                <a:t>Dinner</a:t>
              </a:r>
            </a:p>
          </p:txBody>
        </p:sp>
        <p:pic>
          <p:nvPicPr>
            <p:cNvPr id="29" name="Picture 2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pic>
        <p:nvPicPr>
          <p:cNvPr id="31" name="Picture 30">
            <a:extLst>
              <a:ext uri="{FF2B5EF4-FFF2-40B4-BE49-F238E27FC236}">
                <a16:creationId xmlns:a16="http://schemas.microsoft.com/office/drawing/2014/main" id="{C3D83D38-421E-4AAD-9452-B3A2A90425AC}"/>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57451" y="5621167"/>
            <a:ext cx="1609187" cy="1609187"/>
          </a:xfrm>
          <a:prstGeom prst="rect">
            <a:avLst/>
          </a:prstGeom>
        </p:spPr>
      </p:pic>
      <p:pic>
        <p:nvPicPr>
          <p:cNvPr id="33" name="Picture 32">
            <a:extLst>
              <a:ext uri="{FF2B5EF4-FFF2-40B4-BE49-F238E27FC236}">
                <a16:creationId xmlns:a16="http://schemas.microsoft.com/office/drawing/2014/main" id="{EE78F190-E6A0-4EB9-A99D-9C4EB00D7E56}"/>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7223599" y="5607897"/>
            <a:ext cx="1953034" cy="1660079"/>
          </a:xfrm>
          <a:prstGeom prst="rect">
            <a:avLst/>
          </a:prstGeom>
        </p:spPr>
      </p:pic>
      <p:pic>
        <p:nvPicPr>
          <p:cNvPr id="35" name="Picture 34">
            <a:extLst>
              <a:ext uri="{FF2B5EF4-FFF2-40B4-BE49-F238E27FC236}">
                <a16:creationId xmlns:a16="http://schemas.microsoft.com/office/drawing/2014/main" id="{E917E143-92C5-4EEB-8BFA-53EED1D22CEB}"/>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14058055" y="5649647"/>
            <a:ext cx="1622783" cy="1622783"/>
          </a:xfrm>
          <a:prstGeom prst="rect">
            <a:avLst/>
          </a:prstGeom>
        </p:spPr>
      </p:pic>
      <p:grpSp>
        <p:nvGrpSpPr>
          <p:cNvPr id="47" name="Group 12">
            <a:extLst>
              <a:ext uri="{FF2B5EF4-FFF2-40B4-BE49-F238E27FC236}">
                <a16:creationId xmlns:a16="http://schemas.microsoft.com/office/drawing/2014/main" id="{E36BA1FC-7CB1-4E81-BF9F-1947D927E18C}"/>
              </a:ext>
            </a:extLst>
          </p:cNvPr>
          <p:cNvGrpSpPr/>
          <p:nvPr/>
        </p:nvGrpSpPr>
        <p:grpSpPr>
          <a:xfrm>
            <a:off x="4788905" y="5607738"/>
            <a:ext cx="1867283" cy="4461448"/>
            <a:chOff x="-55234" y="0"/>
            <a:chExt cx="7204425" cy="7776217"/>
          </a:xfrm>
        </p:grpSpPr>
        <p:grpSp>
          <p:nvGrpSpPr>
            <p:cNvPr id="48" name="Group 13">
              <a:extLst>
                <a:ext uri="{FF2B5EF4-FFF2-40B4-BE49-F238E27FC236}">
                  <a16:creationId xmlns:a16="http://schemas.microsoft.com/office/drawing/2014/main" id="{6EF5DDAE-2218-4BE9-B23C-CE6E5E3E1BB2}"/>
                </a:ext>
              </a:extLst>
            </p:cNvPr>
            <p:cNvGrpSpPr/>
            <p:nvPr/>
          </p:nvGrpSpPr>
          <p:grpSpPr>
            <a:xfrm>
              <a:off x="0" y="0"/>
              <a:ext cx="6808242" cy="7776217"/>
              <a:chOff x="0" y="0"/>
              <a:chExt cx="4431576" cy="5061644"/>
            </a:xfrm>
          </p:grpSpPr>
          <p:sp>
            <p:nvSpPr>
              <p:cNvPr id="50" name="Freeform 14">
                <a:extLst>
                  <a:ext uri="{FF2B5EF4-FFF2-40B4-BE49-F238E27FC236}">
                    <a16:creationId xmlns:a16="http://schemas.microsoft.com/office/drawing/2014/main" id="{5F37C4DF-16C9-47DA-B9E5-039169F911B3}"/>
                  </a:ext>
                </a:extLst>
              </p:cNvPr>
              <p:cNvSpPr/>
              <p:nvPr/>
            </p:nvSpPr>
            <p:spPr>
              <a:xfrm>
                <a:off x="0" y="0"/>
                <a:ext cx="4431576" cy="5061644"/>
              </a:xfrm>
              <a:custGeom>
                <a:avLst/>
                <a:gdLst/>
                <a:ahLst/>
                <a:cxnLst/>
                <a:rect l="l" t="t" r="r" b="b"/>
                <a:pathLst>
                  <a:path w="4431576" h="5061644">
                    <a:moveTo>
                      <a:pt x="4307116" y="5061644"/>
                    </a:moveTo>
                    <a:lnTo>
                      <a:pt x="124460" y="5061644"/>
                    </a:lnTo>
                    <a:cubicBezTo>
                      <a:pt x="55880" y="5061644"/>
                      <a:pt x="0" y="5005764"/>
                      <a:pt x="0" y="4937184"/>
                    </a:cubicBezTo>
                    <a:lnTo>
                      <a:pt x="0" y="124460"/>
                    </a:lnTo>
                    <a:cubicBezTo>
                      <a:pt x="0" y="55880"/>
                      <a:pt x="55880" y="0"/>
                      <a:pt x="124460" y="0"/>
                    </a:cubicBezTo>
                    <a:lnTo>
                      <a:pt x="4307116" y="0"/>
                    </a:lnTo>
                    <a:cubicBezTo>
                      <a:pt x="4375696" y="0"/>
                      <a:pt x="4431576" y="55880"/>
                      <a:pt x="4431576" y="124460"/>
                    </a:cubicBezTo>
                    <a:lnTo>
                      <a:pt x="4431576" y="4937184"/>
                    </a:lnTo>
                    <a:cubicBezTo>
                      <a:pt x="4431576" y="5005764"/>
                      <a:pt x="4375696" y="5061644"/>
                      <a:pt x="4307116" y="5061644"/>
                    </a:cubicBezTo>
                    <a:close/>
                  </a:path>
                </a:pathLst>
              </a:custGeom>
              <a:solidFill>
                <a:srgbClr val="00B050">
                  <a:alpha val="9804"/>
                </a:srgbClr>
              </a:solidFill>
            </p:spPr>
            <p:txBody>
              <a:bodyPr/>
              <a:lstStyle/>
              <a:p>
                <a:endParaRPr lang="es-MX"/>
              </a:p>
            </p:txBody>
          </p:sp>
        </p:grpSp>
        <p:sp>
          <p:nvSpPr>
            <p:cNvPr id="49" name="TextBox 15">
              <a:extLst>
                <a:ext uri="{FF2B5EF4-FFF2-40B4-BE49-F238E27FC236}">
                  <a16:creationId xmlns:a16="http://schemas.microsoft.com/office/drawing/2014/main" id="{7833BDEC-C3B7-45B3-973E-23E2A18D83DA}"/>
                </a:ext>
              </a:extLst>
            </p:cNvPr>
            <p:cNvSpPr txBox="1"/>
            <p:nvPr/>
          </p:nvSpPr>
          <p:spPr>
            <a:xfrm>
              <a:off x="-55234" y="3515320"/>
              <a:ext cx="7204425" cy="828031"/>
            </a:xfrm>
            <a:prstGeom prst="rect">
              <a:avLst/>
            </a:prstGeom>
          </p:spPr>
          <p:txBody>
            <a:bodyPr wrap="square" lIns="0" tIns="0" rIns="0" bIns="0" rtlCol="0" anchor="t">
              <a:spAutoFit/>
            </a:bodyPr>
            <a:lstStyle/>
            <a:p>
              <a:pPr algn="ctr">
                <a:lnSpc>
                  <a:spcPts val="3936"/>
                </a:lnSpc>
              </a:pPr>
              <a:r>
                <a:rPr lang="en-US" sz="2600" i="1" dirty="0">
                  <a:solidFill>
                    <a:srgbClr val="403F3F"/>
                  </a:solidFill>
                  <a:latin typeface="HK Grotesk Light Bold"/>
                </a:rPr>
                <a:t>Snacks</a:t>
              </a:r>
            </a:p>
          </p:txBody>
        </p:sp>
      </p:grpSp>
      <p:grpSp>
        <p:nvGrpSpPr>
          <p:cNvPr id="51" name="Group 16">
            <a:extLst>
              <a:ext uri="{FF2B5EF4-FFF2-40B4-BE49-F238E27FC236}">
                <a16:creationId xmlns:a16="http://schemas.microsoft.com/office/drawing/2014/main" id="{E5A82BCF-85B8-4BB0-A761-B98C58AC3830}"/>
              </a:ext>
            </a:extLst>
          </p:cNvPr>
          <p:cNvGrpSpPr/>
          <p:nvPr/>
        </p:nvGrpSpPr>
        <p:grpSpPr>
          <a:xfrm>
            <a:off x="4829718" y="5589787"/>
            <a:ext cx="1740132" cy="1656908"/>
            <a:chOff x="20536" y="-130448"/>
            <a:chExt cx="6808242" cy="1810065"/>
          </a:xfrm>
          <a:solidFill>
            <a:srgbClr val="00B050"/>
          </a:solidFill>
        </p:grpSpPr>
        <p:grpSp>
          <p:nvGrpSpPr>
            <p:cNvPr id="52" name="Group 17">
              <a:extLst>
                <a:ext uri="{FF2B5EF4-FFF2-40B4-BE49-F238E27FC236}">
                  <a16:creationId xmlns:a16="http://schemas.microsoft.com/office/drawing/2014/main" id="{D26BB9C1-FC1D-4D23-AA45-50F420454213}"/>
                </a:ext>
              </a:extLst>
            </p:cNvPr>
            <p:cNvGrpSpPr/>
            <p:nvPr/>
          </p:nvGrpSpPr>
          <p:grpSpPr>
            <a:xfrm>
              <a:off x="20536" y="-130448"/>
              <a:ext cx="6808242" cy="1810065"/>
              <a:chOff x="13367" y="-84910"/>
              <a:chExt cx="4431576" cy="1178195"/>
            </a:xfrm>
            <a:grpFill/>
          </p:grpSpPr>
          <p:sp>
            <p:nvSpPr>
              <p:cNvPr id="55" name="Freeform 18">
                <a:extLst>
                  <a:ext uri="{FF2B5EF4-FFF2-40B4-BE49-F238E27FC236}">
                    <a16:creationId xmlns:a16="http://schemas.microsoft.com/office/drawing/2014/main" id="{CBA652B5-AFEE-4CC8-8A3B-65C49C9C95F2}"/>
                  </a:ext>
                </a:extLst>
              </p:cNvPr>
              <p:cNvSpPr/>
              <p:nvPr/>
            </p:nvSpPr>
            <p:spPr>
              <a:xfrm>
                <a:off x="13367" y="-84910"/>
                <a:ext cx="4431576" cy="1178195"/>
              </a:xfrm>
              <a:custGeom>
                <a:avLst/>
                <a:gdLst/>
                <a:ahLst/>
                <a:cxnLst/>
                <a:rect l="l" t="t" r="r" b="b"/>
                <a:pathLst>
                  <a:path w="4431576" h="1178195">
                    <a:moveTo>
                      <a:pt x="4307116" y="1178195"/>
                    </a:moveTo>
                    <a:lnTo>
                      <a:pt x="124460" y="1178195"/>
                    </a:lnTo>
                    <a:cubicBezTo>
                      <a:pt x="55880" y="1178195"/>
                      <a:pt x="0" y="1122315"/>
                      <a:pt x="0" y="1053735"/>
                    </a:cubicBezTo>
                    <a:lnTo>
                      <a:pt x="0" y="124460"/>
                    </a:lnTo>
                    <a:cubicBezTo>
                      <a:pt x="0" y="55880"/>
                      <a:pt x="55880" y="0"/>
                      <a:pt x="124460" y="0"/>
                    </a:cubicBezTo>
                    <a:lnTo>
                      <a:pt x="4307116" y="0"/>
                    </a:lnTo>
                    <a:cubicBezTo>
                      <a:pt x="4375696" y="0"/>
                      <a:pt x="4431576" y="55880"/>
                      <a:pt x="4431576" y="124460"/>
                    </a:cubicBezTo>
                    <a:lnTo>
                      <a:pt x="4431576" y="1053735"/>
                    </a:lnTo>
                    <a:cubicBezTo>
                      <a:pt x="4431576" y="1122315"/>
                      <a:pt x="4375696" y="1178195"/>
                      <a:pt x="4307116" y="1178195"/>
                    </a:cubicBezTo>
                    <a:close/>
                  </a:path>
                </a:pathLst>
              </a:custGeom>
              <a:grpFill/>
            </p:spPr>
            <p:txBody>
              <a:bodyPr/>
              <a:lstStyle/>
              <a:p>
                <a:endParaRPr lang="es-MX"/>
              </a:p>
            </p:txBody>
          </p:sp>
        </p:grpSp>
        <p:pic>
          <p:nvPicPr>
            <p:cNvPr id="54" name="Picture 20">
              <a:extLst>
                <a:ext uri="{FF2B5EF4-FFF2-40B4-BE49-F238E27FC236}">
                  <a16:creationId xmlns:a16="http://schemas.microsoft.com/office/drawing/2014/main" id="{DB93B964-0299-410A-83D7-C0D9C6DDCD7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pic>
        <p:nvPicPr>
          <p:cNvPr id="58" name="Picture 57">
            <a:extLst>
              <a:ext uri="{FF2B5EF4-FFF2-40B4-BE49-F238E27FC236}">
                <a16:creationId xmlns:a16="http://schemas.microsoft.com/office/drawing/2014/main" id="{D6604A1D-A21E-444E-81B9-838AD94612AD}"/>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4974092" y="5956367"/>
            <a:ext cx="1401949" cy="1045513"/>
          </a:xfrm>
          <a:prstGeom prst="rect">
            <a:avLst/>
          </a:prstGeom>
        </p:spPr>
      </p:pic>
      <p:grpSp>
        <p:nvGrpSpPr>
          <p:cNvPr id="59" name="Group 12">
            <a:extLst>
              <a:ext uri="{FF2B5EF4-FFF2-40B4-BE49-F238E27FC236}">
                <a16:creationId xmlns:a16="http://schemas.microsoft.com/office/drawing/2014/main" id="{DD615B67-9B1F-4AD7-B030-2FA25356FA53}"/>
              </a:ext>
            </a:extLst>
          </p:cNvPr>
          <p:cNvGrpSpPr/>
          <p:nvPr/>
        </p:nvGrpSpPr>
        <p:grpSpPr>
          <a:xfrm>
            <a:off x="11693848" y="5716504"/>
            <a:ext cx="1745381" cy="4403330"/>
            <a:chOff x="0" y="0"/>
            <a:chExt cx="6808242" cy="7776217"/>
          </a:xfrm>
        </p:grpSpPr>
        <p:grpSp>
          <p:nvGrpSpPr>
            <p:cNvPr id="60" name="Group 13">
              <a:extLst>
                <a:ext uri="{FF2B5EF4-FFF2-40B4-BE49-F238E27FC236}">
                  <a16:creationId xmlns:a16="http://schemas.microsoft.com/office/drawing/2014/main" id="{63101186-FFC2-475C-A028-DEA4C60DCCF7}"/>
                </a:ext>
              </a:extLst>
            </p:cNvPr>
            <p:cNvGrpSpPr/>
            <p:nvPr/>
          </p:nvGrpSpPr>
          <p:grpSpPr>
            <a:xfrm>
              <a:off x="0" y="0"/>
              <a:ext cx="6808242" cy="7776217"/>
              <a:chOff x="0" y="0"/>
              <a:chExt cx="4431576" cy="5061644"/>
            </a:xfrm>
          </p:grpSpPr>
          <p:sp>
            <p:nvSpPr>
              <p:cNvPr id="62" name="Freeform 14">
                <a:extLst>
                  <a:ext uri="{FF2B5EF4-FFF2-40B4-BE49-F238E27FC236}">
                    <a16:creationId xmlns:a16="http://schemas.microsoft.com/office/drawing/2014/main" id="{F4BC540A-EFEB-4C62-99AC-D7F998A1BB7B}"/>
                  </a:ext>
                </a:extLst>
              </p:cNvPr>
              <p:cNvSpPr/>
              <p:nvPr/>
            </p:nvSpPr>
            <p:spPr>
              <a:xfrm>
                <a:off x="0" y="0"/>
                <a:ext cx="4431576" cy="5061644"/>
              </a:xfrm>
              <a:custGeom>
                <a:avLst/>
                <a:gdLst/>
                <a:ahLst/>
                <a:cxnLst/>
                <a:rect l="l" t="t" r="r" b="b"/>
                <a:pathLst>
                  <a:path w="4431576" h="5061644">
                    <a:moveTo>
                      <a:pt x="4307116" y="5061644"/>
                    </a:moveTo>
                    <a:lnTo>
                      <a:pt x="124460" y="5061644"/>
                    </a:lnTo>
                    <a:cubicBezTo>
                      <a:pt x="55880" y="5061644"/>
                      <a:pt x="0" y="5005764"/>
                      <a:pt x="0" y="4937184"/>
                    </a:cubicBezTo>
                    <a:lnTo>
                      <a:pt x="0" y="124460"/>
                    </a:lnTo>
                    <a:cubicBezTo>
                      <a:pt x="0" y="55880"/>
                      <a:pt x="55880" y="0"/>
                      <a:pt x="124460" y="0"/>
                    </a:cubicBezTo>
                    <a:lnTo>
                      <a:pt x="4307116" y="0"/>
                    </a:lnTo>
                    <a:cubicBezTo>
                      <a:pt x="4375696" y="0"/>
                      <a:pt x="4431576" y="55880"/>
                      <a:pt x="4431576" y="124460"/>
                    </a:cubicBezTo>
                    <a:lnTo>
                      <a:pt x="4431576" y="4937184"/>
                    </a:lnTo>
                    <a:cubicBezTo>
                      <a:pt x="4431576" y="5005764"/>
                      <a:pt x="4375696" y="5061644"/>
                      <a:pt x="4307116" y="5061644"/>
                    </a:cubicBezTo>
                    <a:close/>
                  </a:path>
                </a:pathLst>
              </a:custGeom>
              <a:solidFill>
                <a:srgbClr val="00B050">
                  <a:alpha val="9804"/>
                </a:srgbClr>
              </a:solidFill>
            </p:spPr>
            <p:txBody>
              <a:bodyPr/>
              <a:lstStyle/>
              <a:p>
                <a:endParaRPr lang="es-MX"/>
              </a:p>
            </p:txBody>
          </p:sp>
        </p:grpSp>
        <p:sp>
          <p:nvSpPr>
            <p:cNvPr id="61" name="TextBox 15">
              <a:extLst>
                <a:ext uri="{FF2B5EF4-FFF2-40B4-BE49-F238E27FC236}">
                  <a16:creationId xmlns:a16="http://schemas.microsoft.com/office/drawing/2014/main" id="{5AB00021-4812-4156-B68F-7D9F9D87C60F}"/>
                </a:ext>
              </a:extLst>
            </p:cNvPr>
            <p:cNvSpPr txBox="1"/>
            <p:nvPr/>
          </p:nvSpPr>
          <p:spPr>
            <a:xfrm>
              <a:off x="398174" y="3207099"/>
              <a:ext cx="6410068" cy="1723780"/>
            </a:xfrm>
            <a:prstGeom prst="rect">
              <a:avLst/>
            </a:prstGeom>
          </p:spPr>
          <p:txBody>
            <a:bodyPr wrap="square" lIns="0" tIns="0" rIns="0" bIns="0" rtlCol="0" anchor="t">
              <a:spAutoFit/>
            </a:bodyPr>
            <a:lstStyle/>
            <a:p>
              <a:pPr algn="ctr">
                <a:lnSpc>
                  <a:spcPts val="3936"/>
                </a:lnSpc>
              </a:pPr>
              <a:r>
                <a:rPr lang="en-US" sz="2600" i="1" dirty="0">
                  <a:solidFill>
                    <a:srgbClr val="403F3F"/>
                  </a:solidFill>
                  <a:latin typeface="HK Grotesk Light Bold"/>
                </a:rPr>
                <a:t>Snack</a:t>
              </a:r>
            </a:p>
            <a:p>
              <a:pPr>
                <a:lnSpc>
                  <a:spcPts val="3936"/>
                </a:lnSpc>
              </a:pPr>
              <a:endParaRPr lang="en-US" sz="2624">
                <a:solidFill>
                  <a:srgbClr val="403F3F"/>
                </a:solidFill>
                <a:latin typeface="HK Grotesk Light Bold"/>
              </a:endParaRPr>
            </a:p>
          </p:txBody>
        </p:sp>
      </p:grpSp>
      <p:grpSp>
        <p:nvGrpSpPr>
          <p:cNvPr id="63" name="Group 16">
            <a:extLst>
              <a:ext uri="{FF2B5EF4-FFF2-40B4-BE49-F238E27FC236}">
                <a16:creationId xmlns:a16="http://schemas.microsoft.com/office/drawing/2014/main" id="{D095FAF8-C055-45A1-8712-544662265EE9}"/>
              </a:ext>
            </a:extLst>
          </p:cNvPr>
          <p:cNvGrpSpPr/>
          <p:nvPr/>
        </p:nvGrpSpPr>
        <p:grpSpPr>
          <a:xfrm>
            <a:off x="11705540" y="5635840"/>
            <a:ext cx="1740132" cy="1656908"/>
            <a:chOff x="20536" y="-130448"/>
            <a:chExt cx="6808242" cy="1810065"/>
          </a:xfrm>
          <a:solidFill>
            <a:srgbClr val="00B050"/>
          </a:solidFill>
        </p:grpSpPr>
        <p:grpSp>
          <p:nvGrpSpPr>
            <p:cNvPr id="64" name="Group 17">
              <a:extLst>
                <a:ext uri="{FF2B5EF4-FFF2-40B4-BE49-F238E27FC236}">
                  <a16:creationId xmlns:a16="http://schemas.microsoft.com/office/drawing/2014/main" id="{B54F3583-DA3C-452C-93EB-067E875A631C}"/>
                </a:ext>
              </a:extLst>
            </p:cNvPr>
            <p:cNvGrpSpPr/>
            <p:nvPr/>
          </p:nvGrpSpPr>
          <p:grpSpPr>
            <a:xfrm>
              <a:off x="20536" y="-130448"/>
              <a:ext cx="6808242" cy="1810065"/>
              <a:chOff x="13367" y="-84910"/>
              <a:chExt cx="4431576" cy="1178195"/>
            </a:xfrm>
            <a:grpFill/>
          </p:grpSpPr>
          <p:sp>
            <p:nvSpPr>
              <p:cNvPr id="67" name="Freeform 18">
                <a:extLst>
                  <a:ext uri="{FF2B5EF4-FFF2-40B4-BE49-F238E27FC236}">
                    <a16:creationId xmlns:a16="http://schemas.microsoft.com/office/drawing/2014/main" id="{6AAC6D95-94BF-4AAC-BD9D-0592B7339AEB}"/>
                  </a:ext>
                </a:extLst>
              </p:cNvPr>
              <p:cNvSpPr/>
              <p:nvPr/>
            </p:nvSpPr>
            <p:spPr>
              <a:xfrm>
                <a:off x="13367" y="-84910"/>
                <a:ext cx="4431576" cy="1178195"/>
              </a:xfrm>
              <a:custGeom>
                <a:avLst/>
                <a:gdLst/>
                <a:ahLst/>
                <a:cxnLst/>
                <a:rect l="l" t="t" r="r" b="b"/>
                <a:pathLst>
                  <a:path w="4431576" h="1178195">
                    <a:moveTo>
                      <a:pt x="4307116" y="1178195"/>
                    </a:moveTo>
                    <a:lnTo>
                      <a:pt x="124460" y="1178195"/>
                    </a:lnTo>
                    <a:cubicBezTo>
                      <a:pt x="55880" y="1178195"/>
                      <a:pt x="0" y="1122315"/>
                      <a:pt x="0" y="1053735"/>
                    </a:cubicBezTo>
                    <a:lnTo>
                      <a:pt x="0" y="124460"/>
                    </a:lnTo>
                    <a:cubicBezTo>
                      <a:pt x="0" y="55880"/>
                      <a:pt x="55880" y="0"/>
                      <a:pt x="124460" y="0"/>
                    </a:cubicBezTo>
                    <a:lnTo>
                      <a:pt x="4307116" y="0"/>
                    </a:lnTo>
                    <a:cubicBezTo>
                      <a:pt x="4375696" y="0"/>
                      <a:pt x="4431576" y="55880"/>
                      <a:pt x="4431576" y="124460"/>
                    </a:cubicBezTo>
                    <a:lnTo>
                      <a:pt x="4431576" y="1053735"/>
                    </a:lnTo>
                    <a:cubicBezTo>
                      <a:pt x="4431576" y="1122315"/>
                      <a:pt x="4375696" y="1178195"/>
                      <a:pt x="4307116" y="1178195"/>
                    </a:cubicBezTo>
                    <a:close/>
                  </a:path>
                </a:pathLst>
              </a:custGeom>
              <a:grpFill/>
            </p:spPr>
            <p:txBody>
              <a:bodyPr/>
              <a:lstStyle/>
              <a:p>
                <a:endParaRPr lang="es-MX"/>
              </a:p>
            </p:txBody>
          </p:sp>
        </p:grpSp>
        <p:pic>
          <p:nvPicPr>
            <p:cNvPr id="66" name="Picture 20">
              <a:extLst>
                <a:ext uri="{FF2B5EF4-FFF2-40B4-BE49-F238E27FC236}">
                  <a16:creationId xmlns:a16="http://schemas.microsoft.com/office/drawing/2014/main" id="{FFCFBF10-ADE2-4F78-A5B9-C66D737BDC4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4200" y="527391"/>
              <a:ext cx="755282" cy="755282"/>
            </a:xfrm>
            <a:prstGeom prst="rect">
              <a:avLst/>
            </a:prstGeom>
          </p:spPr>
        </p:pic>
      </p:grpSp>
      <p:pic>
        <p:nvPicPr>
          <p:cNvPr id="68" name="Picture 67">
            <a:extLst>
              <a:ext uri="{FF2B5EF4-FFF2-40B4-BE49-F238E27FC236}">
                <a16:creationId xmlns:a16="http://schemas.microsoft.com/office/drawing/2014/main" id="{344465CF-5A1C-4A12-89DE-0A32B16DFA16}"/>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11845615" y="5968934"/>
            <a:ext cx="1481133" cy="1104565"/>
          </a:xfrm>
          <a:prstGeom prst="rect">
            <a:avLst/>
          </a:prstGeom>
        </p:spPr>
      </p:pic>
      <p:pic>
        <p:nvPicPr>
          <p:cNvPr id="70" name="Picture 69">
            <a:extLst>
              <a:ext uri="{FF2B5EF4-FFF2-40B4-BE49-F238E27FC236}">
                <a16:creationId xmlns:a16="http://schemas.microsoft.com/office/drawing/2014/main" id="{EAB31AEF-C05D-496D-9E3D-074719587BE4}"/>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8290103" y="393184"/>
            <a:ext cx="6799260" cy="4403330"/>
          </a:xfrm>
          <a:prstGeom prst="rect">
            <a:avLst/>
          </a:prstGeom>
        </p:spPr>
      </p:pic>
      <p:sp>
        <p:nvSpPr>
          <p:cNvPr id="72" name="Thought Bubble: Cloud 71">
            <a:extLst>
              <a:ext uri="{FF2B5EF4-FFF2-40B4-BE49-F238E27FC236}">
                <a16:creationId xmlns:a16="http://schemas.microsoft.com/office/drawing/2014/main" id="{04CD5B23-78C6-4212-9B9F-DAB802A3CCEC}"/>
              </a:ext>
            </a:extLst>
          </p:cNvPr>
          <p:cNvSpPr/>
          <p:nvPr/>
        </p:nvSpPr>
        <p:spPr>
          <a:xfrm>
            <a:off x="13897398" y="29886"/>
            <a:ext cx="4146856" cy="3368598"/>
          </a:xfrm>
          <a:prstGeom prst="cloudCallout">
            <a:avLst>
              <a:gd name="adj1" fmla="val -82307"/>
              <a:gd name="adj2" fmla="val -15105"/>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74" name="Picture 73">
            <a:extLst>
              <a:ext uri="{FF2B5EF4-FFF2-40B4-BE49-F238E27FC236}">
                <a16:creationId xmlns:a16="http://schemas.microsoft.com/office/drawing/2014/main" id="{DB97C382-5879-474A-AE9F-0990AD1F358F}"/>
              </a:ext>
            </a:extLst>
          </p:cNvPr>
          <p:cNvPicPr>
            <a:picLocks noChangeAspect="1"/>
          </p:cNvPicPr>
          <p:nvPr/>
        </p:nvPicPr>
        <p:blipFill>
          <a:blip r:embed="rId18">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14281876" y="453057"/>
            <a:ext cx="3526008" cy="2345566"/>
          </a:xfrm>
          <a:prstGeom prst="ellipse">
            <a:avLst/>
          </a:prstGeom>
          <a:ln>
            <a:noFill/>
          </a:ln>
          <a:effectLst>
            <a:softEdge rad="112500"/>
          </a:effectLst>
        </p:spPr>
      </p:pic>
      <p:sp>
        <p:nvSpPr>
          <p:cNvPr id="34" name="TextBox 6">
            <a:extLst>
              <a:ext uri="{FF2B5EF4-FFF2-40B4-BE49-F238E27FC236}">
                <a16:creationId xmlns:a16="http://schemas.microsoft.com/office/drawing/2014/main" id="{0E4D3C4B-FD8C-2D28-92F4-EBA4312266BF}"/>
              </a:ext>
            </a:extLst>
          </p:cNvPr>
          <p:cNvSpPr txBox="1"/>
          <p:nvPr/>
        </p:nvSpPr>
        <p:spPr>
          <a:xfrm>
            <a:off x="420868" y="2791491"/>
            <a:ext cx="8007186" cy="1585690"/>
          </a:xfrm>
          <a:prstGeom prst="rect">
            <a:avLst/>
          </a:prstGeom>
        </p:spPr>
        <p:txBody>
          <a:bodyPr wrap="square" lIns="0" tIns="0" rIns="0" bIns="0" rtlCol="0" anchor="t">
            <a:spAutoFit/>
          </a:bodyPr>
          <a:lstStyle/>
          <a:p>
            <a:pPr marL="457200" indent="-457200">
              <a:lnSpc>
                <a:spcPts val="4199"/>
              </a:lnSpc>
              <a:buFont typeface="Arial" panose="020B0604020202020204" pitchFamily="34" charset="0"/>
              <a:buChar char="•"/>
            </a:pPr>
            <a:r>
              <a:rPr lang="es-419" sz="2800" dirty="0" err="1">
                <a:solidFill>
                  <a:srgbClr val="403F3F"/>
                </a:solidFill>
                <a:latin typeface="HK Grotesk Light Bold"/>
              </a:rPr>
              <a:t>Think</a:t>
            </a:r>
            <a:r>
              <a:rPr lang="es-419" sz="2800" dirty="0">
                <a:solidFill>
                  <a:srgbClr val="403F3F"/>
                </a:solidFill>
                <a:latin typeface="HK Grotesk Light Bold"/>
              </a:rPr>
              <a:t> </a:t>
            </a:r>
            <a:r>
              <a:rPr lang="es-419" sz="2800" dirty="0" err="1">
                <a:solidFill>
                  <a:srgbClr val="403F3F"/>
                </a:solidFill>
                <a:latin typeface="HK Grotesk Light Bold"/>
              </a:rPr>
              <a:t>about</a:t>
            </a:r>
            <a:r>
              <a:rPr lang="es-419" sz="2800" dirty="0">
                <a:solidFill>
                  <a:srgbClr val="403F3F"/>
                </a:solidFill>
                <a:latin typeface="HK Grotesk Light Bold"/>
              </a:rPr>
              <a:t> </a:t>
            </a:r>
            <a:r>
              <a:rPr lang="es-419" sz="2800" dirty="0" err="1">
                <a:solidFill>
                  <a:srgbClr val="403F3F"/>
                </a:solidFill>
                <a:latin typeface="HK Grotesk Light Bold"/>
              </a:rPr>
              <a:t>the</a:t>
            </a:r>
            <a:r>
              <a:rPr lang="es-419" sz="2800" dirty="0">
                <a:solidFill>
                  <a:srgbClr val="403F3F"/>
                </a:solidFill>
                <a:latin typeface="HK Grotesk Light Bold"/>
              </a:rPr>
              <a:t> </a:t>
            </a:r>
            <a:r>
              <a:rPr lang="es-419" sz="2800" dirty="0" err="1">
                <a:solidFill>
                  <a:srgbClr val="403F3F"/>
                </a:solidFill>
                <a:latin typeface="HK Grotesk Light Bold"/>
              </a:rPr>
              <a:t>food</a:t>
            </a:r>
            <a:r>
              <a:rPr lang="es-419" sz="2800" dirty="0">
                <a:solidFill>
                  <a:srgbClr val="403F3F"/>
                </a:solidFill>
                <a:latin typeface="HK Grotesk Light Bold"/>
              </a:rPr>
              <a:t> </a:t>
            </a:r>
            <a:r>
              <a:rPr lang="es-419" sz="2800" dirty="0" err="1">
                <a:solidFill>
                  <a:srgbClr val="403F3F"/>
                </a:solidFill>
                <a:latin typeface="HK Grotesk Light Bold"/>
              </a:rPr>
              <a:t>you</a:t>
            </a:r>
            <a:r>
              <a:rPr lang="es-419" sz="2800" dirty="0">
                <a:solidFill>
                  <a:srgbClr val="403F3F"/>
                </a:solidFill>
                <a:latin typeface="HK Grotesk Light Bold"/>
              </a:rPr>
              <a:t> </a:t>
            </a:r>
            <a:r>
              <a:rPr lang="es-419" sz="2800" dirty="0" err="1">
                <a:solidFill>
                  <a:srgbClr val="403F3F"/>
                </a:solidFill>
                <a:latin typeface="HK Grotesk Light Bold"/>
              </a:rPr>
              <a:t>normally</a:t>
            </a:r>
            <a:r>
              <a:rPr lang="es-419" sz="2800" dirty="0">
                <a:solidFill>
                  <a:srgbClr val="403F3F"/>
                </a:solidFill>
                <a:latin typeface="HK Grotesk Light Bold"/>
              </a:rPr>
              <a:t> </a:t>
            </a:r>
            <a:r>
              <a:rPr lang="es-419" sz="2800" dirty="0" err="1">
                <a:solidFill>
                  <a:srgbClr val="403F3F"/>
                </a:solidFill>
                <a:latin typeface="HK Grotesk Light Bold"/>
              </a:rPr>
              <a:t>eat</a:t>
            </a:r>
            <a:r>
              <a:rPr lang="es-419" sz="2800" dirty="0">
                <a:solidFill>
                  <a:srgbClr val="403F3F"/>
                </a:solidFill>
                <a:latin typeface="HK Grotesk Light Bold"/>
              </a:rPr>
              <a:t> and </a:t>
            </a:r>
            <a:r>
              <a:rPr lang="es-419" sz="2800" dirty="0" err="1">
                <a:solidFill>
                  <a:srgbClr val="403F3F"/>
                </a:solidFill>
                <a:latin typeface="HK Grotesk Light Bold"/>
              </a:rPr>
              <a:t>how</a:t>
            </a:r>
            <a:r>
              <a:rPr lang="es-419" sz="2800" dirty="0">
                <a:solidFill>
                  <a:srgbClr val="403F3F"/>
                </a:solidFill>
                <a:latin typeface="HK Grotesk Light Bold"/>
              </a:rPr>
              <a:t> </a:t>
            </a:r>
            <a:r>
              <a:rPr lang="es-419" sz="2800" dirty="0" err="1">
                <a:solidFill>
                  <a:srgbClr val="403F3F"/>
                </a:solidFill>
                <a:latin typeface="HK Grotesk Light Bold"/>
              </a:rPr>
              <a:t>many</a:t>
            </a:r>
            <a:r>
              <a:rPr lang="es-419" sz="2800" dirty="0">
                <a:solidFill>
                  <a:srgbClr val="403F3F"/>
                </a:solidFill>
                <a:latin typeface="HK Grotesk Light Bold"/>
              </a:rPr>
              <a:t> </a:t>
            </a:r>
            <a:r>
              <a:rPr lang="es-419" sz="2800" dirty="0" err="1">
                <a:solidFill>
                  <a:srgbClr val="403F3F"/>
                </a:solidFill>
                <a:latin typeface="HK Grotesk Light Bold"/>
              </a:rPr>
              <a:t>servings</a:t>
            </a:r>
            <a:r>
              <a:rPr lang="es-419" sz="2800" dirty="0">
                <a:solidFill>
                  <a:srgbClr val="403F3F"/>
                </a:solidFill>
                <a:latin typeface="HK Grotesk Light Bold"/>
              </a:rPr>
              <a:t> </a:t>
            </a:r>
            <a:r>
              <a:rPr lang="es-419" sz="2800" dirty="0" err="1">
                <a:solidFill>
                  <a:srgbClr val="403F3F"/>
                </a:solidFill>
                <a:latin typeface="HK Grotesk Light Bold"/>
              </a:rPr>
              <a:t>of</a:t>
            </a:r>
            <a:r>
              <a:rPr lang="es-419" sz="2800" dirty="0">
                <a:solidFill>
                  <a:srgbClr val="403F3F"/>
                </a:solidFill>
                <a:latin typeface="HK Grotesk Light Bold"/>
              </a:rPr>
              <a:t> </a:t>
            </a:r>
            <a:r>
              <a:rPr lang="es-419" sz="2800" dirty="0" err="1">
                <a:solidFill>
                  <a:srgbClr val="403F3F"/>
                </a:solidFill>
                <a:latin typeface="HK Grotesk Light Bold"/>
              </a:rPr>
              <a:t>fruits</a:t>
            </a:r>
            <a:r>
              <a:rPr lang="es-419" sz="2800" dirty="0">
                <a:solidFill>
                  <a:srgbClr val="403F3F"/>
                </a:solidFill>
                <a:latin typeface="HK Grotesk Light Bold"/>
              </a:rPr>
              <a:t> and vegetables </a:t>
            </a:r>
            <a:r>
              <a:rPr lang="es-419" sz="2800" dirty="0" err="1">
                <a:solidFill>
                  <a:srgbClr val="403F3F"/>
                </a:solidFill>
                <a:latin typeface="HK Grotesk Light Bold"/>
              </a:rPr>
              <a:t>it</a:t>
            </a:r>
            <a:r>
              <a:rPr lang="es-419" sz="2800" dirty="0">
                <a:solidFill>
                  <a:srgbClr val="403F3F"/>
                </a:solidFill>
                <a:latin typeface="HK Grotesk Light Bold"/>
              </a:rPr>
              <a:t> </a:t>
            </a:r>
            <a:r>
              <a:rPr lang="es-419" sz="2800" dirty="0" err="1">
                <a:solidFill>
                  <a:srgbClr val="403F3F"/>
                </a:solidFill>
                <a:latin typeface="HK Grotesk Light Bold"/>
              </a:rPr>
              <a:t>includes</a:t>
            </a:r>
            <a:r>
              <a:rPr lang="es-419" sz="2800" dirty="0">
                <a:solidFill>
                  <a:srgbClr val="403F3F"/>
                </a:solidFill>
                <a:latin typeface="HK Grotesk Light Bold"/>
              </a:rPr>
              <a:t>?   </a:t>
            </a:r>
            <a:endParaRPr lang="es-419" sz="2000" dirty="0"/>
          </a:p>
        </p:txBody>
      </p:sp>
      <p:sp>
        <p:nvSpPr>
          <p:cNvPr id="30" name="TextBox 29">
            <a:extLst>
              <a:ext uri="{FF2B5EF4-FFF2-40B4-BE49-F238E27FC236}">
                <a16:creationId xmlns:a16="http://schemas.microsoft.com/office/drawing/2014/main" id="{1112CEB3-2B3A-4840-810D-6EA79C3745A2}"/>
              </a:ext>
            </a:extLst>
          </p:cNvPr>
          <p:cNvSpPr txBox="1"/>
          <p:nvPr/>
        </p:nvSpPr>
        <p:spPr>
          <a:xfrm>
            <a:off x="243746" y="4940262"/>
            <a:ext cx="2773516" cy="523220"/>
          </a:xfrm>
          <a:prstGeom prst="rect">
            <a:avLst/>
          </a:prstGeom>
          <a:noFill/>
        </p:spPr>
        <p:txBody>
          <a:bodyPr wrap="none" rtlCol="0">
            <a:spAutoFit/>
          </a:bodyPr>
          <a:lstStyle/>
          <a:p>
            <a:r>
              <a:rPr lang="es-419" sz="2800" b="1" dirty="0" err="1">
                <a:solidFill>
                  <a:srgbClr val="403F3F"/>
                </a:solidFill>
                <a:latin typeface="HK Grotesk Light Bold"/>
              </a:rPr>
              <a:t>Some</a:t>
            </a:r>
            <a:r>
              <a:rPr lang="es-419" sz="2800" b="1" dirty="0">
                <a:solidFill>
                  <a:srgbClr val="403F3F"/>
                </a:solidFill>
                <a:latin typeface="HK Grotesk Light Bold"/>
              </a:rPr>
              <a:t> </a:t>
            </a:r>
            <a:r>
              <a:rPr lang="es-419" sz="2800" b="1" dirty="0" err="1">
                <a:solidFill>
                  <a:srgbClr val="403F3F"/>
                </a:solidFill>
                <a:latin typeface="HK Grotesk Light Bold"/>
              </a:rPr>
              <a:t>examples</a:t>
            </a:r>
            <a:r>
              <a:rPr lang="es-419" sz="2750" b="1" dirty="0">
                <a:solidFill>
                  <a:srgbClr val="403F3F"/>
                </a:solidFill>
                <a:latin typeface="HK Grotesk Light Bold"/>
              </a:rPr>
              <a:t>:</a:t>
            </a:r>
          </a:p>
        </p:txBody>
      </p:sp>
      <p:pic>
        <p:nvPicPr>
          <p:cNvPr id="56" name="Picture 55" descr="A yellow letter i on a black background&#10;&#10;Description automatically generated">
            <a:extLst>
              <a:ext uri="{FF2B5EF4-FFF2-40B4-BE49-F238E27FC236}">
                <a16:creationId xmlns:a16="http://schemas.microsoft.com/office/drawing/2014/main" id="{92F73F30-F150-489F-8F07-940D02C62267}"/>
              </a:ext>
            </a:extLst>
          </p:cNvPr>
          <p:cNvPicPr>
            <a:picLocks noChangeAspect="1"/>
          </p:cNvPicPr>
          <p:nvPr/>
        </p:nvPicPr>
        <p:blipFill>
          <a:blip r:embed="rId20">
            <a:extLst>
              <a:ext uri="{837473B0-CC2E-450A-ABE3-18F120FF3D39}">
                <a1611:picAttrSrcUrl xmlns:a1611="http://schemas.microsoft.com/office/drawing/2016/11/main" r:id="rId21"/>
              </a:ext>
            </a:extLst>
          </a:blip>
          <a:stretch>
            <a:fillRect/>
          </a:stretch>
        </p:blipFill>
        <p:spPr>
          <a:xfrm>
            <a:off x="-61645" y="2568"/>
            <a:ext cx="731178" cy="688369"/>
          </a:xfrm>
          <a:prstGeom prst="rect">
            <a:avLst/>
          </a:prstGeom>
        </p:spPr>
      </p:pic>
      <p:pic>
        <p:nvPicPr>
          <p:cNvPr id="57" name="Picture 56" descr="A white letter in a circle&#10;&#10;Description automatically generated">
            <a:extLst>
              <a:ext uri="{FF2B5EF4-FFF2-40B4-BE49-F238E27FC236}">
                <a16:creationId xmlns:a16="http://schemas.microsoft.com/office/drawing/2014/main" id="{6C4E8C29-82DB-4B8F-A70F-5BB996B9E6B5}"/>
              </a:ext>
            </a:extLst>
          </p:cNvPr>
          <p:cNvPicPr>
            <a:picLocks noChangeAspect="1"/>
          </p:cNvPicPr>
          <p:nvPr/>
        </p:nvPicPr>
        <p:blipFill>
          <a:blip r:embed="rId22">
            <a:extLst>
              <a:ext uri="{837473B0-CC2E-450A-ABE3-18F120FF3D39}">
                <a1611:picAttrSrcUrl xmlns:a1611="http://schemas.microsoft.com/office/drawing/2016/11/main" r:id="rId23"/>
              </a:ext>
            </a:extLst>
          </a:blip>
          <a:stretch>
            <a:fillRect/>
          </a:stretch>
        </p:blipFill>
        <p:spPr>
          <a:xfrm>
            <a:off x="400692" y="139557"/>
            <a:ext cx="636998" cy="628436"/>
          </a:xfrm>
          <a:prstGeom prst="rect">
            <a:avLst/>
          </a:prstGeom>
        </p:spPr>
      </p:pic>
      <p:pic>
        <p:nvPicPr>
          <p:cNvPr id="71" name="Picture 32">
            <a:extLst>
              <a:ext uri="{FF2B5EF4-FFF2-40B4-BE49-F238E27FC236}">
                <a16:creationId xmlns:a16="http://schemas.microsoft.com/office/drawing/2014/main" id="{8AFBA239-F2B7-424C-8FF1-88C97D78B6C1}"/>
              </a:ext>
            </a:extLst>
          </p:cNvPr>
          <p:cNvPicPr>
            <a:picLocks noChangeAspect="1"/>
          </p:cNvPicPr>
          <p:nvPr/>
        </p:nvPicPr>
        <p:blipFill>
          <a:blip r:embed="rId24"/>
          <a:srcRect/>
          <a:stretch>
            <a:fillRect/>
          </a:stretch>
        </p:blipFill>
        <p:spPr>
          <a:xfrm>
            <a:off x="16896277" y="9480250"/>
            <a:ext cx="1235063" cy="76206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637655" y="425720"/>
            <a:ext cx="18121802" cy="1090042"/>
          </a:xfrm>
          <a:prstGeom prst="rect">
            <a:avLst/>
          </a:prstGeom>
        </p:spPr>
        <p:txBody>
          <a:bodyPr wrap="square" lIns="0" tIns="0" rIns="0" bIns="0" rtlCol="0" anchor="t">
            <a:spAutoFit/>
          </a:bodyPr>
          <a:lstStyle/>
          <a:p>
            <a:pPr>
              <a:lnSpc>
                <a:spcPts val="8481"/>
              </a:lnSpc>
            </a:pPr>
            <a:r>
              <a:rPr lang="en-US" sz="7950" b="1" dirty="0">
                <a:solidFill>
                  <a:schemeClr val="accent1"/>
                </a:solidFill>
                <a:latin typeface="Glacial Indifference"/>
              </a:rPr>
              <a:t>What is a portion?</a:t>
            </a:r>
            <a:r>
              <a:rPr lang="en-US" sz="7950" b="1" dirty="0">
                <a:solidFill>
                  <a:srgbClr val="00B050"/>
                </a:solidFill>
                <a:latin typeface="Glacial Indifference"/>
              </a:rPr>
              <a:t> </a:t>
            </a:r>
          </a:p>
        </p:txBody>
      </p:sp>
      <p:sp>
        <p:nvSpPr>
          <p:cNvPr id="19" name="Rectangle 18">
            <a:extLst>
              <a:ext uri="{FF2B5EF4-FFF2-40B4-BE49-F238E27FC236}">
                <a16:creationId xmlns:a16="http://schemas.microsoft.com/office/drawing/2014/main" id="{A7668399-E2EE-4873-9777-2F56B11276AD}"/>
              </a:ext>
            </a:extLst>
          </p:cNvPr>
          <p:cNvSpPr/>
          <p:nvPr/>
        </p:nvSpPr>
        <p:spPr>
          <a:xfrm>
            <a:off x="8900302" y="2270154"/>
            <a:ext cx="7321428" cy="3470181"/>
          </a:xfrm>
          <a:prstGeom prst="rect">
            <a:avLst/>
          </a:prstGeom>
          <a:noFill/>
        </p:spPr>
        <p:txBody>
          <a:bodyPr wrap="none" lIns="91440" tIns="45720" rIns="91440" bIns="45720" anchor="t">
            <a:spAutoFit/>
          </a:bodyPr>
          <a:lstStyle/>
          <a:p>
            <a:pPr algn="ctr"/>
            <a:r>
              <a:rPr lang="en-US" sz="4400" b="1" dirty="0">
                <a:ln w="0"/>
                <a:effectLst>
                  <a:outerShdw blurRad="38100" dist="19050" dir="2700000" algn="tl" rotWithShape="0">
                    <a:schemeClr val="dk1">
                      <a:alpha val="40000"/>
                    </a:schemeClr>
                  </a:outerShdw>
                </a:effectLst>
              </a:rPr>
              <a:t>1 SERVING OF FRUITS </a:t>
            </a:r>
          </a:p>
          <a:p>
            <a:pPr marL="571500" indent="-571500">
              <a:buFont typeface="Arial" panose="020B0604020202020204" pitchFamily="34" charset="0"/>
              <a:buChar char="•"/>
            </a:pPr>
            <a:r>
              <a:rPr lang="en-US" sz="4400" dirty="0">
                <a:ln w="0"/>
                <a:effectLst>
                  <a:outerShdw blurRad="38100" dist="19050" dir="2700000" algn="tl" rotWithShape="0">
                    <a:schemeClr val="dk1">
                      <a:alpha val="40000"/>
                    </a:schemeClr>
                  </a:outerShdw>
                </a:effectLst>
              </a:rPr>
              <a:t>1 cup of raw or cooked fruits</a:t>
            </a:r>
          </a:p>
          <a:p>
            <a:pPr marL="685800" indent="-685800">
              <a:buFont typeface="Arial" panose="020B0604020202020204" pitchFamily="34" charset="0"/>
              <a:buChar char="•"/>
            </a:pPr>
            <a:r>
              <a:rPr lang="en-US" sz="4400" dirty="0">
                <a:ln w="0"/>
                <a:effectLst>
                  <a:outerShdw blurRad="38100" dist="19050" dir="2700000" algn="tl" rotWithShape="0">
                    <a:prstClr val="black">
                      <a:alpha val="40000"/>
                    </a:prstClr>
                  </a:outerShdw>
                </a:effectLst>
                <a:cs typeface="Calibri"/>
              </a:rPr>
              <a:t>1 cup of 100% fruit juice</a:t>
            </a:r>
          </a:p>
          <a:p>
            <a:pPr marL="685800" indent="-685800">
              <a:buFont typeface="Arial" panose="020B0604020202020204" pitchFamily="34" charset="0"/>
              <a:buChar char="•"/>
            </a:pPr>
            <a:r>
              <a:rPr lang="en-US" sz="4400" dirty="0">
                <a:ln w="0"/>
                <a:effectLst>
                  <a:outerShdw blurRad="38100" dist="19050" dir="2700000" algn="tl" rotWithShape="0">
                    <a:prstClr val="black">
                      <a:alpha val="40000"/>
                    </a:prstClr>
                  </a:outerShdw>
                </a:effectLst>
                <a:cs typeface="Calibri"/>
              </a:rPr>
              <a:t>½ cup dried fruit</a:t>
            </a:r>
          </a:p>
          <a:p>
            <a:endParaRPr lang="en-US" sz="4350" dirty="0">
              <a:ln w="0"/>
              <a:effectLst>
                <a:outerShdw blurRad="38100" dist="19050" dir="2700000" algn="tl" rotWithShape="0">
                  <a:prstClr val="black">
                    <a:alpha val="40000"/>
                  </a:prstClr>
                </a:outerShdw>
              </a:effectLst>
              <a:cs typeface="Calibri"/>
            </a:endParaRPr>
          </a:p>
        </p:txBody>
      </p:sp>
      <p:pic>
        <p:nvPicPr>
          <p:cNvPr id="9" name="Picture 32">
            <a:extLst>
              <a:ext uri="{FF2B5EF4-FFF2-40B4-BE49-F238E27FC236}">
                <a16:creationId xmlns:a16="http://schemas.microsoft.com/office/drawing/2014/main" id="{23A3B610-D235-4A38-B669-5066F046C1F0}"/>
              </a:ext>
            </a:extLst>
          </p:cNvPr>
          <p:cNvPicPr>
            <a:picLocks noChangeAspect="1"/>
          </p:cNvPicPr>
          <p:nvPr/>
        </p:nvPicPr>
        <p:blipFill>
          <a:blip r:embed="rId3"/>
          <a:srcRect/>
          <a:stretch>
            <a:fillRect/>
          </a:stretch>
        </p:blipFill>
        <p:spPr>
          <a:xfrm>
            <a:off x="16896277" y="9480250"/>
            <a:ext cx="1235063" cy="762060"/>
          </a:xfrm>
          <a:prstGeom prst="rect">
            <a:avLst/>
          </a:prstGeom>
        </p:spPr>
      </p:pic>
      <p:pic>
        <p:nvPicPr>
          <p:cNvPr id="2054" name="Picture 6" descr="Blueberries 5 Ways | Food Network Healthy Eats: Recipes, Ideas, and Food  News | Food Network">
            <a:extLst>
              <a:ext uri="{FF2B5EF4-FFF2-40B4-BE49-F238E27FC236}">
                <a16:creationId xmlns:a16="http://schemas.microsoft.com/office/drawing/2014/main" id="{49623D61-5688-4C59-818E-9DBFE61594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8911" y="1330645"/>
            <a:ext cx="7321427" cy="548898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59C7D3DC-A51B-424C-AB2C-D55A4489B096}"/>
              </a:ext>
            </a:extLst>
          </p:cNvPr>
          <p:cNvSpPr/>
          <p:nvPr/>
        </p:nvSpPr>
        <p:spPr>
          <a:xfrm>
            <a:off x="8900302" y="5721685"/>
            <a:ext cx="9437199" cy="4139595"/>
          </a:xfrm>
          <a:prstGeom prst="rect">
            <a:avLst/>
          </a:prstGeom>
          <a:noFill/>
        </p:spPr>
        <p:txBody>
          <a:bodyPr wrap="none" lIns="91440" tIns="45720" rIns="91440" bIns="45720" anchor="t">
            <a:spAutoFit/>
          </a:bodyPr>
          <a:lstStyle/>
          <a:p>
            <a:pPr algn="ctr"/>
            <a:r>
              <a:rPr lang="en-US" sz="4400" b="1" dirty="0">
                <a:ln w="0"/>
                <a:effectLst>
                  <a:outerShdw blurRad="38100" dist="19050" dir="2700000" algn="tl" rotWithShape="0">
                    <a:schemeClr val="dk1">
                      <a:alpha val="40000"/>
                    </a:schemeClr>
                  </a:outerShdw>
                </a:effectLst>
              </a:rPr>
              <a:t>1 SERVING OF VEGETABLES</a:t>
            </a:r>
          </a:p>
          <a:p>
            <a:pPr marL="685800" indent="-685800">
              <a:buFont typeface="Arial"/>
              <a:buChar char="•"/>
            </a:pPr>
            <a:r>
              <a:rPr lang="en-US" sz="4400" dirty="0">
                <a:ln w="0"/>
                <a:effectLst>
                  <a:outerShdw blurRad="38100" dist="19050" dir="2700000" algn="tl" rotWithShape="0">
                    <a:prstClr val="black">
                      <a:alpha val="40000"/>
                    </a:prstClr>
                  </a:outerShdw>
                </a:effectLst>
                <a:cs typeface="Calibri"/>
              </a:rPr>
              <a:t>1 cup of raw or cooked vegetables</a:t>
            </a:r>
          </a:p>
          <a:p>
            <a:pPr marL="685800" indent="-685800">
              <a:buFont typeface="Arial"/>
              <a:buChar char="•"/>
            </a:pPr>
            <a:r>
              <a:rPr lang="en-US" sz="4400" dirty="0">
                <a:ln w="0"/>
                <a:effectLst>
                  <a:outerShdw blurRad="38100" dist="19050" dir="2700000" algn="tl" rotWithShape="0">
                    <a:prstClr val="black">
                      <a:alpha val="40000"/>
                    </a:prstClr>
                  </a:outerShdw>
                </a:effectLst>
                <a:cs typeface="Calibri"/>
              </a:rPr>
              <a:t>1 cup of 100% natural vegetable juice</a:t>
            </a:r>
          </a:p>
          <a:p>
            <a:pPr marL="685800" indent="-685800">
              <a:buFont typeface="Arial"/>
              <a:buChar char="•"/>
            </a:pPr>
            <a:r>
              <a:rPr lang="en-US" sz="4400" dirty="0">
                <a:ln w="0"/>
                <a:effectLst>
                  <a:outerShdw blurRad="38100" dist="19050" dir="2700000" algn="tl" rotWithShape="0">
                    <a:prstClr val="black">
                      <a:alpha val="40000"/>
                    </a:prstClr>
                  </a:outerShdw>
                </a:effectLst>
                <a:cs typeface="Calibri"/>
              </a:rPr>
              <a:t>2 cups of salad greens</a:t>
            </a:r>
          </a:p>
          <a:p>
            <a:endParaRPr lang="en-US" sz="4350" dirty="0">
              <a:ln w="0"/>
              <a:effectLst>
                <a:outerShdw blurRad="38100" dist="19050" dir="2700000" algn="tl" rotWithShape="0">
                  <a:prstClr val="black">
                    <a:alpha val="40000"/>
                  </a:prstClr>
                </a:outerShdw>
              </a:effectLst>
              <a:cs typeface="Calibri"/>
            </a:endParaRPr>
          </a:p>
          <a:p>
            <a:pPr algn="ctr"/>
            <a:endParaRPr lang="en-US" sz="4350" b="1" dirty="0">
              <a:ln w="0"/>
              <a:effectLst>
                <a:outerShdw blurRad="38100" dist="19050" dir="2700000" algn="tl" rotWithShape="0">
                  <a:prstClr val="black">
                    <a:alpha val="40000"/>
                  </a:prstClr>
                </a:outerShdw>
              </a:effectLst>
              <a:cs typeface="Calibri"/>
            </a:endParaRPr>
          </a:p>
        </p:txBody>
      </p:sp>
      <p:pic>
        <p:nvPicPr>
          <p:cNvPr id="2056" name="Picture 8" descr="Recommended Vegetable Servings Per Day by Age">
            <a:extLst>
              <a:ext uri="{FF2B5EF4-FFF2-40B4-BE49-F238E27FC236}">
                <a16:creationId xmlns:a16="http://schemas.microsoft.com/office/drawing/2014/main" id="{9212C1DD-8352-4331-A398-63A08851520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backgroundMark x1="21739" y1="82412" x2="21739" y2="82412"/>
                        <a14:backgroundMark x1="87352" y1="12060" x2="87352" y2="12060"/>
                      </a14:backgroundRemoval>
                    </a14:imgEffect>
                  </a14:imgLayer>
                </a14:imgProps>
              </a:ext>
              <a:ext uri="{28A0092B-C50C-407E-A947-70E740481C1C}">
                <a14:useLocalDpi xmlns:a14="http://schemas.microsoft.com/office/drawing/2010/main" val="0"/>
              </a:ext>
            </a:extLst>
          </a:blip>
          <a:srcRect/>
          <a:stretch>
            <a:fillRect/>
          </a:stretch>
        </p:blipFill>
        <p:spPr bwMode="auto">
          <a:xfrm>
            <a:off x="774191" y="5740335"/>
            <a:ext cx="6440044" cy="5065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2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691978" y="581172"/>
            <a:ext cx="18121802" cy="2180084"/>
          </a:xfrm>
          <a:prstGeom prst="rect">
            <a:avLst/>
          </a:prstGeom>
        </p:spPr>
        <p:txBody>
          <a:bodyPr wrap="square" lIns="0" tIns="0" rIns="0" bIns="0" rtlCol="0" anchor="t">
            <a:spAutoFit/>
          </a:bodyPr>
          <a:lstStyle/>
          <a:p>
            <a:pPr>
              <a:lnSpc>
                <a:spcPts val="8480"/>
              </a:lnSpc>
            </a:pPr>
            <a:r>
              <a:rPr lang="en-US" sz="8000" b="1" dirty="0">
                <a:solidFill>
                  <a:schemeClr val="accent1"/>
                </a:solidFill>
                <a:latin typeface="Glacial Indifference"/>
              </a:rPr>
              <a:t>What would 5 cups of fruits and vegetables look like?</a:t>
            </a:r>
            <a:endParaRPr lang="es-419" sz="8000" b="1" dirty="0">
              <a:solidFill>
                <a:schemeClr val="accent1"/>
              </a:solidFill>
              <a:latin typeface="Glacial Indifference"/>
            </a:endParaRPr>
          </a:p>
        </p:txBody>
      </p:sp>
      <p:pic>
        <p:nvPicPr>
          <p:cNvPr id="2050" name="Picture 2" descr="The Vegetables Most Americans Eat Are Drowning In Salt And Fat : The Salt :  NPR">
            <a:extLst>
              <a:ext uri="{FF2B5EF4-FFF2-40B4-BE49-F238E27FC236}">
                <a16:creationId xmlns:a16="http://schemas.microsoft.com/office/drawing/2014/main" id="{59BA26F2-5521-42BA-8178-C68E2C6E3E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22828" y="12484238"/>
            <a:ext cx="13711237" cy="10287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at Your Daily Servings of Fruits &amp; Veggies Look Like | The ...">
            <a:extLst>
              <a:ext uri="{FF2B5EF4-FFF2-40B4-BE49-F238E27FC236}">
                <a16:creationId xmlns:a16="http://schemas.microsoft.com/office/drawing/2014/main" id="{374DA245-838A-4756-99F7-14F9BE2F4C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989" b="32737"/>
          <a:stretch/>
        </p:blipFill>
        <p:spPr bwMode="auto">
          <a:xfrm>
            <a:off x="699917" y="2761256"/>
            <a:ext cx="16922323" cy="70033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 name="Picture 32">
            <a:extLst>
              <a:ext uri="{FF2B5EF4-FFF2-40B4-BE49-F238E27FC236}">
                <a16:creationId xmlns:a16="http://schemas.microsoft.com/office/drawing/2014/main" id="{74379CD0-B7DF-48D1-BF03-BB2CC39E5E8B}"/>
              </a:ext>
            </a:extLst>
          </p:cNvPr>
          <p:cNvPicPr>
            <a:picLocks noChangeAspect="1"/>
          </p:cNvPicPr>
          <p:nvPr/>
        </p:nvPicPr>
        <p:blipFill>
          <a:blip r:embed="rId5"/>
          <a:srcRect/>
          <a:stretch>
            <a:fillRect/>
          </a:stretch>
        </p:blipFill>
        <p:spPr>
          <a:xfrm>
            <a:off x="17004709" y="9383616"/>
            <a:ext cx="1235062" cy="762060"/>
          </a:xfrm>
          <a:prstGeom prst="rect">
            <a:avLst/>
          </a:prstGeom>
        </p:spPr>
      </p:pic>
    </p:spTree>
    <p:extLst>
      <p:ext uri="{BB962C8B-B14F-4D97-AF65-F5344CB8AC3E}">
        <p14:creationId xmlns:p14="http://schemas.microsoft.com/office/powerpoint/2010/main" val="1990446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3F86D6-9F6A-4ED2-9D55-0CB6B71E78B2}"/>
              </a:ext>
            </a:extLst>
          </p:cNvPr>
          <p:cNvSpPr txBox="1"/>
          <p:nvPr/>
        </p:nvSpPr>
        <p:spPr>
          <a:xfrm>
            <a:off x="1862374" y="1603686"/>
            <a:ext cx="18429209" cy="258403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8100" b="1" dirty="0">
                <a:latin typeface="+mj-lt"/>
                <a:ea typeface="+mj-ea"/>
                <a:cs typeface="Calibri"/>
              </a:rPr>
              <a:t>Hands                 Cups      ½ of your plate</a:t>
            </a:r>
          </a:p>
        </p:txBody>
      </p:sp>
      <p:pic>
        <p:nvPicPr>
          <p:cNvPr id="5124" name="Picture 4" descr="3 Ways to Get More Vegetables into Your Diet - Critical Reload">
            <a:extLst>
              <a:ext uri="{FF2B5EF4-FFF2-40B4-BE49-F238E27FC236}">
                <a16:creationId xmlns:a16="http://schemas.microsoft.com/office/drawing/2014/main" id="{776B7497-6753-4079-8893-5F205E77A09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5253" y="3764412"/>
            <a:ext cx="6264618" cy="6285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5806A31-154E-4021-95FE-8B6F4D0CAFB5}"/>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9297" t="14529" r="63037" b="5932"/>
          <a:stretch/>
        </p:blipFill>
        <p:spPr>
          <a:xfrm>
            <a:off x="8007458" y="3702068"/>
            <a:ext cx="3069521" cy="6347745"/>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sp>
        <p:nvSpPr>
          <p:cNvPr id="3" name="TextBox 3"/>
          <p:cNvSpPr txBox="1"/>
          <p:nvPr/>
        </p:nvSpPr>
        <p:spPr>
          <a:xfrm>
            <a:off x="424340" y="-354597"/>
            <a:ext cx="17439319" cy="2584037"/>
          </a:xfrm>
          <a:prstGeom prst="rect">
            <a:avLst/>
          </a:prstGeom>
        </p:spPr>
        <p:txBody>
          <a:bodyPr vert="horz" lIns="91440" tIns="45720" rIns="91440" bIns="45720" rtlCol="0" anchor="ctr">
            <a:normAutofit/>
          </a:bodyPr>
          <a:lstStyle/>
          <a:p>
            <a:pPr>
              <a:lnSpc>
                <a:spcPct val="90000"/>
              </a:lnSpc>
              <a:spcAft>
                <a:spcPts val="600"/>
              </a:spcAft>
            </a:pPr>
            <a:r>
              <a:rPr lang="en-US" sz="7200" b="1" dirty="0">
                <a:solidFill>
                  <a:schemeClr val="accent1"/>
                </a:solidFill>
              </a:rPr>
              <a:t>3 types of tools to help you know if what you are consuming counts as an added nutrition </a:t>
            </a:r>
            <a:endParaRPr lang="en-US" sz="7200" b="1" dirty="0">
              <a:solidFill>
                <a:schemeClr val="accent1"/>
              </a:solidFill>
              <a:cs typeface="Calibri"/>
            </a:endParaRPr>
          </a:p>
        </p:txBody>
      </p:sp>
      <p:pic>
        <p:nvPicPr>
          <p:cNvPr id="6" name="Picture 32">
            <a:extLst>
              <a:ext uri="{FF2B5EF4-FFF2-40B4-BE49-F238E27FC236}">
                <a16:creationId xmlns:a16="http://schemas.microsoft.com/office/drawing/2014/main" id="{E3A8951A-338F-4F1B-B0BB-06FB63A0C6B3}"/>
              </a:ext>
            </a:extLst>
          </p:cNvPr>
          <p:cNvPicPr>
            <a:picLocks noChangeAspect="1"/>
          </p:cNvPicPr>
          <p:nvPr/>
        </p:nvPicPr>
        <p:blipFill>
          <a:blip r:embed="rId6"/>
          <a:srcRect/>
          <a:stretch>
            <a:fillRect/>
          </a:stretch>
        </p:blipFill>
        <p:spPr>
          <a:xfrm>
            <a:off x="16875559" y="9287753"/>
            <a:ext cx="1235063" cy="762060"/>
          </a:xfrm>
          <a:prstGeom prst="rect">
            <a:avLst/>
          </a:prstGeom>
        </p:spPr>
      </p:pic>
      <p:pic>
        <p:nvPicPr>
          <p:cNvPr id="5" name="Picture 4" descr="A plate with a fork and a plate of food&#10;&#10;Description automatically generated">
            <a:extLst>
              <a:ext uri="{FF2B5EF4-FFF2-40B4-BE49-F238E27FC236}">
                <a16:creationId xmlns:a16="http://schemas.microsoft.com/office/drawing/2014/main" id="{73C695F0-4E87-1A0B-EE54-E41857276F95}"/>
              </a:ext>
            </a:extLst>
          </p:cNvPr>
          <p:cNvPicPr>
            <a:picLocks noChangeAspect="1"/>
          </p:cNvPicPr>
          <p:nvPr/>
        </p:nvPicPr>
        <p:blipFill>
          <a:blip r:embed="rId7"/>
          <a:srcRect/>
          <a:stretch>
            <a:fillRect/>
          </a:stretch>
        </p:blipFill>
        <p:spPr>
          <a:xfrm>
            <a:off x="11663788" y="3842167"/>
            <a:ext cx="6446834" cy="6209747"/>
          </a:xfrm>
          <a:prstGeom prst="rect">
            <a:avLst/>
          </a:prstGeom>
        </p:spPr>
      </p:pic>
    </p:spTree>
    <p:extLst>
      <p:ext uri="{BB962C8B-B14F-4D97-AF65-F5344CB8AC3E}">
        <p14:creationId xmlns:p14="http://schemas.microsoft.com/office/powerpoint/2010/main" val="2746793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Blueberries 5 Ways | Food Network Healthy Eats: Recipes, Ideas, and Food  News | Food Network">
            <a:extLst>
              <a:ext uri="{FF2B5EF4-FFF2-40B4-BE49-F238E27FC236}">
                <a16:creationId xmlns:a16="http://schemas.microsoft.com/office/drawing/2014/main" id="{E38CA90C-D4B4-40DA-BA50-A9C9A41303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191" y="3008822"/>
            <a:ext cx="5699809" cy="426935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2"/>
          <p:cNvSpPr txBox="1"/>
          <p:nvPr/>
        </p:nvSpPr>
        <p:spPr>
          <a:xfrm>
            <a:off x="740572" y="323364"/>
            <a:ext cx="16824414" cy="1179810"/>
          </a:xfrm>
          <a:prstGeom prst="rect">
            <a:avLst/>
          </a:prstGeom>
        </p:spPr>
        <p:txBody>
          <a:bodyPr wrap="square" lIns="0" tIns="0" rIns="0" bIns="0" rtlCol="0" anchor="t">
            <a:spAutoFit/>
          </a:bodyPr>
          <a:lstStyle/>
          <a:p>
            <a:pPr>
              <a:lnSpc>
                <a:spcPts val="9200"/>
              </a:lnSpc>
            </a:pPr>
            <a:r>
              <a:rPr lang="es-ES" sz="8000" b="1" err="1">
                <a:latin typeface="Glacial Indifference"/>
              </a:rPr>
              <a:t>Based</a:t>
            </a:r>
            <a:r>
              <a:rPr lang="es-ES" sz="8000" b="1">
                <a:latin typeface="Glacial Indifference"/>
              </a:rPr>
              <a:t> </a:t>
            </a:r>
            <a:r>
              <a:rPr lang="es-ES" sz="8000" b="1" err="1">
                <a:latin typeface="Glacial Indifference"/>
              </a:rPr>
              <a:t>on</a:t>
            </a:r>
            <a:r>
              <a:rPr lang="es-ES" sz="8000" b="1">
                <a:latin typeface="Glacial Indifference"/>
              </a:rPr>
              <a:t> </a:t>
            </a:r>
            <a:r>
              <a:rPr lang="es-ES" sz="8000" b="1" err="1">
                <a:latin typeface="Glacial Indifference"/>
              </a:rPr>
              <a:t>what</a:t>
            </a:r>
            <a:r>
              <a:rPr lang="es-ES" sz="8000" b="1">
                <a:latin typeface="Glacial Indifference"/>
              </a:rPr>
              <a:t> </a:t>
            </a:r>
            <a:r>
              <a:rPr lang="es-ES" sz="8000" b="1" err="1">
                <a:latin typeface="Glacial Indifference"/>
              </a:rPr>
              <a:t>we</a:t>
            </a:r>
            <a:r>
              <a:rPr lang="es-ES" sz="8000" b="1">
                <a:latin typeface="Glacial Indifference"/>
              </a:rPr>
              <a:t> </a:t>
            </a:r>
            <a:r>
              <a:rPr lang="es-ES" sz="8000" b="1" err="1">
                <a:latin typeface="Glacial Indifference"/>
              </a:rPr>
              <a:t>just</a:t>
            </a:r>
            <a:r>
              <a:rPr lang="es-ES" sz="8000" b="1">
                <a:latin typeface="Glacial Indifference"/>
              </a:rPr>
              <a:t> </a:t>
            </a:r>
            <a:r>
              <a:rPr lang="es-ES" sz="8000" b="1" err="1">
                <a:latin typeface="Glacial Indifference"/>
              </a:rPr>
              <a:t>learned</a:t>
            </a:r>
            <a:r>
              <a:rPr lang="es-ES" sz="8000" b="1">
                <a:latin typeface="Glacial Indifference"/>
              </a:rPr>
              <a:t>…</a:t>
            </a:r>
          </a:p>
        </p:txBody>
      </p:sp>
      <p:sp>
        <p:nvSpPr>
          <p:cNvPr id="4" name="TextBox 3">
            <a:extLst>
              <a:ext uri="{FF2B5EF4-FFF2-40B4-BE49-F238E27FC236}">
                <a16:creationId xmlns:a16="http://schemas.microsoft.com/office/drawing/2014/main" id="{09646446-E04B-497D-BEC4-BFCDA907A78B}"/>
              </a:ext>
            </a:extLst>
          </p:cNvPr>
          <p:cNvSpPr txBox="1"/>
          <p:nvPr/>
        </p:nvSpPr>
        <p:spPr>
          <a:xfrm>
            <a:off x="740572" y="2688060"/>
            <a:ext cx="13873786" cy="2769989"/>
          </a:xfrm>
          <a:prstGeom prst="rect">
            <a:avLst/>
          </a:prstGeom>
          <a:noFill/>
        </p:spPr>
        <p:txBody>
          <a:bodyPr wrap="square" lIns="91440" tIns="45720" rIns="91440" bIns="45720" rtlCol="0" anchor="t">
            <a:spAutoFit/>
          </a:bodyPr>
          <a:lstStyle/>
          <a:p>
            <a:r>
              <a:rPr lang="es-419" sz="4000" err="1"/>
              <a:t>Considering</a:t>
            </a:r>
            <a:r>
              <a:rPr lang="es-419" sz="4000"/>
              <a:t> </a:t>
            </a:r>
            <a:r>
              <a:rPr lang="es-419" sz="4000" err="1"/>
              <a:t>that</a:t>
            </a:r>
            <a:r>
              <a:rPr lang="es-419" sz="4000"/>
              <a:t> </a:t>
            </a:r>
            <a:r>
              <a:rPr lang="es-419" sz="4000" err="1"/>
              <a:t>one</a:t>
            </a:r>
            <a:r>
              <a:rPr lang="es-419" sz="4000"/>
              <a:t> </a:t>
            </a:r>
            <a:r>
              <a:rPr lang="es-419" sz="4000" err="1"/>
              <a:t>portion</a:t>
            </a:r>
            <a:r>
              <a:rPr lang="es-419" sz="4000"/>
              <a:t> </a:t>
            </a:r>
            <a:r>
              <a:rPr lang="es-419" sz="4000" err="1"/>
              <a:t>is</a:t>
            </a:r>
            <a:r>
              <a:rPr lang="es-419" sz="4000"/>
              <a:t> </a:t>
            </a:r>
            <a:r>
              <a:rPr lang="es-419" sz="4000" err="1"/>
              <a:t>equivalent</a:t>
            </a:r>
            <a:r>
              <a:rPr lang="es-419" sz="4000"/>
              <a:t> </a:t>
            </a:r>
            <a:r>
              <a:rPr lang="es-419" sz="4000" err="1"/>
              <a:t>to</a:t>
            </a:r>
            <a:r>
              <a:rPr lang="es-419" sz="4000"/>
              <a:t> </a:t>
            </a:r>
            <a:r>
              <a:rPr lang="es-419" sz="4000" err="1"/>
              <a:t>this</a:t>
            </a:r>
            <a:r>
              <a:rPr lang="es-419" sz="4000"/>
              <a:t> </a:t>
            </a:r>
            <a:r>
              <a:rPr lang="es-419" sz="4000" err="1"/>
              <a:t>image</a:t>
            </a:r>
            <a:r>
              <a:rPr lang="es-419" sz="4000"/>
              <a:t>…</a:t>
            </a:r>
          </a:p>
          <a:p>
            <a:endParaRPr lang="es-419" sz="4000"/>
          </a:p>
          <a:p>
            <a:r>
              <a:rPr lang="es-419" sz="4000" b="1" err="1"/>
              <a:t>How</a:t>
            </a:r>
            <a:r>
              <a:rPr lang="es-419" sz="4000" b="1"/>
              <a:t> </a:t>
            </a:r>
            <a:r>
              <a:rPr lang="es-419" sz="4000" b="1" err="1"/>
              <a:t>many</a:t>
            </a:r>
            <a:r>
              <a:rPr lang="es-419" sz="4000" b="1"/>
              <a:t> </a:t>
            </a:r>
            <a:r>
              <a:rPr lang="es-419" sz="4000" b="1" err="1"/>
              <a:t>portions</a:t>
            </a:r>
            <a:r>
              <a:rPr lang="es-419" sz="4000" b="1"/>
              <a:t> </a:t>
            </a:r>
            <a:r>
              <a:rPr lang="es-419" sz="4000" b="1" err="1"/>
              <a:t>of</a:t>
            </a:r>
            <a:r>
              <a:rPr lang="es-419" sz="4000" b="1"/>
              <a:t> </a:t>
            </a:r>
            <a:r>
              <a:rPr lang="es-419" sz="4000" b="1" err="1"/>
              <a:t>fruit</a:t>
            </a:r>
            <a:r>
              <a:rPr lang="es-419" sz="4000" b="1"/>
              <a:t> </a:t>
            </a:r>
            <a:r>
              <a:rPr lang="es-419" sz="4000" b="1" err="1"/>
              <a:t>would</a:t>
            </a:r>
            <a:r>
              <a:rPr lang="es-419" sz="4000" b="1"/>
              <a:t> </a:t>
            </a:r>
            <a:r>
              <a:rPr lang="es-419" sz="4000" b="1" err="1"/>
              <a:t>you</a:t>
            </a:r>
            <a:r>
              <a:rPr lang="es-419" sz="4000" b="1"/>
              <a:t> </a:t>
            </a:r>
            <a:r>
              <a:rPr lang="es-419" sz="4000" b="1" err="1"/>
              <a:t>say</a:t>
            </a:r>
            <a:r>
              <a:rPr lang="es-419" sz="4000" b="1"/>
              <a:t> </a:t>
            </a:r>
            <a:r>
              <a:rPr lang="es-419" sz="4000" b="1" err="1"/>
              <a:t>you</a:t>
            </a:r>
            <a:r>
              <a:rPr lang="es-419" sz="4000" b="1"/>
              <a:t> </a:t>
            </a:r>
            <a:r>
              <a:rPr lang="es-419" sz="4000" b="1" err="1"/>
              <a:t>eat</a:t>
            </a:r>
            <a:r>
              <a:rPr lang="es-419" sz="4000" b="1"/>
              <a:t> </a:t>
            </a:r>
            <a:r>
              <a:rPr lang="es-419" sz="4000" b="1" err="1"/>
              <a:t>daily</a:t>
            </a:r>
            <a:r>
              <a:rPr lang="es-419" sz="4000" b="1"/>
              <a:t>? </a:t>
            </a:r>
            <a:r>
              <a:rPr lang="en-US" sz="4000"/>
              <a:t> </a:t>
            </a:r>
            <a:endParaRPr lang="es-MX" sz="4000">
              <a:cs typeface="Calibri"/>
            </a:endParaRPr>
          </a:p>
          <a:p>
            <a:endParaRPr lang="en-US"/>
          </a:p>
          <a:p>
            <a:endParaRPr lang="en-US"/>
          </a:p>
          <a:p>
            <a:endParaRPr lang="es-MX"/>
          </a:p>
        </p:txBody>
      </p:sp>
      <p:sp>
        <p:nvSpPr>
          <p:cNvPr id="7" name="TextBox 6">
            <a:extLst>
              <a:ext uri="{FF2B5EF4-FFF2-40B4-BE49-F238E27FC236}">
                <a16:creationId xmlns:a16="http://schemas.microsoft.com/office/drawing/2014/main" id="{AA3E22E7-5F01-4F1A-92E3-471D5C855221}"/>
              </a:ext>
            </a:extLst>
          </p:cNvPr>
          <p:cNvSpPr txBox="1"/>
          <p:nvPr/>
        </p:nvSpPr>
        <p:spPr>
          <a:xfrm>
            <a:off x="740572" y="5669040"/>
            <a:ext cx="16313702" cy="1938992"/>
          </a:xfrm>
          <a:prstGeom prst="rect">
            <a:avLst/>
          </a:prstGeom>
          <a:noFill/>
        </p:spPr>
        <p:txBody>
          <a:bodyPr wrap="square" lIns="91440" tIns="45720" rIns="91440" bIns="45720" rtlCol="0" anchor="t">
            <a:spAutoFit/>
          </a:bodyPr>
          <a:lstStyle/>
          <a:p>
            <a:r>
              <a:rPr lang="es-419" sz="4000" err="1"/>
              <a:t>Considering</a:t>
            </a:r>
            <a:r>
              <a:rPr lang="es-419" sz="4000"/>
              <a:t> </a:t>
            </a:r>
            <a:r>
              <a:rPr lang="es-419" sz="4000" err="1"/>
              <a:t>that</a:t>
            </a:r>
            <a:r>
              <a:rPr lang="es-419" sz="4000"/>
              <a:t> </a:t>
            </a:r>
            <a:r>
              <a:rPr lang="es-419" sz="4000" err="1"/>
              <a:t>one</a:t>
            </a:r>
            <a:r>
              <a:rPr lang="es-419" sz="4000"/>
              <a:t> </a:t>
            </a:r>
            <a:r>
              <a:rPr lang="es-419" sz="4000" err="1"/>
              <a:t>portion</a:t>
            </a:r>
            <a:r>
              <a:rPr lang="es-419" sz="4000"/>
              <a:t> </a:t>
            </a:r>
            <a:r>
              <a:rPr lang="es-419" sz="4000" err="1"/>
              <a:t>is</a:t>
            </a:r>
            <a:r>
              <a:rPr lang="es-419" sz="4000"/>
              <a:t> </a:t>
            </a:r>
            <a:r>
              <a:rPr lang="es-419" sz="4000" err="1"/>
              <a:t>equivalent</a:t>
            </a:r>
            <a:r>
              <a:rPr lang="es-419" sz="4000"/>
              <a:t> </a:t>
            </a:r>
            <a:r>
              <a:rPr lang="es-419" sz="4000" err="1"/>
              <a:t>to</a:t>
            </a:r>
            <a:r>
              <a:rPr lang="es-419" sz="4000"/>
              <a:t> </a:t>
            </a:r>
            <a:r>
              <a:rPr lang="es-419" sz="4000" err="1"/>
              <a:t>this</a:t>
            </a:r>
            <a:r>
              <a:rPr lang="es-419" sz="4000"/>
              <a:t> </a:t>
            </a:r>
            <a:r>
              <a:rPr lang="es-419" sz="4000" err="1"/>
              <a:t>image</a:t>
            </a:r>
            <a:r>
              <a:rPr lang="es-419" sz="4000"/>
              <a:t>…</a:t>
            </a:r>
          </a:p>
          <a:p>
            <a:endParaRPr lang="es-419" sz="4000"/>
          </a:p>
          <a:p>
            <a:r>
              <a:rPr lang="es-419" sz="4000" b="1" err="1"/>
              <a:t>How</a:t>
            </a:r>
            <a:r>
              <a:rPr lang="es-419" sz="4000" b="1"/>
              <a:t> </a:t>
            </a:r>
            <a:r>
              <a:rPr lang="es-419" sz="4000" b="1" err="1"/>
              <a:t>many</a:t>
            </a:r>
            <a:r>
              <a:rPr lang="es-419" sz="4000" b="1"/>
              <a:t> </a:t>
            </a:r>
            <a:r>
              <a:rPr lang="es-419" sz="4000" b="1" err="1"/>
              <a:t>portions</a:t>
            </a:r>
            <a:r>
              <a:rPr lang="es-419" sz="4000" b="1"/>
              <a:t> </a:t>
            </a:r>
            <a:r>
              <a:rPr lang="es-419" sz="4000" b="1" err="1"/>
              <a:t>of</a:t>
            </a:r>
            <a:r>
              <a:rPr lang="es-419" sz="4000" b="1"/>
              <a:t> vegetables do </a:t>
            </a:r>
            <a:r>
              <a:rPr lang="es-419" sz="4000" b="1" err="1"/>
              <a:t>you</a:t>
            </a:r>
            <a:r>
              <a:rPr lang="es-419" sz="4000" b="1"/>
              <a:t> </a:t>
            </a:r>
            <a:r>
              <a:rPr lang="es-419" sz="4000" b="1" err="1"/>
              <a:t>eat</a:t>
            </a:r>
            <a:r>
              <a:rPr lang="es-419" sz="4000" b="1"/>
              <a:t> </a:t>
            </a:r>
            <a:r>
              <a:rPr lang="es-419" sz="4000" b="1" err="1"/>
              <a:t>daily</a:t>
            </a:r>
            <a:r>
              <a:rPr lang="es-419" sz="4000" b="1"/>
              <a:t>?</a:t>
            </a:r>
            <a:endParaRPr lang="es-419" b="1"/>
          </a:p>
        </p:txBody>
      </p:sp>
      <p:pic>
        <p:nvPicPr>
          <p:cNvPr id="8" name="Picture 7" descr="https://foodly.tn/wp-content/uploads/2021/08/6410e7f5d28bda6cf2d34c560c924cf9.jpg">
            <a:extLst>
              <a:ext uri="{FF2B5EF4-FFF2-40B4-BE49-F238E27FC236}">
                <a16:creationId xmlns:a16="http://schemas.microsoft.com/office/drawing/2014/main" id="{74A1E0C8-8039-4341-A819-A79E35E62CE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4" r="1" b="71068"/>
          <a:stretch/>
        </p:blipFill>
        <p:spPr bwMode="auto">
          <a:xfrm>
            <a:off x="350966" y="7895993"/>
            <a:ext cx="10826302" cy="23596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s://foodly.tn/wp-content/uploads/2021/08/6410e7f5d28bda6cf2d34c560c924cf9.jpg">
            <a:extLst>
              <a:ext uri="{FF2B5EF4-FFF2-40B4-BE49-F238E27FC236}">
                <a16:creationId xmlns:a16="http://schemas.microsoft.com/office/drawing/2014/main" id="{5392AFD4-7FFB-4EF7-811E-6BEF82DDF15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94" t="32109" r="45948" b="36615"/>
          <a:stretch/>
        </p:blipFill>
        <p:spPr bwMode="auto">
          <a:xfrm>
            <a:off x="11168942" y="7891667"/>
            <a:ext cx="5316464" cy="23231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2">
            <a:extLst>
              <a:ext uri="{FF2B5EF4-FFF2-40B4-BE49-F238E27FC236}">
                <a16:creationId xmlns:a16="http://schemas.microsoft.com/office/drawing/2014/main" id="{76A50A3E-926C-4AD9-971B-3D2AF9F182C5}"/>
              </a:ext>
            </a:extLst>
          </p:cNvPr>
          <p:cNvPicPr>
            <a:picLocks noChangeAspect="1"/>
          </p:cNvPicPr>
          <p:nvPr/>
        </p:nvPicPr>
        <p:blipFill>
          <a:blip r:embed="rId6"/>
          <a:srcRect/>
          <a:stretch>
            <a:fillRect/>
          </a:stretch>
        </p:blipFill>
        <p:spPr>
          <a:xfrm>
            <a:off x="16947455" y="9513222"/>
            <a:ext cx="1235062" cy="701589"/>
          </a:xfrm>
          <a:prstGeom prst="rect">
            <a:avLst/>
          </a:prstGeom>
        </p:spPr>
      </p:pic>
    </p:spTree>
    <p:extLst>
      <p:ext uri="{BB962C8B-B14F-4D97-AF65-F5344CB8AC3E}">
        <p14:creationId xmlns:p14="http://schemas.microsoft.com/office/powerpoint/2010/main" val="1614196192"/>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Description automatically generated">
            <a:extLst>
              <a:ext uri="{FF2B5EF4-FFF2-40B4-BE49-F238E27FC236}">
                <a16:creationId xmlns:a16="http://schemas.microsoft.com/office/drawing/2014/main" id="{86970DE2-EE38-7A37-AFC8-4CDCF00AB0EA}"/>
              </a:ext>
            </a:extLst>
          </p:cNvPr>
          <p:cNvPicPr>
            <a:picLocks noChangeAspect="1"/>
          </p:cNvPicPr>
          <p:nvPr/>
        </p:nvPicPr>
        <p:blipFill rotWithShape="1">
          <a:blip r:embed="rId3"/>
          <a:srcRect l="33272" t="16376" r="27542" b="27730"/>
          <a:stretch/>
        </p:blipFill>
        <p:spPr>
          <a:xfrm>
            <a:off x="6662065" y="260193"/>
            <a:ext cx="11460661" cy="8444032"/>
          </a:xfrm>
          <a:prstGeom prst="rect">
            <a:avLst/>
          </a:prstGeom>
        </p:spPr>
      </p:pic>
      <p:sp>
        <p:nvSpPr>
          <p:cNvPr id="2" name="TextBox 2"/>
          <p:cNvSpPr txBox="1"/>
          <p:nvPr/>
        </p:nvSpPr>
        <p:spPr>
          <a:xfrm>
            <a:off x="740572" y="323364"/>
            <a:ext cx="6458820" cy="1179810"/>
          </a:xfrm>
          <a:prstGeom prst="rect">
            <a:avLst/>
          </a:prstGeom>
        </p:spPr>
        <p:txBody>
          <a:bodyPr wrap="square" lIns="0" tIns="0" rIns="0" bIns="0" rtlCol="0" anchor="t">
            <a:spAutoFit/>
          </a:bodyPr>
          <a:lstStyle/>
          <a:p>
            <a:pPr>
              <a:lnSpc>
                <a:spcPts val="9200"/>
              </a:lnSpc>
            </a:pPr>
            <a:r>
              <a:rPr lang="en-US" sz="8000" b="1" dirty="0">
                <a:solidFill>
                  <a:schemeClr val="accent1"/>
                </a:solidFill>
                <a:latin typeface="Glacial Indifference"/>
              </a:rPr>
              <a:t>Activity</a:t>
            </a:r>
          </a:p>
        </p:txBody>
      </p:sp>
      <p:pic>
        <p:nvPicPr>
          <p:cNvPr id="70" name="Picture 69">
            <a:extLst>
              <a:ext uri="{FF2B5EF4-FFF2-40B4-BE49-F238E27FC236}">
                <a16:creationId xmlns:a16="http://schemas.microsoft.com/office/drawing/2014/main" id="{EAB31AEF-C05D-496D-9E3D-074719587BE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303441" y="5403189"/>
            <a:ext cx="7547109" cy="4887651"/>
          </a:xfrm>
          <a:prstGeom prst="rect">
            <a:avLst/>
          </a:prstGeom>
        </p:spPr>
      </p:pic>
      <p:sp>
        <p:nvSpPr>
          <p:cNvPr id="72" name="Thought Bubble: Cloud 71">
            <a:extLst>
              <a:ext uri="{FF2B5EF4-FFF2-40B4-BE49-F238E27FC236}">
                <a16:creationId xmlns:a16="http://schemas.microsoft.com/office/drawing/2014/main" id="{04CD5B23-78C6-4212-9B9F-DAB802A3CCEC}"/>
              </a:ext>
            </a:extLst>
          </p:cNvPr>
          <p:cNvSpPr/>
          <p:nvPr/>
        </p:nvSpPr>
        <p:spPr>
          <a:xfrm>
            <a:off x="3228993" y="2567835"/>
            <a:ext cx="2652308" cy="2581654"/>
          </a:xfrm>
          <a:prstGeom prst="cloudCallout">
            <a:avLst>
              <a:gd name="adj1" fmla="val -107939"/>
              <a:gd name="adj2" fmla="val 106780"/>
            </a:avLst>
          </a:prstGeom>
          <a:solidFill>
            <a:schemeClr val="accent3">
              <a:lumMod val="40000"/>
              <a:lumOff val="60000"/>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4" name="Picture 73">
            <a:extLst>
              <a:ext uri="{FF2B5EF4-FFF2-40B4-BE49-F238E27FC236}">
                <a16:creationId xmlns:a16="http://schemas.microsoft.com/office/drawing/2014/main" id="{DB97C382-5879-474A-AE9F-0990AD1F358F}"/>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539159" y="3081648"/>
            <a:ext cx="2345125" cy="1554027"/>
          </a:xfrm>
          <a:prstGeom prst="ellipse">
            <a:avLst/>
          </a:prstGeom>
          <a:ln>
            <a:noFill/>
          </a:ln>
          <a:effectLst>
            <a:softEdge rad="112500"/>
          </a:effectLst>
        </p:spPr>
      </p:pic>
      <p:pic>
        <p:nvPicPr>
          <p:cNvPr id="7" name="Picture 6" descr="A yellow letter i on a black background&#10;&#10;Description automatically generated">
            <a:extLst>
              <a:ext uri="{FF2B5EF4-FFF2-40B4-BE49-F238E27FC236}">
                <a16:creationId xmlns:a16="http://schemas.microsoft.com/office/drawing/2014/main" id="{6F42910A-D65E-4C37-8285-846E48E3FF75}"/>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1645" y="2568"/>
            <a:ext cx="731178" cy="688369"/>
          </a:xfrm>
          <a:prstGeom prst="rect">
            <a:avLst/>
          </a:prstGeom>
        </p:spPr>
      </p:pic>
      <p:pic>
        <p:nvPicPr>
          <p:cNvPr id="8" name="Picture 7" descr="A white letter in a circle&#10;&#10;Description automatically generated">
            <a:extLst>
              <a:ext uri="{FF2B5EF4-FFF2-40B4-BE49-F238E27FC236}">
                <a16:creationId xmlns:a16="http://schemas.microsoft.com/office/drawing/2014/main" id="{A64F4F8C-ABA0-4044-A823-0C2FC6CAD987}"/>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400692" y="139557"/>
            <a:ext cx="636998" cy="628436"/>
          </a:xfrm>
          <a:prstGeom prst="rect">
            <a:avLst/>
          </a:prstGeom>
        </p:spPr>
      </p:pic>
      <p:pic>
        <p:nvPicPr>
          <p:cNvPr id="9" name="Picture 32">
            <a:extLst>
              <a:ext uri="{FF2B5EF4-FFF2-40B4-BE49-F238E27FC236}">
                <a16:creationId xmlns:a16="http://schemas.microsoft.com/office/drawing/2014/main" id="{09365FB3-B9D4-4AFB-B535-1289295B2B35}"/>
              </a:ext>
            </a:extLst>
          </p:cNvPr>
          <p:cNvPicPr>
            <a:picLocks noChangeAspect="1"/>
          </p:cNvPicPr>
          <p:nvPr/>
        </p:nvPicPr>
        <p:blipFill>
          <a:blip r:embed="rId12"/>
          <a:srcRect/>
          <a:stretch>
            <a:fillRect/>
          </a:stretch>
        </p:blipFill>
        <p:spPr>
          <a:xfrm>
            <a:off x="17052938" y="9500159"/>
            <a:ext cx="1235062" cy="762060"/>
          </a:xfrm>
          <a:prstGeom prst="rect">
            <a:avLst/>
          </a:prstGeom>
        </p:spPr>
      </p:pic>
    </p:spTree>
    <p:extLst>
      <p:ext uri="{BB962C8B-B14F-4D97-AF65-F5344CB8AC3E}">
        <p14:creationId xmlns:p14="http://schemas.microsoft.com/office/powerpoint/2010/main" val="3810121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32653" y="300785"/>
            <a:ext cx="15899976" cy="932948"/>
          </a:xfrm>
          <a:prstGeom prst="rect">
            <a:avLst/>
          </a:prstGeom>
        </p:spPr>
        <p:txBody>
          <a:bodyPr wrap="square" lIns="0" tIns="0" rIns="0" bIns="0" rtlCol="0" anchor="t">
            <a:spAutoFit/>
          </a:bodyPr>
          <a:lstStyle/>
          <a:p>
            <a:pPr>
              <a:lnSpc>
                <a:spcPts val="7664"/>
              </a:lnSpc>
            </a:pPr>
            <a:r>
              <a:rPr lang="en-US" sz="6000" b="1" dirty="0">
                <a:solidFill>
                  <a:schemeClr val="accent1"/>
                </a:solidFill>
                <a:latin typeface="Glacial Indifference"/>
              </a:rPr>
              <a:t>RECOMMENDED DAILY PORTION EXAMPLES</a:t>
            </a:r>
          </a:p>
        </p:txBody>
      </p:sp>
      <p:pic>
        <p:nvPicPr>
          <p:cNvPr id="4" name="Picture 4"/>
          <p:cNvPicPr>
            <a:picLocks noChangeAspect="1"/>
          </p:cNvPicPr>
          <p:nvPr/>
        </p:nvPicPr>
        <p:blipFill>
          <a:blip r:embed="rId3"/>
          <a:srcRect/>
          <a:stretch>
            <a:fillRect/>
          </a:stretch>
        </p:blipFill>
        <p:spPr>
          <a:xfrm>
            <a:off x="1041770" y="2865978"/>
            <a:ext cx="5366179" cy="4817365"/>
          </a:xfrm>
          <a:prstGeom prst="rect">
            <a:avLst/>
          </a:prstGeom>
        </p:spPr>
      </p:pic>
      <p:pic>
        <p:nvPicPr>
          <p:cNvPr id="6" name="Picture 32">
            <a:extLst>
              <a:ext uri="{FF2B5EF4-FFF2-40B4-BE49-F238E27FC236}">
                <a16:creationId xmlns:a16="http://schemas.microsoft.com/office/drawing/2014/main" id="{E3A8951A-338F-4F1B-B0BB-06FB63A0C6B3}"/>
              </a:ext>
            </a:extLst>
          </p:cNvPr>
          <p:cNvPicPr>
            <a:picLocks noChangeAspect="1"/>
          </p:cNvPicPr>
          <p:nvPr/>
        </p:nvPicPr>
        <p:blipFill>
          <a:blip r:embed="rId4"/>
          <a:srcRect/>
          <a:stretch>
            <a:fillRect/>
          </a:stretch>
        </p:blipFill>
        <p:spPr>
          <a:xfrm>
            <a:off x="16902791" y="9517573"/>
            <a:ext cx="1235062" cy="762060"/>
          </a:xfrm>
          <a:prstGeom prst="rect">
            <a:avLst/>
          </a:prstGeom>
        </p:spPr>
      </p:pic>
      <p:pic>
        <p:nvPicPr>
          <p:cNvPr id="9" name="Picture 4" descr="https://foodly.tn/wp-content/uploads/2021/08/6410e7f5d28bda6cf2d34c560c924cf9.jpg">
            <a:extLst>
              <a:ext uri="{FF2B5EF4-FFF2-40B4-BE49-F238E27FC236}">
                <a16:creationId xmlns:a16="http://schemas.microsoft.com/office/drawing/2014/main" id="{D24B0E57-C225-5C42-5C2F-64E2FAAED09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702" t="64816" r="75480" b="6817"/>
          <a:stretch/>
        </p:blipFill>
        <p:spPr bwMode="auto">
          <a:xfrm>
            <a:off x="15643483" y="173799"/>
            <a:ext cx="2026427" cy="15859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EAFD32D-4AC1-1F3F-8983-26D3FADDB9BE}"/>
              </a:ext>
            </a:extLst>
          </p:cNvPr>
          <p:cNvSpPr txBox="1"/>
          <p:nvPr/>
        </p:nvSpPr>
        <p:spPr>
          <a:xfrm>
            <a:off x="-5575" y="8748132"/>
            <a:ext cx="14479858"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5400">
                <a:solidFill>
                  <a:srgbClr val="0000FF"/>
                </a:solidFill>
                <a:cs typeface="Segoe UI"/>
              </a:rPr>
              <a:t>​</a:t>
            </a:r>
            <a:endParaRPr lang="es-MX" sz="4400">
              <a:solidFill>
                <a:srgbClr val="0000FF"/>
              </a:solidFill>
              <a:cs typeface="Segoe UI"/>
            </a:endParaRPr>
          </a:p>
          <a:p>
            <a:r>
              <a:rPr lang="es-MX" sz="4000" b="1">
                <a:solidFill>
                  <a:srgbClr val="0000FF"/>
                </a:solidFill>
                <a:cs typeface="Segoe UI"/>
                <a:hlinkClick r:id="rId6"/>
              </a:rPr>
              <a:t>https://www.myplate.gov/es/myplate-plan</a:t>
            </a:r>
          </a:p>
        </p:txBody>
      </p:sp>
      <p:pic>
        <p:nvPicPr>
          <p:cNvPr id="7" name="Picture 6" descr="A screenshot of a menu&#10;&#10;Description automatically generated">
            <a:extLst>
              <a:ext uri="{FF2B5EF4-FFF2-40B4-BE49-F238E27FC236}">
                <a16:creationId xmlns:a16="http://schemas.microsoft.com/office/drawing/2014/main" id="{143196B9-19DA-6B45-E1A3-43D74F1B7EEA}"/>
              </a:ext>
            </a:extLst>
          </p:cNvPr>
          <p:cNvPicPr>
            <a:picLocks noChangeAspect="1"/>
          </p:cNvPicPr>
          <p:nvPr/>
        </p:nvPicPr>
        <p:blipFill rotWithShape="1">
          <a:blip r:embed="rId7"/>
          <a:srcRect l="20181" t="48454" r="55058" b="18344"/>
          <a:stretch/>
        </p:blipFill>
        <p:spPr>
          <a:xfrm>
            <a:off x="7311717" y="2315622"/>
            <a:ext cx="8808996" cy="6908223"/>
          </a:xfrm>
          <a:prstGeom prst="rect">
            <a:avLst/>
          </a:prstGeom>
        </p:spPr>
      </p:pic>
      <p:pic>
        <p:nvPicPr>
          <p:cNvPr id="8" name="Picture 7" descr="A screenshot of a menu&#10;&#10;Description automatically generated">
            <a:extLst>
              <a:ext uri="{FF2B5EF4-FFF2-40B4-BE49-F238E27FC236}">
                <a16:creationId xmlns:a16="http://schemas.microsoft.com/office/drawing/2014/main" id="{7363A603-7418-8386-286E-629836EDD409}"/>
              </a:ext>
            </a:extLst>
          </p:cNvPr>
          <p:cNvPicPr>
            <a:picLocks noChangeAspect="1"/>
          </p:cNvPicPr>
          <p:nvPr/>
        </p:nvPicPr>
        <p:blipFill rotWithShape="1">
          <a:blip r:embed="rId7"/>
          <a:srcRect l="30524" t="45394" r="26213" b="51144"/>
          <a:stretch/>
        </p:blipFill>
        <p:spPr>
          <a:xfrm>
            <a:off x="2027383" y="1186559"/>
            <a:ext cx="12312562" cy="57690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99096" y="-439152"/>
            <a:ext cx="13539787" cy="2209800"/>
          </a:xfrm>
        </p:spPr>
        <p:txBody>
          <a:bodyPr>
            <a:noAutofit/>
          </a:bodyPr>
          <a:lstStyle/>
          <a:p>
            <a:pPr algn="ctr"/>
            <a:r>
              <a:rPr lang="en-US" sz="7200" dirty="0">
                <a:solidFill>
                  <a:schemeClr val="tx2"/>
                </a:solidFill>
              </a:rPr>
              <a:t>Community Success Stories!</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54134" y="9601200"/>
            <a:ext cx="1153392" cy="685800"/>
          </a:xfrm>
          <a:prstGeom prst="rect">
            <a:avLst/>
          </a:prstGeom>
        </p:spPr>
      </p:pic>
      <p:graphicFrame>
        <p:nvGraphicFramePr>
          <p:cNvPr id="5" name="Table 4">
            <a:extLst>
              <a:ext uri="{FF2B5EF4-FFF2-40B4-BE49-F238E27FC236}">
                <a16:creationId xmlns:a16="http://schemas.microsoft.com/office/drawing/2014/main" id="{FE2E4DB4-0567-5F30-A6F7-2E6E3EDCF1C6}"/>
              </a:ext>
            </a:extLst>
          </p:cNvPr>
          <p:cNvGraphicFramePr>
            <a:graphicFrameLocks noGrp="1"/>
          </p:cNvGraphicFramePr>
          <p:nvPr>
            <p:extLst>
              <p:ext uri="{D42A27DB-BD31-4B8C-83A1-F6EECF244321}">
                <p14:modId xmlns:p14="http://schemas.microsoft.com/office/powerpoint/2010/main" val="66796133"/>
              </p:ext>
            </p:extLst>
          </p:nvPr>
        </p:nvGraphicFramePr>
        <p:xfrm>
          <a:off x="1338943" y="2220687"/>
          <a:ext cx="9385868" cy="7550274"/>
        </p:xfrm>
        <a:graphic>
          <a:graphicData uri="http://schemas.openxmlformats.org/drawingml/2006/table">
            <a:tbl>
              <a:tblPr firstRow="1" bandRow="1">
                <a:tableStyleId>{5C22544A-7EE6-4342-B048-85BDC9FD1C3A}</a:tableStyleId>
              </a:tblPr>
              <a:tblGrid>
                <a:gridCol w="9385868">
                  <a:extLst>
                    <a:ext uri="{9D8B030D-6E8A-4147-A177-3AD203B41FA5}">
                      <a16:colId xmlns:a16="http://schemas.microsoft.com/office/drawing/2014/main" val="535393677"/>
                    </a:ext>
                  </a:extLst>
                </a:gridCol>
              </a:tblGrid>
              <a:tr h="7550274">
                <a:tc>
                  <a:txBody>
                    <a:bodyPr/>
                    <a:lstStyle/>
                    <a:p>
                      <a:pPr lvl="0" algn="l">
                        <a:lnSpc>
                          <a:spcPct val="100000"/>
                        </a:lnSpc>
                        <a:spcBef>
                          <a:spcPts val="0"/>
                        </a:spcBef>
                        <a:spcAft>
                          <a:spcPts val="0"/>
                        </a:spcAft>
                        <a:buNone/>
                      </a:pPr>
                      <a:r>
                        <a:rPr lang="en-US" sz="4000" b="1" i="0" u="none" strike="noStrike" noProof="0" dirty="0">
                          <a:solidFill>
                            <a:srgbClr val="FFFFFF"/>
                          </a:solidFill>
                          <a:effectLst/>
                          <a:latin typeface="Calibri Light"/>
                        </a:rPr>
                        <a:t>Role Model in </a:t>
                      </a:r>
                      <a:r>
                        <a:rPr lang="en-US" sz="4000" b="1" i="0" u="none" strike="noStrike" noProof="0" dirty="0" err="1">
                          <a:solidFill>
                            <a:srgbClr val="FFFFFF"/>
                          </a:solidFill>
                          <a:effectLst/>
                          <a:latin typeface="Calibri Light"/>
                        </a:rPr>
                        <a:t>Spsnish</a:t>
                      </a:r>
                    </a:p>
                    <a:p>
                      <a:pPr lvl="0" algn="l">
                        <a:lnSpc>
                          <a:spcPct val="100000"/>
                        </a:lnSpc>
                        <a:spcBef>
                          <a:spcPts val="0"/>
                        </a:spcBef>
                        <a:spcAft>
                          <a:spcPts val="0"/>
                        </a:spcAft>
                        <a:buNone/>
                      </a:pPr>
                      <a:r>
                        <a:rPr lang="en-US" sz="4000" b="0" i="0" u="none" strike="noStrike" noProof="0" dirty="0">
                          <a:solidFill>
                            <a:srgbClr val="FFFFFF"/>
                          </a:solidFill>
                          <a:effectLst/>
                          <a:latin typeface="Calibri Light"/>
                          <a:hlinkClick r:id="rId4"/>
                        </a:rPr>
                        <a:t>https://vimeo.com/505852089</a:t>
                      </a:r>
                      <a:endParaRPr lang="en-US" sz="4000" b="1" i="0" u="none" strike="noStrike" noProof="0">
                        <a:solidFill>
                          <a:srgbClr val="FFFFFF"/>
                        </a:solidFill>
                        <a:effectLst/>
                        <a:latin typeface="Calibri Light"/>
                      </a:endParaRPr>
                    </a:p>
                    <a:p>
                      <a:pPr lvl="0" algn="l">
                        <a:lnSpc>
                          <a:spcPct val="100000"/>
                        </a:lnSpc>
                        <a:spcBef>
                          <a:spcPts val="0"/>
                        </a:spcBef>
                        <a:spcAft>
                          <a:spcPts val="0"/>
                        </a:spcAft>
                        <a:buNone/>
                      </a:pPr>
                      <a:r>
                        <a:rPr lang="en-US" sz="4000" b="1" i="0" u="none" strike="noStrike" noProof="0" dirty="0">
                          <a:solidFill>
                            <a:srgbClr val="FFFFFF"/>
                          </a:solidFill>
                          <a:effectLst/>
                          <a:latin typeface="Calibri Light"/>
                        </a:rPr>
                        <a:t>Newsletter Span- Role model story</a:t>
                      </a:r>
                    </a:p>
                    <a:p>
                      <a:pPr lvl="0" algn="l">
                        <a:lnSpc>
                          <a:spcPct val="100000"/>
                        </a:lnSpc>
                        <a:spcBef>
                          <a:spcPts val="0"/>
                        </a:spcBef>
                        <a:spcAft>
                          <a:spcPts val="0"/>
                        </a:spcAft>
                        <a:buNone/>
                      </a:pPr>
                      <a:r>
                        <a:rPr lang="en-US" sz="4000" b="0" i="0" u="none" strike="noStrike" noProof="0" dirty="0">
                          <a:solidFill>
                            <a:srgbClr val="FFFFFF"/>
                          </a:solidFill>
                          <a:effectLst/>
                          <a:latin typeface="Calibri Light"/>
                          <a:hlinkClick r:id="rId5"/>
                        </a:rPr>
                        <a:t>https://vimeo.com/519347112</a:t>
                      </a:r>
                      <a:r>
                        <a:rPr lang="en-US" sz="4000" b="0" i="0" u="none" strike="noStrike" noProof="0" dirty="0">
                          <a:solidFill>
                            <a:srgbClr val="FFFFFF"/>
                          </a:solidFill>
                          <a:effectLst/>
                          <a:latin typeface="Calibri Light"/>
                        </a:rPr>
                        <a:t>                 </a:t>
                      </a:r>
                      <a:endParaRPr lang="en-US" sz="4000" b="1" i="0" u="none" strike="noStrike" noProof="0" dirty="0">
                        <a:solidFill>
                          <a:srgbClr val="FFFFFF"/>
                        </a:solidFill>
                        <a:effectLst/>
                        <a:latin typeface="Calibri Light"/>
                      </a:endParaRPr>
                    </a:p>
                    <a:p>
                      <a:pPr lvl="0" algn="l">
                        <a:lnSpc>
                          <a:spcPct val="100000"/>
                        </a:lnSpc>
                        <a:spcBef>
                          <a:spcPts val="0"/>
                        </a:spcBef>
                        <a:spcAft>
                          <a:spcPts val="0"/>
                        </a:spcAft>
                        <a:buNone/>
                      </a:pPr>
                      <a:r>
                        <a:rPr lang="en-US" sz="4000" b="1" i="0" u="none" strike="noStrike" noProof="0" dirty="0" err="1">
                          <a:solidFill>
                            <a:srgbClr val="FFFFFF"/>
                          </a:solidFill>
                          <a:effectLst/>
                          <a:latin typeface="Calibri Light"/>
                        </a:rPr>
                        <a:t>Recetas</a:t>
                      </a:r>
                      <a:endParaRPr lang="en-US" sz="4000" b="1" i="0" u="none" strike="noStrike" noProof="0">
                        <a:solidFill>
                          <a:srgbClr val="FFFFFF"/>
                        </a:solidFill>
                        <a:effectLst/>
                        <a:latin typeface="Calibri Light"/>
                      </a:endParaRPr>
                    </a:p>
                    <a:p>
                      <a:pPr lvl="0" algn="l">
                        <a:lnSpc>
                          <a:spcPct val="100000"/>
                        </a:lnSpc>
                        <a:spcBef>
                          <a:spcPts val="0"/>
                        </a:spcBef>
                        <a:spcAft>
                          <a:spcPts val="0"/>
                        </a:spcAft>
                        <a:buNone/>
                      </a:pPr>
                      <a:r>
                        <a:rPr lang="en-US" sz="4000" b="0" i="0" u="none" strike="noStrike" noProof="0" dirty="0">
                          <a:solidFill>
                            <a:srgbClr val="FFFFFF"/>
                          </a:solidFill>
                          <a:effectLst/>
                          <a:latin typeface="Calibri Light"/>
                          <a:hlinkClick r:id="rId6"/>
                        </a:rPr>
                        <a:t>Tu Salud Si Cuenta - Hamburguesa de Pavo on Vimeo</a:t>
                      </a:r>
                      <a:endParaRPr lang="en-US" sz="4000" b="1" i="0" u="none" strike="noStrike" noProof="0">
                        <a:solidFill>
                          <a:srgbClr val="FFFFFF"/>
                        </a:solidFill>
                        <a:effectLst/>
                        <a:latin typeface="Calibri Light"/>
                      </a:endParaRPr>
                    </a:p>
                    <a:p>
                      <a:pPr lvl="0" algn="l">
                        <a:lnSpc>
                          <a:spcPct val="100000"/>
                        </a:lnSpc>
                        <a:spcBef>
                          <a:spcPts val="0"/>
                        </a:spcBef>
                        <a:spcAft>
                          <a:spcPts val="0"/>
                        </a:spcAft>
                        <a:buNone/>
                      </a:pPr>
                      <a:r>
                        <a:rPr lang="en-US" sz="4000" b="0" i="0" u="none" strike="noStrike" noProof="0" dirty="0">
                          <a:solidFill>
                            <a:srgbClr val="FFFFFF"/>
                          </a:solidFill>
                          <a:effectLst/>
                          <a:latin typeface="Calibri Light"/>
                          <a:hlinkClick r:id="rId7"/>
                        </a:rPr>
                        <a:t>Tu Salud Si Cuenta - Ensalada Mediterránea con Quinoa on Vimeo</a:t>
                      </a:r>
                      <a:endParaRPr lang="en-US" sz="4000" b="1" i="0" u="none" strike="noStrike" noProof="0">
                        <a:solidFill>
                          <a:srgbClr val="FFFFFF"/>
                        </a:solidFill>
                        <a:effectLst/>
                        <a:latin typeface="Calibri Light"/>
                      </a:endParaRPr>
                    </a:p>
                    <a:p>
                      <a:pPr lvl="0" algn="l">
                        <a:lnSpc>
                          <a:spcPct val="100000"/>
                        </a:lnSpc>
                        <a:spcBef>
                          <a:spcPts val="0"/>
                        </a:spcBef>
                        <a:spcAft>
                          <a:spcPts val="0"/>
                        </a:spcAft>
                        <a:buNone/>
                      </a:pPr>
                      <a:endParaRPr lang="en-US" sz="2700" b="1" i="0" u="none" strike="noStrike" noProof="0" dirty="0">
                        <a:solidFill>
                          <a:srgbClr val="FFFFFF"/>
                        </a:solidFill>
                        <a:effectLst/>
                        <a:latin typeface="Calibri Light"/>
                      </a:endParaRPr>
                    </a:p>
                    <a:p>
                      <a:pPr lvl="0" algn="l">
                        <a:lnSpc>
                          <a:spcPct val="100000"/>
                        </a:lnSpc>
                        <a:spcBef>
                          <a:spcPts val="0"/>
                        </a:spcBef>
                        <a:spcAft>
                          <a:spcPts val="0"/>
                        </a:spcAft>
                        <a:buNone/>
                      </a:pPr>
                      <a:r>
                        <a:rPr lang="en-US" sz="4000" b="0" i="0" u="none" strike="noStrike" noProof="0" dirty="0">
                          <a:solidFill>
                            <a:srgbClr val="FFFFFF"/>
                          </a:solidFill>
                          <a:effectLst/>
                          <a:latin typeface="Calibri Light"/>
                          <a:hlinkClick r:id="rId8"/>
                        </a:rPr>
                        <a:t>Tu Salud Si Cuenta - Liquado de Sandia on Vimeo</a:t>
                      </a:r>
                      <a:endParaRPr lang="en-US" sz="4000" b="1" i="0" u="none" strike="noStrike" noProof="0">
                        <a:solidFill>
                          <a:srgbClr val="FFFFFF"/>
                        </a:solidFill>
                        <a:effectLst/>
                        <a:latin typeface="Calibri Light"/>
                      </a:endParaRPr>
                    </a:p>
                  </a:txBody>
                  <a:tcPr marL="89535" marR="89535" marT="0" marB="0">
                    <a:lnL>
                      <a:noFill/>
                    </a:lnL>
                    <a:lnR>
                      <a:noFill/>
                    </a:lnR>
                    <a:lnT>
                      <a:noFill/>
                    </a:lnT>
                    <a:lnB>
                      <a:noFill/>
                    </a:lnB>
                  </a:tcPr>
                </a:tc>
                <a:extLst>
                  <a:ext uri="{0D108BD9-81ED-4DB2-BD59-A6C34878D82A}">
                    <a16:rowId xmlns:a16="http://schemas.microsoft.com/office/drawing/2014/main" val="682865752"/>
                  </a:ext>
                </a:extLst>
              </a:tr>
            </a:tbl>
          </a:graphicData>
        </a:graphic>
      </p:graphicFrame>
      <p:pic>
        <p:nvPicPr>
          <p:cNvPr id="6" name="Picture 5" descr="A yellow letter i on a black background&#10;&#10;Description automatically generated">
            <a:extLst>
              <a:ext uri="{FF2B5EF4-FFF2-40B4-BE49-F238E27FC236}">
                <a16:creationId xmlns:a16="http://schemas.microsoft.com/office/drawing/2014/main" id="{2DC0C911-36B6-4CC9-BC7C-CD6C0D7B6C51}"/>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61645" y="2568"/>
            <a:ext cx="731178" cy="688369"/>
          </a:xfrm>
          <a:prstGeom prst="rect">
            <a:avLst/>
          </a:prstGeom>
        </p:spPr>
      </p:pic>
      <p:pic>
        <p:nvPicPr>
          <p:cNvPr id="7" name="Picture 6" descr="A white letter in a circle&#10;&#10;Description automatically generated">
            <a:extLst>
              <a:ext uri="{FF2B5EF4-FFF2-40B4-BE49-F238E27FC236}">
                <a16:creationId xmlns:a16="http://schemas.microsoft.com/office/drawing/2014/main" id="{05D6C56F-D62D-416D-B3D3-7C09BFAA309C}"/>
              </a:ext>
            </a:extLst>
          </p:cNvPr>
          <p:cNvPicPr>
            <a:picLocks noChangeAspect="1"/>
          </p:cNvPicPr>
          <p:nvPr/>
        </p:nvPicPr>
        <p:blipFill>
          <a:blip r:embed="rId11">
            <a:extLst>
              <a:ext uri="{837473B0-CC2E-450A-ABE3-18F120FF3D39}">
                <a1611:picAttrSrcUrl xmlns:a1611="http://schemas.microsoft.com/office/drawing/2016/11/main" r:id="rId12"/>
              </a:ext>
            </a:extLst>
          </a:blip>
          <a:stretch>
            <a:fillRect/>
          </a:stretch>
        </p:blipFill>
        <p:spPr>
          <a:xfrm>
            <a:off x="400692" y="139557"/>
            <a:ext cx="636998" cy="628436"/>
          </a:xfrm>
          <a:prstGeom prst="rect">
            <a:avLst/>
          </a:prstGeom>
        </p:spPr>
      </p:pic>
      <p:graphicFrame>
        <p:nvGraphicFramePr>
          <p:cNvPr id="8" name="Table 7">
            <a:extLst>
              <a:ext uri="{FF2B5EF4-FFF2-40B4-BE49-F238E27FC236}">
                <a16:creationId xmlns:a16="http://schemas.microsoft.com/office/drawing/2014/main" id="{376D0E8A-3F93-4217-AA0C-555DFBE187EE}"/>
              </a:ext>
            </a:extLst>
          </p:cNvPr>
          <p:cNvGraphicFramePr>
            <a:graphicFrameLocks noGrp="1"/>
          </p:cNvGraphicFramePr>
          <p:nvPr>
            <p:extLst>
              <p:ext uri="{D42A27DB-BD31-4B8C-83A1-F6EECF244321}">
                <p14:modId xmlns:p14="http://schemas.microsoft.com/office/powerpoint/2010/main" val="162038168"/>
              </p:ext>
            </p:extLst>
          </p:nvPr>
        </p:nvGraphicFramePr>
        <p:xfrm>
          <a:off x="11054686" y="2217761"/>
          <a:ext cx="5286362" cy="7511140"/>
        </p:xfrm>
        <a:graphic>
          <a:graphicData uri="http://schemas.openxmlformats.org/drawingml/2006/table">
            <a:tbl>
              <a:tblPr firstRow="1" bandRow="1">
                <a:tableStyleId>{5C22544A-7EE6-4342-B048-85BDC9FD1C3A}</a:tableStyleId>
              </a:tblPr>
              <a:tblGrid>
                <a:gridCol w="5286362">
                  <a:extLst>
                    <a:ext uri="{9D8B030D-6E8A-4147-A177-3AD203B41FA5}">
                      <a16:colId xmlns:a16="http://schemas.microsoft.com/office/drawing/2014/main" val="535393677"/>
                    </a:ext>
                  </a:extLst>
                </a:gridCol>
              </a:tblGrid>
              <a:tr h="3755570">
                <a:tc>
                  <a:txBody>
                    <a:bodyPr/>
                    <a:lstStyle/>
                    <a:p>
                      <a:pPr algn="l"/>
                      <a:r>
                        <a:rPr lang="en-US" sz="4000" b="1" dirty="0">
                          <a:effectLst/>
                        </a:rPr>
                        <a:t>Role Model </a:t>
                      </a:r>
                      <a:r>
                        <a:rPr lang="en-US" sz="4000" b="1" dirty="0" err="1">
                          <a:effectLst/>
                        </a:rPr>
                        <a:t>spanish</a:t>
                      </a:r>
                      <a:endParaRPr lang="en-US" sz="4000" dirty="0" err="1">
                        <a:effectLst/>
                      </a:endParaRPr>
                    </a:p>
                  </a:txBody>
                  <a:tcPr marL="89535" marR="89535" marT="0" marB="0">
                    <a:lnL>
                      <a:noFill/>
                    </a:lnL>
                    <a:lnR>
                      <a:noFill/>
                    </a:lnR>
                    <a:lnT>
                      <a:noFill/>
                    </a:lnT>
                    <a:lnB>
                      <a:noFill/>
                    </a:lnB>
                  </a:tcPr>
                </a:tc>
                <a:extLst>
                  <a:ext uri="{0D108BD9-81ED-4DB2-BD59-A6C34878D82A}">
                    <a16:rowId xmlns:a16="http://schemas.microsoft.com/office/drawing/2014/main" val="682865752"/>
                  </a:ext>
                </a:extLst>
              </a:tr>
              <a:tr h="3755570">
                <a:tc>
                  <a:txBody>
                    <a:bodyPr/>
                    <a:lstStyle/>
                    <a:p>
                      <a:pPr lvl="0" algn="l">
                        <a:buNone/>
                      </a:pPr>
                      <a:r>
                        <a:rPr lang="en-US" sz="4000" b="1" i="0" u="none" strike="noStrike" noProof="0" dirty="0" err="1">
                          <a:solidFill>
                            <a:srgbClr val="FFFFFF"/>
                          </a:solidFill>
                          <a:effectLst/>
                          <a:latin typeface="Calibri Light"/>
                        </a:rPr>
                        <a:t>Recetas</a:t>
                      </a:r>
                      <a:endParaRPr lang="en-US" dirty="0" err="1"/>
                    </a:p>
                  </a:txBody>
                  <a:tcPr marL="89534" marR="89534" marT="0" marB="0">
                    <a:lnL w="0">
                      <a:noFill/>
                    </a:lnL>
                    <a:lnR w="0">
                      <a:noFill/>
                    </a:lnR>
                    <a:lnT w="0">
                      <a:noFill/>
                    </a:lnT>
                    <a:lnB w="0">
                      <a:noFill/>
                    </a:lnB>
                  </a:tcPr>
                </a:tc>
                <a:extLst>
                  <a:ext uri="{0D108BD9-81ED-4DB2-BD59-A6C34878D82A}">
                    <a16:rowId xmlns:a16="http://schemas.microsoft.com/office/drawing/2014/main" val="4139385973"/>
                  </a:ext>
                </a:extLst>
              </a:tr>
            </a:tbl>
          </a:graphicData>
        </a:graphic>
      </p:graphicFrame>
      <p:pic>
        <p:nvPicPr>
          <p:cNvPr id="3" name="Picture 2" descr="A qr code on a white background&#10;&#10;Description automatically generated">
            <a:extLst>
              <a:ext uri="{FF2B5EF4-FFF2-40B4-BE49-F238E27FC236}">
                <a16:creationId xmlns:a16="http://schemas.microsoft.com/office/drawing/2014/main" id="{171404BB-0702-8F84-4D4D-0475E9EAEF1A}"/>
              </a:ext>
            </a:extLst>
          </p:cNvPr>
          <p:cNvPicPr>
            <a:picLocks noChangeAspect="1"/>
          </p:cNvPicPr>
          <p:nvPr/>
        </p:nvPicPr>
        <p:blipFill>
          <a:blip r:embed="rId13"/>
          <a:stretch>
            <a:fillRect/>
          </a:stretch>
        </p:blipFill>
        <p:spPr>
          <a:xfrm>
            <a:off x="11535045" y="2962545"/>
            <a:ext cx="2162175" cy="2162175"/>
          </a:xfrm>
          <a:prstGeom prst="rect">
            <a:avLst/>
          </a:prstGeom>
        </p:spPr>
      </p:pic>
      <p:pic>
        <p:nvPicPr>
          <p:cNvPr id="9" name="Picture 8" descr="A qr code on a white background&#10;&#10;Description automatically generated">
            <a:extLst>
              <a:ext uri="{FF2B5EF4-FFF2-40B4-BE49-F238E27FC236}">
                <a16:creationId xmlns:a16="http://schemas.microsoft.com/office/drawing/2014/main" id="{08ECCFAF-4E7E-1221-CDF3-90E1BFECB4DC}"/>
              </a:ext>
            </a:extLst>
          </p:cNvPr>
          <p:cNvPicPr>
            <a:picLocks noChangeAspect="1"/>
          </p:cNvPicPr>
          <p:nvPr/>
        </p:nvPicPr>
        <p:blipFill>
          <a:blip r:embed="rId14"/>
          <a:stretch>
            <a:fillRect/>
          </a:stretch>
        </p:blipFill>
        <p:spPr>
          <a:xfrm>
            <a:off x="11189988" y="6844432"/>
            <a:ext cx="2162175" cy="2162175"/>
          </a:xfrm>
          <a:prstGeom prst="rect">
            <a:avLst/>
          </a:prstGeom>
        </p:spPr>
      </p:pic>
      <p:pic>
        <p:nvPicPr>
          <p:cNvPr id="10" name="Picture 9" descr="A qr code on a white background&#10;&#10;Description automatically generated">
            <a:extLst>
              <a:ext uri="{FF2B5EF4-FFF2-40B4-BE49-F238E27FC236}">
                <a16:creationId xmlns:a16="http://schemas.microsoft.com/office/drawing/2014/main" id="{EFA0AE48-1596-9AF9-E921-1F5550C0B792}"/>
              </a:ext>
            </a:extLst>
          </p:cNvPr>
          <p:cNvPicPr>
            <a:picLocks noChangeAspect="1"/>
          </p:cNvPicPr>
          <p:nvPr/>
        </p:nvPicPr>
        <p:blipFill>
          <a:blip r:embed="rId15"/>
          <a:stretch>
            <a:fillRect/>
          </a:stretch>
        </p:blipFill>
        <p:spPr>
          <a:xfrm>
            <a:off x="13993574" y="6844432"/>
            <a:ext cx="2162175" cy="2162175"/>
          </a:xfrm>
          <a:prstGeom prst="rect">
            <a:avLst/>
          </a:prstGeom>
        </p:spPr>
      </p:pic>
    </p:spTree>
    <p:extLst>
      <p:ext uri="{BB962C8B-B14F-4D97-AF65-F5344CB8AC3E}">
        <p14:creationId xmlns:p14="http://schemas.microsoft.com/office/powerpoint/2010/main" val="2891162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8657823"/>
            <a:ext cx="18288000" cy="1629178"/>
          </a:xfrm>
          <a:prstGeom prst="rect">
            <a:avLst/>
          </a:prstGeom>
          <a:solidFill>
            <a:schemeClr val="accent2">
              <a:lumMod val="60000"/>
              <a:lumOff val="40000"/>
            </a:schemeClr>
          </a:solidFill>
        </p:spPr>
        <p:txBody>
          <a:bodyPr/>
          <a:lstStyle/>
          <a:p>
            <a:endParaRPr lang="es-MX" dirty="0"/>
          </a:p>
        </p:txBody>
      </p:sp>
      <p:sp>
        <p:nvSpPr>
          <p:cNvPr id="4" name="TextBox 4"/>
          <p:cNvSpPr txBox="1"/>
          <p:nvPr/>
        </p:nvSpPr>
        <p:spPr>
          <a:xfrm>
            <a:off x="-144379" y="8641332"/>
            <a:ext cx="18287999" cy="865430"/>
          </a:xfrm>
          <a:prstGeom prst="rect">
            <a:avLst/>
          </a:prstGeom>
        </p:spPr>
        <p:txBody>
          <a:bodyPr wrap="square" lIns="0" tIns="0" rIns="0" bIns="0" rtlCol="0" anchor="t">
            <a:spAutoFit/>
          </a:bodyPr>
          <a:lstStyle/>
          <a:p>
            <a:pPr algn="ctr">
              <a:lnSpc>
                <a:spcPts val="6554"/>
              </a:lnSpc>
              <a:spcBef>
                <a:spcPct val="0"/>
              </a:spcBef>
            </a:pPr>
            <a:r>
              <a:rPr lang="en-US" sz="6000" dirty="0">
                <a:latin typeface="HK Grotesk Light Bold"/>
              </a:rPr>
              <a:t>Negative Health Effects of a Nutrient-Deficient Diet</a:t>
            </a:r>
            <a:endParaRPr lang="es-419" sz="6000" dirty="0">
              <a:latin typeface="HK Grotesk Light Bold"/>
            </a:endParaRPr>
          </a:p>
        </p:txBody>
      </p:sp>
      <p:sp>
        <p:nvSpPr>
          <p:cNvPr id="6" name="TextBox 5">
            <a:extLst>
              <a:ext uri="{FF2B5EF4-FFF2-40B4-BE49-F238E27FC236}">
                <a16:creationId xmlns:a16="http://schemas.microsoft.com/office/drawing/2014/main" id="{EB7800D1-896C-4B4B-BF09-F7B32DB3899E}"/>
              </a:ext>
            </a:extLst>
          </p:cNvPr>
          <p:cNvSpPr txBox="1"/>
          <p:nvPr/>
        </p:nvSpPr>
        <p:spPr>
          <a:xfrm>
            <a:off x="15536314" y="2262045"/>
            <a:ext cx="6831728" cy="5365948"/>
          </a:xfrm>
          <a:prstGeom prst="rect">
            <a:avLst/>
          </a:prstGeom>
          <a:noFill/>
        </p:spPr>
        <p:txBody>
          <a:bodyPr wrap="square" rtlCol="0">
            <a:spAutoFit/>
          </a:bodyPr>
          <a:lstStyle/>
          <a:p>
            <a:endParaRPr lang="es-MX"/>
          </a:p>
        </p:txBody>
      </p:sp>
      <p:sp>
        <p:nvSpPr>
          <p:cNvPr id="2" name="TextBox 1">
            <a:extLst>
              <a:ext uri="{FF2B5EF4-FFF2-40B4-BE49-F238E27FC236}">
                <a16:creationId xmlns:a16="http://schemas.microsoft.com/office/drawing/2014/main" id="{9BFBE65C-7B65-4D55-BB17-AFA748651CD6}"/>
              </a:ext>
            </a:extLst>
          </p:cNvPr>
          <p:cNvSpPr txBox="1"/>
          <p:nvPr/>
        </p:nvSpPr>
        <p:spPr>
          <a:xfrm>
            <a:off x="845389" y="258793"/>
            <a:ext cx="7973649" cy="8125301"/>
          </a:xfrm>
          <a:prstGeom prst="rect">
            <a:avLst/>
          </a:prstGeom>
          <a:noFill/>
        </p:spPr>
        <p:txBody>
          <a:bodyPr wrap="square" lIns="91440" tIns="45720" rIns="91440" bIns="45720" rtlCol="0" anchor="t">
            <a:spAutoFit/>
          </a:bodyPr>
          <a:lstStyle/>
          <a:p>
            <a:r>
              <a:rPr lang="es-419" sz="6000" b="1" dirty="0" err="1">
                <a:solidFill>
                  <a:schemeClr val="accent1"/>
                </a:solidFill>
              </a:rPr>
              <a:t>Healthy</a:t>
            </a:r>
            <a:r>
              <a:rPr lang="es-419" sz="6000" b="1" dirty="0">
                <a:solidFill>
                  <a:schemeClr val="accent1"/>
                </a:solidFill>
              </a:rPr>
              <a:t> </a:t>
            </a:r>
            <a:r>
              <a:rPr lang="es-419" sz="6000" b="1" dirty="0" err="1">
                <a:solidFill>
                  <a:schemeClr val="accent1"/>
                </a:solidFill>
              </a:rPr>
              <a:t>eating</a:t>
            </a:r>
            <a:r>
              <a:rPr lang="es-419" sz="6000" b="1" dirty="0">
                <a:solidFill>
                  <a:schemeClr val="accent1"/>
                </a:solidFill>
              </a:rPr>
              <a:t> </a:t>
            </a:r>
            <a:r>
              <a:rPr lang="es-419" sz="6000" b="1" dirty="0" err="1">
                <a:solidFill>
                  <a:schemeClr val="accent1"/>
                </a:solidFill>
              </a:rPr>
              <a:t>helps</a:t>
            </a:r>
            <a:r>
              <a:rPr lang="es-419" sz="6000" b="1" dirty="0">
                <a:solidFill>
                  <a:schemeClr val="accent1"/>
                </a:solidFill>
              </a:rPr>
              <a:t> </a:t>
            </a:r>
            <a:r>
              <a:rPr lang="es-419" sz="6000" b="1" dirty="0" err="1">
                <a:solidFill>
                  <a:schemeClr val="accent1"/>
                </a:solidFill>
              </a:rPr>
              <a:t>you</a:t>
            </a:r>
            <a:r>
              <a:rPr lang="es-419" sz="6000" b="1" dirty="0">
                <a:solidFill>
                  <a:schemeClr val="accent1"/>
                </a:solidFill>
              </a:rPr>
              <a:t> </a:t>
            </a:r>
            <a:r>
              <a:rPr lang="es-419" sz="6000" b="1" dirty="0" err="1">
                <a:solidFill>
                  <a:schemeClr val="accent1"/>
                </a:solidFill>
              </a:rPr>
              <a:t>avoid</a:t>
            </a:r>
            <a:r>
              <a:rPr lang="es-419" sz="6000" b="1" dirty="0">
                <a:solidFill>
                  <a:schemeClr val="accent1"/>
                </a:solidFill>
              </a:rPr>
              <a:t>:</a:t>
            </a:r>
            <a:endParaRPr lang="es-419" sz="6000" b="1" dirty="0">
              <a:solidFill>
                <a:schemeClr val="accent1"/>
              </a:solidFill>
              <a:cs typeface="Calibri"/>
            </a:endParaRPr>
          </a:p>
          <a:p>
            <a:endParaRPr lang="es-419" sz="4800" dirty="0"/>
          </a:p>
          <a:p>
            <a:pPr marL="571500" indent="-571500">
              <a:buFont typeface="Arial" panose="020B0604020202020204" pitchFamily="34" charset="0"/>
              <a:buChar char="•"/>
            </a:pPr>
            <a:r>
              <a:rPr lang="es-419" sz="4800" dirty="0" err="1">
                <a:cs typeface="Calibri"/>
              </a:rPr>
              <a:t>Type</a:t>
            </a:r>
            <a:r>
              <a:rPr lang="es-419" sz="4800" dirty="0">
                <a:cs typeface="Calibri"/>
              </a:rPr>
              <a:t> 2 Diabetes</a:t>
            </a:r>
            <a:endParaRPr lang="es-419" sz="4800" dirty="0"/>
          </a:p>
          <a:p>
            <a:pPr marL="571500" indent="-571500">
              <a:buFont typeface="Arial" panose="020B0604020202020204" pitchFamily="34" charset="0"/>
              <a:buChar char="•"/>
            </a:pPr>
            <a:r>
              <a:rPr lang="es-419" sz="4800" dirty="0" err="1">
                <a:cs typeface="Calibri"/>
              </a:rPr>
              <a:t>Hypertension</a:t>
            </a:r>
            <a:endParaRPr lang="es-419" sz="4800" dirty="0" err="1"/>
          </a:p>
          <a:p>
            <a:pPr marL="571500" indent="-571500">
              <a:buFont typeface="Arial" panose="020B0604020202020204" pitchFamily="34" charset="0"/>
              <a:buChar char="•"/>
            </a:pPr>
            <a:r>
              <a:rPr lang="es-419" sz="4800" dirty="0" err="1"/>
              <a:t>Obesity</a:t>
            </a:r>
          </a:p>
          <a:p>
            <a:pPr marL="571500" indent="-571500">
              <a:buFont typeface="Arial" panose="020B0604020202020204" pitchFamily="34" charset="0"/>
              <a:buChar char="•"/>
            </a:pPr>
            <a:r>
              <a:rPr lang="es-419" sz="4800" dirty="0"/>
              <a:t> </a:t>
            </a:r>
            <a:r>
              <a:rPr lang="es-419" sz="4800" err="1"/>
              <a:t>Cancer</a:t>
            </a:r>
            <a:endParaRPr lang="es-419" sz="4800">
              <a:cs typeface="Calibri"/>
            </a:endParaRPr>
          </a:p>
          <a:p>
            <a:pPr marL="571500" indent="-571500">
              <a:buFont typeface="Arial" panose="020B0604020202020204" pitchFamily="34" charset="0"/>
              <a:buChar char="•"/>
            </a:pPr>
            <a:r>
              <a:rPr lang="es-419" sz="4800" dirty="0"/>
              <a:t>Heart </a:t>
            </a:r>
            <a:r>
              <a:rPr lang="es-419" sz="4800" dirty="0" err="1"/>
              <a:t>failure</a:t>
            </a:r>
          </a:p>
          <a:p>
            <a:pPr marL="571500" indent="-571500">
              <a:buFont typeface="Arial" panose="020B0604020202020204" pitchFamily="34" charset="0"/>
              <a:buChar char="•"/>
            </a:pPr>
            <a:r>
              <a:rPr lang="es-419" sz="4800" dirty="0" err="1"/>
              <a:t>Cardionascular</a:t>
            </a:r>
            <a:r>
              <a:rPr lang="es-419" sz="4800" dirty="0"/>
              <a:t> </a:t>
            </a:r>
            <a:r>
              <a:rPr lang="es-419" sz="4800" dirty="0" err="1"/>
              <a:t>conditions</a:t>
            </a:r>
            <a:r>
              <a:rPr lang="es-419" sz="4800" dirty="0"/>
              <a:t> </a:t>
            </a:r>
            <a:endParaRPr lang="es-419" sz="4800">
              <a:cs typeface="Calibri" panose="020F0502020204030204"/>
            </a:endParaRPr>
          </a:p>
          <a:p>
            <a:pPr marL="571500" indent="-571500">
              <a:buFont typeface="Arial" panose="020B0604020202020204" pitchFamily="34" charset="0"/>
              <a:buChar char="•"/>
            </a:pPr>
            <a:endParaRPr lang="es-419" sz="4800" dirty="0">
              <a:cs typeface="Calibri" panose="020F0502020204030204"/>
            </a:endParaRPr>
          </a:p>
          <a:p>
            <a:endParaRPr lang="es-MX" dirty="0"/>
          </a:p>
        </p:txBody>
      </p:sp>
      <p:pic>
        <p:nvPicPr>
          <p:cNvPr id="2050" name="Picture 2" descr="Overweight &amp; Obesity: Leading Cancer Risk Factor">
            <a:extLst>
              <a:ext uri="{FF2B5EF4-FFF2-40B4-BE49-F238E27FC236}">
                <a16:creationId xmlns:a16="http://schemas.microsoft.com/office/drawing/2014/main" id="{205D6885-8DD3-4C39-99BB-FBF2A6A49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4046" y="258793"/>
            <a:ext cx="7838565" cy="818992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2">
            <a:extLst>
              <a:ext uri="{FF2B5EF4-FFF2-40B4-BE49-F238E27FC236}">
                <a16:creationId xmlns:a16="http://schemas.microsoft.com/office/drawing/2014/main" id="{B9B43B79-AFC8-44FE-B177-84B288E4971B}"/>
              </a:ext>
            </a:extLst>
          </p:cNvPr>
          <p:cNvPicPr>
            <a:picLocks noChangeAspect="1"/>
          </p:cNvPicPr>
          <p:nvPr/>
        </p:nvPicPr>
        <p:blipFill>
          <a:blip r:embed="rId4"/>
          <a:srcRect/>
          <a:stretch>
            <a:fillRect/>
          </a:stretch>
        </p:blipFill>
        <p:spPr>
          <a:xfrm>
            <a:off x="16908558" y="9506762"/>
            <a:ext cx="1235062" cy="7620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8100">
                <a:solidFill>
                  <a:schemeClr val="bg1"/>
                </a:solidFill>
              </a:rPr>
              <a:t>VITAMINA A</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92276" y="9465657"/>
            <a:ext cx="1153392" cy="685800"/>
          </a:xfrm>
          <a:prstGeom prst="rect">
            <a:avLst/>
          </a:prstGeom>
        </p:spPr>
      </p:pic>
      <p:sp>
        <p:nvSpPr>
          <p:cNvPr id="17" name="Text Placeholder 2"/>
          <p:cNvSpPr txBox="1">
            <a:spLocks/>
          </p:cNvSpPr>
          <p:nvPr/>
        </p:nvSpPr>
        <p:spPr>
          <a:xfrm>
            <a:off x="7772402" y="4114800"/>
            <a:ext cx="7255670"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uFont typeface="Courier New" panose="02070309020205020404" pitchFamily="49" charset="0"/>
              <a:buChar char="o"/>
            </a:pPr>
            <a:endParaRPr lang="es-DO" altLang="en-US" sz="6000">
              <a:solidFill>
                <a:schemeClr val="bg1"/>
              </a:solidFill>
            </a:endParaRPr>
          </a:p>
        </p:txBody>
      </p:sp>
      <p:sp>
        <p:nvSpPr>
          <p:cNvPr id="5" name="Text Placeholder 2"/>
          <p:cNvSpPr txBox="1">
            <a:spLocks/>
          </p:cNvSpPr>
          <p:nvPr/>
        </p:nvSpPr>
        <p:spPr>
          <a:xfrm>
            <a:off x="91156" y="1975920"/>
            <a:ext cx="10205411" cy="4686300"/>
          </a:xfrm>
          <a:prstGeom prst="rect">
            <a:avLst/>
          </a:prstGeom>
        </p:spPr>
        <p:txBody>
          <a:bodyPr vert="horz" lIns="137160" tIns="68580" rIns="137160" bIns="6858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57250" indent="-857250">
              <a:buFont typeface="Arial" panose="020B0604020202020204" pitchFamily="34" charset="0"/>
              <a:buChar char="•"/>
            </a:pPr>
            <a:r>
              <a:rPr lang="es-DO" altLang="en-US" sz="4800" err="1">
                <a:solidFill>
                  <a:schemeClr val="tx1"/>
                </a:solidFill>
              </a:rPr>
              <a:t>Helps</a:t>
            </a:r>
            <a:r>
              <a:rPr lang="es-DO" altLang="en-US" sz="4800">
                <a:solidFill>
                  <a:schemeClr val="tx1"/>
                </a:solidFill>
              </a:rPr>
              <a:t> </a:t>
            </a:r>
            <a:r>
              <a:rPr lang="es-DO" altLang="en-US" sz="4800" err="1">
                <a:solidFill>
                  <a:schemeClr val="tx1"/>
                </a:solidFill>
              </a:rPr>
              <a:t>maintain</a:t>
            </a:r>
            <a:r>
              <a:rPr lang="es-DO" altLang="en-US" sz="4800">
                <a:solidFill>
                  <a:schemeClr val="tx1"/>
                </a:solidFill>
              </a:rPr>
              <a:t> </a:t>
            </a:r>
            <a:r>
              <a:rPr lang="es-DO" altLang="en-US" sz="4800" err="1">
                <a:solidFill>
                  <a:schemeClr val="tx1"/>
                </a:solidFill>
              </a:rPr>
              <a:t>eye</a:t>
            </a:r>
            <a:r>
              <a:rPr lang="es-DO" altLang="en-US" sz="4800">
                <a:solidFill>
                  <a:schemeClr val="tx1"/>
                </a:solidFill>
              </a:rPr>
              <a:t> and skin </a:t>
            </a:r>
            <a:r>
              <a:rPr lang="es-DO" altLang="en-US" sz="4800" err="1">
                <a:solidFill>
                  <a:schemeClr val="tx1"/>
                </a:solidFill>
              </a:rPr>
              <a:t>health</a:t>
            </a:r>
            <a:endParaRPr lang="es-DO" altLang="en-US" sz="4800" err="1">
              <a:solidFill>
                <a:schemeClr val="tx1"/>
              </a:solidFill>
              <a:cs typeface="Calibri"/>
            </a:endParaRPr>
          </a:p>
          <a:p>
            <a:pPr marL="857250" indent="-857250">
              <a:buFont typeface="Arial" panose="020B0604020202020204" pitchFamily="34" charset="0"/>
              <a:buChar char="•"/>
            </a:pPr>
            <a:r>
              <a:rPr lang="es-DO" altLang="en-US" sz="4800" err="1">
                <a:solidFill>
                  <a:schemeClr val="tx1"/>
                </a:solidFill>
              </a:rPr>
              <a:t>Helps</a:t>
            </a:r>
            <a:r>
              <a:rPr lang="es-DO" altLang="en-US" sz="4800">
                <a:solidFill>
                  <a:schemeClr val="tx1"/>
                </a:solidFill>
              </a:rPr>
              <a:t> </a:t>
            </a:r>
            <a:r>
              <a:rPr lang="es-DO" altLang="en-US" sz="4800" err="1">
                <a:solidFill>
                  <a:schemeClr val="tx1"/>
                </a:solidFill>
              </a:rPr>
              <a:t>protect</a:t>
            </a:r>
            <a:r>
              <a:rPr lang="es-DO" altLang="en-US" sz="4800">
                <a:solidFill>
                  <a:schemeClr val="tx1"/>
                </a:solidFill>
              </a:rPr>
              <a:t> </a:t>
            </a:r>
            <a:r>
              <a:rPr lang="es-DO" altLang="en-US" sz="4800" err="1">
                <a:solidFill>
                  <a:schemeClr val="tx1"/>
                </a:solidFill>
              </a:rPr>
              <a:t>against</a:t>
            </a:r>
            <a:r>
              <a:rPr lang="es-DO" altLang="en-US" sz="4800">
                <a:solidFill>
                  <a:schemeClr val="tx1"/>
                </a:solidFill>
              </a:rPr>
              <a:t> </a:t>
            </a:r>
            <a:r>
              <a:rPr lang="es-DO" altLang="en-US" sz="4800" err="1">
                <a:solidFill>
                  <a:schemeClr val="tx1"/>
                </a:solidFill>
              </a:rPr>
              <a:t>infections</a:t>
            </a:r>
            <a:endParaRPr lang="es-DO" altLang="en-US" sz="4800" err="1">
              <a:solidFill>
                <a:schemeClr val="tx1"/>
              </a:solidFill>
              <a:cs typeface="Calibri"/>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589900">
            <a:off x="14211456" y="89723"/>
            <a:ext cx="2900094" cy="5371550"/>
          </a:xfrm>
          <a:prstGeom prst="rect">
            <a:avLst/>
          </a:prstGeom>
        </p:spPr>
      </p:pic>
      <p:sp>
        <p:nvSpPr>
          <p:cNvPr id="7" name="Text Placeholder 2">
            <a:extLst>
              <a:ext uri="{FF2B5EF4-FFF2-40B4-BE49-F238E27FC236}">
                <a16:creationId xmlns:a16="http://schemas.microsoft.com/office/drawing/2014/main" id="{2C1FA2CB-E937-47DE-BC12-28B3D1DC6A97}"/>
              </a:ext>
            </a:extLst>
          </p:cNvPr>
          <p:cNvSpPr txBox="1">
            <a:spLocks/>
          </p:cNvSpPr>
          <p:nvPr/>
        </p:nvSpPr>
        <p:spPr>
          <a:xfrm>
            <a:off x="173833" y="6658460"/>
            <a:ext cx="11156037" cy="4646887"/>
          </a:xfrm>
          <a:prstGeom prst="rect">
            <a:avLst/>
          </a:prstGeom>
        </p:spPr>
        <p:txBody>
          <a:bodyPr vert="horz" lIns="137160" tIns="68580" rIns="137160" bIns="6858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57250" indent="-857250">
              <a:buFont typeface="Arial" panose="020B0604020202020204" pitchFamily="34" charset="0"/>
              <a:buChar char="•"/>
            </a:pPr>
            <a:r>
              <a:rPr lang="es-DO" altLang="en-US" sz="4800" err="1">
                <a:solidFill>
                  <a:schemeClr val="tx1"/>
                </a:solidFill>
              </a:rPr>
              <a:t>Helps</a:t>
            </a:r>
            <a:r>
              <a:rPr lang="es-DO" altLang="en-US" sz="4800">
                <a:solidFill>
                  <a:schemeClr val="tx1"/>
                </a:solidFill>
              </a:rPr>
              <a:t> </a:t>
            </a:r>
            <a:r>
              <a:rPr lang="es-DO" altLang="en-US" sz="4800" err="1">
                <a:solidFill>
                  <a:schemeClr val="tx1"/>
                </a:solidFill>
              </a:rPr>
              <a:t>heal</a:t>
            </a:r>
            <a:r>
              <a:rPr lang="es-DO" altLang="en-US" sz="4800">
                <a:solidFill>
                  <a:schemeClr val="tx1"/>
                </a:solidFill>
              </a:rPr>
              <a:t> </a:t>
            </a:r>
            <a:r>
              <a:rPr lang="es-DO" altLang="en-US" sz="4800" err="1">
                <a:solidFill>
                  <a:schemeClr val="tx1"/>
                </a:solidFill>
              </a:rPr>
              <a:t>cuts</a:t>
            </a:r>
            <a:r>
              <a:rPr lang="es-DO" altLang="en-US" sz="4800">
                <a:solidFill>
                  <a:schemeClr val="tx1"/>
                </a:solidFill>
              </a:rPr>
              <a:t> and </a:t>
            </a:r>
            <a:r>
              <a:rPr lang="es-DO" altLang="en-US" sz="4800" err="1">
                <a:solidFill>
                  <a:schemeClr val="tx1"/>
                </a:solidFill>
              </a:rPr>
              <a:t>wounds</a:t>
            </a:r>
            <a:endParaRPr lang="es-DO" altLang="en-US" sz="4800" err="1">
              <a:solidFill>
                <a:schemeClr val="tx1"/>
              </a:solidFill>
              <a:cs typeface="Calibri"/>
            </a:endParaRPr>
          </a:p>
          <a:p>
            <a:pPr marL="857250" indent="-857250">
              <a:buFont typeface="Arial" panose="020B0604020202020204" pitchFamily="34" charset="0"/>
              <a:buChar char="•"/>
            </a:pPr>
            <a:r>
              <a:rPr lang="es-DO" altLang="en-US" sz="4800" err="1">
                <a:solidFill>
                  <a:schemeClr val="tx1"/>
                </a:solidFill>
                <a:cs typeface="Calibri"/>
              </a:rPr>
              <a:t>Helps</a:t>
            </a:r>
            <a:r>
              <a:rPr lang="es-DO" altLang="en-US" sz="4800">
                <a:solidFill>
                  <a:schemeClr val="tx1"/>
                </a:solidFill>
                <a:cs typeface="Calibri"/>
              </a:rPr>
              <a:t> </a:t>
            </a:r>
            <a:r>
              <a:rPr lang="es-DO" altLang="en-US" sz="4800" err="1">
                <a:solidFill>
                  <a:schemeClr val="tx1"/>
                </a:solidFill>
                <a:cs typeface="Calibri"/>
              </a:rPr>
              <a:t>keep</a:t>
            </a:r>
            <a:r>
              <a:rPr lang="es-DO" altLang="en-US" sz="4800">
                <a:solidFill>
                  <a:schemeClr val="tx1"/>
                </a:solidFill>
                <a:cs typeface="Calibri"/>
              </a:rPr>
              <a:t> </a:t>
            </a:r>
            <a:r>
              <a:rPr lang="es-DO" altLang="en-US" sz="4800" err="1">
                <a:solidFill>
                  <a:schemeClr val="tx1"/>
                </a:solidFill>
                <a:cs typeface="Calibri"/>
              </a:rPr>
              <a:t>teeth</a:t>
            </a:r>
            <a:r>
              <a:rPr lang="es-DO" altLang="en-US" sz="4800">
                <a:solidFill>
                  <a:schemeClr val="tx1"/>
                </a:solidFill>
                <a:cs typeface="Calibri"/>
              </a:rPr>
              <a:t> and </a:t>
            </a:r>
            <a:r>
              <a:rPr lang="es-DO" altLang="en-US" sz="4800" err="1">
                <a:solidFill>
                  <a:schemeClr val="tx1"/>
                </a:solidFill>
                <a:cs typeface="Calibri"/>
              </a:rPr>
              <a:t>gums</a:t>
            </a:r>
            <a:r>
              <a:rPr lang="es-DO" altLang="en-US" sz="4800">
                <a:solidFill>
                  <a:schemeClr val="tx1"/>
                </a:solidFill>
                <a:cs typeface="Calibri"/>
              </a:rPr>
              <a:t> </a:t>
            </a:r>
            <a:r>
              <a:rPr lang="es-DO" altLang="en-US" sz="4800" err="1">
                <a:solidFill>
                  <a:schemeClr val="tx1"/>
                </a:solidFill>
                <a:cs typeface="Calibri"/>
              </a:rPr>
              <a:t>healthy</a:t>
            </a:r>
          </a:p>
        </p:txBody>
      </p:sp>
      <p:sp>
        <p:nvSpPr>
          <p:cNvPr id="8" name="TextBox 5">
            <a:extLst>
              <a:ext uri="{FF2B5EF4-FFF2-40B4-BE49-F238E27FC236}">
                <a16:creationId xmlns:a16="http://schemas.microsoft.com/office/drawing/2014/main" id="{5B8128C1-949D-47C5-AF5A-C0D1D52CC8D3}"/>
              </a:ext>
            </a:extLst>
          </p:cNvPr>
          <p:cNvSpPr txBox="1"/>
          <p:nvPr/>
        </p:nvSpPr>
        <p:spPr>
          <a:xfrm>
            <a:off x="173831" y="2306735"/>
            <a:ext cx="8123327" cy="910827"/>
          </a:xfrm>
          <a:prstGeom prst="rect">
            <a:avLst/>
          </a:prstGeom>
        </p:spPr>
        <p:txBody>
          <a:bodyPr lIns="0" tIns="0" rIns="0" bIns="0" rtlCol="0" anchor="t">
            <a:spAutoFit/>
          </a:bodyPr>
          <a:lstStyle/>
          <a:p>
            <a:pPr>
              <a:lnSpc>
                <a:spcPts val="7038"/>
              </a:lnSpc>
            </a:pPr>
            <a:r>
              <a:rPr lang="en-US" sz="7400" b="1" dirty="0">
                <a:solidFill>
                  <a:srgbClr val="141414"/>
                </a:solidFill>
                <a:latin typeface="Glacial Indifference"/>
              </a:rPr>
              <a:t>VITAMIN A</a:t>
            </a:r>
          </a:p>
        </p:txBody>
      </p:sp>
      <p:sp>
        <p:nvSpPr>
          <p:cNvPr id="9" name="TextBox 5">
            <a:extLst>
              <a:ext uri="{FF2B5EF4-FFF2-40B4-BE49-F238E27FC236}">
                <a16:creationId xmlns:a16="http://schemas.microsoft.com/office/drawing/2014/main" id="{51E170BA-D625-4006-AC6E-5B4952D7A980}"/>
              </a:ext>
            </a:extLst>
          </p:cNvPr>
          <p:cNvSpPr txBox="1"/>
          <p:nvPr/>
        </p:nvSpPr>
        <p:spPr>
          <a:xfrm>
            <a:off x="324754" y="6939494"/>
            <a:ext cx="8123327" cy="910827"/>
          </a:xfrm>
          <a:prstGeom prst="rect">
            <a:avLst/>
          </a:prstGeom>
        </p:spPr>
        <p:txBody>
          <a:bodyPr lIns="0" tIns="0" rIns="0" bIns="0" rtlCol="0" anchor="t">
            <a:spAutoFit/>
          </a:bodyPr>
          <a:lstStyle/>
          <a:p>
            <a:pPr>
              <a:lnSpc>
                <a:spcPts val="7038"/>
              </a:lnSpc>
            </a:pPr>
            <a:r>
              <a:rPr lang="en-US" sz="7410" b="1">
                <a:solidFill>
                  <a:srgbClr val="141414"/>
                </a:solidFill>
                <a:latin typeface="Glacial Indifference"/>
              </a:rPr>
              <a:t>VITAMINA C</a:t>
            </a:r>
          </a:p>
        </p:txBody>
      </p:sp>
      <p:pic>
        <p:nvPicPr>
          <p:cNvPr id="10" name="Picture 9">
            <a:extLst>
              <a:ext uri="{FF2B5EF4-FFF2-40B4-BE49-F238E27FC236}">
                <a16:creationId xmlns:a16="http://schemas.microsoft.com/office/drawing/2014/main" id="{C6957F00-BC30-463B-BC31-5EFE3A051F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06718" y="5845831"/>
            <a:ext cx="5309078" cy="3619826"/>
          </a:xfrm>
          <a:prstGeom prst="rect">
            <a:avLst/>
          </a:prstGeom>
        </p:spPr>
      </p:pic>
      <p:sp>
        <p:nvSpPr>
          <p:cNvPr id="11" name="TextBox 23">
            <a:extLst>
              <a:ext uri="{FF2B5EF4-FFF2-40B4-BE49-F238E27FC236}">
                <a16:creationId xmlns:a16="http://schemas.microsoft.com/office/drawing/2014/main" id="{2C29DC4C-5BAC-4EA6-A31D-B59DC027FB95}"/>
              </a:ext>
            </a:extLst>
          </p:cNvPr>
          <p:cNvSpPr txBox="1"/>
          <p:nvPr/>
        </p:nvSpPr>
        <p:spPr>
          <a:xfrm>
            <a:off x="6476661" y="123908"/>
            <a:ext cx="13917899" cy="1077218"/>
          </a:xfrm>
          <a:prstGeom prst="rect">
            <a:avLst/>
          </a:prstGeom>
        </p:spPr>
        <p:txBody>
          <a:bodyPr wrap="square" lIns="0" tIns="0" rIns="0" bIns="0" rtlCol="0" anchor="t">
            <a:spAutoFit/>
          </a:bodyPr>
          <a:lstStyle/>
          <a:p>
            <a:pPr>
              <a:lnSpc>
                <a:spcPts val="8375"/>
              </a:lnSpc>
            </a:pPr>
            <a:r>
              <a:rPr lang="en-US" sz="7875" dirty="0">
                <a:solidFill>
                  <a:schemeClr val="accent1"/>
                </a:solidFill>
                <a:latin typeface="Glacial Indifference"/>
              </a:rPr>
              <a:t>BENEFITS</a:t>
            </a:r>
            <a:endParaRPr lang="en-US" sz="7901" dirty="0">
              <a:solidFill>
                <a:schemeClr val="accent1"/>
              </a:solidFill>
              <a:latin typeface="Glacial Indifference"/>
            </a:endParaRPr>
          </a:p>
        </p:txBody>
      </p:sp>
      <p:pic>
        <p:nvPicPr>
          <p:cNvPr id="7170" name="Picture 2" descr="Vegetable of the month: Cauliflower - Harvard Health">
            <a:extLst>
              <a:ext uri="{FF2B5EF4-FFF2-40B4-BE49-F238E27FC236}">
                <a16:creationId xmlns:a16="http://schemas.microsoft.com/office/drawing/2014/main" id="{8F8F13E4-1B0A-4FE6-8DCD-A3963F8BCB9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07310" y="3092148"/>
            <a:ext cx="3563087" cy="3470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449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8100">
                <a:solidFill>
                  <a:schemeClr val="bg1"/>
                </a:solidFill>
              </a:rPr>
              <a:t>FIBRA</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1175" y="9493173"/>
            <a:ext cx="1153392" cy="685800"/>
          </a:xfrm>
          <a:prstGeom prst="rect">
            <a:avLst/>
          </a:prstGeom>
        </p:spPr>
      </p:pic>
      <p:sp>
        <p:nvSpPr>
          <p:cNvPr id="17" name="Text Placeholder 2"/>
          <p:cNvSpPr txBox="1">
            <a:spLocks/>
          </p:cNvSpPr>
          <p:nvPr/>
        </p:nvSpPr>
        <p:spPr>
          <a:xfrm>
            <a:off x="7772402" y="4114800"/>
            <a:ext cx="7255670" cy="46863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buFont typeface="Courier New" panose="02070309020205020404" pitchFamily="49" charset="0"/>
              <a:buChar char="o"/>
            </a:pPr>
            <a:endParaRPr lang="es-DO" altLang="en-US" sz="6000">
              <a:solidFill>
                <a:schemeClr val="bg1"/>
              </a:solidFill>
            </a:endParaRPr>
          </a:p>
        </p:txBody>
      </p:sp>
      <p:sp>
        <p:nvSpPr>
          <p:cNvPr id="5" name="Text Placeholder 2"/>
          <p:cNvSpPr txBox="1">
            <a:spLocks/>
          </p:cNvSpPr>
          <p:nvPr/>
        </p:nvSpPr>
        <p:spPr>
          <a:xfrm>
            <a:off x="249791" y="2486025"/>
            <a:ext cx="10661505" cy="4686300"/>
          </a:xfrm>
          <a:prstGeom prst="rect">
            <a:avLst/>
          </a:prstGeom>
        </p:spPr>
        <p:txBody>
          <a:bodyPr vert="horz" lIns="137160" tIns="68580" rIns="137160" bIns="6858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endParaRPr lang="es-DO" altLang="en-US" sz="4800">
              <a:solidFill>
                <a:schemeClr val="tx1"/>
              </a:solidFill>
              <a:cs typeface="Calibri"/>
            </a:endParaRPr>
          </a:p>
        </p:txBody>
      </p:sp>
      <p:pic>
        <p:nvPicPr>
          <p:cNvPr id="1028" name="Picture 4" descr="http://img.foodnetwork.com/FOOD/2012/01/06/HE_fruits-vegetables-heart-shape_s4x3_l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23210" y="342900"/>
            <a:ext cx="5715000" cy="42862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5">
            <a:extLst>
              <a:ext uri="{FF2B5EF4-FFF2-40B4-BE49-F238E27FC236}">
                <a16:creationId xmlns:a16="http://schemas.microsoft.com/office/drawing/2014/main" id="{91731B57-1B35-4316-A623-710B3BC20841}"/>
              </a:ext>
            </a:extLst>
          </p:cNvPr>
          <p:cNvSpPr txBox="1"/>
          <p:nvPr/>
        </p:nvSpPr>
        <p:spPr>
          <a:xfrm>
            <a:off x="371387" y="2150269"/>
            <a:ext cx="8123327" cy="1806585"/>
          </a:xfrm>
          <a:prstGeom prst="rect">
            <a:avLst/>
          </a:prstGeom>
        </p:spPr>
        <p:txBody>
          <a:bodyPr lIns="0" tIns="0" rIns="0" bIns="0" rtlCol="0" anchor="t">
            <a:spAutoFit/>
          </a:bodyPr>
          <a:lstStyle/>
          <a:p>
            <a:pPr>
              <a:lnSpc>
                <a:spcPts val="7038"/>
              </a:lnSpc>
            </a:pPr>
            <a:r>
              <a:rPr lang="en-US" sz="7350" b="1">
                <a:solidFill>
                  <a:srgbClr val="141414"/>
                </a:solidFill>
                <a:latin typeface="Glacial Indifference"/>
              </a:rPr>
              <a:t>FIBER</a:t>
            </a:r>
          </a:p>
          <a:p>
            <a:pPr>
              <a:lnSpc>
                <a:spcPts val="7038"/>
              </a:lnSpc>
            </a:pPr>
            <a:endParaRPr lang="en-US" sz="7350" b="1">
              <a:solidFill>
                <a:srgbClr val="141414"/>
              </a:solidFill>
              <a:latin typeface="Glacial Indifference"/>
            </a:endParaRPr>
          </a:p>
        </p:txBody>
      </p:sp>
      <p:sp>
        <p:nvSpPr>
          <p:cNvPr id="8" name="Text Placeholder 2">
            <a:extLst>
              <a:ext uri="{FF2B5EF4-FFF2-40B4-BE49-F238E27FC236}">
                <a16:creationId xmlns:a16="http://schemas.microsoft.com/office/drawing/2014/main" id="{7864FD92-7AD8-4E57-AE97-B6441D8D11C3}"/>
              </a:ext>
            </a:extLst>
          </p:cNvPr>
          <p:cNvSpPr txBox="1">
            <a:spLocks/>
          </p:cNvSpPr>
          <p:nvPr/>
        </p:nvSpPr>
        <p:spPr>
          <a:xfrm>
            <a:off x="249791" y="6681746"/>
            <a:ext cx="11637410" cy="4686300"/>
          </a:xfrm>
          <a:prstGeom prst="rect">
            <a:avLst/>
          </a:prstGeom>
        </p:spPr>
        <p:txBody>
          <a:bodyPr vert="horz" lIns="137160" tIns="68580" rIns="137160" bIns="6858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685800" indent="-685800">
              <a:buFont typeface="Arial"/>
              <a:buChar char="•"/>
            </a:pPr>
            <a:r>
              <a:rPr lang="es-DO" altLang="en-US" sz="4800" dirty="0">
                <a:solidFill>
                  <a:schemeClr val="tx1"/>
                </a:solidFill>
                <a:cs typeface="Calibri"/>
              </a:rPr>
              <a:t> </a:t>
            </a:r>
            <a:r>
              <a:rPr lang="es-DO" altLang="en-US" sz="4800" err="1">
                <a:solidFill>
                  <a:schemeClr val="tx1"/>
                </a:solidFill>
                <a:cs typeface="Calibri"/>
              </a:rPr>
              <a:t>Helps</a:t>
            </a:r>
            <a:r>
              <a:rPr lang="es-DO" altLang="en-US" sz="4800" dirty="0">
                <a:solidFill>
                  <a:schemeClr val="tx1"/>
                </a:solidFill>
                <a:cs typeface="Calibri"/>
              </a:rPr>
              <a:t> </a:t>
            </a:r>
            <a:r>
              <a:rPr lang="es-DO" altLang="en-US" sz="4800" err="1">
                <a:solidFill>
                  <a:schemeClr val="tx1"/>
                </a:solidFill>
                <a:cs typeface="Calibri"/>
              </a:rPr>
              <a:t>maintain</a:t>
            </a:r>
            <a:r>
              <a:rPr lang="es-DO" altLang="en-US" sz="4800" dirty="0">
                <a:solidFill>
                  <a:schemeClr val="tx1"/>
                </a:solidFill>
                <a:cs typeface="Calibri"/>
              </a:rPr>
              <a:t> </a:t>
            </a:r>
            <a:r>
              <a:rPr lang="es-DO" altLang="en-US" sz="4800" err="1">
                <a:solidFill>
                  <a:schemeClr val="tx1"/>
                </a:solidFill>
                <a:cs typeface="Calibri"/>
              </a:rPr>
              <a:t>healthy</a:t>
            </a:r>
            <a:r>
              <a:rPr lang="es-DO" altLang="en-US" sz="4800" dirty="0">
                <a:solidFill>
                  <a:schemeClr val="tx1"/>
                </a:solidFill>
                <a:cs typeface="Calibri"/>
              </a:rPr>
              <a:t> </a:t>
            </a:r>
            <a:r>
              <a:rPr lang="es-DO" altLang="en-US" sz="4800" err="1">
                <a:solidFill>
                  <a:schemeClr val="tx1"/>
                </a:solidFill>
                <a:cs typeface="Calibri"/>
              </a:rPr>
              <a:t>blood</a:t>
            </a:r>
            <a:r>
              <a:rPr lang="es-DO" altLang="en-US" sz="4800" dirty="0">
                <a:solidFill>
                  <a:schemeClr val="tx1"/>
                </a:solidFill>
                <a:cs typeface="Calibri"/>
              </a:rPr>
              <a:t> </a:t>
            </a:r>
            <a:r>
              <a:rPr lang="es-DO" altLang="en-US" sz="4800" err="1">
                <a:solidFill>
                  <a:schemeClr val="tx1"/>
                </a:solidFill>
                <a:cs typeface="Calibri"/>
              </a:rPr>
              <a:t>pressure</a:t>
            </a:r>
            <a:endParaRPr lang="en-US">
              <a:solidFill>
                <a:schemeClr val="tx1"/>
              </a:solidFill>
              <a:cs typeface="Calibri" panose="020F0502020204030204"/>
            </a:endParaRPr>
          </a:p>
          <a:p>
            <a:pPr marL="685800" indent="-685800">
              <a:buFont typeface="Arial"/>
              <a:buChar char="•"/>
            </a:pPr>
            <a:r>
              <a:rPr lang="es-DO" altLang="en-US" sz="4800" err="1">
                <a:solidFill>
                  <a:schemeClr val="tx1"/>
                </a:solidFill>
                <a:cs typeface="Calibri"/>
              </a:rPr>
              <a:t>Helps</a:t>
            </a:r>
            <a:r>
              <a:rPr lang="es-DO" altLang="en-US" sz="4800" dirty="0">
                <a:solidFill>
                  <a:schemeClr val="tx1"/>
                </a:solidFill>
                <a:cs typeface="Calibri"/>
              </a:rPr>
              <a:t> </a:t>
            </a:r>
            <a:r>
              <a:rPr lang="es-DO" altLang="en-US" sz="4800" err="1">
                <a:solidFill>
                  <a:schemeClr val="tx1"/>
                </a:solidFill>
                <a:cs typeface="Calibri"/>
              </a:rPr>
              <a:t>strengthen</a:t>
            </a:r>
            <a:r>
              <a:rPr lang="es-DO" altLang="en-US" sz="4800" dirty="0">
                <a:solidFill>
                  <a:schemeClr val="tx1"/>
                </a:solidFill>
                <a:cs typeface="Calibri"/>
              </a:rPr>
              <a:t> </a:t>
            </a:r>
            <a:r>
              <a:rPr lang="es-DO" altLang="en-US" sz="4800" err="1">
                <a:solidFill>
                  <a:schemeClr val="tx1"/>
                </a:solidFill>
                <a:cs typeface="Calibri"/>
              </a:rPr>
              <a:t>our</a:t>
            </a:r>
            <a:r>
              <a:rPr lang="es-DO" altLang="en-US" sz="4800" dirty="0">
                <a:solidFill>
                  <a:schemeClr val="tx1"/>
                </a:solidFill>
                <a:cs typeface="Calibri"/>
              </a:rPr>
              <a:t> </a:t>
            </a:r>
            <a:r>
              <a:rPr lang="es-DO" altLang="en-US" sz="4800" err="1">
                <a:solidFill>
                  <a:schemeClr val="tx1"/>
                </a:solidFill>
                <a:cs typeface="Calibri"/>
              </a:rPr>
              <a:t>muscles</a:t>
            </a:r>
            <a:endParaRPr lang="es-DO" altLang="en-US" sz="4800">
              <a:solidFill>
                <a:schemeClr val="tx1"/>
              </a:solidFill>
              <a:cs typeface="Calibri"/>
            </a:endParaRPr>
          </a:p>
        </p:txBody>
      </p:sp>
      <p:sp>
        <p:nvSpPr>
          <p:cNvPr id="9" name="TextBox 5">
            <a:extLst>
              <a:ext uri="{FF2B5EF4-FFF2-40B4-BE49-F238E27FC236}">
                <a16:creationId xmlns:a16="http://schemas.microsoft.com/office/drawing/2014/main" id="{84BA6EA1-C9B9-45E6-AA51-AE632F68E7EE}"/>
              </a:ext>
            </a:extLst>
          </p:cNvPr>
          <p:cNvSpPr txBox="1"/>
          <p:nvPr/>
        </p:nvSpPr>
        <p:spPr>
          <a:xfrm>
            <a:off x="249791" y="6775484"/>
            <a:ext cx="8123327" cy="908903"/>
          </a:xfrm>
          <a:prstGeom prst="rect">
            <a:avLst/>
          </a:prstGeom>
        </p:spPr>
        <p:txBody>
          <a:bodyPr lIns="0" tIns="0" rIns="0" bIns="0" rtlCol="0" anchor="t">
            <a:spAutoFit/>
          </a:bodyPr>
          <a:lstStyle/>
          <a:p>
            <a:pPr>
              <a:lnSpc>
                <a:spcPts val="7038"/>
              </a:lnSpc>
            </a:pPr>
            <a:r>
              <a:rPr lang="en-US" sz="7350" b="1">
                <a:solidFill>
                  <a:srgbClr val="141414"/>
                </a:solidFill>
                <a:latin typeface="Glacial Indifference"/>
              </a:rPr>
              <a:t>POTASSIUM</a:t>
            </a:r>
            <a:endParaRPr lang="en-US" sz="7410" b="1">
              <a:solidFill>
                <a:srgbClr val="141414"/>
              </a:solidFill>
              <a:latin typeface="Glacial Indifference"/>
            </a:endParaRPr>
          </a:p>
        </p:txBody>
      </p:sp>
      <p:pic>
        <p:nvPicPr>
          <p:cNvPr id="10" name="Picture 9">
            <a:extLst>
              <a:ext uri="{FF2B5EF4-FFF2-40B4-BE49-F238E27FC236}">
                <a16:creationId xmlns:a16="http://schemas.microsoft.com/office/drawing/2014/main" id="{DCA76B75-3792-491A-9F54-604992D90A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1336498" y="3974264"/>
            <a:ext cx="5067485" cy="5414963"/>
          </a:xfrm>
          <a:prstGeom prst="rect">
            <a:avLst/>
          </a:prstGeom>
        </p:spPr>
      </p:pic>
      <p:sp>
        <p:nvSpPr>
          <p:cNvPr id="11" name="TextBox 23">
            <a:extLst>
              <a:ext uri="{FF2B5EF4-FFF2-40B4-BE49-F238E27FC236}">
                <a16:creationId xmlns:a16="http://schemas.microsoft.com/office/drawing/2014/main" id="{70183758-9F8B-49AB-AA81-63D2B788DA8C}"/>
              </a:ext>
            </a:extLst>
          </p:cNvPr>
          <p:cNvSpPr txBox="1"/>
          <p:nvPr/>
        </p:nvSpPr>
        <p:spPr>
          <a:xfrm>
            <a:off x="6068496" y="171450"/>
            <a:ext cx="13917899" cy="1077218"/>
          </a:xfrm>
          <a:prstGeom prst="rect">
            <a:avLst/>
          </a:prstGeom>
        </p:spPr>
        <p:txBody>
          <a:bodyPr wrap="square" lIns="0" tIns="0" rIns="0" bIns="0" rtlCol="0" anchor="t">
            <a:spAutoFit/>
          </a:bodyPr>
          <a:lstStyle/>
          <a:p>
            <a:pPr>
              <a:lnSpc>
                <a:spcPts val="8375"/>
              </a:lnSpc>
            </a:pPr>
            <a:r>
              <a:rPr lang="en-US" sz="7875" dirty="0">
                <a:solidFill>
                  <a:schemeClr val="accent1"/>
                </a:solidFill>
                <a:latin typeface="Glacial Indifference"/>
              </a:rPr>
              <a:t>BENEFITS</a:t>
            </a:r>
            <a:endParaRPr lang="en-US" sz="7901" dirty="0">
              <a:solidFill>
                <a:schemeClr val="accent1"/>
              </a:solidFill>
              <a:latin typeface="Glacial Indifference"/>
            </a:endParaRPr>
          </a:p>
        </p:txBody>
      </p:sp>
      <p:sp>
        <p:nvSpPr>
          <p:cNvPr id="6" name="Text Placeholder 2">
            <a:extLst>
              <a:ext uri="{FF2B5EF4-FFF2-40B4-BE49-F238E27FC236}">
                <a16:creationId xmlns:a16="http://schemas.microsoft.com/office/drawing/2014/main" id="{CBE8F354-F606-EF84-A3EA-C858652CA8AD}"/>
              </a:ext>
            </a:extLst>
          </p:cNvPr>
          <p:cNvSpPr txBox="1">
            <a:spLocks/>
          </p:cNvSpPr>
          <p:nvPr/>
        </p:nvSpPr>
        <p:spPr>
          <a:xfrm>
            <a:off x="249791" y="2090038"/>
            <a:ext cx="11637410" cy="4686300"/>
          </a:xfrm>
          <a:prstGeom prst="rect">
            <a:avLst/>
          </a:prstGeom>
        </p:spPr>
        <p:txBody>
          <a:bodyPr vert="horz" lIns="137160" tIns="68580" rIns="137160" bIns="68580"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685800" indent="-685800">
              <a:buFont typeface="Arial"/>
              <a:buChar char="•"/>
            </a:pPr>
            <a:r>
              <a:rPr lang="es-DO" altLang="en-US" sz="4800" dirty="0">
                <a:solidFill>
                  <a:schemeClr val="tx1"/>
                </a:solidFill>
                <a:cs typeface="Calibri"/>
              </a:rPr>
              <a:t> </a:t>
            </a:r>
            <a:r>
              <a:rPr lang="es-DO" altLang="en-US" sz="4800" dirty="0" err="1">
                <a:solidFill>
                  <a:schemeClr val="tx1"/>
                </a:solidFill>
                <a:cs typeface="Calibri"/>
              </a:rPr>
              <a:t>Helps</a:t>
            </a:r>
            <a:r>
              <a:rPr lang="es-DO" altLang="en-US" sz="4800" dirty="0">
                <a:solidFill>
                  <a:schemeClr val="tx1"/>
                </a:solidFill>
                <a:cs typeface="Calibri"/>
              </a:rPr>
              <a:t> in </a:t>
            </a:r>
            <a:r>
              <a:rPr lang="es-DO" altLang="en-US" sz="4800" dirty="0" err="1">
                <a:solidFill>
                  <a:schemeClr val="tx1"/>
                </a:solidFill>
                <a:cs typeface="Calibri"/>
              </a:rPr>
              <a:t>digestion</a:t>
            </a:r>
            <a:r>
              <a:rPr lang="es-DO" altLang="en-US" sz="4800" dirty="0">
                <a:solidFill>
                  <a:schemeClr val="tx1"/>
                </a:solidFill>
                <a:cs typeface="Calibri"/>
              </a:rPr>
              <a:t> and </a:t>
            </a:r>
            <a:r>
              <a:rPr lang="es-DO" altLang="en-US" sz="4800" dirty="0" err="1">
                <a:solidFill>
                  <a:schemeClr val="tx1"/>
                </a:solidFill>
                <a:cs typeface="Calibri"/>
              </a:rPr>
              <a:t>prevents</a:t>
            </a:r>
            <a:r>
              <a:rPr lang="es-DO" altLang="en-US" sz="4800" dirty="0">
                <a:solidFill>
                  <a:schemeClr val="tx1"/>
                </a:solidFill>
                <a:cs typeface="Calibri"/>
              </a:rPr>
              <a:t> </a:t>
            </a:r>
            <a:r>
              <a:rPr lang="es-DO" altLang="en-US" sz="4800" dirty="0" err="1">
                <a:solidFill>
                  <a:schemeClr val="tx1"/>
                </a:solidFill>
                <a:cs typeface="Calibri"/>
              </a:rPr>
              <a:t>constipation</a:t>
            </a:r>
          </a:p>
          <a:p>
            <a:pPr marL="685800" indent="-685800">
              <a:buFont typeface="Arial"/>
              <a:buChar char="•"/>
            </a:pPr>
            <a:r>
              <a:rPr lang="es-DO" altLang="en-US" sz="4800" dirty="0" err="1">
                <a:solidFill>
                  <a:schemeClr val="tx1"/>
                </a:solidFill>
                <a:cs typeface="Calibri"/>
              </a:rPr>
              <a:t>Helps</a:t>
            </a:r>
            <a:r>
              <a:rPr lang="es-DO" altLang="en-US" sz="4800" dirty="0">
                <a:solidFill>
                  <a:schemeClr val="tx1"/>
                </a:solidFill>
                <a:cs typeface="Calibri"/>
              </a:rPr>
              <a:t> reduce </a:t>
            </a:r>
            <a:r>
              <a:rPr lang="es-DO" altLang="en-US" sz="4800" dirty="0" err="1">
                <a:solidFill>
                  <a:schemeClr val="tx1"/>
                </a:solidFill>
                <a:cs typeface="Calibri"/>
              </a:rPr>
              <a:t>the</a:t>
            </a:r>
            <a:r>
              <a:rPr lang="es-DO" altLang="en-US" sz="4800" dirty="0">
                <a:solidFill>
                  <a:schemeClr val="tx1"/>
                </a:solidFill>
                <a:cs typeface="Calibri"/>
              </a:rPr>
              <a:t> </a:t>
            </a:r>
            <a:r>
              <a:rPr lang="es-DO" altLang="en-US" sz="4800" dirty="0" err="1">
                <a:solidFill>
                  <a:schemeClr val="tx1"/>
                </a:solidFill>
                <a:cs typeface="Calibri"/>
              </a:rPr>
              <a:t>risk</a:t>
            </a:r>
            <a:r>
              <a:rPr lang="es-DO" altLang="en-US" sz="4800" dirty="0">
                <a:solidFill>
                  <a:schemeClr val="tx1"/>
                </a:solidFill>
                <a:cs typeface="Calibri"/>
              </a:rPr>
              <a:t> </a:t>
            </a:r>
            <a:r>
              <a:rPr lang="es-DO" altLang="en-US" sz="4800" dirty="0" err="1">
                <a:solidFill>
                  <a:schemeClr val="tx1"/>
                </a:solidFill>
                <a:cs typeface="Calibri"/>
              </a:rPr>
              <a:t>of</a:t>
            </a:r>
            <a:r>
              <a:rPr lang="es-DO" altLang="en-US" sz="4800" dirty="0">
                <a:solidFill>
                  <a:schemeClr val="tx1"/>
                </a:solidFill>
                <a:cs typeface="Calibri"/>
              </a:rPr>
              <a:t> </a:t>
            </a:r>
            <a:r>
              <a:rPr lang="es-DO" altLang="en-US" sz="4800" dirty="0" err="1">
                <a:solidFill>
                  <a:schemeClr val="tx1"/>
                </a:solidFill>
                <a:cs typeface="Calibri"/>
              </a:rPr>
              <a:t>heart</a:t>
            </a:r>
            <a:r>
              <a:rPr lang="es-DO" altLang="en-US" sz="4800" dirty="0">
                <a:solidFill>
                  <a:schemeClr val="tx1"/>
                </a:solidFill>
                <a:cs typeface="Calibri"/>
              </a:rPr>
              <a:t> </a:t>
            </a:r>
            <a:r>
              <a:rPr lang="es-DO" altLang="en-US" sz="4800" dirty="0" err="1">
                <a:solidFill>
                  <a:schemeClr val="tx1"/>
                </a:solidFill>
                <a:cs typeface="Calibri"/>
              </a:rPr>
              <a:t>problems</a:t>
            </a:r>
          </a:p>
        </p:txBody>
      </p:sp>
    </p:spTree>
    <p:extLst>
      <p:ext uri="{BB962C8B-B14F-4D97-AF65-F5344CB8AC3E}">
        <p14:creationId xmlns:p14="http://schemas.microsoft.com/office/powerpoint/2010/main" val="2802866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2">
            <a:extLst>
              <a:ext uri="{FF2B5EF4-FFF2-40B4-BE49-F238E27FC236}">
                <a16:creationId xmlns:a16="http://schemas.microsoft.com/office/drawing/2014/main" id="{B7DEBE8D-071B-43FF-9910-F7C496305401}"/>
              </a:ext>
            </a:extLst>
          </p:cNvPr>
          <p:cNvGrpSpPr/>
          <p:nvPr/>
        </p:nvGrpSpPr>
        <p:grpSpPr>
          <a:xfrm>
            <a:off x="14164" y="9053987"/>
            <a:ext cx="18203016" cy="1233013"/>
            <a:chOff x="0" y="0"/>
            <a:chExt cx="7784674" cy="660400"/>
          </a:xfrm>
          <a:solidFill>
            <a:schemeClr val="accent1"/>
          </a:solidFill>
        </p:grpSpPr>
        <p:sp>
          <p:nvSpPr>
            <p:cNvPr id="13" name="Freeform 3">
              <a:extLst>
                <a:ext uri="{FF2B5EF4-FFF2-40B4-BE49-F238E27FC236}">
                  <a16:creationId xmlns:a16="http://schemas.microsoft.com/office/drawing/2014/main" id="{310C8925-ED2C-4D45-B148-A7B5CB489AC9}"/>
                </a:ext>
              </a:extLst>
            </p:cNvPr>
            <p:cNvSpPr/>
            <p:nvPr/>
          </p:nvSpPr>
          <p:spPr>
            <a:xfrm>
              <a:off x="0" y="0"/>
              <a:ext cx="7784674" cy="660400"/>
            </a:xfrm>
            <a:custGeom>
              <a:avLst/>
              <a:gdLst/>
              <a:ahLst/>
              <a:cxnLst/>
              <a:rect l="l" t="t" r="r" b="b"/>
              <a:pathLst>
                <a:path w="7784674" h="660400">
                  <a:moveTo>
                    <a:pt x="7660214" y="660400"/>
                  </a:moveTo>
                  <a:lnTo>
                    <a:pt x="124460" y="660400"/>
                  </a:lnTo>
                  <a:cubicBezTo>
                    <a:pt x="55880" y="660400"/>
                    <a:pt x="0" y="604520"/>
                    <a:pt x="0" y="535940"/>
                  </a:cubicBezTo>
                  <a:lnTo>
                    <a:pt x="0" y="124460"/>
                  </a:lnTo>
                  <a:cubicBezTo>
                    <a:pt x="0" y="55880"/>
                    <a:pt x="55880" y="0"/>
                    <a:pt x="124460" y="0"/>
                  </a:cubicBezTo>
                  <a:lnTo>
                    <a:pt x="7660215" y="0"/>
                  </a:lnTo>
                  <a:cubicBezTo>
                    <a:pt x="7728794" y="0"/>
                    <a:pt x="7784674" y="55880"/>
                    <a:pt x="7784674" y="124460"/>
                  </a:cubicBezTo>
                  <a:lnTo>
                    <a:pt x="7784674" y="535940"/>
                  </a:lnTo>
                  <a:cubicBezTo>
                    <a:pt x="7784674" y="604520"/>
                    <a:pt x="7728794" y="660400"/>
                    <a:pt x="7660215" y="660400"/>
                  </a:cubicBezTo>
                  <a:close/>
                </a:path>
              </a:pathLst>
            </a:custGeom>
            <a:grpFill/>
          </p:spPr>
        </p:sp>
      </p:grpSp>
      <p:pic>
        <p:nvPicPr>
          <p:cNvPr id="4"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64817" y="9200148"/>
            <a:ext cx="832358" cy="937866"/>
          </a:xfrm>
          <a:prstGeom prst="rect">
            <a:avLst/>
          </a:prstGeom>
        </p:spPr>
      </p:pic>
      <p:sp>
        <p:nvSpPr>
          <p:cNvPr id="18" name="AutoShape 18"/>
          <p:cNvSpPr/>
          <p:nvPr/>
        </p:nvSpPr>
        <p:spPr>
          <a:xfrm rot="5386710">
            <a:off x="12173933" y="5755319"/>
            <a:ext cx="3663503" cy="0"/>
          </a:xfrm>
          <a:prstGeom prst="line">
            <a:avLst/>
          </a:prstGeom>
          <a:ln w="19050" cap="rnd">
            <a:solidFill>
              <a:srgbClr val="000000">
                <a:alpha val="4706"/>
              </a:srgbClr>
            </a:solidFill>
            <a:prstDash val="solid"/>
            <a:headEnd type="none" w="sm" len="sm"/>
            <a:tailEnd type="none" w="sm" len="sm"/>
          </a:ln>
        </p:spPr>
      </p:sp>
      <p:sp>
        <p:nvSpPr>
          <p:cNvPr id="23" name="TextBox 23"/>
          <p:cNvSpPr txBox="1"/>
          <p:nvPr/>
        </p:nvSpPr>
        <p:spPr>
          <a:xfrm>
            <a:off x="7053816" y="266131"/>
            <a:ext cx="13917899" cy="1077218"/>
          </a:xfrm>
          <a:prstGeom prst="rect">
            <a:avLst/>
          </a:prstGeom>
        </p:spPr>
        <p:txBody>
          <a:bodyPr wrap="square" lIns="0" tIns="0" rIns="0" bIns="0" rtlCol="0" anchor="t">
            <a:spAutoFit/>
          </a:bodyPr>
          <a:lstStyle/>
          <a:p>
            <a:pPr>
              <a:lnSpc>
                <a:spcPts val="8375"/>
              </a:lnSpc>
            </a:pPr>
            <a:r>
              <a:rPr lang="en-US" sz="7875" dirty="0">
                <a:solidFill>
                  <a:schemeClr val="accent1"/>
                </a:solidFill>
                <a:latin typeface="Glacial Indifference"/>
              </a:rPr>
              <a:t>VARIETY</a:t>
            </a:r>
            <a:endParaRPr lang="en-US" sz="7901" dirty="0">
              <a:solidFill>
                <a:schemeClr val="accent1"/>
              </a:solidFill>
              <a:latin typeface="Glacial Indifference"/>
            </a:endParaRPr>
          </a:p>
        </p:txBody>
      </p:sp>
      <p:sp>
        <p:nvSpPr>
          <p:cNvPr id="24" name="TextBox 24"/>
          <p:cNvSpPr txBox="1"/>
          <p:nvPr/>
        </p:nvSpPr>
        <p:spPr>
          <a:xfrm>
            <a:off x="-19708" y="1332949"/>
            <a:ext cx="18273837" cy="1107996"/>
          </a:xfrm>
          <a:prstGeom prst="rect">
            <a:avLst/>
          </a:prstGeom>
        </p:spPr>
        <p:txBody>
          <a:bodyPr wrap="square" lIns="0" tIns="0" rIns="0" bIns="0" rtlCol="0" anchor="t">
            <a:spAutoFit/>
          </a:bodyPr>
          <a:lstStyle/>
          <a:p>
            <a:pPr algn="ctr">
              <a:defRPr/>
            </a:pPr>
            <a:r>
              <a:rPr lang="es-DO" sz="3600" dirty="0" err="1">
                <a:ea typeface="+mn-lt"/>
                <a:cs typeface="+mn-lt"/>
              </a:rPr>
              <a:t>To</a:t>
            </a:r>
            <a:r>
              <a:rPr lang="es-DO" sz="3600" dirty="0">
                <a:ea typeface="+mn-lt"/>
                <a:cs typeface="+mn-lt"/>
              </a:rPr>
              <a:t> </a:t>
            </a:r>
            <a:r>
              <a:rPr lang="es-DO" sz="3600" dirty="0" err="1">
                <a:ea typeface="+mn-lt"/>
                <a:cs typeface="+mn-lt"/>
              </a:rPr>
              <a:t>get</a:t>
            </a:r>
            <a:r>
              <a:rPr lang="es-DO" sz="3600" dirty="0">
                <a:ea typeface="+mn-lt"/>
                <a:cs typeface="+mn-lt"/>
              </a:rPr>
              <a:t> </a:t>
            </a:r>
            <a:r>
              <a:rPr lang="es-DO" sz="3600" dirty="0" err="1">
                <a:ea typeface="+mn-lt"/>
                <a:cs typeface="+mn-lt"/>
              </a:rPr>
              <a:t>the</a:t>
            </a:r>
            <a:r>
              <a:rPr lang="es-DO" sz="3600" dirty="0">
                <a:ea typeface="+mn-lt"/>
                <a:cs typeface="+mn-lt"/>
              </a:rPr>
              <a:t> full </a:t>
            </a:r>
            <a:r>
              <a:rPr lang="es-DO" sz="3600" dirty="0" err="1">
                <a:ea typeface="+mn-lt"/>
                <a:cs typeface="+mn-lt"/>
              </a:rPr>
              <a:t>benefits</a:t>
            </a:r>
            <a:r>
              <a:rPr lang="es-DO" sz="3600" dirty="0">
                <a:ea typeface="+mn-lt"/>
                <a:cs typeface="+mn-lt"/>
              </a:rPr>
              <a:t> </a:t>
            </a:r>
            <a:r>
              <a:rPr lang="es-DO" sz="3600" dirty="0" err="1">
                <a:ea typeface="+mn-lt"/>
                <a:cs typeface="+mn-lt"/>
              </a:rPr>
              <a:t>of</a:t>
            </a:r>
            <a:r>
              <a:rPr lang="es-DO" sz="3600" dirty="0">
                <a:ea typeface="+mn-lt"/>
                <a:cs typeface="+mn-lt"/>
              </a:rPr>
              <a:t> </a:t>
            </a:r>
            <a:r>
              <a:rPr lang="es-DO" sz="3600" dirty="0" err="1">
                <a:ea typeface="+mn-lt"/>
                <a:cs typeface="+mn-lt"/>
              </a:rPr>
              <a:t>fruits</a:t>
            </a:r>
            <a:r>
              <a:rPr lang="es-DO" sz="3600" dirty="0">
                <a:ea typeface="+mn-lt"/>
                <a:cs typeface="+mn-lt"/>
              </a:rPr>
              <a:t> and vegetables, </a:t>
            </a:r>
            <a:r>
              <a:rPr lang="es-DO" sz="3600" dirty="0" err="1">
                <a:ea typeface="+mn-lt"/>
                <a:cs typeface="+mn-lt"/>
              </a:rPr>
              <a:t>you</a:t>
            </a:r>
            <a:r>
              <a:rPr lang="es-DO" sz="3600" dirty="0">
                <a:ea typeface="+mn-lt"/>
                <a:cs typeface="+mn-lt"/>
              </a:rPr>
              <a:t> </a:t>
            </a:r>
            <a:r>
              <a:rPr lang="es-DO" sz="3600" dirty="0" err="1">
                <a:ea typeface="+mn-lt"/>
                <a:cs typeface="+mn-lt"/>
              </a:rPr>
              <a:t>should</a:t>
            </a:r>
            <a:r>
              <a:rPr lang="es-DO" sz="3600" dirty="0">
                <a:ea typeface="+mn-lt"/>
                <a:cs typeface="+mn-lt"/>
              </a:rPr>
              <a:t> </a:t>
            </a:r>
            <a:r>
              <a:rPr lang="es-DO" sz="3600" dirty="0" err="1">
                <a:ea typeface="+mn-lt"/>
                <a:cs typeface="+mn-lt"/>
              </a:rPr>
              <a:t>eat</a:t>
            </a:r>
            <a:r>
              <a:rPr lang="es-DO" sz="3600" dirty="0">
                <a:ea typeface="+mn-lt"/>
                <a:cs typeface="+mn-lt"/>
              </a:rPr>
              <a:t> a </a:t>
            </a:r>
            <a:r>
              <a:rPr lang="es-DO" sz="3600" dirty="0" err="1">
                <a:ea typeface="+mn-lt"/>
                <a:cs typeface="+mn-lt"/>
              </a:rPr>
              <a:t>combination</a:t>
            </a:r>
            <a:r>
              <a:rPr lang="es-DO" sz="3600" dirty="0">
                <a:ea typeface="+mn-lt"/>
                <a:cs typeface="+mn-lt"/>
              </a:rPr>
              <a:t> </a:t>
            </a:r>
            <a:r>
              <a:rPr lang="es-DO" sz="3600" dirty="0" err="1">
                <a:ea typeface="+mn-lt"/>
                <a:cs typeface="+mn-lt"/>
              </a:rPr>
              <a:t>of</a:t>
            </a:r>
            <a:r>
              <a:rPr lang="es-DO" sz="3600" dirty="0">
                <a:ea typeface="+mn-lt"/>
                <a:cs typeface="+mn-lt"/>
              </a:rPr>
              <a:t> </a:t>
            </a:r>
            <a:r>
              <a:rPr lang="es-DO" sz="3600" dirty="0" err="1">
                <a:ea typeface="+mn-lt"/>
                <a:cs typeface="+mn-lt"/>
              </a:rPr>
              <a:t>colors</a:t>
            </a:r>
            <a:r>
              <a:rPr lang="es-DO" sz="3600" dirty="0">
                <a:ea typeface="+mn-lt"/>
                <a:cs typeface="+mn-lt"/>
              </a:rPr>
              <a:t> </a:t>
            </a:r>
            <a:r>
              <a:rPr lang="es-DO" sz="3600" dirty="0" err="1">
                <a:ea typeface="+mn-lt"/>
                <a:cs typeface="+mn-lt"/>
              </a:rPr>
              <a:t>from</a:t>
            </a:r>
            <a:r>
              <a:rPr lang="es-DO" sz="3600" dirty="0">
                <a:ea typeface="+mn-lt"/>
                <a:cs typeface="+mn-lt"/>
              </a:rPr>
              <a:t> </a:t>
            </a:r>
            <a:r>
              <a:rPr lang="es-DO" sz="3600" dirty="0" err="1">
                <a:ea typeface="+mn-lt"/>
                <a:cs typeface="+mn-lt"/>
              </a:rPr>
              <a:t>different</a:t>
            </a:r>
            <a:r>
              <a:rPr lang="es-DO" sz="3600" dirty="0">
                <a:ea typeface="+mn-lt"/>
                <a:cs typeface="+mn-lt"/>
              </a:rPr>
              <a:t> </a:t>
            </a:r>
            <a:r>
              <a:rPr lang="es-DO" sz="3600" dirty="0" err="1">
                <a:ea typeface="+mn-lt"/>
                <a:cs typeface="+mn-lt"/>
              </a:rPr>
              <a:t>groups</a:t>
            </a:r>
            <a:r>
              <a:rPr lang="es-DO" sz="3600" dirty="0">
                <a:ea typeface="+mn-lt"/>
                <a:cs typeface="+mn-lt"/>
              </a:rPr>
              <a:t>.</a:t>
            </a:r>
            <a:endParaRPr lang="es-DO" sz="3600" dirty="0">
              <a:cs typeface="Calibri"/>
            </a:endParaRPr>
          </a:p>
        </p:txBody>
      </p:sp>
      <p:pic>
        <p:nvPicPr>
          <p:cNvPr id="32" name="Picture 31">
            <a:extLst>
              <a:ext uri="{FF2B5EF4-FFF2-40B4-BE49-F238E27FC236}">
                <a16:creationId xmlns:a16="http://schemas.microsoft.com/office/drawing/2014/main" id="{44C27E5E-C71A-4B95-8756-4EFFE1D4B0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8479" y="2435360"/>
            <a:ext cx="11423063" cy="6915032"/>
          </a:xfrm>
          <a:prstGeom prst="rect">
            <a:avLst/>
          </a:prstGeom>
          <a:effectLst>
            <a:innerShdw blurRad="114300">
              <a:schemeClr val="tx1">
                <a:lumMod val="50000"/>
                <a:lumOff val="50000"/>
              </a:schemeClr>
            </a:innerShdw>
          </a:effectLst>
        </p:spPr>
      </p:pic>
      <p:pic>
        <p:nvPicPr>
          <p:cNvPr id="10" name="Picture 32">
            <a:extLst>
              <a:ext uri="{FF2B5EF4-FFF2-40B4-BE49-F238E27FC236}">
                <a16:creationId xmlns:a16="http://schemas.microsoft.com/office/drawing/2014/main" id="{46C05231-578D-4058-823F-3FFF99F26266}"/>
              </a:ext>
            </a:extLst>
          </p:cNvPr>
          <p:cNvPicPr>
            <a:picLocks noChangeAspect="1"/>
          </p:cNvPicPr>
          <p:nvPr/>
        </p:nvPicPr>
        <p:blipFill>
          <a:blip r:embed="rId6"/>
          <a:srcRect/>
          <a:stretch>
            <a:fillRect/>
          </a:stretch>
        </p:blipFill>
        <p:spPr>
          <a:xfrm>
            <a:off x="16925415" y="9448951"/>
            <a:ext cx="1235062" cy="762060"/>
          </a:xfrm>
          <a:prstGeom prst="rect">
            <a:avLst/>
          </a:prstGeom>
        </p:spPr>
      </p:pic>
      <p:sp>
        <p:nvSpPr>
          <p:cNvPr id="5" name="Rectangle 4">
            <a:extLst>
              <a:ext uri="{FF2B5EF4-FFF2-40B4-BE49-F238E27FC236}">
                <a16:creationId xmlns:a16="http://schemas.microsoft.com/office/drawing/2014/main" id="{D67D60D4-F089-4AB2-8715-4DDDF7C41023}"/>
              </a:ext>
            </a:extLst>
          </p:cNvPr>
          <p:cNvSpPr/>
          <p:nvPr/>
        </p:nvSpPr>
        <p:spPr>
          <a:xfrm>
            <a:off x="1571208" y="9440096"/>
            <a:ext cx="18063543" cy="584775"/>
          </a:xfrm>
          <a:prstGeom prst="rect">
            <a:avLst/>
          </a:prstGeom>
        </p:spPr>
        <p:txBody>
          <a:bodyPr wrap="square" lIns="91440" tIns="45720" rIns="91440" bIns="45720" anchor="t">
            <a:spAutoFit/>
          </a:bodyPr>
          <a:lstStyle/>
          <a:p>
            <a:r>
              <a:rPr lang="en" sz="3200" b="1" dirty="0">
                <a:solidFill>
                  <a:schemeClr val="bg1"/>
                </a:solidFill>
                <a:latin typeface="Calibri Light"/>
                <a:cs typeface="Calibri Light"/>
              </a:rPr>
              <a:t>Take CONTROL by including a variety of nutrient-dense foods as ​helps you prevent diseases!</a:t>
            </a:r>
          </a:p>
        </p:txBody>
      </p:sp>
    </p:spTree>
    <p:extLst>
      <p:ext uri="{BB962C8B-B14F-4D97-AF65-F5344CB8AC3E}">
        <p14:creationId xmlns:p14="http://schemas.microsoft.com/office/powerpoint/2010/main" val="2165975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
        <p:nvSpPr>
          <p:cNvPr id="7" name="Text Placeholder 2"/>
          <p:cNvSpPr txBox="1">
            <a:spLocks/>
          </p:cNvSpPr>
          <p:nvPr/>
        </p:nvSpPr>
        <p:spPr>
          <a:xfrm>
            <a:off x="1" y="-196947"/>
            <a:ext cx="18288000" cy="2767936"/>
          </a:xfrm>
          <a:prstGeom prst="rect">
            <a:avLst/>
          </a:prstGeom>
          <a:solidFill>
            <a:schemeClr val="accent1"/>
          </a:solidFill>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defRPr/>
            </a:pPr>
            <a:r>
              <a:rPr lang="en-US" sz="6000" dirty="0">
                <a:solidFill>
                  <a:schemeClr val="tx1"/>
                </a:solidFill>
              </a:rPr>
              <a:t>“Cooking with fruits and vegetables takes a long time!”</a:t>
            </a:r>
            <a:endParaRPr lang="es-DO" sz="6000" dirty="0">
              <a:solidFill>
                <a:schemeClr val="tx1"/>
              </a:solidFill>
            </a:endParaRPr>
          </a:p>
        </p:txBody>
      </p:sp>
      <p:pic>
        <p:nvPicPr>
          <p:cNvPr id="2050" name="Picture 2" descr="https://carrollssausageandmeats.com/wp-content/uploads/2014/07/1402997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90257" y="2570989"/>
            <a:ext cx="11555689" cy="771601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yellow letter i on a black background&#10;&#10;Description automatically generated">
            <a:extLst>
              <a:ext uri="{FF2B5EF4-FFF2-40B4-BE49-F238E27FC236}">
                <a16:creationId xmlns:a16="http://schemas.microsoft.com/office/drawing/2014/main" id="{52AEA16E-FD08-4D2F-BC09-40C0CDB4B193}"/>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6" name="Picture 5" descr="A white letter in a circle&#10;&#10;Description automatically generated">
            <a:extLst>
              <a:ext uri="{FF2B5EF4-FFF2-40B4-BE49-F238E27FC236}">
                <a16:creationId xmlns:a16="http://schemas.microsoft.com/office/drawing/2014/main" id="{BD8DFFC8-9E7F-4332-B68D-6BE653AABEB4}"/>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
        <p:nvSpPr>
          <p:cNvPr id="2" name="TextBox 1">
            <a:extLst>
              <a:ext uri="{FF2B5EF4-FFF2-40B4-BE49-F238E27FC236}">
                <a16:creationId xmlns:a16="http://schemas.microsoft.com/office/drawing/2014/main" id="{B831C5CA-6AAC-BBAB-1E21-D9850DC96362}"/>
              </a:ext>
            </a:extLst>
          </p:cNvPr>
          <p:cNvSpPr txBox="1"/>
          <p:nvPr/>
        </p:nvSpPr>
        <p:spPr>
          <a:xfrm>
            <a:off x="453258" y="4709948"/>
            <a:ext cx="258160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cs typeface="Calibri"/>
              </a:rPr>
              <a:t>TRUE</a:t>
            </a:r>
          </a:p>
        </p:txBody>
      </p:sp>
      <p:sp>
        <p:nvSpPr>
          <p:cNvPr id="3" name="TextBox 2">
            <a:extLst>
              <a:ext uri="{FF2B5EF4-FFF2-40B4-BE49-F238E27FC236}">
                <a16:creationId xmlns:a16="http://schemas.microsoft.com/office/drawing/2014/main" id="{ED6AE453-784E-0FCD-7174-A2CD551598AB}"/>
              </a:ext>
            </a:extLst>
          </p:cNvPr>
          <p:cNvSpPr txBox="1"/>
          <p:nvPr/>
        </p:nvSpPr>
        <p:spPr>
          <a:xfrm>
            <a:off x="15844344" y="4709948"/>
            <a:ext cx="258160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cs typeface="Calibri"/>
              </a:rPr>
              <a:t>FALSE</a:t>
            </a:r>
          </a:p>
        </p:txBody>
      </p:sp>
    </p:spTree>
    <p:extLst>
      <p:ext uri="{BB962C8B-B14F-4D97-AF65-F5344CB8AC3E}">
        <p14:creationId xmlns:p14="http://schemas.microsoft.com/office/powerpoint/2010/main" val="3159530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44737" y="9601200"/>
            <a:ext cx="1153392" cy="685800"/>
          </a:xfrm>
          <a:prstGeom prst="rect">
            <a:avLst/>
          </a:prstGeom>
        </p:spPr>
      </p:pic>
      <p:pic>
        <p:nvPicPr>
          <p:cNvPr id="2050" name="Picture 2" descr="https://carrollssausageandmeats.com/wp-content/uploads/2014/07/14029973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6571" y="2721142"/>
            <a:ext cx="9462093" cy="631333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a:extLst>
              <a:ext uri="{FF2B5EF4-FFF2-40B4-BE49-F238E27FC236}">
                <a16:creationId xmlns:a16="http://schemas.microsoft.com/office/drawing/2014/main" id="{0A339F92-02A1-4E38-9BC3-88A5BB762D99}"/>
              </a:ext>
            </a:extLst>
          </p:cNvPr>
          <p:cNvSpPr txBox="1">
            <a:spLocks/>
          </p:cNvSpPr>
          <p:nvPr/>
        </p:nvSpPr>
        <p:spPr>
          <a:xfrm>
            <a:off x="9731829" y="3156774"/>
            <a:ext cx="8229600" cy="4782290"/>
          </a:xfrm>
          <a:prstGeom prst="rect">
            <a:avLst/>
          </a:prstGeom>
        </p:spPr>
        <p:txBody>
          <a:bodyPr vert="horz" lIns="91440" tIns="45720" rIns="91440" bIns="45720" rtlCol="0" anchor="b">
            <a:normAutofit fontScale="85000" lnSpcReduction="20000"/>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lvl="1"/>
            <a:endParaRPr lang="es-DO" altLang="en-US" sz="3600" dirty="0">
              <a:solidFill>
                <a:schemeClr val="tx1"/>
              </a:solidFill>
              <a:cs typeface="Calibri"/>
            </a:endParaRPr>
          </a:p>
          <a:p>
            <a:pPr lvl="1"/>
            <a:r>
              <a:rPr lang="es-DO" altLang="en-US" sz="3600" b="1" dirty="0">
                <a:solidFill>
                  <a:schemeClr val="tx1"/>
                </a:solidFill>
                <a:cs typeface="Calibri"/>
              </a:rPr>
              <a:t>TIPS:</a:t>
            </a:r>
          </a:p>
          <a:p>
            <a:pPr marL="914400" lvl="1" indent="-457200">
              <a:buFont typeface="Arial" panose="020B0604020202020204" pitchFamily="34" charset="0"/>
              <a:buChar char="•"/>
            </a:pPr>
            <a:r>
              <a:rPr lang="es-DO" altLang="en-US" sz="3600" dirty="0" err="1">
                <a:solidFill>
                  <a:schemeClr val="tx1"/>
                </a:solidFill>
              </a:rPr>
              <a:t>Cut</a:t>
            </a:r>
            <a:r>
              <a:rPr lang="es-DO" altLang="en-US" sz="3600" dirty="0">
                <a:solidFill>
                  <a:schemeClr val="tx1"/>
                </a:solidFill>
              </a:rPr>
              <a:t> </a:t>
            </a:r>
            <a:r>
              <a:rPr lang="es-DO" altLang="en-US" sz="3600" dirty="0" err="1">
                <a:solidFill>
                  <a:schemeClr val="tx1"/>
                </a:solidFill>
              </a:rPr>
              <a:t>the</a:t>
            </a:r>
            <a:r>
              <a:rPr lang="es-DO" altLang="en-US" sz="3600" dirty="0">
                <a:solidFill>
                  <a:schemeClr val="tx1"/>
                </a:solidFill>
              </a:rPr>
              <a:t> </a:t>
            </a:r>
            <a:r>
              <a:rPr lang="es-DO" altLang="en-US" sz="3600" dirty="0" err="1">
                <a:solidFill>
                  <a:schemeClr val="tx1"/>
                </a:solidFill>
              </a:rPr>
              <a:t>fruit</a:t>
            </a:r>
            <a:r>
              <a:rPr lang="es-DO" altLang="en-US" sz="3600" dirty="0">
                <a:solidFill>
                  <a:schemeClr val="tx1"/>
                </a:solidFill>
              </a:rPr>
              <a:t> and vegetables </a:t>
            </a:r>
            <a:r>
              <a:rPr lang="es-DO" altLang="en-US" sz="3600" dirty="0" err="1">
                <a:solidFill>
                  <a:schemeClr val="tx1"/>
                </a:solidFill>
              </a:rPr>
              <a:t>beforehand</a:t>
            </a:r>
            <a:r>
              <a:rPr lang="es-DO" altLang="en-US" sz="3600" dirty="0">
                <a:solidFill>
                  <a:schemeClr val="tx1"/>
                </a:solidFill>
              </a:rPr>
              <a:t> so </a:t>
            </a:r>
            <a:r>
              <a:rPr lang="es-DO" altLang="en-US" sz="3600" dirty="0" err="1">
                <a:solidFill>
                  <a:schemeClr val="tx1"/>
                </a:solidFill>
              </a:rPr>
              <a:t>you</a:t>
            </a:r>
            <a:r>
              <a:rPr lang="es-DO" altLang="en-US" sz="3600" dirty="0">
                <a:solidFill>
                  <a:schemeClr val="tx1"/>
                </a:solidFill>
              </a:rPr>
              <a:t> can </a:t>
            </a:r>
            <a:r>
              <a:rPr lang="es-DO" altLang="en-US" sz="3600" dirty="0" err="1">
                <a:solidFill>
                  <a:schemeClr val="tx1"/>
                </a:solidFill>
              </a:rPr>
              <a:t>have</a:t>
            </a:r>
            <a:r>
              <a:rPr lang="es-DO" altLang="en-US" sz="3600" dirty="0">
                <a:solidFill>
                  <a:schemeClr val="tx1"/>
                </a:solidFill>
              </a:rPr>
              <a:t> </a:t>
            </a:r>
            <a:r>
              <a:rPr lang="es-DO" altLang="en-US" sz="3600" dirty="0" err="1">
                <a:solidFill>
                  <a:schemeClr val="tx1"/>
                </a:solidFill>
              </a:rPr>
              <a:t>them</a:t>
            </a:r>
            <a:r>
              <a:rPr lang="es-DO" altLang="en-US" sz="3600" dirty="0">
                <a:solidFill>
                  <a:schemeClr val="tx1"/>
                </a:solidFill>
              </a:rPr>
              <a:t> </a:t>
            </a:r>
            <a:r>
              <a:rPr lang="es-DO" altLang="en-US" sz="3600" dirty="0" err="1">
                <a:solidFill>
                  <a:schemeClr val="tx1"/>
                </a:solidFill>
              </a:rPr>
              <a:t>ready</a:t>
            </a:r>
            <a:r>
              <a:rPr lang="es-DO" altLang="en-US" sz="3600" dirty="0">
                <a:solidFill>
                  <a:schemeClr val="tx1"/>
                </a:solidFill>
              </a:rPr>
              <a:t> </a:t>
            </a:r>
            <a:r>
              <a:rPr lang="es-DO" altLang="en-US" sz="3600" dirty="0" err="1">
                <a:solidFill>
                  <a:schemeClr val="tx1"/>
                </a:solidFill>
              </a:rPr>
              <a:t>when</a:t>
            </a:r>
            <a:r>
              <a:rPr lang="es-DO" altLang="en-US" sz="3600" dirty="0">
                <a:solidFill>
                  <a:schemeClr val="tx1"/>
                </a:solidFill>
              </a:rPr>
              <a:t> </a:t>
            </a:r>
            <a:r>
              <a:rPr lang="es-DO" altLang="en-US" sz="3600" dirty="0" err="1">
                <a:solidFill>
                  <a:schemeClr val="tx1"/>
                </a:solidFill>
              </a:rPr>
              <a:t>you</a:t>
            </a:r>
            <a:r>
              <a:rPr lang="es-DO" altLang="en-US" sz="3600" dirty="0">
                <a:solidFill>
                  <a:schemeClr val="tx1"/>
                </a:solidFill>
              </a:rPr>
              <a:t> are </a:t>
            </a:r>
            <a:r>
              <a:rPr lang="es-DO" altLang="en-US" sz="3600" dirty="0" err="1">
                <a:solidFill>
                  <a:schemeClr val="tx1"/>
                </a:solidFill>
              </a:rPr>
              <a:t>ready</a:t>
            </a:r>
            <a:r>
              <a:rPr lang="es-DO" altLang="en-US" sz="3600" dirty="0">
                <a:solidFill>
                  <a:schemeClr val="tx1"/>
                </a:solidFill>
              </a:rPr>
              <a:t> </a:t>
            </a:r>
            <a:r>
              <a:rPr lang="es-DO" altLang="en-US" sz="3600" dirty="0" err="1">
                <a:solidFill>
                  <a:schemeClr val="tx1"/>
                </a:solidFill>
              </a:rPr>
              <a:t>to</a:t>
            </a:r>
            <a:r>
              <a:rPr lang="es-DO" altLang="en-US" sz="3600" dirty="0">
                <a:solidFill>
                  <a:schemeClr val="tx1"/>
                </a:solidFill>
              </a:rPr>
              <a:t> </a:t>
            </a:r>
            <a:r>
              <a:rPr lang="es-DO" altLang="en-US" sz="3600" dirty="0" err="1">
                <a:solidFill>
                  <a:schemeClr val="tx1"/>
                </a:solidFill>
              </a:rPr>
              <a:t>cook</a:t>
            </a:r>
            <a:r>
              <a:rPr lang="es-DO" altLang="en-US" sz="3600" dirty="0">
                <a:solidFill>
                  <a:schemeClr val="tx1"/>
                </a:solidFill>
              </a:rPr>
              <a:t>. </a:t>
            </a:r>
            <a:endParaRPr lang="es-DO">
              <a:solidFill>
                <a:schemeClr val="tx1"/>
              </a:solidFill>
            </a:endParaRPr>
          </a:p>
          <a:p>
            <a:pPr lvl="1"/>
            <a:endParaRPr lang="es-DO" altLang="en-US" sz="3600" dirty="0">
              <a:solidFill>
                <a:schemeClr val="tx1"/>
              </a:solidFill>
              <a:cs typeface="Calibri"/>
            </a:endParaRPr>
          </a:p>
          <a:p>
            <a:pPr marL="914400" lvl="1" indent="-457200">
              <a:buFont typeface="Arial" panose="020B0604020202020204" pitchFamily="34" charset="0"/>
              <a:buChar char="•"/>
            </a:pPr>
            <a:r>
              <a:rPr lang="es-DO" altLang="en-US" sz="3600" dirty="0">
                <a:solidFill>
                  <a:schemeClr val="tx1"/>
                </a:solidFill>
              </a:rPr>
              <a:t>Cook </a:t>
            </a:r>
            <a:r>
              <a:rPr lang="es-DO" altLang="en-US" sz="3600" err="1">
                <a:solidFill>
                  <a:schemeClr val="tx1"/>
                </a:solidFill>
              </a:rPr>
              <a:t>frozen</a:t>
            </a:r>
            <a:r>
              <a:rPr lang="es-DO" altLang="en-US" sz="3600" dirty="0">
                <a:solidFill>
                  <a:schemeClr val="tx1"/>
                </a:solidFill>
              </a:rPr>
              <a:t> vegetables </a:t>
            </a:r>
            <a:r>
              <a:rPr lang="es-DO" altLang="en-US" sz="3600" err="1">
                <a:solidFill>
                  <a:schemeClr val="tx1"/>
                </a:solidFill>
              </a:rPr>
              <a:t>if</a:t>
            </a:r>
            <a:r>
              <a:rPr lang="es-DO" altLang="en-US" sz="3600" dirty="0">
                <a:solidFill>
                  <a:schemeClr val="tx1"/>
                </a:solidFill>
              </a:rPr>
              <a:t> </a:t>
            </a:r>
            <a:r>
              <a:rPr lang="es-DO" altLang="en-US" sz="3600" err="1">
                <a:solidFill>
                  <a:schemeClr val="tx1"/>
                </a:solidFill>
              </a:rPr>
              <a:t>you</a:t>
            </a:r>
            <a:r>
              <a:rPr lang="es-DO" altLang="en-US" sz="3600" dirty="0">
                <a:solidFill>
                  <a:schemeClr val="tx1"/>
                </a:solidFill>
              </a:rPr>
              <a:t> are in a </a:t>
            </a:r>
            <a:r>
              <a:rPr lang="es-DO" altLang="en-US" sz="3600" err="1">
                <a:solidFill>
                  <a:schemeClr val="tx1"/>
                </a:solidFill>
              </a:rPr>
              <a:t>hurry</a:t>
            </a:r>
            <a:r>
              <a:rPr lang="es-DO" altLang="en-US" sz="3600" dirty="0">
                <a:solidFill>
                  <a:schemeClr val="tx1"/>
                </a:solidFill>
              </a:rPr>
              <a:t>. </a:t>
            </a:r>
            <a:endParaRPr lang="es-DO" altLang="en-US" sz="3600" dirty="0">
              <a:solidFill>
                <a:schemeClr val="tx1"/>
              </a:solidFill>
              <a:cs typeface="Calibri"/>
            </a:endParaRPr>
          </a:p>
          <a:p>
            <a:pPr lvl="1"/>
            <a:endParaRPr lang="es-DO" altLang="en-US" sz="3600" dirty="0">
              <a:solidFill>
                <a:schemeClr val="tx1"/>
              </a:solidFill>
              <a:cs typeface="Calibri"/>
            </a:endParaRPr>
          </a:p>
          <a:p>
            <a:pPr marL="914400" lvl="1" indent="-457200">
              <a:buFont typeface="Arial" panose="020B0604020202020204" pitchFamily="34" charset="0"/>
              <a:buChar char="•"/>
            </a:pPr>
            <a:r>
              <a:rPr lang="es-DO" altLang="en-US" sz="3600" dirty="0" err="1">
                <a:solidFill>
                  <a:schemeClr val="tx1"/>
                </a:solidFill>
              </a:rPr>
              <a:t>Incorporate</a:t>
            </a:r>
            <a:r>
              <a:rPr lang="es-DO" altLang="en-US" sz="3600" dirty="0">
                <a:solidFill>
                  <a:schemeClr val="tx1"/>
                </a:solidFill>
              </a:rPr>
              <a:t> raw vegetables as a snack. </a:t>
            </a:r>
            <a:r>
              <a:rPr lang="es-DO" altLang="en-US" sz="3600" dirty="0" err="1">
                <a:solidFill>
                  <a:schemeClr val="tx1"/>
                </a:solidFill>
              </a:rPr>
              <a:t>The</a:t>
            </a:r>
            <a:r>
              <a:rPr lang="es-DO" altLang="en-US" sz="3600" dirty="0">
                <a:solidFill>
                  <a:schemeClr val="tx1"/>
                </a:solidFill>
              </a:rPr>
              <a:t> </a:t>
            </a:r>
            <a:r>
              <a:rPr lang="es-DO" altLang="en-US" sz="3600" dirty="0" err="1">
                <a:solidFill>
                  <a:schemeClr val="tx1"/>
                </a:solidFill>
              </a:rPr>
              <a:t>majority</a:t>
            </a:r>
            <a:r>
              <a:rPr lang="es-DO" altLang="en-US" sz="3600" dirty="0">
                <a:solidFill>
                  <a:schemeClr val="tx1"/>
                </a:solidFill>
              </a:rPr>
              <a:t> </a:t>
            </a:r>
            <a:r>
              <a:rPr lang="es-DO" altLang="en-US" sz="3600" dirty="0" err="1">
                <a:solidFill>
                  <a:schemeClr val="tx1"/>
                </a:solidFill>
              </a:rPr>
              <a:t>of</a:t>
            </a:r>
            <a:r>
              <a:rPr lang="es-DO" altLang="en-US" sz="3600" dirty="0">
                <a:solidFill>
                  <a:schemeClr val="tx1"/>
                </a:solidFill>
              </a:rPr>
              <a:t> </a:t>
            </a:r>
            <a:r>
              <a:rPr lang="es-DO" altLang="en-US" sz="3600" dirty="0" err="1">
                <a:solidFill>
                  <a:schemeClr val="tx1"/>
                </a:solidFill>
              </a:rPr>
              <a:t>these</a:t>
            </a:r>
            <a:r>
              <a:rPr lang="es-DO" altLang="en-US" sz="3600" dirty="0">
                <a:solidFill>
                  <a:schemeClr val="tx1"/>
                </a:solidFill>
              </a:rPr>
              <a:t> are </a:t>
            </a:r>
            <a:r>
              <a:rPr lang="es-DO" altLang="en-US" sz="3600" dirty="0" err="1">
                <a:solidFill>
                  <a:schemeClr val="tx1"/>
                </a:solidFill>
              </a:rPr>
              <a:t>very</a:t>
            </a:r>
            <a:r>
              <a:rPr lang="es-DO" altLang="en-US" sz="3600" dirty="0">
                <a:solidFill>
                  <a:schemeClr val="tx1"/>
                </a:solidFill>
              </a:rPr>
              <a:t> </a:t>
            </a:r>
            <a:r>
              <a:rPr lang="es-DO" altLang="en-US" sz="3600" dirty="0" err="1">
                <a:solidFill>
                  <a:schemeClr val="tx1"/>
                </a:solidFill>
              </a:rPr>
              <a:t>good</a:t>
            </a:r>
            <a:r>
              <a:rPr lang="es-DO" altLang="en-US" sz="3600" dirty="0">
                <a:solidFill>
                  <a:schemeClr val="tx1"/>
                </a:solidFill>
              </a:rPr>
              <a:t> in taste. </a:t>
            </a:r>
            <a:endParaRPr lang="es-DO" altLang="en-US" sz="3600" dirty="0">
              <a:solidFill>
                <a:schemeClr val="tx1"/>
              </a:solidFill>
              <a:cs typeface="Calibri"/>
            </a:endParaRPr>
          </a:p>
        </p:txBody>
      </p:sp>
      <p:sp>
        <p:nvSpPr>
          <p:cNvPr id="8" name="Title 1">
            <a:extLst>
              <a:ext uri="{FF2B5EF4-FFF2-40B4-BE49-F238E27FC236}">
                <a16:creationId xmlns:a16="http://schemas.microsoft.com/office/drawing/2014/main" id="{B42764B6-FE08-4171-8A4E-CF2FE7F57610}"/>
              </a:ext>
            </a:extLst>
          </p:cNvPr>
          <p:cNvSpPr txBox="1">
            <a:spLocks/>
          </p:cNvSpPr>
          <p:nvPr/>
        </p:nvSpPr>
        <p:spPr>
          <a:xfrm>
            <a:off x="8815137" y="1578142"/>
            <a:ext cx="8229600" cy="114300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a:r>
              <a:rPr lang="en-US" sz="8100" dirty="0">
                <a:solidFill>
                  <a:schemeClr val="accent1"/>
                </a:solidFill>
              </a:rPr>
              <a:t>FALSE</a:t>
            </a:r>
          </a:p>
        </p:txBody>
      </p:sp>
      <p:pic>
        <p:nvPicPr>
          <p:cNvPr id="7" name="Picture 6" descr="A yellow letter i on a black background&#10;&#10;Description automatically generated">
            <a:extLst>
              <a:ext uri="{FF2B5EF4-FFF2-40B4-BE49-F238E27FC236}">
                <a16:creationId xmlns:a16="http://schemas.microsoft.com/office/drawing/2014/main" id="{C1023673-3EB2-4B0B-AA7A-12C9843AAE5B}"/>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9" name="Picture 8" descr="A white letter in a circle&#10;&#10;Description automatically generated">
            <a:extLst>
              <a:ext uri="{FF2B5EF4-FFF2-40B4-BE49-F238E27FC236}">
                <a16:creationId xmlns:a16="http://schemas.microsoft.com/office/drawing/2014/main" id="{21CC13F1-2663-4BC2-B576-261013E6E9B2}"/>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171793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585840"/>
            <a:ext cx="1153392" cy="685800"/>
          </a:xfrm>
          <a:prstGeom prst="rect">
            <a:avLst/>
          </a:prstGeom>
        </p:spPr>
      </p:pic>
      <p:sp>
        <p:nvSpPr>
          <p:cNvPr id="7" name="Text Placeholder 2"/>
          <p:cNvSpPr txBox="1">
            <a:spLocks/>
          </p:cNvSpPr>
          <p:nvPr/>
        </p:nvSpPr>
        <p:spPr>
          <a:xfrm>
            <a:off x="1" y="0"/>
            <a:ext cx="18288000" cy="3976623"/>
          </a:xfrm>
          <a:prstGeom prst="rect">
            <a:avLst/>
          </a:prstGeom>
          <a:solidFill>
            <a:schemeClr val="accent1"/>
          </a:solidFill>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480060" indent="-480060" algn="ctr">
              <a:defRPr/>
            </a:pPr>
            <a:r>
              <a:rPr lang="es-DO" sz="6000" dirty="0">
                <a:solidFill>
                  <a:schemeClr val="tx1"/>
                </a:solidFill>
              </a:rPr>
              <a:t>                                            “I </a:t>
            </a:r>
            <a:r>
              <a:rPr lang="es-DO" sz="6000" dirty="0" err="1">
                <a:solidFill>
                  <a:schemeClr val="tx1"/>
                </a:solidFill>
              </a:rPr>
              <a:t>need</a:t>
            </a:r>
            <a:r>
              <a:rPr lang="es-DO" sz="6000" dirty="0">
                <a:solidFill>
                  <a:schemeClr val="tx1"/>
                </a:solidFill>
              </a:rPr>
              <a:t> </a:t>
            </a:r>
            <a:r>
              <a:rPr lang="es-DO" sz="6000" dirty="0" err="1">
                <a:solidFill>
                  <a:schemeClr val="tx1"/>
                </a:solidFill>
              </a:rPr>
              <a:t>to</a:t>
            </a:r>
            <a:r>
              <a:rPr lang="es-DO" sz="6000" dirty="0">
                <a:solidFill>
                  <a:schemeClr val="tx1"/>
                </a:solidFill>
              </a:rPr>
              <a:t> be a chef </a:t>
            </a:r>
            <a:r>
              <a:rPr lang="es-DO" sz="6000" dirty="0" err="1">
                <a:solidFill>
                  <a:schemeClr val="tx1"/>
                </a:solidFill>
              </a:rPr>
              <a:t>to</a:t>
            </a:r>
            <a:r>
              <a:rPr lang="es-DO" sz="6000" dirty="0">
                <a:solidFill>
                  <a:schemeClr val="tx1"/>
                </a:solidFill>
              </a:rPr>
              <a:t> </a:t>
            </a:r>
            <a:r>
              <a:rPr lang="es-DO" sz="6000" dirty="0" err="1">
                <a:solidFill>
                  <a:schemeClr val="tx1"/>
                </a:solidFill>
              </a:rPr>
              <a:t>cook</a:t>
            </a:r>
            <a:r>
              <a:rPr lang="es-DO" sz="6000" dirty="0">
                <a:solidFill>
                  <a:schemeClr val="tx1"/>
                </a:solidFill>
              </a:rPr>
              <a:t> </a:t>
            </a:r>
            <a:r>
              <a:rPr lang="es-DO" sz="6000" dirty="0" err="1">
                <a:solidFill>
                  <a:schemeClr val="tx1"/>
                </a:solidFill>
              </a:rPr>
              <a:t>fruits</a:t>
            </a:r>
            <a:r>
              <a:rPr lang="es-DO" sz="6000" dirty="0">
                <a:solidFill>
                  <a:schemeClr val="tx1"/>
                </a:solidFill>
              </a:rPr>
              <a:t> </a:t>
            </a:r>
          </a:p>
          <a:p>
            <a:pPr marL="480060" indent="-480060" algn="ctr">
              <a:defRPr/>
            </a:pPr>
            <a:r>
              <a:rPr lang="es-DO" sz="6000" dirty="0">
                <a:solidFill>
                  <a:schemeClr val="tx1"/>
                </a:solidFill>
              </a:rPr>
              <a:t>                and vegetables!”</a:t>
            </a:r>
          </a:p>
        </p:txBody>
      </p:sp>
      <p:pic>
        <p:nvPicPr>
          <p:cNvPr id="6" name="Picture 20" descr="C:\Users\laura dirkse\AppData\Local\Microsoft\Windows\Temporary Internet Files\Content.IE5\3ELFQ292\MP900409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146" y="947057"/>
            <a:ext cx="7182585" cy="8981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yellow letter i on a black background&#10;&#10;Description automatically generated">
            <a:extLst>
              <a:ext uri="{FF2B5EF4-FFF2-40B4-BE49-F238E27FC236}">
                <a16:creationId xmlns:a16="http://schemas.microsoft.com/office/drawing/2014/main" id="{7D46DBC2-A9E8-4DCA-B1CB-0FC4806AAD3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8" name="Picture 7" descr="A white letter in a circle&#10;&#10;Description automatically generated">
            <a:extLst>
              <a:ext uri="{FF2B5EF4-FFF2-40B4-BE49-F238E27FC236}">
                <a16:creationId xmlns:a16="http://schemas.microsoft.com/office/drawing/2014/main" id="{91991E87-3E2A-4A73-B11D-888E37FA0CA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
        <p:nvSpPr>
          <p:cNvPr id="3" name="TextBox 2">
            <a:extLst>
              <a:ext uri="{FF2B5EF4-FFF2-40B4-BE49-F238E27FC236}">
                <a16:creationId xmlns:a16="http://schemas.microsoft.com/office/drawing/2014/main" id="{0BA620C5-779F-B4BF-6B66-3EF06CE9E3AB}"/>
              </a:ext>
            </a:extLst>
          </p:cNvPr>
          <p:cNvSpPr txBox="1"/>
          <p:nvPr/>
        </p:nvSpPr>
        <p:spPr>
          <a:xfrm>
            <a:off x="9794327" y="6069724"/>
            <a:ext cx="258160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cs typeface="Calibri"/>
              </a:rPr>
              <a:t>TRUE</a:t>
            </a:r>
          </a:p>
        </p:txBody>
      </p:sp>
      <p:sp>
        <p:nvSpPr>
          <p:cNvPr id="10" name="TextBox 9">
            <a:extLst>
              <a:ext uri="{FF2B5EF4-FFF2-40B4-BE49-F238E27FC236}">
                <a16:creationId xmlns:a16="http://schemas.microsoft.com/office/drawing/2014/main" id="{4B0F561A-140D-FC7D-D572-25B18F9855D9}"/>
              </a:ext>
            </a:extLst>
          </p:cNvPr>
          <p:cNvSpPr txBox="1"/>
          <p:nvPr/>
        </p:nvSpPr>
        <p:spPr>
          <a:xfrm>
            <a:off x="14326913" y="6069724"/>
            <a:ext cx="258160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5400" b="1" dirty="0">
                <a:cs typeface="Calibri"/>
              </a:rPr>
              <a:t>FALSE</a:t>
            </a:r>
          </a:p>
        </p:txBody>
      </p:sp>
    </p:spTree>
    <p:extLst>
      <p:ext uri="{BB962C8B-B14F-4D97-AF65-F5344CB8AC3E}">
        <p14:creationId xmlns:p14="http://schemas.microsoft.com/office/powerpoint/2010/main" val="1545847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pic>
        <p:nvPicPr>
          <p:cNvPr id="6" name="Picture 20" descr="C:\Users\laura dirkse\AppData\Local\Microsoft\Windows\Temporary Internet Files\Content.IE5\3ELFQ292\MP900409639[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9933" y="1142022"/>
            <a:ext cx="6490527" cy="8116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4">
            <a:extLst>
              <a:ext uri="{FF2B5EF4-FFF2-40B4-BE49-F238E27FC236}">
                <a16:creationId xmlns:a16="http://schemas.microsoft.com/office/drawing/2014/main" id="{5B92790B-EBCB-4397-BDFB-8EDF85BCFDCE}"/>
              </a:ext>
            </a:extLst>
          </p:cNvPr>
          <p:cNvSpPr txBox="1">
            <a:spLocks/>
          </p:cNvSpPr>
          <p:nvPr/>
        </p:nvSpPr>
        <p:spPr>
          <a:xfrm>
            <a:off x="8869474" y="3081013"/>
            <a:ext cx="8698593" cy="4525963"/>
          </a:xfrm>
          <a:prstGeom prst="rect">
            <a:avLst/>
          </a:prstGeom>
        </p:spPr>
        <p:txBody>
          <a:bodyPr vert="horz" lIns="91440" tIns="45720" rIns="91440" bIns="45720" rtlCol="0" anchor="b">
            <a:normAutofit fontScale="92500" lnSpcReduction="10000"/>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marL="685800" indent="-685800">
              <a:spcBef>
                <a:spcPct val="0"/>
              </a:spcBef>
              <a:buFont typeface="Arial" panose="020B0604020202020204" pitchFamily="34" charset="0"/>
              <a:buChar char="•"/>
            </a:pPr>
            <a:r>
              <a:rPr lang="es-DO" altLang="en-US" sz="4800" dirty="0" err="1">
                <a:solidFill>
                  <a:schemeClr val="tx1"/>
                </a:solidFill>
              </a:rPr>
              <a:t>There</a:t>
            </a:r>
            <a:r>
              <a:rPr lang="es-DO" altLang="en-US" sz="4800" dirty="0">
                <a:solidFill>
                  <a:schemeClr val="tx1"/>
                </a:solidFill>
              </a:rPr>
              <a:t> are simple </a:t>
            </a:r>
            <a:r>
              <a:rPr lang="es-DO" altLang="en-US" sz="4800" dirty="0" err="1">
                <a:solidFill>
                  <a:schemeClr val="tx1"/>
                </a:solidFill>
              </a:rPr>
              <a:t>ways</a:t>
            </a:r>
            <a:r>
              <a:rPr lang="es-DO" altLang="en-US" sz="4800" dirty="0">
                <a:solidFill>
                  <a:schemeClr val="tx1"/>
                </a:solidFill>
              </a:rPr>
              <a:t> </a:t>
            </a:r>
            <a:r>
              <a:rPr lang="es-DO" altLang="en-US" sz="4800" dirty="0" err="1">
                <a:solidFill>
                  <a:schemeClr val="tx1"/>
                </a:solidFill>
              </a:rPr>
              <a:t>to</a:t>
            </a:r>
            <a:r>
              <a:rPr lang="es-DO" altLang="en-US" sz="4800" dirty="0">
                <a:solidFill>
                  <a:schemeClr val="tx1"/>
                </a:solidFill>
              </a:rPr>
              <a:t> </a:t>
            </a:r>
            <a:r>
              <a:rPr lang="es-DO" altLang="en-US" sz="4800" dirty="0" err="1">
                <a:solidFill>
                  <a:schemeClr val="tx1"/>
                </a:solidFill>
              </a:rPr>
              <a:t>add</a:t>
            </a:r>
            <a:r>
              <a:rPr lang="es-DO" altLang="en-US" sz="4800" dirty="0">
                <a:solidFill>
                  <a:schemeClr val="tx1"/>
                </a:solidFill>
              </a:rPr>
              <a:t> vegetables </a:t>
            </a:r>
            <a:r>
              <a:rPr lang="es-DO" altLang="en-US" sz="4800" dirty="0" err="1">
                <a:solidFill>
                  <a:schemeClr val="tx1"/>
                </a:solidFill>
              </a:rPr>
              <a:t>to</a:t>
            </a:r>
            <a:r>
              <a:rPr lang="es-DO" altLang="en-US" sz="4800" dirty="0">
                <a:solidFill>
                  <a:schemeClr val="tx1"/>
                </a:solidFill>
              </a:rPr>
              <a:t> </a:t>
            </a:r>
            <a:r>
              <a:rPr lang="es-DO" altLang="en-US" sz="4800" dirty="0" err="1">
                <a:solidFill>
                  <a:schemeClr val="tx1"/>
                </a:solidFill>
              </a:rPr>
              <a:t>our</a:t>
            </a:r>
            <a:r>
              <a:rPr lang="es-DO" altLang="en-US" sz="4800" dirty="0">
                <a:solidFill>
                  <a:schemeClr val="tx1"/>
                </a:solidFill>
              </a:rPr>
              <a:t> </a:t>
            </a:r>
            <a:r>
              <a:rPr lang="es-DO" altLang="en-US" sz="4800" dirty="0" err="1">
                <a:solidFill>
                  <a:schemeClr val="tx1"/>
                </a:solidFill>
              </a:rPr>
              <a:t>food</a:t>
            </a:r>
            <a:r>
              <a:rPr lang="es-DO" altLang="en-US" sz="4800" dirty="0">
                <a:solidFill>
                  <a:schemeClr val="tx1"/>
                </a:solidFill>
              </a:rPr>
              <a:t>. </a:t>
            </a:r>
          </a:p>
          <a:p>
            <a:pPr>
              <a:spcBef>
                <a:spcPct val="0"/>
              </a:spcBef>
            </a:pPr>
            <a:endParaRPr lang="es-DO" altLang="en-US" sz="4800" dirty="0">
              <a:solidFill>
                <a:schemeClr val="tx1"/>
              </a:solidFill>
            </a:endParaRPr>
          </a:p>
          <a:p>
            <a:pPr marL="685800" indent="-685800">
              <a:spcBef>
                <a:spcPct val="0"/>
              </a:spcBef>
              <a:buFont typeface="Arial" panose="020B0604020202020204" pitchFamily="34" charset="0"/>
              <a:buChar char="•"/>
            </a:pPr>
            <a:r>
              <a:rPr lang="es-DO" altLang="en-US" sz="4800" dirty="0">
                <a:solidFill>
                  <a:schemeClr val="tx1"/>
                </a:solidFill>
              </a:rPr>
              <a:t>Look </a:t>
            </a:r>
            <a:r>
              <a:rPr lang="es-DO" altLang="en-US" sz="4800" dirty="0" err="1">
                <a:solidFill>
                  <a:schemeClr val="tx1"/>
                </a:solidFill>
              </a:rPr>
              <a:t>for</a:t>
            </a:r>
            <a:r>
              <a:rPr lang="es-DO" altLang="en-US" sz="4800" dirty="0">
                <a:solidFill>
                  <a:schemeClr val="tx1"/>
                </a:solidFill>
              </a:rPr>
              <a:t> new </a:t>
            </a:r>
            <a:r>
              <a:rPr lang="es-DO" altLang="en-US" sz="4800" dirty="0" err="1">
                <a:solidFill>
                  <a:schemeClr val="tx1"/>
                </a:solidFill>
              </a:rPr>
              <a:t>recipes</a:t>
            </a:r>
            <a:r>
              <a:rPr lang="es-DO" altLang="en-US" sz="4800" dirty="0">
                <a:solidFill>
                  <a:schemeClr val="tx1"/>
                </a:solidFill>
              </a:rPr>
              <a:t>. </a:t>
            </a:r>
          </a:p>
          <a:p>
            <a:pPr>
              <a:spcBef>
                <a:spcPct val="0"/>
              </a:spcBef>
            </a:pPr>
            <a:endParaRPr lang="es-DO" altLang="en-US" sz="4800" dirty="0">
              <a:solidFill>
                <a:schemeClr val="tx1"/>
              </a:solidFill>
            </a:endParaRPr>
          </a:p>
          <a:p>
            <a:pPr marL="685800" indent="-685800">
              <a:spcBef>
                <a:spcPct val="0"/>
              </a:spcBef>
              <a:buFont typeface="Arial" panose="020B0604020202020204" pitchFamily="34" charset="0"/>
              <a:buChar char="•"/>
            </a:pPr>
            <a:r>
              <a:rPr lang="es-DO" altLang="en-US" sz="4800" dirty="0">
                <a:solidFill>
                  <a:schemeClr val="tx1"/>
                </a:solidFill>
              </a:rPr>
              <a:t>Try </a:t>
            </a:r>
            <a:r>
              <a:rPr lang="es-DO" altLang="en-US" sz="4800" dirty="0" err="1">
                <a:solidFill>
                  <a:schemeClr val="tx1"/>
                </a:solidFill>
              </a:rPr>
              <a:t>to</a:t>
            </a:r>
            <a:r>
              <a:rPr lang="es-DO" altLang="en-US" sz="4800" dirty="0">
                <a:solidFill>
                  <a:schemeClr val="tx1"/>
                </a:solidFill>
              </a:rPr>
              <a:t> </a:t>
            </a:r>
            <a:r>
              <a:rPr lang="es-DO" altLang="en-US" sz="4800" dirty="0" err="1">
                <a:solidFill>
                  <a:schemeClr val="tx1"/>
                </a:solidFill>
              </a:rPr>
              <a:t>add</a:t>
            </a:r>
            <a:r>
              <a:rPr lang="es-DO" altLang="en-US" sz="4800" dirty="0">
                <a:solidFill>
                  <a:schemeClr val="tx1"/>
                </a:solidFill>
              </a:rPr>
              <a:t> vegetables </a:t>
            </a:r>
            <a:r>
              <a:rPr lang="es-DO" altLang="en-US" sz="4800" dirty="0" err="1">
                <a:solidFill>
                  <a:schemeClr val="tx1"/>
                </a:solidFill>
              </a:rPr>
              <a:t>to</a:t>
            </a:r>
            <a:r>
              <a:rPr lang="es-DO" altLang="en-US" sz="4800" dirty="0">
                <a:solidFill>
                  <a:schemeClr val="tx1"/>
                </a:solidFill>
              </a:rPr>
              <a:t> </a:t>
            </a:r>
            <a:r>
              <a:rPr lang="es-DO" altLang="en-US" sz="4800" dirty="0" err="1">
                <a:solidFill>
                  <a:schemeClr val="tx1"/>
                </a:solidFill>
              </a:rPr>
              <a:t>favorite</a:t>
            </a:r>
            <a:r>
              <a:rPr lang="es-DO" altLang="en-US" sz="4800" dirty="0">
                <a:solidFill>
                  <a:schemeClr val="tx1"/>
                </a:solidFill>
              </a:rPr>
              <a:t> </a:t>
            </a:r>
            <a:r>
              <a:rPr lang="es-DO" altLang="en-US" sz="4800" dirty="0" err="1">
                <a:solidFill>
                  <a:schemeClr val="tx1"/>
                </a:solidFill>
              </a:rPr>
              <a:t>foods</a:t>
            </a:r>
            <a:r>
              <a:rPr lang="es-DO" altLang="en-US" sz="4800" dirty="0">
                <a:solidFill>
                  <a:schemeClr val="tx1"/>
                </a:solidFill>
              </a:rPr>
              <a:t> at home. </a:t>
            </a:r>
          </a:p>
        </p:txBody>
      </p:sp>
      <p:sp>
        <p:nvSpPr>
          <p:cNvPr id="9" name="Title 1">
            <a:extLst>
              <a:ext uri="{FF2B5EF4-FFF2-40B4-BE49-F238E27FC236}">
                <a16:creationId xmlns:a16="http://schemas.microsoft.com/office/drawing/2014/main" id="{7F1EC019-5B82-47CA-AC98-121BAACCF7A1}"/>
              </a:ext>
            </a:extLst>
          </p:cNvPr>
          <p:cNvSpPr txBox="1">
            <a:spLocks/>
          </p:cNvSpPr>
          <p:nvPr/>
        </p:nvSpPr>
        <p:spPr>
          <a:xfrm>
            <a:off x="8358629" y="1435699"/>
            <a:ext cx="8229600" cy="114300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pPr algn="ctr"/>
            <a:r>
              <a:rPr lang="en-US" sz="8100" dirty="0" err="1">
                <a:solidFill>
                  <a:schemeClr val="accent1"/>
                </a:solidFill>
              </a:rPr>
              <a:t>FALSe</a:t>
            </a:r>
            <a:endParaRPr lang="en-US" sz="8100" dirty="0">
              <a:solidFill>
                <a:schemeClr val="accent1"/>
              </a:solidFill>
            </a:endParaRPr>
          </a:p>
        </p:txBody>
      </p:sp>
      <p:pic>
        <p:nvPicPr>
          <p:cNvPr id="7" name="Picture 6" descr="A yellow letter i on a black background&#10;&#10;Description automatically generated">
            <a:extLst>
              <a:ext uri="{FF2B5EF4-FFF2-40B4-BE49-F238E27FC236}">
                <a16:creationId xmlns:a16="http://schemas.microsoft.com/office/drawing/2014/main" id="{08A29D5A-B5BB-43BB-9349-C4D091A4666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1645" y="2568"/>
            <a:ext cx="731178" cy="688369"/>
          </a:xfrm>
          <a:prstGeom prst="rect">
            <a:avLst/>
          </a:prstGeom>
        </p:spPr>
      </p:pic>
      <p:pic>
        <p:nvPicPr>
          <p:cNvPr id="10" name="Picture 9" descr="A white letter in a circle&#10;&#10;Description automatically generated">
            <a:extLst>
              <a:ext uri="{FF2B5EF4-FFF2-40B4-BE49-F238E27FC236}">
                <a16:creationId xmlns:a16="http://schemas.microsoft.com/office/drawing/2014/main" id="{2C35C81E-5A82-402F-A4DE-D6716A1EC41B}"/>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400692" y="139557"/>
            <a:ext cx="636998" cy="628436"/>
          </a:xfrm>
          <a:prstGeom prst="rect">
            <a:avLst/>
          </a:prstGeom>
        </p:spPr>
      </p:pic>
    </p:spTree>
    <p:extLst>
      <p:ext uri="{BB962C8B-B14F-4D97-AF65-F5344CB8AC3E}">
        <p14:creationId xmlns:p14="http://schemas.microsoft.com/office/powerpoint/2010/main" val="57927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1DA211BC-082F-2D71-363C-2F8B02109F58}"/>
              </a:ext>
            </a:extLst>
          </p:cNvPr>
          <p:cNvSpPr/>
          <p:nvPr/>
        </p:nvSpPr>
        <p:spPr>
          <a:xfrm>
            <a:off x="10017379" y="2630875"/>
            <a:ext cx="7626638" cy="29449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7599FC96-A9EB-6A10-CE78-45B670473A8E}"/>
              </a:ext>
            </a:extLst>
          </p:cNvPr>
          <p:cNvSpPr/>
          <p:nvPr/>
        </p:nvSpPr>
        <p:spPr>
          <a:xfrm>
            <a:off x="313082" y="3608865"/>
            <a:ext cx="8362177" cy="4559072"/>
          </a:xfrm>
          <a:prstGeom prst="ellipse">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5400" dirty="0">
                <a:solidFill>
                  <a:schemeClr val="tx1"/>
                </a:solidFill>
                <a:latin typeface="HK Grotesk Light Bold"/>
              </a:rPr>
              <a:t>“I </a:t>
            </a:r>
            <a:r>
              <a:rPr lang="es-MX" sz="5400" dirty="0" err="1">
                <a:solidFill>
                  <a:schemeClr val="tx1"/>
                </a:solidFill>
                <a:latin typeface="HK Grotesk Light Bold"/>
              </a:rPr>
              <a:t>cannot</a:t>
            </a:r>
            <a:r>
              <a:rPr lang="es-MX" sz="5400" dirty="0">
                <a:solidFill>
                  <a:schemeClr val="tx1"/>
                </a:solidFill>
                <a:latin typeface="HK Grotesk Light Bold"/>
              </a:rPr>
              <a:t> </a:t>
            </a:r>
            <a:r>
              <a:rPr lang="es-MX" sz="5400" dirty="0" err="1">
                <a:solidFill>
                  <a:schemeClr val="tx1"/>
                </a:solidFill>
                <a:latin typeface="HK Grotesk Light Bold"/>
              </a:rPr>
              <a:t>afford</a:t>
            </a:r>
            <a:r>
              <a:rPr lang="es-MX" sz="5400" dirty="0">
                <a:solidFill>
                  <a:schemeClr val="tx1"/>
                </a:solidFill>
                <a:latin typeface="HK Grotesk Light Bold"/>
              </a:rPr>
              <a:t> </a:t>
            </a:r>
            <a:r>
              <a:rPr lang="es-MX" sz="5400" dirty="0" err="1">
                <a:solidFill>
                  <a:schemeClr val="tx1"/>
                </a:solidFill>
                <a:latin typeface="HK Grotesk Light Bold"/>
              </a:rPr>
              <a:t>buying</a:t>
            </a:r>
            <a:r>
              <a:rPr lang="es-MX" sz="5400" dirty="0">
                <a:solidFill>
                  <a:schemeClr val="tx1"/>
                </a:solidFill>
                <a:latin typeface="HK Grotesk Light Bold"/>
              </a:rPr>
              <a:t> </a:t>
            </a:r>
            <a:r>
              <a:rPr lang="es-MX" sz="5400" dirty="0" err="1">
                <a:solidFill>
                  <a:schemeClr val="tx1"/>
                </a:solidFill>
                <a:latin typeface="HK Grotesk Light Bold"/>
              </a:rPr>
              <a:t>healthy</a:t>
            </a:r>
            <a:r>
              <a:rPr lang="es-MX" sz="5400" dirty="0">
                <a:solidFill>
                  <a:schemeClr val="tx1"/>
                </a:solidFill>
                <a:latin typeface="HK Grotesk Light Bold"/>
              </a:rPr>
              <a:t> </a:t>
            </a:r>
            <a:r>
              <a:rPr lang="es-MX" sz="5400" dirty="0" err="1">
                <a:solidFill>
                  <a:schemeClr val="tx1"/>
                </a:solidFill>
                <a:latin typeface="HK Grotesk Light Bold"/>
              </a:rPr>
              <a:t>food</a:t>
            </a:r>
            <a:r>
              <a:rPr lang="es-MX" sz="5400" dirty="0">
                <a:solidFill>
                  <a:schemeClr val="tx1"/>
                </a:solidFill>
                <a:latin typeface="HK Grotesk Light Bold"/>
              </a:rPr>
              <a:t>”</a:t>
            </a:r>
            <a:endParaRPr lang="en-US" sz="5400" dirty="0">
              <a:solidFill>
                <a:schemeClr val="tx1"/>
              </a:solidFill>
            </a:endParaRPr>
          </a:p>
        </p:txBody>
      </p:sp>
      <p:sp>
        <p:nvSpPr>
          <p:cNvPr id="4" name="TextBox 2">
            <a:extLst>
              <a:ext uri="{FF2B5EF4-FFF2-40B4-BE49-F238E27FC236}">
                <a16:creationId xmlns:a16="http://schemas.microsoft.com/office/drawing/2014/main" id="{3B7B017F-82CC-0745-8B7A-95AF6CCCD3D4}"/>
              </a:ext>
            </a:extLst>
          </p:cNvPr>
          <p:cNvSpPr txBox="1"/>
          <p:nvPr/>
        </p:nvSpPr>
        <p:spPr>
          <a:xfrm>
            <a:off x="1211898" y="321146"/>
            <a:ext cx="16164490" cy="1936428"/>
          </a:xfrm>
          <a:prstGeom prst="rect">
            <a:avLst/>
          </a:prstGeom>
        </p:spPr>
        <p:txBody>
          <a:bodyPr wrap="square" lIns="0" tIns="0" rIns="0" bIns="0" rtlCol="0" anchor="t">
            <a:spAutoFit/>
          </a:bodyPr>
          <a:lstStyle/>
          <a:p>
            <a:pPr algn="ctr">
              <a:lnSpc>
                <a:spcPts val="7505"/>
              </a:lnSpc>
            </a:pPr>
            <a:r>
              <a:rPr lang="en-US" sz="7900" dirty="0">
                <a:solidFill>
                  <a:srgbClr val="141414"/>
                </a:solidFill>
                <a:latin typeface="Glacial Indifference"/>
              </a:rPr>
              <a:t>What are some SOLUTIONS you may have to these BARARRIERS?</a:t>
            </a:r>
          </a:p>
        </p:txBody>
      </p:sp>
      <p:sp>
        <p:nvSpPr>
          <p:cNvPr id="5" name="Rectangle 4">
            <a:extLst>
              <a:ext uri="{FF2B5EF4-FFF2-40B4-BE49-F238E27FC236}">
                <a16:creationId xmlns:a16="http://schemas.microsoft.com/office/drawing/2014/main" id="{E6AF87D7-DC1D-EFB2-1458-3526A9014736}"/>
              </a:ext>
            </a:extLst>
          </p:cNvPr>
          <p:cNvSpPr/>
          <p:nvPr/>
        </p:nvSpPr>
        <p:spPr>
          <a:xfrm>
            <a:off x="10420168" y="6442944"/>
            <a:ext cx="7223849" cy="31252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latin typeface="HK Grotesk Light Bold"/>
              </a:rPr>
              <a:t>“I don’t like the majority of vegetables”</a:t>
            </a:r>
            <a:r>
              <a:rPr lang="en-US" sz="2800" dirty="0">
                <a:solidFill>
                  <a:schemeClr val="tx1"/>
                </a:solidFill>
                <a:latin typeface="HK Grotesk Light Bold"/>
              </a:rPr>
              <a:t> </a:t>
            </a:r>
            <a:endParaRPr lang="en-US" sz="2800" dirty="0">
              <a:solidFill>
                <a:schemeClr val="tx1"/>
              </a:solidFill>
              <a:cs typeface="Calibri"/>
            </a:endParaRPr>
          </a:p>
        </p:txBody>
      </p:sp>
      <p:sp>
        <p:nvSpPr>
          <p:cNvPr id="6" name="TextBox 5">
            <a:extLst>
              <a:ext uri="{FF2B5EF4-FFF2-40B4-BE49-F238E27FC236}">
                <a16:creationId xmlns:a16="http://schemas.microsoft.com/office/drawing/2014/main" id="{42D2B1BB-0A60-7992-9F0A-1DA43375A943}"/>
              </a:ext>
            </a:extLst>
          </p:cNvPr>
          <p:cNvSpPr txBox="1"/>
          <p:nvPr/>
        </p:nvSpPr>
        <p:spPr>
          <a:xfrm>
            <a:off x="11613620" y="3405950"/>
            <a:ext cx="5044216"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4400" dirty="0">
                <a:latin typeface="HK Grotesk Light Bold"/>
              </a:rPr>
              <a:t>“</a:t>
            </a:r>
            <a:r>
              <a:rPr lang="es-MX" sz="4400" dirty="0" err="1">
                <a:latin typeface="HK Grotesk Light Bold"/>
              </a:rPr>
              <a:t>My</a:t>
            </a:r>
            <a:r>
              <a:rPr lang="es-MX" sz="4400" dirty="0">
                <a:latin typeface="HK Grotesk Light Bold"/>
              </a:rPr>
              <a:t> </a:t>
            </a:r>
            <a:r>
              <a:rPr lang="es-MX" sz="4400" dirty="0" err="1">
                <a:latin typeface="HK Grotesk Light Bold"/>
              </a:rPr>
              <a:t>children</a:t>
            </a:r>
            <a:r>
              <a:rPr lang="es-MX" sz="4400" dirty="0">
                <a:latin typeface="HK Grotesk Light Bold"/>
              </a:rPr>
              <a:t> do </a:t>
            </a:r>
            <a:r>
              <a:rPr lang="es-MX" sz="4400" dirty="0" err="1">
                <a:latin typeface="HK Grotesk Light Bold"/>
              </a:rPr>
              <a:t>not</a:t>
            </a:r>
            <a:r>
              <a:rPr lang="es-MX" sz="4400" dirty="0">
                <a:latin typeface="HK Grotesk Light Bold"/>
              </a:rPr>
              <a:t> </a:t>
            </a:r>
            <a:r>
              <a:rPr lang="es-MX" sz="4400" dirty="0" err="1">
                <a:latin typeface="HK Grotesk Light Bold"/>
              </a:rPr>
              <a:t>like</a:t>
            </a:r>
            <a:r>
              <a:rPr lang="es-MX" sz="4400" dirty="0">
                <a:latin typeface="HK Grotesk Light Bold"/>
              </a:rPr>
              <a:t> </a:t>
            </a:r>
            <a:r>
              <a:rPr lang="es-MX" sz="4400" dirty="0" err="1">
                <a:latin typeface="HK Grotesk Light Bold"/>
              </a:rPr>
              <a:t>to</a:t>
            </a:r>
            <a:r>
              <a:rPr lang="es-MX" sz="4400" dirty="0">
                <a:latin typeface="HK Grotesk Light Bold"/>
              </a:rPr>
              <a:t> </a:t>
            </a:r>
            <a:r>
              <a:rPr lang="es-MX" sz="4400" dirty="0" err="1">
                <a:latin typeface="HK Grotesk Light Bold"/>
              </a:rPr>
              <a:t>eat</a:t>
            </a:r>
            <a:r>
              <a:rPr lang="es-MX" sz="4400" dirty="0">
                <a:latin typeface="HK Grotesk Light Bold"/>
              </a:rPr>
              <a:t> </a:t>
            </a:r>
            <a:r>
              <a:rPr lang="es-MX" sz="4400" dirty="0" err="1">
                <a:latin typeface="HK Grotesk Light Bold"/>
              </a:rPr>
              <a:t>healthy</a:t>
            </a:r>
            <a:r>
              <a:rPr lang="es-MX" sz="4400" dirty="0">
                <a:latin typeface="HK Grotesk Light Bold"/>
              </a:rPr>
              <a:t>”</a:t>
            </a:r>
            <a:endParaRPr lang="en-US" sz="2400" dirty="0">
              <a:cs typeface="Calibri"/>
            </a:endParaRPr>
          </a:p>
        </p:txBody>
      </p:sp>
      <p:pic>
        <p:nvPicPr>
          <p:cNvPr id="8" name="Picture 7" descr="A yellow letter i on a black background&#10;&#10;Description automatically generated">
            <a:extLst>
              <a:ext uri="{FF2B5EF4-FFF2-40B4-BE49-F238E27FC236}">
                <a16:creationId xmlns:a16="http://schemas.microsoft.com/office/drawing/2014/main" id="{02214934-C603-43DA-8B17-7186F396FE13}"/>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1645" y="2568"/>
            <a:ext cx="731178" cy="688369"/>
          </a:xfrm>
          <a:prstGeom prst="rect">
            <a:avLst/>
          </a:prstGeom>
        </p:spPr>
      </p:pic>
      <p:pic>
        <p:nvPicPr>
          <p:cNvPr id="9" name="Picture 8" descr="A white letter in a circle&#10;&#10;Description automatically generated">
            <a:extLst>
              <a:ext uri="{FF2B5EF4-FFF2-40B4-BE49-F238E27FC236}">
                <a16:creationId xmlns:a16="http://schemas.microsoft.com/office/drawing/2014/main" id="{A4AB68A8-3D28-40EC-AAFC-4B0EBE455FB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00692" y="139557"/>
            <a:ext cx="636998" cy="628436"/>
          </a:xfrm>
          <a:prstGeom prst="rect">
            <a:avLst/>
          </a:prstGeom>
        </p:spPr>
      </p:pic>
      <p:pic>
        <p:nvPicPr>
          <p:cNvPr id="10" name="Picture 9" descr="Tu Salud Tras.png">
            <a:extLst>
              <a:ext uri="{FF2B5EF4-FFF2-40B4-BE49-F238E27FC236}">
                <a16:creationId xmlns:a16="http://schemas.microsoft.com/office/drawing/2014/main" id="{C3FC6860-6F75-481B-8316-F17ADEF0BA0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extLst>
      <p:ext uri="{BB962C8B-B14F-4D97-AF65-F5344CB8AC3E}">
        <p14:creationId xmlns:p14="http://schemas.microsoft.com/office/powerpoint/2010/main" val="231689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611665"/>
            <a:ext cx="16230600" cy="682751"/>
          </a:xfrm>
          <a:prstGeom prst="rect">
            <a:avLst/>
          </a:prstGeom>
        </p:spPr>
        <p:txBody>
          <a:bodyPr lIns="0" tIns="0" rIns="0" bIns="0" rtlCol="0" anchor="t">
            <a:spAutoFit/>
          </a:bodyPr>
          <a:lstStyle/>
          <a:p>
            <a:pPr algn="ctr">
              <a:lnSpc>
                <a:spcPts val="5540"/>
              </a:lnSpc>
            </a:pPr>
            <a:r>
              <a:rPr lang="es-MX" sz="4000" err="1">
                <a:solidFill>
                  <a:srgbClr val="141414"/>
                </a:solidFill>
                <a:latin typeface="HK Grotesk Light Bold"/>
              </a:rPr>
              <a:t>On</a:t>
            </a:r>
            <a:r>
              <a:rPr lang="es-MX" sz="4000">
                <a:solidFill>
                  <a:srgbClr val="141414"/>
                </a:solidFill>
                <a:latin typeface="HK Grotesk Light Bold"/>
              </a:rPr>
              <a:t> a </a:t>
            </a:r>
            <a:r>
              <a:rPr lang="es-MX" sz="4000" err="1">
                <a:solidFill>
                  <a:srgbClr val="141414"/>
                </a:solidFill>
                <a:latin typeface="HK Grotesk Light Bold"/>
              </a:rPr>
              <a:t>scale</a:t>
            </a:r>
            <a:r>
              <a:rPr lang="es-MX" sz="4000">
                <a:solidFill>
                  <a:srgbClr val="141414"/>
                </a:solidFill>
                <a:latin typeface="HK Grotesk Light Bold"/>
              </a:rPr>
              <a:t> 0-10, </a:t>
            </a:r>
            <a:r>
              <a:rPr lang="es-MX" sz="4000" err="1">
                <a:solidFill>
                  <a:srgbClr val="141414"/>
                </a:solidFill>
                <a:latin typeface="HK Grotesk Light Bold"/>
              </a:rPr>
              <a:t>How</a:t>
            </a:r>
            <a:r>
              <a:rPr lang="es-MX" sz="4000">
                <a:solidFill>
                  <a:srgbClr val="141414"/>
                </a:solidFill>
                <a:latin typeface="HK Grotesk Light Bold"/>
              </a:rPr>
              <a:t> </a:t>
            </a:r>
            <a:r>
              <a:rPr lang="es-MX" sz="4000" err="1">
                <a:solidFill>
                  <a:srgbClr val="141414"/>
                </a:solidFill>
                <a:latin typeface="HK Grotesk Light Bold"/>
              </a:rPr>
              <a:t>important</a:t>
            </a:r>
            <a:r>
              <a:rPr lang="es-MX" sz="4000">
                <a:solidFill>
                  <a:srgbClr val="141414"/>
                </a:solidFill>
                <a:latin typeface="HK Grotesk Light Bold"/>
              </a:rPr>
              <a:t> </a:t>
            </a:r>
            <a:r>
              <a:rPr lang="es-MX" sz="4000" err="1">
                <a:solidFill>
                  <a:srgbClr val="141414"/>
                </a:solidFill>
                <a:latin typeface="HK Grotesk Light Bold"/>
              </a:rPr>
              <a:t>is</a:t>
            </a:r>
            <a:r>
              <a:rPr lang="es-MX" sz="4000">
                <a:solidFill>
                  <a:srgbClr val="141414"/>
                </a:solidFill>
                <a:latin typeface="HK Grotesk Light Bold"/>
              </a:rPr>
              <a:t> </a:t>
            </a:r>
            <a:r>
              <a:rPr lang="es-MX" sz="4000" err="1">
                <a:solidFill>
                  <a:srgbClr val="141414"/>
                </a:solidFill>
                <a:latin typeface="HK Grotesk Light Bold"/>
              </a:rPr>
              <a:t>it</a:t>
            </a:r>
            <a:r>
              <a:rPr lang="es-MX" sz="4000">
                <a:solidFill>
                  <a:srgbClr val="141414"/>
                </a:solidFill>
                <a:latin typeface="HK Grotesk Light Bold"/>
              </a:rPr>
              <a:t> </a:t>
            </a:r>
            <a:r>
              <a:rPr lang="es-MX" sz="4000" err="1">
                <a:solidFill>
                  <a:srgbClr val="141414"/>
                </a:solidFill>
                <a:latin typeface="HK Grotesk Light Bold"/>
              </a:rPr>
              <a:t>for</a:t>
            </a:r>
            <a:r>
              <a:rPr lang="es-MX" sz="4000">
                <a:solidFill>
                  <a:srgbClr val="141414"/>
                </a:solidFill>
                <a:latin typeface="HK Grotesk Light Bold"/>
              </a:rPr>
              <a:t> </a:t>
            </a:r>
            <a:r>
              <a:rPr lang="es-MX" sz="4000" err="1">
                <a:solidFill>
                  <a:srgbClr val="141414"/>
                </a:solidFill>
                <a:latin typeface="HK Grotesk Light Bold"/>
              </a:rPr>
              <a:t>you</a:t>
            </a:r>
            <a:r>
              <a:rPr lang="es-MX" sz="4000">
                <a:solidFill>
                  <a:srgbClr val="141414"/>
                </a:solidFill>
                <a:latin typeface="HK Grotesk Light Bold"/>
              </a:rPr>
              <a:t> </a:t>
            </a:r>
            <a:r>
              <a:rPr lang="es-MX" sz="4000" err="1">
                <a:solidFill>
                  <a:srgbClr val="141414"/>
                </a:solidFill>
                <a:latin typeface="HK Grotesk Light Bold"/>
              </a:rPr>
              <a:t>to</a:t>
            </a:r>
            <a:r>
              <a:rPr lang="es-MX" sz="4000">
                <a:solidFill>
                  <a:srgbClr val="141414"/>
                </a:solidFill>
                <a:latin typeface="HK Grotesk Light Bold"/>
              </a:rPr>
              <a:t> </a:t>
            </a:r>
            <a:r>
              <a:rPr lang="es-MX" sz="4000" err="1">
                <a:solidFill>
                  <a:srgbClr val="141414"/>
                </a:solidFill>
                <a:latin typeface="HK Grotesk Light Bold"/>
              </a:rPr>
              <a:t>eat</a:t>
            </a:r>
            <a:r>
              <a:rPr lang="es-MX" sz="4000">
                <a:solidFill>
                  <a:srgbClr val="141414"/>
                </a:solidFill>
                <a:latin typeface="HK Grotesk Light Bold"/>
              </a:rPr>
              <a:t> </a:t>
            </a:r>
            <a:r>
              <a:rPr lang="es-MX" sz="4000" err="1">
                <a:solidFill>
                  <a:srgbClr val="141414"/>
                </a:solidFill>
                <a:latin typeface="HK Grotesk Light Bold"/>
              </a:rPr>
              <a:t>fruits</a:t>
            </a:r>
            <a:r>
              <a:rPr lang="es-MX" sz="4000">
                <a:solidFill>
                  <a:srgbClr val="141414"/>
                </a:solidFill>
                <a:latin typeface="HK Grotesk Light Bold"/>
              </a:rPr>
              <a:t> and vegetables?</a:t>
            </a:r>
            <a:endParaRPr lang="en-US" sz="3669">
              <a:solidFill>
                <a:srgbClr val="141414"/>
              </a:solidFill>
              <a:latin typeface="HK Grotesk Light Bold"/>
            </a:endParaRPr>
          </a:p>
        </p:txBody>
      </p:sp>
      <p:sp>
        <p:nvSpPr>
          <p:cNvPr id="3" name="TextBox 3"/>
          <p:cNvSpPr txBox="1"/>
          <p:nvPr/>
        </p:nvSpPr>
        <p:spPr>
          <a:xfrm>
            <a:off x="1423022" y="482421"/>
            <a:ext cx="14903546" cy="778931"/>
          </a:xfrm>
          <a:prstGeom prst="rect">
            <a:avLst/>
          </a:prstGeom>
        </p:spPr>
        <p:txBody>
          <a:bodyPr wrap="square" lIns="0" tIns="0" rIns="0" bIns="0" rtlCol="0" anchor="t">
            <a:spAutoFit/>
          </a:bodyPr>
          <a:lstStyle/>
          <a:p>
            <a:pPr algn="ctr">
              <a:lnSpc>
                <a:spcPts val="5981"/>
              </a:lnSpc>
            </a:pPr>
            <a:r>
              <a:rPr lang="es-ES" sz="6296" dirty="0" err="1">
                <a:latin typeface="Glacial Indifference"/>
              </a:rPr>
              <a:t>Behavior</a:t>
            </a:r>
            <a:r>
              <a:rPr lang="es-ES" sz="6296" dirty="0">
                <a:latin typeface="Glacial Indifference"/>
              </a:rPr>
              <a:t> Change </a:t>
            </a:r>
            <a:r>
              <a:rPr lang="es-ES" sz="6296" dirty="0" err="1">
                <a:latin typeface="Glacial Indifference"/>
              </a:rPr>
              <a:t>Importance</a:t>
            </a:r>
            <a:r>
              <a:rPr lang="es-ES" sz="6296" dirty="0">
                <a:latin typeface="Glacial Indifference"/>
              </a:rPr>
              <a:t> </a:t>
            </a:r>
            <a:r>
              <a:rPr lang="es-ES" sz="6296" dirty="0" err="1">
                <a:latin typeface="Glacial Indifference"/>
              </a:rPr>
              <a:t>Ruler</a:t>
            </a:r>
            <a:endParaRPr lang="es-ES" sz="6296" dirty="0">
              <a:latin typeface="Glacial Indifference"/>
            </a:endParaRPr>
          </a:p>
        </p:txBody>
      </p:sp>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Importance Scale</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1">
              <a:lumMod val="75000"/>
            </a:schemeClr>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Very important</a:t>
            </a: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Not important at all</a:t>
            </a: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Somewhat important</a:t>
            </a: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extLst>
              <p:ext uri="{D42A27DB-BD31-4B8C-83A1-F6EECF244321}">
                <p14:modId xmlns:p14="http://schemas.microsoft.com/office/powerpoint/2010/main" val="756450338"/>
              </p:ext>
            </p:extLst>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pic>
        <p:nvPicPr>
          <p:cNvPr id="24" name="Picture 23" descr="A yellow letter i on a black background&#10;&#10;Description automatically generated">
            <a:extLst>
              <a:ext uri="{FF2B5EF4-FFF2-40B4-BE49-F238E27FC236}">
                <a16:creationId xmlns:a16="http://schemas.microsoft.com/office/drawing/2014/main" id="{EBDC415E-FF62-4D1D-8AF3-C86D3201E35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25" name="Picture 24" descr="A white letter in a circle&#10;&#10;Description automatically generated">
            <a:extLst>
              <a:ext uri="{FF2B5EF4-FFF2-40B4-BE49-F238E27FC236}">
                <a16:creationId xmlns:a16="http://schemas.microsoft.com/office/drawing/2014/main" id="{7F14617B-E2A0-4794-B717-77CC329BC97F}"/>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00692" y="139557"/>
            <a:ext cx="636998" cy="6284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17859375" y="-267806"/>
            <a:ext cx="593949" cy="10899628"/>
          </a:xfrm>
          <a:custGeom>
            <a:avLst/>
            <a:gdLst/>
            <a:ahLst/>
            <a:cxnLst/>
            <a:rect l="l" t="t" r="r" b="b"/>
            <a:pathLst>
              <a:path w="156431" h="2870684">
                <a:moveTo>
                  <a:pt x="0" y="0"/>
                </a:moveTo>
                <a:lnTo>
                  <a:pt x="156431" y="0"/>
                </a:lnTo>
                <a:lnTo>
                  <a:pt x="156431" y="2870684"/>
                </a:lnTo>
                <a:lnTo>
                  <a:pt x="0" y="2870684"/>
                </a:lnTo>
                <a:close/>
              </a:path>
            </a:pathLst>
          </a:custGeom>
          <a:solidFill>
            <a:schemeClr val="accent1">
              <a:lumMod val="75000"/>
            </a:schemeClr>
          </a:solidFill>
        </p:spPr>
      </p:sp>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12213746" y="1739225"/>
            <a:ext cx="5071945" cy="5071945"/>
          </a:xfrm>
          <a:prstGeom prst="rect">
            <a:avLst/>
          </a:prstGeom>
        </p:spPr>
      </p:pic>
      <p:grpSp>
        <p:nvGrpSpPr>
          <p:cNvPr id="7" name="Group 7"/>
          <p:cNvGrpSpPr>
            <a:grpSpLocks noChangeAspect="1"/>
          </p:cNvGrpSpPr>
          <p:nvPr/>
        </p:nvGrpSpPr>
        <p:grpSpPr>
          <a:xfrm rot="-2700000">
            <a:off x="12951147" y="2423907"/>
            <a:ext cx="3584990" cy="3702578"/>
            <a:chOff x="0" y="0"/>
            <a:chExt cx="6350000" cy="6558280"/>
          </a:xfrm>
        </p:grpSpPr>
        <p:sp>
          <p:nvSpPr>
            <p:cNvPr id="8" name="Freeform 8"/>
            <p:cNvSpPr/>
            <p:nvPr/>
          </p:nvSpPr>
          <p:spPr>
            <a:xfrm>
              <a:off x="74930" y="74930"/>
              <a:ext cx="6200140" cy="6408420"/>
            </a:xfrm>
            <a:custGeom>
              <a:avLst/>
              <a:gdLst/>
              <a:ahLst/>
              <a:cxnLst/>
              <a:rect l="l" t="t" r="r" b="b"/>
              <a:pathLst>
                <a:path w="6200140" h="6408420">
                  <a:moveTo>
                    <a:pt x="6200140" y="5351780"/>
                  </a:moveTo>
                  <a:cubicBezTo>
                    <a:pt x="6200140" y="5935980"/>
                    <a:pt x="5726430" y="6408420"/>
                    <a:pt x="5143500" y="6408420"/>
                  </a:cubicBezTo>
                  <a:lnTo>
                    <a:pt x="1056640" y="6408420"/>
                  </a:lnTo>
                  <a:cubicBezTo>
                    <a:pt x="472440" y="6408420"/>
                    <a:pt x="0" y="5934710"/>
                    <a:pt x="0" y="5351780"/>
                  </a:cubicBezTo>
                  <a:lnTo>
                    <a:pt x="0" y="1056640"/>
                  </a:lnTo>
                  <a:cubicBezTo>
                    <a:pt x="0" y="472440"/>
                    <a:pt x="473710" y="0"/>
                    <a:pt x="1056640" y="0"/>
                  </a:cubicBezTo>
                  <a:lnTo>
                    <a:pt x="5143500" y="0"/>
                  </a:lnTo>
                  <a:cubicBezTo>
                    <a:pt x="5727700" y="0"/>
                    <a:pt x="6200140" y="473710"/>
                    <a:pt x="6200140" y="1056640"/>
                  </a:cubicBezTo>
                  <a:lnTo>
                    <a:pt x="6200140" y="5351780"/>
                  </a:lnTo>
                  <a:close/>
                </a:path>
              </a:pathLst>
            </a:custGeom>
            <a:blipFill>
              <a:blip r:embed="rId6"/>
              <a:stretch>
                <a:fillRect t="-13813" b="-13813"/>
              </a:stretch>
            </a:blipFill>
          </p:spPr>
        </p:sp>
        <p:sp>
          <p:nvSpPr>
            <p:cNvPr id="9" name="Freeform 9"/>
            <p:cNvSpPr/>
            <p:nvPr/>
          </p:nvSpPr>
          <p:spPr>
            <a:xfrm>
              <a:off x="0" y="0"/>
              <a:ext cx="6350000" cy="6558280"/>
            </a:xfrm>
            <a:custGeom>
              <a:avLst/>
              <a:gdLst/>
              <a:ahLst/>
              <a:cxnLst/>
              <a:rect l="l" t="t" r="r" b="b"/>
              <a:pathLst>
                <a:path w="6350000" h="6558280">
                  <a:moveTo>
                    <a:pt x="5218430" y="6558280"/>
                  </a:moveTo>
                  <a:lnTo>
                    <a:pt x="1131570" y="6558280"/>
                  </a:lnTo>
                  <a:cubicBezTo>
                    <a:pt x="508000" y="6558280"/>
                    <a:pt x="0" y="6050280"/>
                    <a:pt x="0" y="5426710"/>
                  </a:cubicBezTo>
                  <a:lnTo>
                    <a:pt x="0" y="1131570"/>
                  </a:lnTo>
                  <a:cubicBezTo>
                    <a:pt x="0" y="508000"/>
                    <a:pt x="508000" y="0"/>
                    <a:pt x="1131570" y="0"/>
                  </a:cubicBezTo>
                  <a:lnTo>
                    <a:pt x="5218430" y="0"/>
                  </a:lnTo>
                  <a:cubicBezTo>
                    <a:pt x="5842000" y="0"/>
                    <a:pt x="6350000" y="508000"/>
                    <a:pt x="6350000" y="1131570"/>
                  </a:cubicBezTo>
                  <a:lnTo>
                    <a:pt x="6350000" y="5425440"/>
                  </a:lnTo>
                  <a:cubicBezTo>
                    <a:pt x="6350000" y="6050280"/>
                    <a:pt x="5842000" y="6558280"/>
                    <a:pt x="5218430" y="6558280"/>
                  </a:cubicBezTo>
                  <a:close/>
                  <a:moveTo>
                    <a:pt x="1131570" y="149860"/>
                  </a:moveTo>
                  <a:cubicBezTo>
                    <a:pt x="590550" y="149860"/>
                    <a:pt x="149860" y="590550"/>
                    <a:pt x="149860" y="1131570"/>
                  </a:cubicBezTo>
                  <a:lnTo>
                    <a:pt x="149860" y="5425440"/>
                  </a:lnTo>
                  <a:cubicBezTo>
                    <a:pt x="149860" y="5966460"/>
                    <a:pt x="590550" y="6407150"/>
                    <a:pt x="1131570" y="6407150"/>
                  </a:cubicBezTo>
                  <a:lnTo>
                    <a:pt x="5218430" y="6407150"/>
                  </a:lnTo>
                  <a:cubicBezTo>
                    <a:pt x="5759450" y="6407150"/>
                    <a:pt x="6200140" y="5966460"/>
                    <a:pt x="6200140" y="5425440"/>
                  </a:cubicBezTo>
                  <a:lnTo>
                    <a:pt x="6200140" y="1131570"/>
                  </a:lnTo>
                  <a:cubicBezTo>
                    <a:pt x="6200140" y="590550"/>
                    <a:pt x="5759450" y="149860"/>
                    <a:pt x="5218430" y="149860"/>
                  </a:cubicBezTo>
                  <a:lnTo>
                    <a:pt x="1131570" y="149860"/>
                  </a:lnTo>
                  <a:close/>
                </a:path>
              </a:pathLst>
            </a:custGeom>
            <a:solidFill>
              <a:srgbClr val="94B8AB"/>
            </a:solidFill>
          </p:spPr>
        </p:sp>
      </p:grpSp>
      <p:sp>
        <p:nvSpPr>
          <p:cNvPr id="12" name="TextBox 12"/>
          <p:cNvSpPr txBox="1"/>
          <p:nvPr/>
        </p:nvSpPr>
        <p:spPr>
          <a:xfrm>
            <a:off x="1137391" y="6418993"/>
            <a:ext cx="5186675" cy="3259418"/>
          </a:xfrm>
          <a:prstGeom prst="rect">
            <a:avLst/>
          </a:prstGeom>
        </p:spPr>
        <p:txBody>
          <a:bodyPr wrap="square" lIns="0" tIns="0" rIns="0" bIns="0" rtlCol="0" anchor="t">
            <a:spAutoFit/>
          </a:bodyPr>
          <a:lstStyle/>
          <a:p>
            <a:pPr>
              <a:lnSpc>
                <a:spcPts val="5208"/>
              </a:lnSpc>
            </a:pPr>
            <a:r>
              <a:rPr lang="es-MX" sz="2800" dirty="0">
                <a:ea typeface="HK Grotesk Light Bold"/>
              </a:rPr>
              <a:t>✓ </a:t>
            </a:r>
            <a:r>
              <a:rPr lang="es-MX" sz="2800" dirty="0" err="1">
                <a:ea typeface="HK Grotesk Light Bold"/>
              </a:rPr>
              <a:t>What</a:t>
            </a:r>
            <a:r>
              <a:rPr lang="es-MX" sz="2800" dirty="0">
                <a:ea typeface="HK Grotesk Light Bold"/>
              </a:rPr>
              <a:t> are </a:t>
            </a:r>
            <a:r>
              <a:rPr lang="es-MX" sz="2800" dirty="0" err="1">
                <a:ea typeface="HK Grotesk Light Bold"/>
              </a:rPr>
              <a:t>you</a:t>
            </a:r>
            <a:r>
              <a:rPr lang="es-MX" sz="2800" dirty="0">
                <a:ea typeface="HK Grotesk Light Bold"/>
              </a:rPr>
              <a:t> </a:t>
            </a:r>
            <a:r>
              <a:rPr lang="es-MX" sz="2800" dirty="0" err="1">
                <a:ea typeface="HK Grotesk Light Bold"/>
              </a:rPr>
              <a:t>going</a:t>
            </a:r>
            <a:r>
              <a:rPr lang="es-MX" sz="2800" dirty="0">
                <a:ea typeface="HK Grotesk Light Bold"/>
              </a:rPr>
              <a:t> </a:t>
            </a:r>
            <a:r>
              <a:rPr lang="es-MX" sz="2800" dirty="0" err="1">
                <a:ea typeface="HK Grotesk Light Bold"/>
              </a:rPr>
              <a:t>to</a:t>
            </a:r>
            <a:r>
              <a:rPr lang="es-MX" sz="2800" dirty="0">
                <a:ea typeface="HK Grotesk Light Bold"/>
              </a:rPr>
              <a:t> do</a:t>
            </a:r>
          </a:p>
          <a:p>
            <a:pPr>
              <a:lnSpc>
                <a:spcPts val="5208"/>
              </a:lnSpc>
            </a:pPr>
            <a:r>
              <a:rPr lang="es-MX" sz="2800" dirty="0">
                <a:ea typeface="HK Grotesk Light Bold"/>
              </a:rPr>
              <a:t>✓ </a:t>
            </a:r>
            <a:r>
              <a:rPr lang="es-MX" sz="2800" dirty="0" err="1">
                <a:ea typeface="HK Grotesk Light Bold"/>
              </a:rPr>
              <a:t>Why</a:t>
            </a:r>
            <a:r>
              <a:rPr lang="es-MX" sz="2800" dirty="0">
                <a:ea typeface="HK Grotesk Light Bold"/>
              </a:rPr>
              <a:t>
✓ </a:t>
            </a:r>
            <a:r>
              <a:rPr lang="es-ES" sz="2800" dirty="0" err="1">
                <a:ea typeface="HK Grotesk Light Bold"/>
              </a:rPr>
              <a:t>Where</a:t>
            </a:r>
            <a:r>
              <a:rPr lang="es-MX" sz="2800" dirty="0">
                <a:ea typeface="HK Grotesk Light Bold"/>
              </a:rPr>
              <a:t>
✓ </a:t>
            </a:r>
            <a:r>
              <a:rPr lang="es-ES" sz="2800" dirty="0" err="1">
                <a:ea typeface="HK Grotesk Light Bold"/>
              </a:rPr>
              <a:t>When</a:t>
            </a:r>
            <a:r>
              <a:rPr lang="es-MX" sz="2800" dirty="0">
                <a:ea typeface="HK Grotesk Light Bold"/>
              </a:rPr>
              <a:t>
✓ </a:t>
            </a:r>
            <a:r>
              <a:rPr lang="es-ES" sz="2800" dirty="0" err="1">
                <a:ea typeface="HK Grotesk Light Bold"/>
              </a:rPr>
              <a:t>For</a:t>
            </a:r>
            <a:r>
              <a:rPr lang="es-ES" sz="2800" dirty="0">
                <a:ea typeface="HK Grotesk Light Bold"/>
              </a:rPr>
              <a:t> </a:t>
            </a:r>
            <a:r>
              <a:rPr lang="es-ES" sz="2800" dirty="0" err="1">
                <a:ea typeface="HK Grotesk Light Bold"/>
              </a:rPr>
              <a:t>how</a:t>
            </a:r>
            <a:r>
              <a:rPr lang="es-ES" sz="2800" dirty="0">
                <a:ea typeface="HK Grotesk Light Bold"/>
              </a:rPr>
              <a:t> </a:t>
            </a:r>
            <a:r>
              <a:rPr lang="es-ES" sz="2800" dirty="0" err="1">
                <a:ea typeface="HK Grotesk Light Bold"/>
              </a:rPr>
              <a:t>long</a:t>
            </a:r>
            <a:endParaRPr lang="en-US" sz="2800" dirty="0">
              <a:ea typeface="HK Grotesk Light Bold"/>
            </a:endParaRPr>
          </a:p>
        </p:txBody>
      </p:sp>
      <p:sp>
        <p:nvSpPr>
          <p:cNvPr id="13" name="TextBox 13"/>
          <p:cNvSpPr txBox="1"/>
          <p:nvPr/>
        </p:nvSpPr>
        <p:spPr>
          <a:xfrm>
            <a:off x="1147700" y="5666643"/>
            <a:ext cx="8846532" cy="819455"/>
          </a:xfrm>
          <a:prstGeom prst="rect">
            <a:avLst/>
          </a:prstGeom>
        </p:spPr>
        <p:txBody>
          <a:bodyPr wrap="square" lIns="0" tIns="0" rIns="0" bIns="0" rtlCol="0" anchor="t">
            <a:spAutoFit/>
          </a:bodyPr>
          <a:lstStyle/>
          <a:p>
            <a:pPr>
              <a:lnSpc>
                <a:spcPts val="5988"/>
              </a:lnSpc>
            </a:pPr>
            <a:r>
              <a:rPr lang="en-US" sz="6304">
                <a:solidFill>
                  <a:srgbClr val="141414"/>
                </a:solidFill>
                <a:latin typeface="HK Grotesk Light Bold"/>
              </a:rPr>
              <a:t>ACTION PLAN</a:t>
            </a:r>
          </a:p>
        </p:txBody>
      </p:sp>
      <p:sp>
        <p:nvSpPr>
          <p:cNvPr id="14" name="TextBox 14"/>
          <p:cNvSpPr txBox="1"/>
          <p:nvPr/>
        </p:nvSpPr>
        <p:spPr>
          <a:xfrm>
            <a:off x="1029952" y="2777939"/>
            <a:ext cx="5885128" cy="1158240"/>
          </a:xfrm>
          <a:prstGeom prst="rect">
            <a:avLst/>
          </a:prstGeom>
        </p:spPr>
        <p:txBody>
          <a:bodyPr lIns="0" tIns="0" rIns="0" bIns="0" rtlCol="0" anchor="t">
            <a:spAutoFit/>
          </a:bodyPr>
          <a:lstStyle/>
          <a:p>
            <a:pPr>
              <a:lnSpc>
                <a:spcPts val="8880"/>
              </a:lnSpc>
            </a:pPr>
            <a:r>
              <a:rPr lang="en-US" sz="8000" dirty="0">
                <a:latin typeface="Glacial Indifference"/>
              </a:rPr>
              <a:t>OBJECTIVE</a:t>
            </a:r>
          </a:p>
        </p:txBody>
      </p:sp>
      <p:sp>
        <p:nvSpPr>
          <p:cNvPr id="15" name="TextBox 15"/>
          <p:cNvSpPr txBox="1"/>
          <p:nvPr/>
        </p:nvSpPr>
        <p:spPr>
          <a:xfrm>
            <a:off x="787606" y="4066035"/>
            <a:ext cx="10258507" cy="469296"/>
          </a:xfrm>
          <a:prstGeom prst="rect">
            <a:avLst/>
          </a:prstGeom>
        </p:spPr>
        <p:txBody>
          <a:bodyPr wrap="square" lIns="0" tIns="0" rIns="0" bIns="0" rtlCol="0" anchor="t">
            <a:spAutoFit/>
          </a:bodyPr>
          <a:lstStyle/>
          <a:p>
            <a:pPr>
              <a:lnSpc>
                <a:spcPts val="3552"/>
              </a:lnSpc>
            </a:pPr>
            <a:r>
              <a:rPr lang="es-ES" sz="3200" dirty="0" err="1">
                <a:latin typeface="HK Grotesk Light Bold"/>
              </a:rPr>
              <a:t>Starting</a:t>
            </a:r>
            <a:r>
              <a:rPr lang="es-ES" sz="3200" dirty="0">
                <a:latin typeface="HK Grotesk Light Bold"/>
              </a:rPr>
              <a:t> </a:t>
            </a:r>
            <a:r>
              <a:rPr lang="es-ES" sz="3200" dirty="0" err="1">
                <a:latin typeface="HK Grotesk Light Bold"/>
              </a:rPr>
              <a:t>today</a:t>
            </a:r>
            <a:r>
              <a:rPr lang="es-ES" sz="3200" dirty="0">
                <a:latin typeface="HK Grotesk Light Bold"/>
              </a:rPr>
              <a:t> and </a:t>
            </a:r>
            <a:r>
              <a:rPr lang="es-ES" sz="3200" dirty="0" err="1">
                <a:latin typeface="HK Grotesk Light Bold"/>
              </a:rPr>
              <a:t>until</a:t>
            </a:r>
            <a:r>
              <a:rPr lang="es-ES" sz="3200" dirty="0">
                <a:latin typeface="HK Grotesk Light Bold"/>
              </a:rPr>
              <a:t> </a:t>
            </a:r>
            <a:r>
              <a:rPr lang="es-ES" sz="3200" dirty="0" err="1">
                <a:latin typeface="HK Grotesk Light Bold"/>
              </a:rPr>
              <a:t>our</a:t>
            </a:r>
            <a:r>
              <a:rPr lang="es-ES" sz="3200" dirty="0">
                <a:latin typeface="HK Grotesk Light Bold"/>
              </a:rPr>
              <a:t> </a:t>
            </a:r>
            <a:r>
              <a:rPr lang="es-ES" sz="3200" dirty="0" err="1">
                <a:latin typeface="HK Grotesk Light Bold"/>
              </a:rPr>
              <a:t>next</a:t>
            </a:r>
            <a:r>
              <a:rPr lang="es-ES" sz="3200" dirty="0">
                <a:latin typeface="HK Grotesk Light Bold"/>
              </a:rPr>
              <a:t> </a:t>
            </a:r>
            <a:r>
              <a:rPr lang="es-ES" sz="3200" dirty="0" err="1">
                <a:latin typeface="HK Grotesk Light Bold"/>
              </a:rPr>
              <a:t>sesion</a:t>
            </a:r>
            <a:r>
              <a:rPr lang="es-ES" sz="3200" dirty="0">
                <a:latin typeface="HK Grotesk Light Bold"/>
              </a:rPr>
              <a:t>, </a:t>
            </a:r>
            <a:r>
              <a:rPr lang="es-ES" sz="3200" dirty="0" err="1">
                <a:latin typeface="HK Grotesk Light Bold"/>
              </a:rPr>
              <a:t>my</a:t>
            </a:r>
            <a:r>
              <a:rPr lang="es-ES" sz="3200" dirty="0">
                <a:latin typeface="HK Grotesk Light Bold"/>
              </a:rPr>
              <a:t> </a:t>
            </a:r>
            <a:r>
              <a:rPr lang="es-ES" sz="3200" dirty="0" err="1">
                <a:latin typeface="HK Grotesk Light Bold"/>
              </a:rPr>
              <a:t>goal</a:t>
            </a:r>
            <a:r>
              <a:rPr lang="es-ES" sz="3200" dirty="0">
                <a:latin typeface="HK Grotesk Light Bold"/>
              </a:rPr>
              <a:t> </a:t>
            </a:r>
            <a:r>
              <a:rPr lang="es-ES" sz="3200" dirty="0" err="1">
                <a:latin typeface="HK Grotesk Light Bold"/>
              </a:rPr>
              <a:t>is</a:t>
            </a:r>
            <a:r>
              <a:rPr lang="es-ES" sz="3200" dirty="0">
                <a:latin typeface="HK Grotesk Light Bold"/>
              </a:rPr>
              <a:t>…</a:t>
            </a:r>
            <a:endParaRPr lang="en-US" sz="3200" dirty="0">
              <a:latin typeface="HK Grotesk Light Bold"/>
            </a:endParaRPr>
          </a:p>
        </p:txBody>
      </p:sp>
      <p:grpSp>
        <p:nvGrpSpPr>
          <p:cNvPr id="19" name="Group 18">
            <a:extLst>
              <a:ext uri="{FF2B5EF4-FFF2-40B4-BE49-F238E27FC236}">
                <a16:creationId xmlns:a16="http://schemas.microsoft.com/office/drawing/2014/main" id="{D1F0F23E-F700-4A1E-9C72-02346857FE96}"/>
              </a:ext>
            </a:extLst>
          </p:cNvPr>
          <p:cNvGrpSpPr/>
          <p:nvPr/>
        </p:nvGrpSpPr>
        <p:grpSpPr>
          <a:xfrm>
            <a:off x="8082380" y="8078252"/>
            <a:ext cx="8169433" cy="1600157"/>
            <a:chOff x="5807942" y="8165925"/>
            <a:chExt cx="8169433" cy="1600157"/>
          </a:xfrm>
          <a:solidFill>
            <a:schemeClr val="accent1">
              <a:lumMod val="75000"/>
            </a:schemeClr>
          </a:solidFill>
        </p:grpSpPr>
        <p:grpSp>
          <p:nvGrpSpPr>
            <p:cNvPr id="10" name="Group 10"/>
            <p:cNvGrpSpPr/>
            <p:nvPr/>
          </p:nvGrpSpPr>
          <p:grpSpPr>
            <a:xfrm>
              <a:off x="5807942" y="8165925"/>
              <a:ext cx="8169433" cy="1600157"/>
              <a:chOff x="0" y="0"/>
              <a:chExt cx="3995391" cy="782582"/>
            </a:xfrm>
            <a:grpFill/>
          </p:grpSpPr>
          <p:sp>
            <p:nvSpPr>
              <p:cNvPr id="11" name="Freeform 11"/>
              <p:cNvSpPr/>
              <p:nvPr/>
            </p:nvSpPr>
            <p:spPr>
              <a:xfrm>
                <a:off x="0" y="0"/>
                <a:ext cx="3995391" cy="782583"/>
              </a:xfrm>
              <a:custGeom>
                <a:avLst/>
                <a:gdLst/>
                <a:ahLst/>
                <a:cxnLst/>
                <a:rect l="l" t="t" r="r" b="b"/>
                <a:pathLst>
                  <a:path w="3995391" h="782583">
                    <a:moveTo>
                      <a:pt x="3870931" y="782582"/>
                    </a:moveTo>
                    <a:lnTo>
                      <a:pt x="124460" y="782582"/>
                    </a:lnTo>
                    <a:cubicBezTo>
                      <a:pt x="55880" y="782582"/>
                      <a:pt x="0" y="726702"/>
                      <a:pt x="0" y="658122"/>
                    </a:cubicBezTo>
                    <a:lnTo>
                      <a:pt x="0" y="124460"/>
                    </a:lnTo>
                    <a:cubicBezTo>
                      <a:pt x="0" y="55880"/>
                      <a:pt x="55880" y="0"/>
                      <a:pt x="124460" y="0"/>
                    </a:cubicBezTo>
                    <a:lnTo>
                      <a:pt x="3870932" y="0"/>
                    </a:lnTo>
                    <a:cubicBezTo>
                      <a:pt x="3939511" y="0"/>
                      <a:pt x="3995391" y="55880"/>
                      <a:pt x="3995391" y="124460"/>
                    </a:cubicBezTo>
                    <a:lnTo>
                      <a:pt x="3995391" y="658123"/>
                    </a:lnTo>
                    <a:cubicBezTo>
                      <a:pt x="3995391" y="726703"/>
                      <a:pt x="3939511" y="782583"/>
                      <a:pt x="3870932" y="782583"/>
                    </a:cubicBezTo>
                    <a:close/>
                  </a:path>
                </a:pathLst>
              </a:custGeom>
              <a:grpFill/>
            </p:spPr>
          </p:sp>
        </p:grpSp>
        <p:sp>
          <p:nvSpPr>
            <p:cNvPr id="16" name="TextBox 16"/>
            <p:cNvSpPr txBox="1"/>
            <p:nvPr/>
          </p:nvSpPr>
          <p:spPr>
            <a:xfrm>
              <a:off x="5952586" y="8173524"/>
              <a:ext cx="7880146" cy="1424685"/>
            </a:xfrm>
            <a:prstGeom prst="rect">
              <a:avLst/>
            </a:prstGeom>
            <a:grpFill/>
          </p:spPr>
          <p:txBody>
            <a:bodyPr lIns="0" tIns="0" rIns="0" bIns="0" rtlCol="0" anchor="t">
              <a:spAutoFit/>
            </a:bodyPr>
            <a:lstStyle/>
            <a:p>
              <a:pPr algn="ctr">
                <a:lnSpc>
                  <a:spcPts val="5760"/>
                </a:lnSpc>
              </a:pPr>
              <a:r>
                <a:rPr lang="es-MX" sz="3200" dirty="0" err="1">
                  <a:solidFill>
                    <a:srgbClr val="FFFFFF"/>
                  </a:solidFill>
                  <a:latin typeface="HK Grotesk Light Bold"/>
                </a:rPr>
                <a:t>What</a:t>
              </a:r>
              <a:r>
                <a:rPr lang="es-MX" sz="3200" dirty="0">
                  <a:solidFill>
                    <a:srgbClr val="FFFFFF"/>
                  </a:solidFill>
                  <a:latin typeface="HK Grotesk Light Bold"/>
                </a:rPr>
                <a:t> </a:t>
              </a:r>
              <a:r>
                <a:rPr lang="es-MX" sz="3200" dirty="0" err="1">
                  <a:solidFill>
                    <a:srgbClr val="FFFFFF"/>
                  </a:solidFill>
                  <a:latin typeface="HK Grotesk Light Bold"/>
                </a:rPr>
                <a:t>barriers</a:t>
              </a:r>
              <a:r>
                <a:rPr lang="es-MX" sz="3200" dirty="0">
                  <a:solidFill>
                    <a:srgbClr val="FFFFFF"/>
                  </a:solidFill>
                  <a:latin typeface="HK Grotesk Light Bold"/>
                </a:rPr>
                <a:t> can </a:t>
              </a:r>
              <a:r>
                <a:rPr lang="es-MX" sz="3200" dirty="0" err="1">
                  <a:solidFill>
                    <a:srgbClr val="FFFFFF"/>
                  </a:solidFill>
                  <a:latin typeface="HK Grotesk Light Bold"/>
                </a:rPr>
                <a:t>you</a:t>
              </a:r>
              <a:r>
                <a:rPr lang="es-MX" sz="3200" dirty="0">
                  <a:solidFill>
                    <a:srgbClr val="FFFFFF"/>
                  </a:solidFill>
                  <a:latin typeface="HK Grotesk Light Bold"/>
                </a:rPr>
                <a:t> run </a:t>
              </a:r>
              <a:r>
                <a:rPr lang="es-MX" sz="3200" dirty="0" err="1">
                  <a:solidFill>
                    <a:srgbClr val="FFFFFF"/>
                  </a:solidFill>
                  <a:latin typeface="HK Grotesk Light Bold"/>
                </a:rPr>
                <a:t>into</a:t>
              </a:r>
              <a:r>
                <a:rPr lang="es-MX" sz="3200" dirty="0">
                  <a:solidFill>
                    <a:srgbClr val="FFFFFF"/>
                  </a:solidFill>
                  <a:latin typeface="HK Grotesk Light Bold"/>
                </a:rPr>
                <a:t>? 
</a:t>
              </a:r>
              <a:r>
                <a:rPr lang="es-MX" sz="3200" dirty="0" err="1">
                  <a:solidFill>
                    <a:srgbClr val="FFFFFF"/>
                  </a:solidFill>
                  <a:latin typeface="HK Grotesk Light Bold"/>
                </a:rPr>
                <a:t>How</a:t>
              </a:r>
              <a:r>
                <a:rPr lang="es-MX" sz="3200" dirty="0">
                  <a:solidFill>
                    <a:srgbClr val="FFFFFF"/>
                  </a:solidFill>
                  <a:latin typeface="HK Grotesk Light Bold"/>
                </a:rPr>
                <a:t> </a:t>
              </a:r>
              <a:r>
                <a:rPr lang="es-MX" sz="3200" dirty="0" err="1">
                  <a:solidFill>
                    <a:srgbClr val="FFFFFF"/>
                  </a:solidFill>
                  <a:latin typeface="HK Grotesk Light Bold"/>
                </a:rPr>
                <a:t>will</a:t>
              </a:r>
              <a:r>
                <a:rPr lang="es-MX" sz="3200" dirty="0">
                  <a:solidFill>
                    <a:srgbClr val="FFFFFF"/>
                  </a:solidFill>
                  <a:latin typeface="HK Grotesk Light Bold"/>
                </a:rPr>
                <a:t> </a:t>
              </a:r>
              <a:r>
                <a:rPr lang="es-MX" sz="3200" dirty="0" err="1">
                  <a:solidFill>
                    <a:srgbClr val="FFFFFF"/>
                  </a:solidFill>
                  <a:latin typeface="HK Grotesk Light Bold"/>
                </a:rPr>
                <a:t>you</a:t>
              </a:r>
              <a:r>
                <a:rPr lang="es-MX" sz="3200" dirty="0">
                  <a:solidFill>
                    <a:srgbClr val="FFFFFF"/>
                  </a:solidFill>
                  <a:latin typeface="HK Grotesk Light Bold"/>
                </a:rPr>
                <a:t> </a:t>
              </a:r>
              <a:r>
                <a:rPr lang="es-MX" sz="3200" dirty="0" err="1">
                  <a:solidFill>
                    <a:srgbClr val="FFFFFF"/>
                  </a:solidFill>
                  <a:latin typeface="HK Grotesk Light Bold"/>
                </a:rPr>
                <a:t>manage</a:t>
              </a:r>
              <a:r>
                <a:rPr lang="es-MX" sz="3200" dirty="0">
                  <a:solidFill>
                    <a:srgbClr val="FFFFFF"/>
                  </a:solidFill>
                  <a:latin typeface="HK Grotesk Light Bold"/>
                </a:rPr>
                <a:t> </a:t>
              </a:r>
              <a:r>
                <a:rPr lang="es-MX" sz="3200" dirty="0" err="1">
                  <a:solidFill>
                    <a:srgbClr val="FFFFFF"/>
                  </a:solidFill>
                  <a:latin typeface="HK Grotesk Light Bold"/>
                </a:rPr>
                <a:t>these</a:t>
              </a:r>
              <a:r>
                <a:rPr lang="es-MX" sz="3200" dirty="0">
                  <a:solidFill>
                    <a:srgbClr val="FFFFFF"/>
                  </a:solidFill>
                  <a:latin typeface="HK Grotesk Light Bold"/>
                </a:rPr>
                <a:t>?</a:t>
              </a:r>
              <a:endParaRPr lang="en-US" sz="3200" dirty="0">
                <a:solidFill>
                  <a:srgbClr val="FFFFFF"/>
                </a:solidFill>
                <a:latin typeface="HK Grotesk Light Bold"/>
              </a:endParaRPr>
            </a:p>
          </p:txBody>
        </p:sp>
      </p:grpSp>
      <p:sp>
        <p:nvSpPr>
          <p:cNvPr id="17" name="TextBox 17"/>
          <p:cNvSpPr txBox="1"/>
          <p:nvPr/>
        </p:nvSpPr>
        <p:spPr>
          <a:xfrm>
            <a:off x="4118832" y="754124"/>
            <a:ext cx="9362045" cy="1001172"/>
          </a:xfrm>
          <a:prstGeom prst="rect">
            <a:avLst/>
          </a:prstGeom>
        </p:spPr>
        <p:txBody>
          <a:bodyPr wrap="square" lIns="0" tIns="0" rIns="0" bIns="0" rtlCol="0" anchor="t">
            <a:spAutoFit/>
          </a:bodyPr>
          <a:lstStyle/>
          <a:p>
            <a:pPr algn="ctr">
              <a:lnSpc>
                <a:spcPts val="7721"/>
              </a:lnSpc>
            </a:pPr>
            <a:r>
              <a:rPr lang="en-US" sz="8128" dirty="0">
                <a:solidFill>
                  <a:schemeClr val="accent1"/>
                </a:solidFill>
                <a:latin typeface="Glacial Indifference"/>
              </a:rPr>
              <a:t>TAKE CONTROL</a:t>
            </a:r>
          </a:p>
        </p:txBody>
      </p:sp>
      <p:sp>
        <p:nvSpPr>
          <p:cNvPr id="18" name="TextBox 18"/>
          <p:cNvSpPr txBox="1"/>
          <p:nvPr/>
        </p:nvSpPr>
        <p:spPr>
          <a:xfrm>
            <a:off x="5274107" y="2148863"/>
            <a:ext cx="6537075" cy="478977"/>
          </a:xfrm>
          <a:prstGeom prst="rect">
            <a:avLst/>
          </a:prstGeom>
        </p:spPr>
        <p:txBody>
          <a:bodyPr lIns="0" tIns="0" rIns="0" bIns="0" rtlCol="0" anchor="t">
            <a:spAutoFit/>
          </a:bodyPr>
          <a:lstStyle/>
          <a:p>
            <a:pPr algn="ctr">
              <a:lnSpc>
                <a:spcPts val="3518"/>
              </a:lnSpc>
            </a:pPr>
            <a:r>
              <a:rPr lang="en-US" sz="3703">
                <a:solidFill>
                  <a:srgbClr val="000000"/>
                </a:solidFill>
                <a:latin typeface="HK Grotesk Light Bold"/>
              </a:rPr>
              <a:t>FOCUS ON YOUR ACTIONS</a:t>
            </a:r>
          </a:p>
        </p:txBody>
      </p:sp>
      <p:pic>
        <p:nvPicPr>
          <p:cNvPr id="20" name="Picture 19" descr="A yellow letter i on a black background&#10;&#10;Description automatically generated">
            <a:extLst>
              <a:ext uri="{FF2B5EF4-FFF2-40B4-BE49-F238E27FC236}">
                <a16:creationId xmlns:a16="http://schemas.microsoft.com/office/drawing/2014/main" id="{1BDC5E89-4120-4D0F-ABBC-2275645C492C}"/>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61645" y="2568"/>
            <a:ext cx="731178" cy="688369"/>
          </a:xfrm>
          <a:prstGeom prst="rect">
            <a:avLst/>
          </a:prstGeom>
        </p:spPr>
      </p:pic>
      <p:pic>
        <p:nvPicPr>
          <p:cNvPr id="21" name="Picture 20" descr="A white letter in a circle&#10;&#10;Description automatically generated">
            <a:extLst>
              <a:ext uri="{FF2B5EF4-FFF2-40B4-BE49-F238E27FC236}">
                <a16:creationId xmlns:a16="http://schemas.microsoft.com/office/drawing/2014/main" id="{CC7605D5-9670-49EB-A78F-D53208AFFC7D}"/>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400692" y="139557"/>
            <a:ext cx="636998" cy="628436"/>
          </a:xfrm>
          <a:prstGeom prst="rect">
            <a:avLst/>
          </a:prstGeom>
        </p:spPr>
      </p:pic>
      <p:pic>
        <p:nvPicPr>
          <p:cNvPr id="22" name="Picture 21" descr="Tu Salud Tras.png">
            <a:extLst>
              <a:ext uri="{FF2B5EF4-FFF2-40B4-BE49-F238E27FC236}">
                <a16:creationId xmlns:a16="http://schemas.microsoft.com/office/drawing/2014/main" id="{8EA592E8-44EA-4DAF-93BE-697A29C908D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623051" y="162900"/>
            <a:ext cx="7351659" cy="523157"/>
          </a:xfrm>
          <a:prstGeom prst="rect">
            <a:avLst/>
          </a:prstGeom>
        </p:spPr>
        <p:txBody>
          <a:bodyPr wrap="square" lIns="0" tIns="0" rIns="0" bIns="0" rtlCol="0" anchor="t">
            <a:spAutoFit/>
          </a:bodyPr>
          <a:lstStyle/>
          <a:p>
            <a:pPr>
              <a:lnSpc>
                <a:spcPts val="3996"/>
              </a:lnSpc>
            </a:pPr>
            <a:endParaRPr lang="en-US" sz="3600">
              <a:latin typeface="HK Grotesk Light Bold"/>
            </a:endParaRPr>
          </a:p>
        </p:txBody>
      </p:sp>
      <p:sp>
        <p:nvSpPr>
          <p:cNvPr id="7" name="TextBox 7"/>
          <p:cNvSpPr txBox="1"/>
          <p:nvPr/>
        </p:nvSpPr>
        <p:spPr>
          <a:xfrm>
            <a:off x="5592121" y="7883377"/>
            <a:ext cx="12797687" cy="348109"/>
          </a:xfrm>
          <a:prstGeom prst="rect">
            <a:avLst/>
          </a:prstGeom>
        </p:spPr>
        <p:txBody>
          <a:bodyPr wrap="square" lIns="0" tIns="0" rIns="0" bIns="0" rtlCol="0" anchor="t">
            <a:spAutoFit/>
          </a:bodyPr>
          <a:lstStyle/>
          <a:p>
            <a:pPr marL="450850" lvl="1" indent="-225425">
              <a:lnSpc>
                <a:spcPts val="2926"/>
              </a:lnSpc>
              <a:buFont typeface="Arial"/>
              <a:buChar char="•"/>
            </a:pPr>
            <a:endParaRPr lang="en-US">
              <a:latin typeface="HK Grotesk Light Bold"/>
            </a:endParaRPr>
          </a:p>
        </p:txBody>
      </p:sp>
      <p:sp>
        <p:nvSpPr>
          <p:cNvPr id="8" name="TextBox 8"/>
          <p:cNvSpPr txBox="1"/>
          <p:nvPr/>
        </p:nvSpPr>
        <p:spPr>
          <a:xfrm>
            <a:off x="6234300" y="448509"/>
            <a:ext cx="7670298" cy="948978"/>
          </a:xfrm>
          <a:prstGeom prst="rect">
            <a:avLst/>
          </a:prstGeom>
        </p:spPr>
        <p:txBody>
          <a:bodyPr wrap="square" lIns="0" tIns="0" rIns="0" bIns="0" rtlCol="0" anchor="t">
            <a:spAutoFit/>
          </a:bodyPr>
          <a:lstStyle/>
          <a:p>
            <a:pPr>
              <a:lnSpc>
                <a:spcPts val="7315"/>
              </a:lnSpc>
            </a:pPr>
            <a:r>
              <a:rPr lang="en-US" sz="7700" dirty="0">
                <a:latin typeface="Glacial Indifference"/>
              </a:rPr>
              <a:t>ACTION PLAN</a:t>
            </a:r>
          </a:p>
        </p:txBody>
      </p:sp>
      <p:sp>
        <p:nvSpPr>
          <p:cNvPr id="9" name="TextBox 9"/>
          <p:cNvSpPr txBox="1"/>
          <p:nvPr/>
        </p:nvSpPr>
        <p:spPr>
          <a:xfrm>
            <a:off x="623051" y="1985186"/>
            <a:ext cx="16406888" cy="811697"/>
          </a:xfrm>
          <a:prstGeom prst="rect">
            <a:avLst/>
          </a:prstGeom>
        </p:spPr>
        <p:txBody>
          <a:bodyPr wrap="square" lIns="0" tIns="0" rIns="0" bIns="0" rtlCol="0" anchor="t">
            <a:spAutoFit/>
          </a:bodyPr>
          <a:lstStyle/>
          <a:p>
            <a:r>
              <a:rPr lang="es-MX" sz="2800" b="1" dirty="0" err="1">
                <a:solidFill>
                  <a:srgbClr val="000000"/>
                </a:solidFill>
                <a:ea typeface="+mn-lt"/>
                <a:cs typeface="+mn-lt"/>
              </a:rPr>
              <a:t>My</a:t>
            </a:r>
            <a:r>
              <a:rPr lang="es-MX" sz="2800" b="1" dirty="0">
                <a:solidFill>
                  <a:srgbClr val="000000"/>
                </a:solidFill>
                <a:ea typeface="+mn-lt"/>
                <a:cs typeface="+mn-lt"/>
              </a:rPr>
              <a:t> GOAL is</a:t>
            </a:r>
            <a:r>
              <a:rPr lang="es-MX" sz="2400" b="1" dirty="0">
                <a:solidFill>
                  <a:srgbClr val="000000"/>
                </a:solidFill>
                <a:ea typeface="+mn-lt"/>
                <a:cs typeface="+mn-lt"/>
              </a:rPr>
              <a:t>:_______________________________________________________________________________________________</a:t>
            </a:r>
            <a:r>
              <a:rPr lang="en-US" sz="2600" b="1" dirty="0">
                <a:solidFill>
                  <a:srgbClr val="000000"/>
                </a:solidFill>
                <a:ea typeface="+mn-lt"/>
                <a:cs typeface="+mn-lt"/>
              </a:rPr>
              <a:t> </a:t>
            </a:r>
          </a:p>
          <a:p>
            <a:pPr>
              <a:lnSpc>
                <a:spcPts val="2756"/>
              </a:lnSpc>
            </a:pPr>
            <a:endParaRPr lang="en-US" sz="2900" b="1" dirty="0">
              <a:solidFill>
                <a:srgbClr val="000000"/>
              </a:solidFill>
              <a:latin typeface="HK Grotesk Light Bold"/>
            </a:endParaRPr>
          </a:p>
        </p:txBody>
      </p:sp>
      <p:sp>
        <p:nvSpPr>
          <p:cNvPr id="11" name="TextBox 11"/>
          <p:cNvSpPr txBox="1"/>
          <p:nvPr/>
        </p:nvSpPr>
        <p:spPr>
          <a:xfrm>
            <a:off x="2440626" y="8519383"/>
            <a:ext cx="3208046" cy="466725"/>
          </a:xfrm>
          <a:prstGeom prst="rect">
            <a:avLst/>
          </a:prstGeom>
        </p:spPr>
        <p:txBody>
          <a:bodyPr lIns="0" tIns="0" rIns="0" bIns="0" rtlCol="0" anchor="t">
            <a:spAutoFit/>
          </a:bodyPr>
          <a:lstStyle/>
          <a:p>
            <a:pPr>
              <a:lnSpc>
                <a:spcPts val="3419"/>
              </a:lnSpc>
            </a:pPr>
            <a:endParaRPr lang="en-US" sz="3600">
              <a:solidFill>
                <a:srgbClr val="000000"/>
              </a:solidFill>
              <a:latin typeface="HK Grotesk Light Bold"/>
            </a:endParaRPr>
          </a:p>
        </p:txBody>
      </p:sp>
      <p:pic>
        <p:nvPicPr>
          <p:cNvPr id="2" name="Picture 1" descr="A logo with a person walking&#10;&#10;Description automatically generated">
            <a:extLst>
              <a:ext uri="{FF2B5EF4-FFF2-40B4-BE49-F238E27FC236}">
                <a16:creationId xmlns:a16="http://schemas.microsoft.com/office/drawing/2014/main" id="{B9DDE001-A686-D5DE-0310-3BCE6ABCDFA9}"/>
              </a:ext>
            </a:extLst>
          </p:cNvPr>
          <p:cNvPicPr>
            <a:picLocks noChangeAspect="1"/>
          </p:cNvPicPr>
          <p:nvPr/>
        </p:nvPicPr>
        <p:blipFill>
          <a:blip r:embed="rId3"/>
          <a:stretch>
            <a:fillRect/>
          </a:stretch>
        </p:blipFill>
        <p:spPr>
          <a:xfrm>
            <a:off x="15332528" y="66197"/>
            <a:ext cx="2743200" cy="1631092"/>
          </a:xfrm>
          <a:prstGeom prst="rect">
            <a:avLst/>
          </a:prstGeom>
        </p:spPr>
      </p:pic>
      <p:pic>
        <p:nvPicPr>
          <p:cNvPr id="12" name="Picture 11" descr="A yellow letter i on a black background&#10;&#10;Description automatically generated">
            <a:extLst>
              <a:ext uri="{FF2B5EF4-FFF2-40B4-BE49-F238E27FC236}">
                <a16:creationId xmlns:a16="http://schemas.microsoft.com/office/drawing/2014/main" id="{9A4DA08B-7B8A-4EF1-8733-A337A6D72E7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1645" y="2568"/>
            <a:ext cx="731178" cy="688369"/>
          </a:xfrm>
          <a:prstGeom prst="rect">
            <a:avLst/>
          </a:prstGeom>
        </p:spPr>
      </p:pic>
      <p:pic>
        <p:nvPicPr>
          <p:cNvPr id="14" name="Picture 13" descr="A white letter in a circle&#10;&#10;Description automatically generated">
            <a:extLst>
              <a:ext uri="{FF2B5EF4-FFF2-40B4-BE49-F238E27FC236}">
                <a16:creationId xmlns:a16="http://schemas.microsoft.com/office/drawing/2014/main" id="{FFF4E47F-31C1-4CED-B0E4-AE8FDC13D29A}"/>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00692" y="139557"/>
            <a:ext cx="636998" cy="628436"/>
          </a:xfrm>
          <a:prstGeom prst="rect">
            <a:avLst/>
          </a:prstGeom>
        </p:spPr>
      </p:pic>
      <p:graphicFrame>
        <p:nvGraphicFramePr>
          <p:cNvPr id="16" name="Table 15">
            <a:extLst>
              <a:ext uri="{FF2B5EF4-FFF2-40B4-BE49-F238E27FC236}">
                <a16:creationId xmlns:a16="http://schemas.microsoft.com/office/drawing/2014/main" id="{C29B5DB0-3C1B-4707-BE80-E1D438CD67CF}"/>
              </a:ext>
            </a:extLst>
          </p:cNvPr>
          <p:cNvGraphicFramePr>
            <a:graphicFrameLocks noGrp="1"/>
          </p:cNvGraphicFramePr>
          <p:nvPr>
            <p:extLst>
              <p:ext uri="{D42A27DB-BD31-4B8C-83A1-F6EECF244321}">
                <p14:modId xmlns:p14="http://schemas.microsoft.com/office/powerpoint/2010/main" val="930122411"/>
              </p:ext>
            </p:extLst>
          </p:nvPr>
        </p:nvGraphicFramePr>
        <p:xfrm>
          <a:off x="623051" y="2931984"/>
          <a:ext cx="17200166" cy="6753482"/>
        </p:xfrm>
        <a:graphic>
          <a:graphicData uri="http://schemas.openxmlformats.org/drawingml/2006/table">
            <a:tbl>
              <a:tblPr/>
              <a:tblGrid>
                <a:gridCol w="6649814">
                  <a:extLst>
                    <a:ext uri="{9D8B030D-6E8A-4147-A177-3AD203B41FA5}">
                      <a16:colId xmlns:a16="http://schemas.microsoft.com/office/drawing/2014/main" val="20000"/>
                    </a:ext>
                  </a:extLst>
                </a:gridCol>
                <a:gridCol w="10550352">
                  <a:extLst>
                    <a:ext uri="{9D8B030D-6E8A-4147-A177-3AD203B41FA5}">
                      <a16:colId xmlns:a16="http://schemas.microsoft.com/office/drawing/2014/main" val="20001"/>
                    </a:ext>
                  </a:extLst>
                </a:gridCol>
              </a:tblGrid>
              <a:tr h="747883">
                <a:tc>
                  <a:txBody>
                    <a:bodyPr/>
                    <a:lstStyle/>
                    <a:p>
                      <a:pPr marL="0" marR="0" lvl="0" indent="0" algn="l" defTabSz="1371600" rtl="0" eaLnBrk="1" fontAlgn="auto" latinLnBrk="0" hangingPunct="1">
                        <a:lnSpc>
                          <a:spcPts val="2393"/>
                        </a:lnSpc>
                        <a:spcBef>
                          <a:spcPts val="0"/>
                        </a:spcBef>
                        <a:spcAft>
                          <a:spcPts val="0"/>
                        </a:spcAft>
                        <a:buClrTx/>
                        <a:buSzTx/>
                        <a:buFontTx/>
                        <a:buNone/>
                        <a:tabLst/>
                        <a:defRPr/>
                      </a:pPr>
                      <a:r>
                        <a:rPr lang="en-US" sz="3600" b="1" dirty="0">
                          <a:solidFill>
                            <a:srgbClr val="000000"/>
                          </a:solidFill>
                          <a:latin typeface="HK Grotesk Light Bold"/>
                        </a:rPr>
                        <a:t>Why will I do it?</a:t>
                      </a:r>
                    </a:p>
                    <a:p>
                      <a:pPr marL="0" marR="0" lvl="0" indent="0" algn="l" defTabSz="1371600" rtl="0" eaLnBrk="1" fontAlgn="auto" latinLnBrk="0" hangingPunct="1">
                        <a:lnSpc>
                          <a:spcPts val="2393"/>
                        </a:lnSpc>
                        <a:spcBef>
                          <a:spcPts val="0"/>
                        </a:spcBef>
                        <a:spcAft>
                          <a:spcPts val="0"/>
                        </a:spcAft>
                        <a:buClrTx/>
                        <a:buSzTx/>
                        <a:buFontTx/>
                        <a:buNone/>
                        <a:tabLst/>
                        <a:defRPr/>
                      </a:pPr>
                      <a:endParaRPr lang="en-US" sz="36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8955063"/>
                  </a:ext>
                </a:extLst>
              </a:tr>
              <a:tr h="747883">
                <a:tc>
                  <a:txBody>
                    <a:bodyPr/>
                    <a:lstStyle/>
                    <a:p>
                      <a:pPr algn="l">
                        <a:lnSpc>
                          <a:spcPts val="2393"/>
                        </a:lnSpc>
                        <a:defRPr/>
                      </a:pPr>
                      <a:r>
                        <a:rPr lang="en-US" sz="3600" b="1">
                          <a:solidFill>
                            <a:srgbClr val="000000"/>
                          </a:solidFill>
                          <a:latin typeface="HK Grotesk Light Bold"/>
                        </a:rPr>
                        <a:t>How will I do it?</a:t>
                      </a:r>
                    </a:p>
                    <a:p>
                      <a:pPr algn="l">
                        <a:lnSpc>
                          <a:spcPts val="2393"/>
                        </a:lnSpc>
                        <a:defRPr/>
                      </a:pPr>
                      <a:endParaRPr lang="en-US" sz="36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dirty="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47883">
                <a:tc>
                  <a:txBody>
                    <a:bodyPr/>
                    <a:lstStyle/>
                    <a:p>
                      <a:pPr algn="l">
                        <a:lnSpc>
                          <a:spcPts val="2939"/>
                        </a:lnSpc>
                        <a:defRPr/>
                      </a:pPr>
                      <a:r>
                        <a:rPr lang="en-US" sz="3600" b="1" dirty="0">
                          <a:solidFill>
                            <a:srgbClr val="000000"/>
                          </a:solidFill>
                          <a:latin typeface="HK Grotesk Light Bold"/>
                        </a:rPr>
                        <a:t>When will I do it?</a:t>
                      </a:r>
                    </a:p>
                    <a:p>
                      <a:pPr algn="l">
                        <a:lnSpc>
                          <a:spcPts val="2939"/>
                        </a:lnSpc>
                        <a:defRPr/>
                      </a:pPr>
                      <a:endParaRPr lang="en-US" sz="36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47883">
                <a:tc>
                  <a:txBody>
                    <a:bodyPr/>
                    <a:lstStyle/>
                    <a:p>
                      <a:pPr algn="l">
                        <a:lnSpc>
                          <a:spcPts val="2939"/>
                        </a:lnSpc>
                        <a:defRPr/>
                      </a:pPr>
                      <a:r>
                        <a:rPr lang="es-MX" sz="3600" b="1" dirty="0" err="1">
                          <a:solidFill>
                            <a:srgbClr val="000000"/>
                          </a:solidFill>
                          <a:latin typeface="HK Grotesk Light Bold"/>
                        </a:rPr>
                        <a:t>Challenges</a:t>
                      </a:r>
                      <a:r>
                        <a:rPr lang="es-MX" sz="3600" b="1" dirty="0">
                          <a:solidFill>
                            <a:srgbClr val="000000"/>
                          </a:solidFill>
                          <a:latin typeface="HK Grotesk Light Bold"/>
                        </a:rPr>
                        <a:t> I </a:t>
                      </a:r>
                      <a:r>
                        <a:rPr lang="es-MX" sz="3600" b="1" dirty="0" err="1">
                          <a:solidFill>
                            <a:srgbClr val="000000"/>
                          </a:solidFill>
                          <a:latin typeface="HK Grotesk Light Bold"/>
                        </a:rPr>
                        <a:t>might</a:t>
                      </a:r>
                      <a:r>
                        <a:rPr lang="es-MX" sz="3600" b="1" dirty="0">
                          <a:solidFill>
                            <a:srgbClr val="000000"/>
                          </a:solidFill>
                          <a:latin typeface="HK Grotesk Light Bold"/>
                        </a:rPr>
                        <a:t> </a:t>
                      </a:r>
                      <a:r>
                        <a:rPr lang="es-MX" sz="3600" b="1" dirty="0" err="1">
                          <a:solidFill>
                            <a:srgbClr val="000000"/>
                          </a:solidFill>
                          <a:latin typeface="HK Grotesk Light Bold"/>
                        </a:rPr>
                        <a:t>face</a:t>
                      </a:r>
                      <a:r>
                        <a:rPr lang="es-MX" sz="3600" b="1" dirty="0">
                          <a:solidFill>
                            <a:srgbClr val="000000"/>
                          </a:solidFill>
                          <a:latin typeface="HK Grotesk Light Bold"/>
                        </a:rPr>
                        <a:t>?</a:t>
                      </a:r>
                    </a:p>
                    <a:p>
                      <a:pPr algn="l">
                        <a:lnSpc>
                          <a:spcPts val="2939"/>
                        </a:lnSpc>
                        <a:defRPr/>
                      </a:pPr>
                      <a:endParaRPr lang="en-US" sz="36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47883">
                <a:tc>
                  <a:txBody>
                    <a:bodyPr/>
                    <a:lstStyle/>
                    <a:p>
                      <a:pPr algn="l">
                        <a:lnSpc>
                          <a:spcPts val="2939"/>
                        </a:lnSpc>
                        <a:defRPr/>
                      </a:pPr>
                      <a:r>
                        <a:rPr lang="en-US" sz="3600" b="1" dirty="0">
                          <a:solidFill>
                            <a:srgbClr val="000000"/>
                          </a:solidFill>
                          <a:latin typeface="HK Grotesk Light Bold"/>
                        </a:rPr>
                        <a:t>Ways to meet the challenges?</a:t>
                      </a:r>
                    </a:p>
                    <a:p>
                      <a:pPr algn="l">
                        <a:lnSpc>
                          <a:spcPts val="2939"/>
                        </a:lnSpc>
                        <a:defRPr/>
                      </a:pPr>
                      <a:endParaRPr lang="en-US" sz="3600" b="1" dirty="0">
                        <a:solidFill>
                          <a:srgbClr val="000000"/>
                        </a:solidFill>
                        <a:latin typeface="HK Grotesk Light Bold"/>
                      </a:endParaRPr>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a:lnSpc>
                          <a:spcPts val="2379"/>
                        </a:lnSpc>
                        <a:defRPr/>
                      </a:pPr>
                      <a:endParaRPr lang="en-US" sz="1100"/>
                    </a:p>
                  </a:txBody>
                  <a:tcPr marL="190500" marR="190500" marT="190500" marB="19050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47883">
                <a:tc>
                  <a:txBody>
                    <a:bodyPr/>
                    <a:lstStyle/>
                    <a:p>
                      <a:pPr lvl="0" algn="l">
                        <a:lnSpc>
                          <a:spcPts val="2939"/>
                        </a:lnSpc>
                        <a:buNone/>
                      </a:pPr>
                      <a:r>
                        <a:rPr lang="en-US" sz="3600" b="1" dirty="0">
                          <a:solidFill>
                            <a:srgbClr val="000000"/>
                          </a:solidFill>
                          <a:latin typeface="HK Grotesk Light Bold"/>
                        </a:rPr>
                        <a:t>What benefits will I get?</a:t>
                      </a:r>
                    </a:p>
                    <a:p>
                      <a:pPr lvl="0" algn="l">
                        <a:lnSpc>
                          <a:spcPts val="2939"/>
                        </a:lnSpc>
                        <a:buNone/>
                      </a:pPr>
                      <a:endParaRPr lang="en-US" sz="3600" b="1" dirty="0">
                        <a:solidFill>
                          <a:srgbClr val="000000"/>
                        </a:solidFill>
                        <a:latin typeface="HK Grotesk Light Bold"/>
                      </a:endParaRPr>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tc>
                  <a:txBody>
                    <a:bodyPr/>
                    <a:lstStyle/>
                    <a:p>
                      <a:pPr lvl="0" algn="l">
                        <a:lnSpc>
                          <a:spcPts val="2379"/>
                        </a:lnSpc>
                        <a:buNone/>
                        <a:defRPr/>
                      </a:pPr>
                      <a:endParaRPr lang="en-US" sz="1100" dirty="0"/>
                    </a:p>
                  </a:txBody>
                  <a:tcPr marL="190500" marR="190500" marT="190500" marB="190500" anchor="ctr">
                    <a:lnL w="28575">
                      <a:solidFill>
                        <a:srgbClr val="000000"/>
                      </a:solidFill>
                    </a:lnL>
                    <a:lnR w="28575">
                      <a:solidFill>
                        <a:srgbClr val="000000"/>
                      </a:solidFill>
                    </a:lnR>
                    <a:lnT w="28575">
                      <a:solidFill>
                        <a:srgbClr val="000000"/>
                      </a:solidFill>
                    </a:lnT>
                    <a:lnB w="28575">
                      <a:solidFill>
                        <a:srgbClr val="000000"/>
                      </a:solidFill>
                    </a:lnB>
                  </a:tcPr>
                </a:tc>
                <a:extLst>
                  <a:ext uri="{0D108BD9-81ED-4DB2-BD59-A6C34878D82A}">
                    <a16:rowId xmlns:a16="http://schemas.microsoft.com/office/drawing/2014/main" val="2608090279"/>
                  </a:ext>
                </a:extLst>
              </a:tr>
            </a:tbl>
          </a:graphicData>
        </a:graphic>
      </p:graphicFrame>
    </p:spTree>
    <p:extLst>
      <p:ext uri="{BB962C8B-B14F-4D97-AF65-F5344CB8AC3E}">
        <p14:creationId xmlns:p14="http://schemas.microsoft.com/office/powerpoint/2010/main" val="3277419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Preparedness scale</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Very ready</a:t>
            </a: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Not ready at all</a:t>
            </a: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Somewhat ready</a:t>
            </a: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4" name="TextBox 13">
            <a:extLst>
              <a:ext uri="{FF2B5EF4-FFF2-40B4-BE49-F238E27FC236}">
                <a16:creationId xmlns:a16="http://schemas.microsoft.com/office/drawing/2014/main" id="{9D153C2A-CA37-4E79-B013-305A7E5691F1}"/>
              </a:ext>
            </a:extLst>
          </p:cNvPr>
          <p:cNvSpPr txBox="1"/>
          <p:nvPr/>
        </p:nvSpPr>
        <p:spPr>
          <a:xfrm>
            <a:off x="2635358" y="434226"/>
            <a:ext cx="12248357" cy="778931"/>
          </a:xfrm>
          <a:prstGeom prst="rect">
            <a:avLst/>
          </a:prstGeom>
        </p:spPr>
        <p:txBody>
          <a:bodyPr lIns="0" tIns="0" rIns="0" bIns="0" rtlCol="0" anchor="t">
            <a:spAutoFit/>
          </a:bodyPr>
          <a:lstStyle/>
          <a:p>
            <a:pPr algn="ctr">
              <a:lnSpc>
                <a:spcPts val="5981"/>
              </a:lnSpc>
            </a:pPr>
            <a:r>
              <a:rPr lang="es-ES" sz="6296" dirty="0">
                <a:latin typeface="Glacial Indifference"/>
              </a:rPr>
              <a:t>Are </a:t>
            </a:r>
            <a:r>
              <a:rPr lang="es-ES" sz="6296" dirty="0" err="1">
                <a:latin typeface="Glacial Indifference"/>
              </a:rPr>
              <a:t>you</a:t>
            </a:r>
            <a:r>
              <a:rPr lang="es-ES" sz="6296" dirty="0">
                <a:latin typeface="Glacial Indifference"/>
              </a:rPr>
              <a:t> </a:t>
            </a:r>
            <a:r>
              <a:rPr lang="es-ES" sz="6296" dirty="0" err="1">
                <a:latin typeface="Glacial Indifference"/>
              </a:rPr>
              <a:t>ready</a:t>
            </a:r>
            <a:r>
              <a:rPr lang="es-ES" sz="6296" dirty="0">
                <a:latin typeface="Glacial Indifference"/>
              </a:rPr>
              <a:t> </a:t>
            </a:r>
            <a:r>
              <a:rPr lang="es-ES" sz="6296" dirty="0" err="1">
                <a:latin typeface="Glacial Indifference"/>
              </a:rPr>
              <a:t>to</a:t>
            </a:r>
            <a:r>
              <a:rPr lang="es-ES" sz="6296" dirty="0">
                <a:latin typeface="Glacial Indifference"/>
              </a:rPr>
              <a:t> </a:t>
            </a:r>
            <a:r>
              <a:rPr lang="es-ES" sz="6296" dirty="0" err="1">
                <a:latin typeface="Glacial Indifference"/>
              </a:rPr>
              <a:t>make</a:t>
            </a:r>
            <a:r>
              <a:rPr lang="es-ES" sz="6296" dirty="0">
                <a:latin typeface="Glacial Indifference"/>
              </a:rPr>
              <a:t> a </a:t>
            </a:r>
            <a:r>
              <a:rPr lang="es-ES" sz="6296" dirty="0" err="1">
                <a:latin typeface="Glacial Indifference"/>
              </a:rPr>
              <a:t>change</a:t>
            </a:r>
            <a:r>
              <a:rPr lang="es-ES" sz="6296" dirty="0">
                <a:latin typeface="Glacial Indifference"/>
              </a:rPr>
              <a:t>?</a:t>
            </a:r>
          </a:p>
        </p:txBody>
      </p:sp>
      <p:sp>
        <p:nvSpPr>
          <p:cNvPr id="25" name="TextBox 12">
            <a:extLst>
              <a:ext uri="{FF2B5EF4-FFF2-40B4-BE49-F238E27FC236}">
                <a16:creationId xmlns:a16="http://schemas.microsoft.com/office/drawing/2014/main" id="{A75555EB-0454-432B-9556-4EF2CE6521FB}"/>
              </a:ext>
            </a:extLst>
          </p:cNvPr>
          <p:cNvSpPr txBox="1"/>
          <p:nvPr/>
        </p:nvSpPr>
        <p:spPr>
          <a:xfrm>
            <a:off x="1158354" y="7913252"/>
            <a:ext cx="16049372" cy="1324017"/>
          </a:xfrm>
          <a:prstGeom prst="rect">
            <a:avLst/>
          </a:prstGeom>
        </p:spPr>
        <p:txBody>
          <a:bodyPr lIns="0" tIns="0" rIns="0" bIns="0" rtlCol="0" anchor="t">
            <a:spAutoFit/>
          </a:bodyPr>
          <a:lstStyle/>
          <a:p>
            <a:pPr algn="ctr">
              <a:lnSpc>
                <a:spcPts val="5332"/>
              </a:lnSpc>
            </a:pPr>
            <a:r>
              <a:rPr lang="es-ES" sz="3500" err="1">
                <a:solidFill>
                  <a:srgbClr val="141414"/>
                </a:solidFill>
                <a:latin typeface="HK Grotesk Light Bold"/>
              </a:rPr>
              <a:t>On</a:t>
            </a:r>
            <a:r>
              <a:rPr lang="es-ES" sz="3500">
                <a:solidFill>
                  <a:srgbClr val="141414"/>
                </a:solidFill>
                <a:latin typeface="HK Grotesk Light Bold"/>
              </a:rPr>
              <a:t> a </a:t>
            </a:r>
            <a:r>
              <a:rPr lang="es-ES" sz="3500" err="1">
                <a:solidFill>
                  <a:srgbClr val="141414"/>
                </a:solidFill>
                <a:latin typeface="HK Grotesk Light Bold"/>
              </a:rPr>
              <a:t>scale</a:t>
            </a:r>
            <a:r>
              <a:rPr lang="es-ES" sz="3500">
                <a:solidFill>
                  <a:srgbClr val="141414"/>
                </a:solidFill>
                <a:latin typeface="HK Grotesk Light Bold"/>
              </a:rPr>
              <a:t> </a:t>
            </a:r>
            <a:r>
              <a:rPr lang="es-ES" sz="3500" err="1">
                <a:solidFill>
                  <a:srgbClr val="141414"/>
                </a:solidFill>
                <a:latin typeface="HK Grotesk Light Bold"/>
              </a:rPr>
              <a:t>from</a:t>
            </a:r>
            <a:r>
              <a:rPr lang="es-ES" sz="3500">
                <a:solidFill>
                  <a:srgbClr val="141414"/>
                </a:solidFill>
                <a:latin typeface="HK Grotesk Light Bold"/>
              </a:rPr>
              <a:t> 0-10,  </a:t>
            </a:r>
            <a:r>
              <a:rPr lang="es-ES" sz="3500" err="1">
                <a:solidFill>
                  <a:srgbClr val="141414"/>
                </a:solidFill>
                <a:latin typeface="HK Grotesk Light Bold"/>
              </a:rPr>
              <a:t>how</a:t>
            </a:r>
            <a:r>
              <a:rPr lang="es-ES" sz="3500">
                <a:solidFill>
                  <a:srgbClr val="141414"/>
                </a:solidFill>
                <a:latin typeface="HK Grotesk Light Bold"/>
              </a:rPr>
              <a:t> </a:t>
            </a:r>
            <a:r>
              <a:rPr lang="es-ES" sz="3500" err="1">
                <a:solidFill>
                  <a:srgbClr val="141414"/>
                </a:solidFill>
                <a:latin typeface="HK Grotesk Light Bold"/>
              </a:rPr>
              <a:t>ready</a:t>
            </a:r>
            <a:r>
              <a:rPr lang="es-ES" sz="3500">
                <a:solidFill>
                  <a:srgbClr val="141414"/>
                </a:solidFill>
                <a:latin typeface="HK Grotesk Light Bold"/>
              </a:rPr>
              <a:t> are </a:t>
            </a:r>
            <a:r>
              <a:rPr lang="es-ES" sz="3500" err="1">
                <a:solidFill>
                  <a:srgbClr val="141414"/>
                </a:solidFill>
                <a:latin typeface="HK Grotesk Light Bold"/>
              </a:rPr>
              <a:t>you</a:t>
            </a:r>
            <a:r>
              <a:rPr lang="es-ES" sz="3500">
                <a:solidFill>
                  <a:srgbClr val="141414"/>
                </a:solidFill>
                <a:latin typeface="HK Grotesk Light Bold"/>
              </a:rPr>
              <a:t> </a:t>
            </a:r>
            <a:r>
              <a:rPr lang="es-ES" sz="3500" err="1">
                <a:solidFill>
                  <a:srgbClr val="141414"/>
                </a:solidFill>
                <a:latin typeface="HK Grotesk Light Bold"/>
              </a:rPr>
              <a:t>to</a:t>
            </a:r>
            <a:r>
              <a:rPr lang="es-ES" sz="3500">
                <a:solidFill>
                  <a:srgbClr val="141414"/>
                </a:solidFill>
                <a:latin typeface="HK Grotesk Light Bold"/>
              </a:rPr>
              <a:t> </a:t>
            </a:r>
            <a:r>
              <a:rPr lang="es-ES" sz="3500" err="1">
                <a:solidFill>
                  <a:srgbClr val="141414"/>
                </a:solidFill>
                <a:latin typeface="HK Grotesk Light Bold"/>
              </a:rPr>
              <a:t>start</a:t>
            </a:r>
            <a:r>
              <a:rPr lang="es-ES" sz="3500">
                <a:solidFill>
                  <a:srgbClr val="141414"/>
                </a:solidFill>
                <a:latin typeface="HK Grotesk Light Bold"/>
              </a:rPr>
              <a:t> </a:t>
            </a:r>
            <a:r>
              <a:rPr lang="es-ES" sz="3500" err="1">
                <a:solidFill>
                  <a:srgbClr val="141414"/>
                </a:solidFill>
                <a:latin typeface="HK Grotesk Light Bold"/>
              </a:rPr>
              <a:t>increasing</a:t>
            </a:r>
            <a:r>
              <a:rPr lang="es-ES" sz="3500">
                <a:solidFill>
                  <a:srgbClr val="141414"/>
                </a:solidFill>
                <a:latin typeface="HK Grotesk Light Bold"/>
              </a:rPr>
              <a:t> </a:t>
            </a:r>
            <a:r>
              <a:rPr lang="es-ES" sz="3500" err="1">
                <a:solidFill>
                  <a:srgbClr val="141414"/>
                </a:solidFill>
                <a:latin typeface="HK Grotesk Light Bold"/>
              </a:rPr>
              <a:t>fruit</a:t>
            </a:r>
            <a:r>
              <a:rPr lang="es-ES" sz="3500">
                <a:solidFill>
                  <a:srgbClr val="141414"/>
                </a:solidFill>
                <a:latin typeface="HK Grotesk Light Bold"/>
              </a:rPr>
              <a:t> and vegetable </a:t>
            </a:r>
            <a:r>
              <a:rPr lang="es-ES" sz="3500" err="1">
                <a:solidFill>
                  <a:srgbClr val="141414"/>
                </a:solidFill>
                <a:latin typeface="HK Grotesk Light Bold"/>
              </a:rPr>
              <a:t>consumption</a:t>
            </a:r>
            <a:r>
              <a:rPr lang="es-ES" sz="3500">
                <a:solidFill>
                  <a:srgbClr val="141414"/>
                </a:solidFill>
                <a:latin typeface="HK Grotesk Light Bold"/>
              </a:rPr>
              <a:t>?</a:t>
            </a:r>
            <a:endParaRPr lang="en-US" sz="3500">
              <a:solidFill>
                <a:srgbClr val="141414"/>
              </a:solidFill>
              <a:latin typeface="HK Grotesk Light Bold"/>
            </a:endParaRPr>
          </a:p>
        </p:txBody>
      </p:sp>
      <p:pic>
        <p:nvPicPr>
          <p:cNvPr id="26" name="Picture 25" descr="A yellow letter i on a black background&#10;&#10;Description automatically generated">
            <a:extLst>
              <a:ext uri="{FF2B5EF4-FFF2-40B4-BE49-F238E27FC236}">
                <a16:creationId xmlns:a16="http://schemas.microsoft.com/office/drawing/2014/main" id="{9A59C919-8A72-4F41-B17F-7AB57ECE4A8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27" name="Picture 26" descr="A white letter in a circle&#10;&#10;Description automatically generated">
            <a:extLst>
              <a:ext uri="{FF2B5EF4-FFF2-40B4-BE49-F238E27FC236}">
                <a16:creationId xmlns:a16="http://schemas.microsoft.com/office/drawing/2014/main" id="{F0621E48-86B9-442A-86EE-E35C1285266D}"/>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00692" y="139557"/>
            <a:ext cx="636998" cy="628436"/>
          </a:xfrm>
          <a:prstGeom prst="rect">
            <a:avLst/>
          </a:prstGeom>
        </p:spPr>
      </p:pic>
      <p:pic>
        <p:nvPicPr>
          <p:cNvPr id="28" name="Picture 27" descr="Tu Salud Tras.png">
            <a:extLst>
              <a:ext uri="{FF2B5EF4-FFF2-40B4-BE49-F238E27FC236}">
                <a16:creationId xmlns:a16="http://schemas.microsoft.com/office/drawing/2014/main" id="{6FC96589-4D77-47AC-91CF-A9FEDFA635C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extLst>
      <p:ext uri="{BB962C8B-B14F-4D97-AF65-F5344CB8AC3E}">
        <p14:creationId xmlns:p14="http://schemas.microsoft.com/office/powerpoint/2010/main" val="457872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486771" y="6996185"/>
            <a:ext cx="7672910" cy="572529"/>
          </a:xfrm>
          <a:prstGeom prst="rect">
            <a:avLst/>
          </a:prstGeom>
        </p:spPr>
        <p:txBody>
          <a:bodyPr lIns="0" tIns="0" rIns="0" bIns="0" rtlCol="0" anchor="t">
            <a:spAutoFit/>
          </a:bodyPr>
          <a:lstStyle/>
          <a:p>
            <a:pPr algn="ctr">
              <a:lnSpc>
                <a:spcPts val="4165"/>
              </a:lnSpc>
            </a:pPr>
            <a:r>
              <a:rPr lang="en-US" sz="4385">
                <a:solidFill>
                  <a:srgbClr val="000000"/>
                </a:solidFill>
                <a:latin typeface="HK Grotesk Light Bold"/>
              </a:rPr>
              <a:t>Confidence scale</a:t>
            </a:r>
          </a:p>
        </p:txBody>
      </p:sp>
      <p:grpSp>
        <p:nvGrpSpPr>
          <p:cNvPr id="14" name="Group 5">
            <a:extLst>
              <a:ext uri="{FF2B5EF4-FFF2-40B4-BE49-F238E27FC236}">
                <a16:creationId xmlns:a16="http://schemas.microsoft.com/office/drawing/2014/main" id="{C57AFFDF-E160-4F42-9AAD-D7A5B725BD72}"/>
              </a:ext>
            </a:extLst>
          </p:cNvPr>
          <p:cNvGrpSpPr/>
          <p:nvPr/>
        </p:nvGrpSpPr>
        <p:grpSpPr>
          <a:xfrm>
            <a:off x="1992913" y="2527601"/>
            <a:ext cx="14268892" cy="3659935"/>
            <a:chOff x="0" y="0"/>
            <a:chExt cx="4864171" cy="1758810"/>
          </a:xfrm>
          <a:solidFill>
            <a:schemeClr val="accent6"/>
          </a:solidFill>
        </p:grpSpPr>
        <p:sp>
          <p:nvSpPr>
            <p:cNvPr id="15" name="Freeform 6">
              <a:extLst>
                <a:ext uri="{FF2B5EF4-FFF2-40B4-BE49-F238E27FC236}">
                  <a16:creationId xmlns:a16="http://schemas.microsoft.com/office/drawing/2014/main" id="{D73F334D-DAE5-470F-93B9-CBA4124F0C12}"/>
                </a:ext>
              </a:extLst>
            </p:cNvPr>
            <p:cNvSpPr/>
            <p:nvPr/>
          </p:nvSpPr>
          <p:spPr>
            <a:xfrm>
              <a:off x="0" y="0"/>
              <a:ext cx="4864171" cy="1758810"/>
            </a:xfrm>
            <a:custGeom>
              <a:avLst/>
              <a:gdLst/>
              <a:ahLst/>
              <a:cxnLst/>
              <a:rect l="l" t="t" r="r" b="b"/>
              <a:pathLst>
                <a:path w="4864171" h="1758810">
                  <a:moveTo>
                    <a:pt x="4739711" y="1758810"/>
                  </a:moveTo>
                  <a:lnTo>
                    <a:pt x="124460" y="1758810"/>
                  </a:lnTo>
                  <a:cubicBezTo>
                    <a:pt x="55880" y="1758810"/>
                    <a:pt x="0" y="1702930"/>
                    <a:pt x="0" y="1634350"/>
                  </a:cubicBezTo>
                  <a:lnTo>
                    <a:pt x="0" y="124460"/>
                  </a:lnTo>
                  <a:cubicBezTo>
                    <a:pt x="0" y="55880"/>
                    <a:pt x="55880" y="0"/>
                    <a:pt x="124460" y="0"/>
                  </a:cubicBezTo>
                  <a:lnTo>
                    <a:pt x="4739711" y="0"/>
                  </a:lnTo>
                  <a:cubicBezTo>
                    <a:pt x="4808291" y="0"/>
                    <a:pt x="4864171" y="55880"/>
                    <a:pt x="4864171" y="124460"/>
                  </a:cubicBezTo>
                  <a:lnTo>
                    <a:pt x="4864171" y="1634350"/>
                  </a:lnTo>
                  <a:cubicBezTo>
                    <a:pt x="4864171" y="1702930"/>
                    <a:pt x="4808291" y="1758810"/>
                    <a:pt x="4739711" y="1758810"/>
                  </a:cubicBezTo>
                  <a:close/>
                </a:path>
              </a:pathLst>
            </a:custGeom>
            <a:grpFill/>
          </p:spPr>
        </p:sp>
      </p:grpSp>
      <p:sp>
        <p:nvSpPr>
          <p:cNvPr id="16" name="TextBox 7">
            <a:extLst>
              <a:ext uri="{FF2B5EF4-FFF2-40B4-BE49-F238E27FC236}">
                <a16:creationId xmlns:a16="http://schemas.microsoft.com/office/drawing/2014/main" id="{6D63F87A-F1B1-4147-BC67-5941C63637C4}"/>
              </a:ext>
            </a:extLst>
          </p:cNvPr>
          <p:cNvSpPr txBox="1"/>
          <p:nvPr/>
        </p:nvSpPr>
        <p:spPr>
          <a:xfrm>
            <a:off x="13742418" y="5001343"/>
            <a:ext cx="1606432" cy="621773"/>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Not confident</a:t>
            </a:r>
          </a:p>
        </p:txBody>
      </p:sp>
      <p:sp>
        <p:nvSpPr>
          <p:cNvPr id="17" name="TextBox 8">
            <a:extLst>
              <a:ext uri="{FF2B5EF4-FFF2-40B4-BE49-F238E27FC236}">
                <a16:creationId xmlns:a16="http://schemas.microsoft.com/office/drawing/2014/main" id="{1ECF2087-C0E3-4DB1-8160-39ED2527F9BC}"/>
              </a:ext>
            </a:extLst>
          </p:cNvPr>
          <p:cNvSpPr txBox="1"/>
          <p:nvPr/>
        </p:nvSpPr>
        <p:spPr>
          <a:xfrm>
            <a:off x="3414843" y="4998685"/>
            <a:ext cx="1754431"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Not confident</a:t>
            </a:r>
          </a:p>
        </p:txBody>
      </p:sp>
      <p:sp>
        <p:nvSpPr>
          <p:cNvPr id="18" name="TextBox 9">
            <a:extLst>
              <a:ext uri="{FF2B5EF4-FFF2-40B4-BE49-F238E27FC236}">
                <a16:creationId xmlns:a16="http://schemas.microsoft.com/office/drawing/2014/main" id="{1DD4D1E8-BEF5-48B9-9486-255E60D6488D}"/>
              </a:ext>
            </a:extLst>
          </p:cNvPr>
          <p:cNvSpPr txBox="1"/>
          <p:nvPr/>
        </p:nvSpPr>
        <p:spPr>
          <a:xfrm>
            <a:off x="7800602" y="5001831"/>
            <a:ext cx="2961610" cy="313997"/>
          </a:xfrm>
          <a:prstGeom prst="rect">
            <a:avLst/>
          </a:prstGeom>
        </p:spPr>
        <p:txBody>
          <a:bodyPr wrap="square" lIns="0" tIns="0" rIns="0" bIns="0" rtlCol="0" anchor="t">
            <a:spAutoFit/>
          </a:bodyPr>
          <a:lstStyle/>
          <a:p>
            <a:pPr algn="ctr">
              <a:lnSpc>
                <a:spcPts val="2423"/>
              </a:lnSpc>
            </a:pPr>
            <a:r>
              <a:rPr lang="en-US" sz="2163">
                <a:solidFill>
                  <a:srgbClr val="FFFFFF"/>
                </a:solidFill>
                <a:latin typeface="HK Grotesk Light Bold"/>
              </a:rPr>
              <a:t>Somewhat confident</a:t>
            </a:r>
          </a:p>
        </p:txBody>
      </p:sp>
      <p:graphicFrame>
        <p:nvGraphicFramePr>
          <p:cNvPr id="23" name="Table 22">
            <a:extLst>
              <a:ext uri="{FF2B5EF4-FFF2-40B4-BE49-F238E27FC236}">
                <a16:creationId xmlns:a16="http://schemas.microsoft.com/office/drawing/2014/main" id="{AB63A969-F86C-414E-8968-A6CB51197B7F}"/>
              </a:ext>
            </a:extLst>
          </p:cNvPr>
          <p:cNvGraphicFramePr>
            <a:graphicFrameLocks noGrp="1"/>
          </p:cNvGraphicFramePr>
          <p:nvPr/>
        </p:nvGraphicFramePr>
        <p:xfrm>
          <a:off x="3273137" y="2985969"/>
          <a:ext cx="12344400" cy="1371600"/>
        </p:xfrm>
        <a:graphic>
          <a:graphicData uri="http://schemas.openxmlformats.org/drawingml/2006/table">
            <a:tbl>
              <a:tblPr firstRow="1" bandRow="1">
                <a:tableStyleId>{2D5ABB26-0587-4C30-8999-92F81FD0307C}</a:tableStyleId>
              </a:tblPr>
              <a:tblGrid>
                <a:gridCol w="1028700">
                  <a:extLst>
                    <a:ext uri="{9D8B030D-6E8A-4147-A177-3AD203B41FA5}">
                      <a16:colId xmlns:a16="http://schemas.microsoft.com/office/drawing/2014/main" val="20000"/>
                    </a:ext>
                  </a:extLst>
                </a:gridCol>
                <a:gridCol w="1028700">
                  <a:extLst>
                    <a:ext uri="{9D8B030D-6E8A-4147-A177-3AD203B41FA5}">
                      <a16:colId xmlns:a16="http://schemas.microsoft.com/office/drawing/2014/main" val="20001"/>
                    </a:ext>
                  </a:extLst>
                </a:gridCol>
                <a:gridCol w="1028700">
                  <a:extLst>
                    <a:ext uri="{9D8B030D-6E8A-4147-A177-3AD203B41FA5}">
                      <a16:colId xmlns:a16="http://schemas.microsoft.com/office/drawing/2014/main" val="20002"/>
                    </a:ext>
                  </a:extLst>
                </a:gridCol>
                <a:gridCol w="1028700">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028700">
                  <a:extLst>
                    <a:ext uri="{9D8B030D-6E8A-4147-A177-3AD203B41FA5}">
                      <a16:colId xmlns:a16="http://schemas.microsoft.com/office/drawing/2014/main" val="20006"/>
                    </a:ext>
                  </a:extLst>
                </a:gridCol>
                <a:gridCol w="1028700">
                  <a:extLst>
                    <a:ext uri="{9D8B030D-6E8A-4147-A177-3AD203B41FA5}">
                      <a16:colId xmlns:a16="http://schemas.microsoft.com/office/drawing/2014/main" val="20007"/>
                    </a:ext>
                  </a:extLst>
                </a:gridCol>
                <a:gridCol w="1028700">
                  <a:extLst>
                    <a:ext uri="{9D8B030D-6E8A-4147-A177-3AD203B41FA5}">
                      <a16:colId xmlns:a16="http://schemas.microsoft.com/office/drawing/2014/main" val="20008"/>
                    </a:ext>
                  </a:extLst>
                </a:gridCol>
                <a:gridCol w="1028700">
                  <a:extLst>
                    <a:ext uri="{9D8B030D-6E8A-4147-A177-3AD203B41FA5}">
                      <a16:colId xmlns:a16="http://schemas.microsoft.com/office/drawing/2014/main" val="20009"/>
                    </a:ext>
                  </a:extLst>
                </a:gridCol>
                <a:gridCol w="1028700">
                  <a:extLst>
                    <a:ext uri="{9D8B030D-6E8A-4147-A177-3AD203B41FA5}">
                      <a16:colId xmlns:a16="http://schemas.microsoft.com/office/drawing/2014/main" val="20010"/>
                    </a:ext>
                  </a:extLst>
                </a:gridCol>
                <a:gridCol w="1028700">
                  <a:extLst>
                    <a:ext uri="{9D8B030D-6E8A-4147-A177-3AD203B41FA5}">
                      <a16:colId xmlns:a16="http://schemas.microsoft.com/office/drawing/2014/main" val="20011"/>
                    </a:ext>
                  </a:extLst>
                </a:gridCol>
              </a:tblGrid>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85800">
                <a:tc>
                  <a:txBody>
                    <a:bodyPr/>
                    <a:lstStyle/>
                    <a:p>
                      <a:endParaRPr lang="en-US" sz="2700">
                        <a:ln>
                          <a:solidFill>
                            <a:sysClr val="windowText" lastClr="000000"/>
                          </a:solidFill>
                        </a:ln>
                        <a:solidFill>
                          <a:sysClr val="windowText" lastClr="000000"/>
                        </a:solidFill>
                      </a:endParaRPr>
                    </a:p>
                  </a:txBody>
                  <a:tcPr marL="137160" marR="137160" marT="68580" marB="68580">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sz="2700">
                        <a:ln>
                          <a:solidFill>
                            <a:sysClr val="windowText" lastClr="000000"/>
                          </a:solidFill>
                        </a:ln>
                        <a:solidFill>
                          <a:sysClr val="windowText" lastClr="000000"/>
                        </a:solidFill>
                      </a:endParaRPr>
                    </a:p>
                  </a:txBody>
                  <a:tcPr marL="137160" marR="137160" marT="68580" marB="68580">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bl>
          </a:graphicData>
        </a:graphic>
      </p:graphicFrame>
      <p:grpSp>
        <p:nvGrpSpPr>
          <p:cNvPr id="38" name="Group 37">
            <a:extLst>
              <a:ext uri="{FF2B5EF4-FFF2-40B4-BE49-F238E27FC236}">
                <a16:creationId xmlns:a16="http://schemas.microsoft.com/office/drawing/2014/main" id="{509ABAD3-4552-4215-99DB-30EEDB02168C}"/>
              </a:ext>
            </a:extLst>
          </p:cNvPr>
          <p:cNvGrpSpPr/>
          <p:nvPr/>
        </p:nvGrpSpPr>
        <p:grpSpPr>
          <a:xfrm>
            <a:off x="3958937" y="4430115"/>
            <a:ext cx="10972800" cy="507831"/>
            <a:chOff x="990600" y="3886200"/>
            <a:chExt cx="7315200" cy="338554"/>
          </a:xfrm>
        </p:grpSpPr>
        <p:sp>
          <p:nvSpPr>
            <p:cNvPr id="39" name="TextBox 38">
              <a:extLst>
                <a:ext uri="{FF2B5EF4-FFF2-40B4-BE49-F238E27FC236}">
                  <a16:creationId xmlns:a16="http://schemas.microsoft.com/office/drawing/2014/main" id="{FA0B28DB-9A7D-402F-8672-41CCDCF2D125}"/>
                </a:ext>
              </a:extLst>
            </p:cNvPr>
            <p:cNvSpPr txBox="1"/>
            <p:nvPr/>
          </p:nvSpPr>
          <p:spPr>
            <a:xfrm>
              <a:off x="990600" y="3886200"/>
              <a:ext cx="457200" cy="338554"/>
            </a:xfrm>
            <a:prstGeom prst="rect">
              <a:avLst/>
            </a:prstGeom>
            <a:noFill/>
          </p:spPr>
          <p:txBody>
            <a:bodyPr wrap="square" rtlCol="0">
              <a:spAutoFit/>
            </a:bodyPr>
            <a:lstStyle/>
            <a:p>
              <a:pPr algn="ctr"/>
              <a:r>
                <a:rPr lang="en-US" sz="2700" b="1"/>
                <a:t>0</a:t>
              </a:r>
            </a:p>
          </p:txBody>
        </p:sp>
        <p:sp>
          <p:nvSpPr>
            <p:cNvPr id="40" name="TextBox 39">
              <a:extLst>
                <a:ext uri="{FF2B5EF4-FFF2-40B4-BE49-F238E27FC236}">
                  <a16:creationId xmlns:a16="http://schemas.microsoft.com/office/drawing/2014/main" id="{7707C7A2-BA19-4772-BF48-C11876A0F9A9}"/>
                </a:ext>
              </a:extLst>
            </p:cNvPr>
            <p:cNvSpPr txBox="1"/>
            <p:nvPr/>
          </p:nvSpPr>
          <p:spPr>
            <a:xfrm>
              <a:off x="1676400" y="3886200"/>
              <a:ext cx="457200" cy="338554"/>
            </a:xfrm>
            <a:prstGeom prst="rect">
              <a:avLst/>
            </a:prstGeom>
            <a:noFill/>
          </p:spPr>
          <p:txBody>
            <a:bodyPr wrap="square" rtlCol="0">
              <a:spAutoFit/>
            </a:bodyPr>
            <a:lstStyle/>
            <a:p>
              <a:pPr algn="ctr"/>
              <a:r>
                <a:rPr lang="en-US" sz="2700" b="1"/>
                <a:t>1</a:t>
              </a:r>
            </a:p>
          </p:txBody>
        </p:sp>
        <p:sp>
          <p:nvSpPr>
            <p:cNvPr id="41" name="TextBox 40">
              <a:extLst>
                <a:ext uri="{FF2B5EF4-FFF2-40B4-BE49-F238E27FC236}">
                  <a16:creationId xmlns:a16="http://schemas.microsoft.com/office/drawing/2014/main" id="{2C1B6528-0E81-4D5B-9C56-D4B3EB6355BF}"/>
                </a:ext>
              </a:extLst>
            </p:cNvPr>
            <p:cNvSpPr txBox="1"/>
            <p:nvPr/>
          </p:nvSpPr>
          <p:spPr>
            <a:xfrm>
              <a:off x="2362200" y="3886200"/>
              <a:ext cx="457200" cy="338554"/>
            </a:xfrm>
            <a:prstGeom prst="rect">
              <a:avLst/>
            </a:prstGeom>
            <a:noFill/>
          </p:spPr>
          <p:txBody>
            <a:bodyPr wrap="square" rtlCol="0">
              <a:spAutoFit/>
            </a:bodyPr>
            <a:lstStyle/>
            <a:p>
              <a:pPr algn="ctr"/>
              <a:r>
                <a:rPr lang="en-US" sz="2700" b="1"/>
                <a:t>2</a:t>
              </a:r>
            </a:p>
          </p:txBody>
        </p:sp>
        <p:sp>
          <p:nvSpPr>
            <p:cNvPr id="42" name="TextBox 41">
              <a:extLst>
                <a:ext uri="{FF2B5EF4-FFF2-40B4-BE49-F238E27FC236}">
                  <a16:creationId xmlns:a16="http://schemas.microsoft.com/office/drawing/2014/main" id="{88D7E9E9-D5BF-46CA-9CC1-EC80E4383534}"/>
                </a:ext>
              </a:extLst>
            </p:cNvPr>
            <p:cNvSpPr txBox="1"/>
            <p:nvPr/>
          </p:nvSpPr>
          <p:spPr>
            <a:xfrm>
              <a:off x="3048000" y="3886200"/>
              <a:ext cx="457200" cy="338554"/>
            </a:xfrm>
            <a:prstGeom prst="rect">
              <a:avLst/>
            </a:prstGeom>
            <a:noFill/>
          </p:spPr>
          <p:txBody>
            <a:bodyPr wrap="square" rtlCol="0">
              <a:spAutoFit/>
            </a:bodyPr>
            <a:lstStyle/>
            <a:p>
              <a:pPr algn="ctr"/>
              <a:r>
                <a:rPr lang="en-US" sz="2700" b="1"/>
                <a:t>3</a:t>
              </a:r>
            </a:p>
          </p:txBody>
        </p:sp>
        <p:sp>
          <p:nvSpPr>
            <p:cNvPr id="43" name="TextBox 42">
              <a:extLst>
                <a:ext uri="{FF2B5EF4-FFF2-40B4-BE49-F238E27FC236}">
                  <a16:creationId xmlns:a16="http://schemas.microsoft.com/office/drawing/2014/main" id="{7E143BF5-1DC9-4BD1-8057-0163FA23CB4B}"/>
                </a:ext>
              </a:extLst>
            </p:cNvPr>
            <p:cNvSpPr txBox="1"/>
            <p:nvPr/>
          </p:nvSpPr>
          <p:spPr>
            <a:xfrm>
              <a:off x="3733800" y="3886200"/>
              <a:ext cx="457200" cy="338554"/>
            </a:xfrm>
            <a:prstGeom prst="rect">
              <a:avLst/>
            </a:prstGeom>
            <a:noFill/>
          </p:spPr>
          <p:txBody>
            <a:bodyPr wrap="square" rtlCol="0">
              <a:spAutoFit/>
            </a:bodyPr>
            <a:lstStyle/>
            <a:p>
              <a:pPr algn="ctr"/>
              <a:r>
                <a:rPr lang="en-US" sz="2700" b="1"/>
                <a:t>4</a:t>
              </a:r>
            </a:p>
          </p:txBody>
        </p:sp>
        <p:sp>
          <p:nvSpPr>
            <p:cNvPr id="44" name="TextBox 43">
              <a:extLst>
                <a:ext uri="{FF2B5EF4-FFF2-40B4-BE49-F238E27FC236}">
                  <a16:creationId xmlns:a16="http://schemas.microsoft.com/office/drawing/2014/main" id="{C6803793-793F-4A23-93FC-CEE07CB11945}"/>
                </a:ext>
              </a:extLst>
            </p:cNvPr>
            <p:cNvSpPr txBox="1"/>
            <p:nvPr/>
          </p:nvSpPr>
          <p:spPr>
            <a:xfrm>
              <a:off x="4419600" y="3886200"/>
              <a:ext cx="457200" cy="338554"/>
            </a:xfrm>
            <a:prstGeom prst="rect">
              <a:avLst/>
            </a:prstGeom>
            <a:noFill/>
          </p:spPr>
          <p:txBody>
            <a:bodyPr wrap="square" rtlCol="0">
              <a:spAutoFit/>
            </a:bodyPr>
            <a:lstStyle/>
            <a:p>
              <a:pPr algn="ctr"/>
              <a:r>
                <a:rPr lang="en-US" sz="2700" b="1"/>
                <a:t>5</a:t>
              </a:r>
            </a:p>
          </p:txBody>
        </p:sp>
        <p:sp>
          <p:nvSpPr>
            <p:cNvPr id="45" name="TextBox 44">
              <a:extLst>
                <a:ext uri="{FF2B5EF4-FFF2-40B4-BE49-F238E27FC236}">
                  <a16:creationId xmlns:a16="http://schemas.microsoft.com/office/drawing/2014/main" id="{B0CA15BA-D0B5-4E0F-A289-93F26AD5E28D}"/>
                </a:ext>
              </a:extLst>
            </p:cNvPr>
            <p:cNvSpPr txBox="1"/>
            <p:nvPr/>
          </p:nvSpPr>
          <p:spPr>
            <a:xfrm>
              <a:off x="5105400" y="3886200"/>
              <a:ext cx="457200" cy="338554"/>
            </a:xfrm>
            <a:prstGeom prst="rect">
              <a:avLst/>
            </a:prstGeom>
            <a:noFill/>
          </p:spPr>
          <p:txBody>
            <a:bodyPr wrap="square" rtlCol="0">
              <a:spAutoFit/>
            </a:bodyPr>
            <a:lstStyle/>
            <a:p>
              <a:pPr algn="ctr"/>
              <a:r>
                <a:rPr lang="en-US" sz="2700" b="1"/>
                <a:t>6</a:t>
              </a:r>
            </a:p>
          </p:txBody>
        </p:sp>
        <p:sp>
          <p:nvSpPr>
            <p:cNvPr id="46" name="TextBox 45">
              <a:extLst>
                <a:ext uri="{FF2B5EF4-FFF2-40B4-BE49-F238E27FC236}">
                  <a16:creationId xmlns:a16="http://schemas.microsoft.com/office/drawing/2014/main" id="{FF50AB8C-354B-4EF5-8E04-3AB5B8FF670C}"/>
                </a:ext>
              </a:extLst>
            </p:cNvPr>
            <p:cNvSpPr txBox="1"/>
            <p:nvPr/>
          </p:nvSpPr>
          <p:spPr>
            <a:xfrm>
              <a:off x="5791200" y="3886200"/>
              <a:ext cx="457200" cy="338554"/>
            </a:xfrm>
            <a:prstGeom prst="rect">
              <a:avLst/>
            </a:prstGeom>
            <a:noFill/>
          </p:spPr>
          <p:txBody>
            <a:bodyPr wrap="square" rtlCol="0">
              <a:spAutoFit/>
            </a:bodyPr>
            <a:lstStyle/>
            <a:p>
              <a:pPr algn="ctr"/>
              <a:r>
                <a:rPr lang="en-US" sz="2700" b="1"/>
                <a:t>7</a:t>
              </a:r>
            </a:p>
          </p:txBody>
        </p:sp>
        <p:sp>
          <p:nvSpPr>
            <p:cNvPr id="47" name="TextBox 46">
              <a:extLst>
                <a:ext uri="{FF2B5EF4-FFF2-40B4-BE49-F238E27FC236}">
                  <a16:creationId xmlns:a16="http://schemas.microsoft.com/office/drawing/2014/main" id="{AEFE92B4-73EB-4F8F-8082-4F88D5B78F33}"/>
                </a:ext>
              </a:extLst>
            </p:cNvPr>
            <p:cNvSpPr txBox="1"/>
            <p:nvPr/>
          </p:nvSpPr>
          <p:spPr>
            <a:xfrm>
              <a:off x="6477000" y="3886200"/>
              <a:ext cx="457200" cy="338554"/>
            </a:xfrm>
            <a:prstGeom prst="rect">
              <a:avLst/>
            </a:prstGeom>
            <a:noFill/>
          </p:spPr>
          <p:txBody>
            <a:bodyPr wrap="square" rtlCol="0">
              <a:spAutoFit/>
            </a:bodyPr>
            <a:lstStyle/>
            <a:p>
              <a:pPr algn="ctr"/>
              <a:r>
                <a:rPr lang="en-US" sz="2700" b="1"/>
                <a:t>8</a:t>
              </a:r>
            </a:p>
          </p:txBody>
        </p:sp>
        <p:sp>
          <p:nvSpPr>
            <p:cNvPr id="48" name="TextBox 47">
              <a:extLst>
                <a:ext uri="{FF2B5EF4-FFF2-40B4-BE49-F238E27FC236}">
                  <a16:creationId xmlns:a16="http://schemas.microsoft.com/office/drawing/2014/main" id="{99314722-E214-4E2B-8585-D4E00426F2AB}"/>
                </a:ext>
              </a:extLst>
            </p:cNvPr>
            <p:cNvSpPr txBox="1"/>
            <p:nvPr/>
          </p:nvSpPr>
          <p:spPr>
            <a:xfrm>
              <a:off x="7162800" y="3886200"/>
              <a:ext cx="457200" cy="338554"/>
            </a:xfrm>
            <a:prstGeom prst="rect">
              <a:avLst/>
            </a:prstGeom>
            <a:noFill/>
          </p:spPr>
          <p:txBody>
            <a:bodyPr wrap="square" rtlCol="0">
              <a:spAutoFit/>
            </a:bodyPr>
            <a:lstStyle/>
            <a:p>
              <a:pPr algn="ctr"/>
              <a:r>
                <a:rPr lang="en-US" sz="2700" b="1"/>
                <a:t>9</a:t>
              </a:r>
            </a:p>
          </p:txBody>
        </p:sp>
        <p:sp>
          <p:nvSpPr>
            <p:cNvPr id="49" name="TextBox 48">
              <a:extLst>
                <a:ext uri="{FF2B5EF4-FFF2-40B4-BE49-F238E27FC236}">
                  <a16:creationId xmlns:a16="http://schemas.microsoft.com/office/drawing/2014/main" id="{7287FB96-BAEE-4DFC-8A8A-10C85E0BAE3E}"/>
                </a:ext>
              </a:extLst>
            </p:cNvPr>
            <p:cNvSpPr txBox="1"/>
            <p:nvPr/>
          </p:nvSpPr>
          <p:spPr>
            <a:xfrm>
              <a:off x="7848600" y="3886200"/>
              <a:ext cx="457200" cy="338554"/>
            </a:xfrm>
            <a:prstGeom prst="rect">
              <a:avLst/>
            </a:prstGeom>
            <a:noFill/>
          </p:spPr>
          <p:txBody>
            <a:bodyPr wrap="square" rtlCol="0">
              <a:spAutoFit/>
            </a:bodyPr>
            <a:lstStyle/>
            <a:p>
              <a:pPr algn="ctr"/>
              <a:r>
                <a:rPr lang="en-US" sz="2700" b="1"/>
                <a:t>10</a:t>
              </a:r>
            </a:p>
          </p:txBody>
        </p:sp>
      </p:grpSp>
      <p:sp>
        <p:nvSpPr>
          <p:cNvPr id="26" name="TextBox 3">
            <a:extLst>
              <a:ext uri="{FF2B5EF4-FFF2-40B4-BE49-F238E27FC236}">
                <a16:creationId xmlns:a16="http://schemas.microsoft.com/office/drawing/2014/main" id="{0A535AEF-1FE7-4FDB-B0DF-E9BF2B539A1D}"/>
              </a:ext>
            </a:extLst>
          </p:cNvPr>
          <p:cNvSpPr txBox="1"/>
          <p:nvPr/>
        </p:nvSpPr>
        <p:spPr>
          <a:xfrm>
            <a:off x="680332" y="491141"/>
            <a:ext cx="16844210" cy="778931"/>
          </a:xfrm>
          <a:prstGeom prst="rect">
            <a:avLst/>
          </a:prstGeom>
        </p:spPr>
        <p:txBody>
          <a:bodyPr wrap="square" lIns="0" tIns="0" rIns="0" bIns="0" rtlCol="0" anchor="t">
            <a:spAutoFit/>
          </a:bodyPr>
          <a:lstStyle/>
          <a:p>
            <a:pPr algn="ctr">
              <a:lnSpc>
                <a:spcPts val="5981"/>
              </a:lnSpc>
            </a:pPr>
            <a:r>
              <a:rPr lang="es-MX" sz="6296" dirty="0" err="1">
                <a:latin typeface="Glacial Indifference"/>
              </a:rPr>
              <a:t>Level</a:t>
            </a:r>
            <a:r>
              <a:rPr lang="es-MX" sz="6296" dirty="0">
                <a:latin typeface="Glacial Indifference"/>
              </a:rPr>
              <a:t> </a:t>
            </a:r>
            <a:r>
              <a:rPr lang="es-MX" sz="6296" dirty="0" err="1">
                <a:latin typeface="Glacial Indifference"/>
              </a:rPr>
              <a:t>of</a:t>
            </a:r>
            <a:r>
              <a:rPr lang="es-MX" sz="6296" dirty="0">
                <a:latin typeface="Glacial Indifference"/>
              </a:rPr>
              <a:t> </a:t>
            </a:r>
            <a:r>
              <a:rPr lang="es-MX" sz="6296" dirty="0" err="1">
                <a:latin typeface="Glacial Indifference"/>
              </a:rPr>
              <a:t>confidence</a:t>
            </a:r>
            <a:r>
              <a:rPr lang="es-MX" sz="6296" dirty="0">
                <a:latin typeface="Glacial Indifference"/>
              </a:rPr>
              <a:t> </a:t>
            </a:r>
            <a:r>
              <a:rPr lang="es-MX" sz="6296" dirty="0" err="1">
                <a:latin typeface="Glacial Indifference"/>
              </a:rPr>
              <a:t>to</a:t>
            </a:r>
            <a:r>
              <a:rPr lang="es-MX" sz="6296" dirty="0">
                <a:latin typeface="Glacial Indifference"/>
              </a:rPr>
              <a:t> </a:t>
            </a:r>
            <a:r>
              <a:rPr lang="es-MX" sz="6296" dirty="0" err="1">
                <a:latin typeface="Glacial Indifference"/>
              </a:rPr>
              <a:t>start</a:t>
            </a:r>
            <a:r>
              <a:rPr lang="es-MX" sz="6296" dirty="0">
                <a:latin typeface="Glacial Indifference"/>
              </a:rPr>
              <a:t> </a:t>
            </a:r>
            <a:r>
              <a:rPr lang="es-MX" sz="6296" dirty="0" err="1">
                <a:latin typeface="Glacial Indifference"/>
              </a:rPr>
              <a:t>making</a:t>
            </a:r>
            <a:r>
              <a:rPr lang="es-MX" sz="6296" dirty="0">
                <a:latin typeface="Glacial Indifference"/>
              </a:rPr>
              <a:t> a </a:t>
            </a:r>
            <a:r>
              <a:rPr lang="es-MX" sz="6296" dirty="0" err="1">
                <a:latin typeface="Glacial Indifference"/>
              </a:rPr>
              <a:t>change</a:t>
            </a:r>
            <a:endParaRPr lang="en-US" sz="6296" dirty="0">
              <a:latin typeface="Glacial Indifference"/>
            </a:endParaRPr>
          </a:p>
        </p:txBody>
      </p:sp>
      <p:sp>
        <p:nvSpPr>
          <p:cNvPr id="27" name="TextBox 2">
            <a:extLst>
              <a:ext uri="{FF2B5EF4-FFF2-40B4-BE49-F238E27FC236}">
                <a16:creationId xmlns:a16="http://schemas.microsoft.com/office/drawing/2014/main" id="{CCDE4954-1373-42C6-A5F9-327E20716F33}"/>
              </a:ext>
            </a:extLst>
          </p:cNvPr>
          <p:cNvSpPr txBox="1"/>
          <p:nvPr/>
        </p:nvSpPr>
        <p:spPr>
          <a:xfrm>
            <a:off x="718741" y="7776145"/>
            <a:ext cx="17102217" cy="1370568"/>
          </a:xfrm>
          <a:prstGeom prst="rect">
            <a:avLst/>
          </a:prstGeom>
        </p:spPr>
        <p:txBody>
          <a:bodyPr lIns="0" tIns="0" rIns="0" bIns="0" rtlCol="0" anchor="t">
            <a:spAutoFit/>
          </a:bodyPr>
          <a:lstStyle/>
          <a:p>
            <a:pPr algn="ctr">
              <a:lnSpc>
                <a:spcPts val="5540"/>
              </a:lnSpc>
            </a:pPr>
            <a:r>
              <a:rPr lang="es-ES" sz="3650" dirty="0" err="1">
                <a:solidFill>
                  <a:srgbClr val="141414"/>
                </a:solidFill>
                <a:latin typeface="HK Grotesk Light Bold"/>
              </a:rPr>
              <a:t>On</a:t>
            </a:r>
            <a:r>
              <a:rPr lang="es-ES" sz="3650" dirty="0">
                <a:solidFill>
                  <a:srgbClr val="141414"/>
                </a:solidFill>
                <a:latin typeface="HK Grotesk Light Bold"/>
              </a:rPr>
              <a:t> a </a:t>
            </a:r>
            <a:r>
              <a:rPr lang="es-ES" sz="3650" dirty="0" err="1">
                <a:solidFill>
                  <a:srgbClr val="141414"/>
                </a:solidFill>
                <a:latin typeface="HK Grotesk Light Bold"/>
              </a:rPr>
              <a:t>scale</a:t>
            </a:r>
            <a:r>
              <a:rPr lang="es-ES" sz="3650" dirty="0">
                <a:solidFill>
                  <a:srgbClr val="141414"/>
                </a:solidFill>
                <a:latin typeface="HK Grotesk Light Bold"/>
              </a:rPr>
              <a:t> </a:t>
            </a:r>
            <a:r>
              <a:rPr lang="es-ES" sz="3650" dirty="0" err="1">
                <a:solidFill>
                  <a:srgbClr val="141414"/>
                </a:solidFill>
                <a:latin typeface="HK Grotesk Light Bold"/>
              </a:rPr>
              <a:t>from</a:t>
            </a:r>
            <a:r>
              <a:rPr lang="es-ES" sz="3650" dirty="0">
                <a:solidFill>
                  <a:srgbClr val="141414"/>
                </a:solidFill>
                <a:latin typeface="HK Grotesk Light Bold"/>
              </a:rPr>
              <a:t> 0-10, </a:t>
            </a:r>
            <a:r>
              <a:rPr lang="es-ES" sz="3650" dirty="0" err="1">
                <a:solidFill>
                  <a:srgbClr val="141414"/>
                </a:solidFill>
                <a:latin typeface="HK Grotesk Light Bold"/>
              </a:rPr>
              <a:t>what</a:t>
            </a:r>
            <a:r>
              <a:rPr lang="es-ES" sz="3650" dirty="0">
                <a:solidFill>
                  <a:srgbClr val="141414"/>
                </a:solidFill>
                <a:latin typeface="HK Grotesk Light Bold"/>
              </a:rPr>
              <a:t> </a:t>
            </a:r>
            <a:r>
              <a:rPr lang="es-ES" sz="3650" dirty="0" err="1">
                <a:solidFill>
                  <a:srgbClr val="141414"/>
                </a:solidFill>
                <a:latin typeface="HK Grotesk Light Bold"/>
              </a:rPr>
              <a:t>is</a:t>
            </a:r>
            <a:r>
              <a:rPr lang="es-ES" sz="3650" dirty="0">
                <a:solidFill>
                  <a:srgbClr val="141414"/>
                </a:solidFill>
                <a:latin typeface="HK Grotesk Light Bold"/>
              </a:rPr>
              <a:t> </a:t>
            </a:r>
            <a:r>
              <a:rPr lang="es-ES" sz="3650" dirty="0" err="1">
                <a:solidFill>
                  <a:srgbClr val="141414"/>
                </a:solidFill>
                <a:latin typeface="HK Grotesk Light Bold"/>
              </a:rPr>
              <a:t>your</a:t>
            </a:r>
            <a:r>
              <a:rPr lang="es-ES" sz="3650" dirty="0">
                <a:solidFill>
                  <a:srgbClr val="141414"/>
                </a:solidFill>
                <a:latin typeface="HK Grotesk Light Bold"/>
              </a:rPr>
              <a:t> </a:t>
            </a:r>
            <a:r>
              <a:rPr lang="es-ES" sz="3650" dirty="0" err="1">
                <a:solidFill>
                  <a:srgbClr val="141414"/>
                </a:solidFill>
                <a:latin typeface="HK Grotesk Light Bold"/>
              </a:rPr>
              <a:t>confident</a:t>
            </a:r>
            <a:r>
              <a:rPr lang="es-ES" sz="3650" dirty="0">
                <a:solidFill>
                  <a:srgbClr val="141414"/>
                </a:solidFill>
                <a:latin typeface="HK Grotesk Light Bold"/>
              </a:rPr>
              <a:t>  </a:t>
            </a:r>
            <a:r>
              <a:rPr lang="es-ES" sz="3650" dirty="0" err="1">
                <a:solidFill>
                  <a:srgbClr val="141414"/>
                </a:solidFill>
                <a:latin typeface="HK Grotesk Light Bold"/>
              </a:rPr>
              <a:t>increasing</a:t>
            </a:r>
            <a:r>
              <a:rPr lang="es-ES" sz="3650" dirty="0">
                <a:solidFill>
                  <a:srgbClr val="141414"/>
                </a:solidFill>
                <a:latin typeface="HK Grotesk Light Bold"/>
              </a:rPr>
              <a:t> </a:t>
            </a:r>
            <a:r>
              <a:rPr lang="es-ES" sz="3650" dirty="0" err="1">
                <a:solidFill>
                  <a:srgbClr val="141414"/>
                </a:solidFill>
                <a:latin typeface="HK Grotesk Light Bold"/>
              </a:rPr>
              <a:t>your</a:t>
            </a:r>
            <a:r>
              <a:rPr lang="es-ES" sz="3650" dirty="0">
                <a:solidFill>
                  <a:srgbClr val="141414"/>
                </a:solidFill>
                <a:latin typeface="HK Grotesk Light Bold"/>
              </a:rPr>
              <a:t> </a:t>
            </a:r>
            <a:r>
              <a:rPr lang="es-ES" sz="3650" dirty="0" err="1">
                <a:solidFill>
                  <a:srgbClr val="141414"/>
                </a:solidFill>
                <a:latin typeface="HK Grotesk Light Bold"/>
              </a:rPr>
              <a:t>fruits</a:t>
            </a:r>
            <a:r>
              <a:rPr lang="es-ES" sz="3650">
                <a:solidFill>
                  <a:srgbClr val="141414"/>
                </a:solidFill>
                <a:latin typeface="HK Grotesk Light Bold"/>
              </a:rPr>
              <a:t> and vegetables </a:t>
            </a:r>
            <a:r>
              <a:rPr lang="es-ES" sz="3650" dirty="0">
                <a:solidFill>
                  <a:srgbClr val="141414"/>
                </a:solidFill>
                <a:latin typeface="HK Grotesk Light Bold"/>
              </a:rPr>
              <a:t>portions?</a:t>
            </a:r>
            <a:endParaRPr lang="en-US" dirty="0"/>
          </a:p>
        </p:txBody>
      </p:sp>
      <p:pic>
        <p:nvPicPr>
          <p:cNvPr id="24" name="Picture 23" descr="A yellow letter i on a black background&#10;&#10;Description automatically generated">
            <a:extLst>
              <a:ext uri="{FF2B5EF4-FFF2-40B4-BE49-F238E27FC236}">
                <a16:creationId xmlns:a16="http://schemas.microsoft.com/office/drawing/2014/main" id="{B74400BF-343E-45AB-8868-75F976D685C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1645" y="2568"/>
            <a:ext cx="731178" cy="688369"/>
          </a:xfrm>
          <a:prstGeom prst="rect">
            <a:avLst/>
          </a:prstGeom>
        </p:spPr>
      </p:pic>
      <p:pic>
        <p:nvPicPr>
          <p:cNvPr id="25" name="Picture 24" descr="A white letter in a circle&#10;&#10;Description automatically generated">
            <a:extLst>
              <a:ext uri="{FF2B5EF4-FFF2-40B4-BE49-F238E27FC236}">
                <a16:creationId xmlns:a16="http://schemas.microsoft.com/office/drawing/2014/main" id="{6560ABA1-A51E-4EE4-9C35-C80C11C2C278}"/>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00692" y="139557"/>
            <a:ext cx="636998" cy="628436"/>
          </a:xfrm>
          <a:prstGeom prst="rect">
            <a:avLst/>
          </a:prstGeom>
        </p:spPr>
      </p:pic>
      <p:pic>
        <p:nvPicPr>
          <p:cNvPr id="28" name="Picture 27" descr="Tu Salud Tras.png">
            <a:extLst>
              <a:ext uri="{FF2B5EF4-FFF2-40B4-BE49-F238E27FC236}">
                <a16:creationId xmlns:a16="http://schemas.microsoft.com/office/drawing/2014/main" id="{ADA797BF-1AA9-4E53-9804-B996A150E3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extLst>
      <p:ext uri="{BB962C8B-B14F-4D97-AF65-F5344CB8AC3E}">
        <p14:creationId xmlns:p14="http://schemas.microsoft.com/office/powerpoint/2010/main" val="26367076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80108" y="1110792"/>
            <a:ext cx="7466916" cy="1170449"/>
          </a:xfrm>
          <a:prstGeom prst="rect">
            <a:avLst/>
          </a:prstGeom>
        </p:spPr>
        <p:txBody>
          <a:bodyPr lIns="0" tIns="0" rIns="0" bIns="0" rtlCol="0" anchor="t">
            <a:spAutoFit/>
          </a:bodyPr>
          <a:lstStyle/>
          <a:p>
            <a:pPr>
              <a:lnSpc>
                <a:spcPts val="9032"/>
              </a:lnSpc>
            </a:pPr>
            <a:r>
              <a:rPr lang="en-US" sz="9508" dirty="0">
                <a:latin typeface="Glacial Indifference"/>
              </a:rPr>
              <a:t>Brochures</a:t>
            </a:r>
          </a:p>
        </p:txBody>
      </p:sp>
      <p:sp>
        <p:nvSpPr>
          <p:cNvPr id="3" name="TextBox 3"/>
          <p:cNvSpPr txBox="1"/>
          <p:nvPr/>
        </p:nvSpPr>
        <p:spPr>
          <a:xfrm>
            <a:off x="560547" y="2658660"/>
            <a:ext cx="16890290" cy="3600922"/>
          </a:xfrm>
          <a:prstGeom prst="rect">
            <a:avLst/>
          </a:prstGeom>
        </p:spPr>
        <p:txBody>
          <a:bodyPr lIns="0" tIns="0" rIns="0" bIns="0" rtlCol="0" anchor="t">
            <a:spAutoFit/>
          </a:bodyPr>
          <a:lstStyle/>
          <a:p>
            <a:pPr marL="960120" lvl="1" indent="-571500">
              <a:lnSpc>
                <a:spcPts val="7237"/>
              </a:lnSpc>
              <a:buFont typeface="Arial" panose="020B0604020202020204" pitchFamily="34" charset="0"/>
              <a:buChar char="•"/>
            </a:pPr>
            <a:r>
              <a:rPr lang="es-MX" sz="3600" dirty="0" err="1">
                <a:latin typeface="HK Grotesk Light Bold"/>
              </a:rPr>
              <a:t>Current</a:t>
            </a:r>
            <a:r>
              <a:rPr lang="es-MX" sz="3600" dirty="0">
                <a:latin typeface="HK Grotesk Light Bold"/>
              </a:rPr>
              <a:t> </a:t>
            </a:r>
            <a:r>
              <a:rPr lang="es-MX" sz="3600" dirty="0" err="1">
                <a:latin typeface="HK Grotesk Light Bold"/>
              </a:rPr>
              <a:t>consumption</a:t>
            </a:r>
            <a:r>
              <a:rPr lang="es-MX" sz="3600" dirty="0">
                <a:latin typeface="HK Grotesk Light Bold"/>
              </a:rPr>
              <a:t> </a:t>
            </a:r>
            <a:r>
              <a:rPr lang="es-MX" sz="3600" dirty="0" err="1">
                <a:latin typeface="HK Grotesk Light Bold"/>
              </a:rPr>
              <a:t>of</a:t>
            </a:r>
            <a:r>
              <a:rPr lang="es-MX" sz="3600" dirty="0">
                <a:latin typeface="HK Grotesk Light Bold"/>
              </a:rPr>
              <a:t> </a:t>
            </a:r>
            <a:r>
              <a:rPr lang="es-MX" sz="3600" dirty="0" err="1">
                <a:latin typeface="HK Grotesk Light Bold"/>
              </a:rPr>
              <a:t>fruits</a:t>
            </a:r>
            <a:r>
              <a:rPr lang="es-MX" sz="3600" dirty="0">
                <a:latin typeface="HK Grotesk Light Bold"/>
              </a:rPr>
              <a:t> and vegetables
</a:t>
            </a:r>
            <a:r>
              <a:rPr lang="es-MX" sz="3600" i="1" dirty="0" err="1">
                <a:latin typeface="HK Grotesk Light Bold"/>
              </a:rPr>
              <a:t>My</a:t>
            </a:r>
            <a:r>
              <a:rPr lang="es-MX" sz="3600" i="1" dirty="0">
                <a:latin typeface="HK Grotesk Light Bold"/>
              </a:rPr>
              <a:t> </a:t>
            </a:r>
            <a:r>
              <a:rPr lang="es-MX" sz="3600" i="1" dirty="0" err="1">
                <a:latin typeface="HK Grotesk Light Bold"/>
              </a:rPr>
              <a:t>Plate</a:t>
            </a:r>
            <a:r>
              <a:rPr lang="es-MX" sz="3600" i="1" dirty="0">
                <a:latin typeface="HK Grotesk Light Bold"/>
              </a:rPr>
              <a:t>-Plan </a:t>
            </a:r>
            <a:r>
              <a:rPr lang="es-MX" sz="3600" dirty="0">
                <a:latin typeface="HK Grotesk Light Bold"/>
              </a:rPr>
              <a:t>
</a:t>
            </a:r>
            <a:r>
              <a:rPr lang="es-MX" sz="3600" dirty="0" err="1">
                <a:latin typeface="HK Grotesk Light Bold"/>
              </a:rPr>
              <a:t>Action</a:t>
            </a:r>
            <a:r>
              <a:rPr lang="es-MX" sz="3600" dirty="0">
                <a:latin typeface="HK Grotesk Light Bold"/>
              </a:rPr>
              <a:t> Plan</a:t>
            </a:r>
          </a:p>
          <a:p>
            <a:pPr marL="960120" lvl="1" indent="-571500">
              <a:lnSpc>
                <a:spcPts val="7237"/>
              </a:lnSpc>
              <a:buFont typeface="Arial" panose="020B0604020202020204" pitchFamily="34" charset="0"/>
              <a:buChar char="•"/>
            </a:pPr>
            <a:r>
              <a:rPr lang="es-MX" sz="3600" dirty="0" err="1">
                <a:latin typeface="HK Grotesk Light Bold"/>
              </a:rPr>
              <a:t>Flyer</a:t>
            </a:r>
          </a:p>
        </p:txBody>
      </p:sp>
      <p:sp>
        <p:nvSpPr>
          <p:cNvPr id="5" name="AutoShape 8">
            <a:extLst>
              <a:ext uri="{FF2B5EF4-FFF2-40B4-BE49-F238E27FC236}">
                <a16:creationId xmlns:a16="http://schemas.microsoft.com/office/drawing/2014/main" id="{A5AE076A-C76A-8972-2282-2EECEA360B13}"/>
              </a:ext>
            </a:extLst>
          </p:cNvPr>
          <p:cNvSpPr/>
          <p:nvPr/>
        </p:nvSpPr>
        <p:spPr>
          <a:xfrm>
            <a:off x="0" y="9326584"/>
            <a:ext cx="18288000" cy="975739"/>
          </a:xfrm>
          <a:prstGeom prst="rect">
            <a:avLst/>
          </a:prstGeom>
          <a:solidFill>
            <a:schemeClr val="accent6"/>
          </a:solidFill>
        </p:spPr>
      </p:sp>
      <p:pic>
        <p:nvPicPr>
          <p:cNvPr id="6" name="Picture 5" descr="Tu Salud Tras.png">
            <a:extLst>
              <a:ext uri="{FF2B5EF4-FFF2-40B4-BE49-F238E27FC236}">
                <a16:creationId xmlns:a16="http://schemas.microsoft.com/office/drawing/2014/main" id="{696268EF-A3AA-4FF4-B898-A9D1D9CB67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34608" y="9601200"/>
            <a:ext cx="1153392" cy="685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F02B6A427ADC34B838B4E1BCA1B3FA3" ma:contentTypeVersion="14" ma:contentTypeDescription="Create a new document." ma:contentTypeScope="" ma:versionID="cdfc6c5486c47ad053f91c494685c965">
  <xsd:schema xmlns:xsd="http://www.w3.org/2001/XMLSchema" xmlns:xs="http://www.w3.org/2001/XMLSchema" xmlns:p="http://schemas.microsoft.com/office/2006/metadata/properties" xmlns:ns2="cf7ec769-ba40-4740-b41e-77cc5f919008" xmlns:ns3="1aebf488-90fe-4aed-97fc-66773d1cf4fa" targetNamespace="http://schemas.microsoft.com/office/2006/metadata/properties" ma:root="true" ma:fieldsID="bb8e196c19d0957873f8e15efa32b81a" ns2:_="" ns3:_="">
    <xsd:import namespace="cf7ec769-ba40-4740-b41e-77cc5f919008"/>
    <xsd:import namespace="1aebf488-90fe-4aed-97fc-66773d1cf4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7ec769-ba40-4740-b41e-77cc5f919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ebf488-90fe-4aed-97fc-66773d1cf4f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14d6da27-1b5b-46a2-9603-adbe47a23360}" ma:internalName="TaxCatchAll" ma:showField="CatchAllData" ma:web="1aebf488-90fe-4aed-97fc-66773d1cf4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1aebf488-90fe-4aed-97fc-66773d1cf4fa">
      <UserInfo>
        <DisplayName>Heredia, Natalia I</DisplayName>
        <AccountId>23</AccountId>
        <AccountType/>
      </UserInfo>
      <UserInfo>
        <DisplayName>Reininger, Belinda M</DisplayName>
        <AccountId>26</AccountId>
        <AccountType/>
      </UserInfo>
      <UserInfo>
        <DisplayName>Velasco-Huerta, Fernanda</DisplayName>
        <AccountId>42</AccountId>
        <AccountType/>
      </UserInfo>
      <UserInfo>
        <DisplayName>White, Grace E</DisplayName>
        <AccountId>54</AccountId>
        <AccountType/>
      </UserInfo>
      <UserInfo>
        <DisplayName>Longanga Diese, Elvis</DisplayName>
        <AccountId>470</AccountId>
        <AccountType/>
      </UserInfo>
      <UserInfo>
        <DisplayName>Swoboda, Tracy L</DisplayName>
        <AccountId>25</AccountId>
        <AccountType/>
      </UserInfo>
      <UserInfo>
        <DisplayName>Martinez, Alma D</DisplayName>
        <AccountId>345</AccountId>
        <AccountType/>
      </UserInfo>
    </SharedWithUsers>
    <lcf76f155ced4ddcb4097134ff3c332f xmlns="cf7ec769-ba40-4740-b41e-77cc5f919008">
      <Terms xmlns="http://schemas.microsoft.com/office/infopath/2007/PartnerControls"/>
    </lcf76f155ced4ddcb4097134ff3c332f>
    <TaxCatchAll xmlns="1aebf488-90fe-4aed-97fc-66773d1cf4f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80CC3D-270A-4156-9FEA-C229C9F2D8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7ec769-ba40-4740-b41e-77cc5f919008"/>
    <ds:schemaRef ds:uri="1aebf488-90fe-4aed-97fc-66773d1cf4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DAD81B-46BB-4338-ADF1-85E341F1347C}">
  <ds:schemaRefs>
    <ds:schemaRef ds:uri="http://www.w3.org/XML/1998/namespace"/>
    <ds:schemaRef ds:uri="http://schemas.microsoft.com/office/2006/documentManagement/types"/>
    <ds:schemaRef ds:uri="1aebf488-90fe-4aed-97fc-66773d1cf4fa"/>
    <ds:schemaRef ds:uri="http://schemas.microsoft.com/office/2006/metadata/properties"/>
    <ds:schemaRef ds:uri="http://purl.org/dc/elements/1.1/"/>
    <ds:schemaRef ds:uri="cf7ec769-ba40-4740-b41e-77cc5f919008"/>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620704AE-0475-44DC-845A-730CC08040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788</TotalTime>
  <Words>3271</Words>
  <Application>Microsoft Office PowerPoint</Application>
  <PresentationFormat>Custom</PresentationFormat>
  <Paragraphs>376</Paragraphs>
  <Slides>26</Slides>
  <Notes>24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Community Success Stories!</vt:lpstr>
      <vt:lpstr>PowerPoint Presentation</vt:lpstr>
      <vt:lpstr>VITAMINA A</vt:lpstr>
      <vt:lpstr>FIBRA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Hypertension/Cholesterol</dc:title>
  <dc:creator>Reininger, Belinda M</dc:creator>
  <cp:lastModifiedBy>Saldana, Mayra V</cp:lastModifiedBy>
  <cp:revision>231</cp:revision>
  <dcterms:created xsi:type="dcterms:W3CDTF">2006-08-16T00:00:00Z</dcterms:created>
  <dcterms:modified xsi:type="dcterms:W3CDTF">2024-04-10T19:48:26Z</dcterms:modified>
  <dc:identifier>DAFUACrYUmw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0x0101000F02B6A427ADC34B838B4E1BCA1B3FA3</vt:lpwstr>
  </property>
  <property fmtid="{D5CDD505-2E9C-101B-9397-08002B2CF9AE}" pid="3" name="MediaServiceImageTags">
    <vt:lpwstr/>
  </property>
</Properties>
</file>