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6_0.xml" ContentType="application/vnd.ms-powerpoint.comments+xml"/>
  <Override PartName="/ppt/notesSlides/notesSlide3.xml" ContentType="application/vnd.openxmlformats-officedocument.presentationml.notesSlide+xml"/>
  <Override PartName="/ppt/comments/modernComment_108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72_6036ADE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B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4" r:id="rId4"/>
  </p:sldMasterIdLst>
  <p:notesMasterIdLst>
    <p:notesMasterId r:id="rId31"/>
  </p:notesMasterIdLst>
  <p:sldIdLst>
    <p:sldId id="376" r:id="rId5"/>
    <p:sldId id="377" r:id="rId6"/>
    <p:sldId id="262" r:id="rId7"/>
    <p:sldId id="264" r:id="rId8"/>
    <p:sldId id="331" r:id="rId9"/>
    <p:sldId id="358" r:id="rId10"/>
    <p:sldId id="330" r:id="rId11"/>
    <p:sldId id="370" r:id="rId12"/>
    <p:sldId id="364" r:id="rId13"/>
    <p:sldId id="302" r:id="rId14"/>
    <p:sldId id="368" r:id="rId15"/>
    <p:sldId id="276" r:id="rId16"/>
    <p:sldId id="332" r:id="rId17"/>
    <p:sldId id="333" r:id="rId18"/>
    <p:sldId id="334" r:id="rId19"/>
    <p:sldId id="281" r:id="rId20"/>
    <p:sldId id="378" r:id="rId21"/>
    <p:sldId id="283" r:id="rId22"/>
    <p:sldId id="379" r:id="rId23"/>
    <p:sldId id="381" r:id="rId24"/>
    <p:sldId id="290" r:id="rId25"/>
    <p:sldId id="299" r:id="rId26"/>
    <p:sldId id="383" r:id="rId27"/>
    <p:sldId id="372" r:id="rId28"/>
    <p:sldId id="373" r:id="rId29"/>
    <p:sldId id="298" r:id="rId30"/>
  </p:sldIdLst>
  <p:sldSz cx="18288000" cy="10287000"/>
  <p:notesSz cx="6858000" cy="9144000"/>
  <p:embeddedFontLst>
    <p:embeddedFont>
      <p:font typeface="Arial Nova" panose="020B0504020202020204" pitchFamily="34" charset="0"/>
      <p:regular r:id="rId32"/>
      <p:bold r:id="rId33"/>
      <p:italic r:id="rId34"/>
      <p:boldItalic r:id="rId35"/>
    </p:embeddedFont>
    <p:embeddedFont>
      <p:font typeface="Glacial Indifference" panose="020B0604020202020204" charset="0"/>
      <p:regular r:id="rId36"/>
    </p:embeddedFont>
    <p:embeddedFont>
      <p:font typeface="HK Grotesk Light Bold" panose="020B0604020202020204" charset="0"/>
      <p:regular r:id="rId37"/>
    </p:embeddedFont>
    <p:embeddedFont>
      <p:font typeface="Open Sans" panose="020B0606030504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E4204-20FD-F9DA-4132-C5627876C785}" name="Saldana, Mayra" initials="SM" userId="S::mayra.v.saldana@uth.tmc.edu::de1b2290-bd50-4a20-ae97-a57e2d391acf" providerId="AD"/>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3399"/>
    <a:srgbClr val="FFFFFB"/>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40720-0DB5-4CE2-B912-7C972F873A85}" v="40" dt="2024-04-10T19:48:21.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84" y="1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lezzi, Maria E" userId="S::maria.e.zolezzi@uth.tmc.edu::18ef77e6-55fe-4b8e-bcc0-ccc0d46c8777" providerId="AD" clId="Web-{73E2D0B5-F5DB-4A43-8BB1-DC9ECDF36567}"/>
    <pc:docChg chg="addSld modSld">
      <pc:chgData name="Zolezzi, Maria E" userId="S::maria.e.zolezzi@uth.tmc.edu::18ef77e6-55fe-4b8e-bcc0-ccc0d46c8777" providerId="AD" clId="Web-{73E2D0B5-F5DB-4A43-8BB1-DC9ECDF36567}" dt="2023-09-18T16:18:45.695" v="72" actId="1076"/>
      <pc:docMkLst>
        <pc:docMk/>
      </pc:docMkLst>
      <pc:sldChg chg="modSp">
        <pc:chgData name="Zolezzi, Maria E" userId="S::maria.e.zolezzi@uth.tmc.edu::18ef77e6-55fe-4b8e-bcc0-ccc0d46c8777" providerId="AD" clId="Web-{73E2D0B5-F5DB-4A43-8BB1-DC9ECDF36567}" dt="2023-09-18T16:10:38.040" v="8" actId="20577"/>
        <pc:sldMkLst>
          <pc:docMk/>
          <pc:sldMk cId="0" sldId="259"/>
        </pc:sldMkLst>
        <pc:spChg chg="mod">
          <ac:chgData name="Zolezzi, Maria E" userId="S::maria.e.zolezzi@uth.tmc.edu::18ef77e6-55fe-4b8e-bcc0-ccc0d46c8777" providerId="AD" clId="Web-{73E2D0B5-F5DB-4A43-8BB1-DC9ECDF36567}" dt="2023-09-18T16:10:38.040" v="8" actId="20577"/>
          <ac:spMkLst>
            <pc:docMk/>
            <pc:sldMk cId="0" sldId="259"/>
            <ac:spMk id="22" creationId="{BBF2974E-51AC-4893-8EBF-2944BC559098}"/>
          </ac:spMkLst>
        </pc:spChg>
      </pc:sldChg>
      <pc:sldChg chg="modSp">
        <pc:chgData name="Zolezzi, Maria E" userId="S::maria.e.zolezzi@uth.tmc.edu::18ef77e6-55fe-4b8e-bcc0-ccc0d46c8777" providerId="AD" clId="Web-{73E2D0B5-F5DB-4A43-8BB1-DC9ECDF36567}" dt="2023-09-18T16:10:58.713" v="15" actId="20577"/>
        <pc:sldMkLst>
          <pc:docMk/>
          <pc:sldMk cId="0" sldId="262"/>
        </pc:sldMkLst>
        <pc:spChg chg="mod">
          <ac:chgData name="Zolezzi, Maria E" userId="S::maria.e.zolezzi@uth.tmc.edu::18ef77e6-55fe-4b8e-bcc0-ccc0d46c8777" providerId="AD" clId="Web-{73E2D0B5-F5DB-4A43-8BB1-DC9ECDF36567}" dt="2023-09-18T16:10:58.713" v="15" actId="20577"/>
          <ac:spMkLst>
            <pc:docMk/>
            <pc:sldMk cId="0" sldId="262"/>
            <ac:spMk id="8" creationId="{00000000-0000-0000-0000-000000000000}"/>
          </ac:spMkLst>
        </pc:spChg>
        <pc:spChg chg="mod">
          <ac:chgData name="Zolezzi, Maria E" userId="S::maria.e.zolezzi@uth.tmc.edu::18ef77e6-55fe-4b8e-bcc0-ccc0d46c8777" providerId="AD" clId="Web-{73E2D0B5-F5DB-4A43-8BB1-DC9ECDF36567}" dt="2023-09-18T16:10:56.197" v="13" actId="20577"/>
          <ac:spMkLst>
            <pc:docMk/>
            <pc:sldMk cId="0" sldId="262"/>
            <ac:spMk id="10" creationId="{14ED1A55-CCB7-47C2-92B5-A01508677AE9}"/>
          </ac:spMkLst>
        </pc:spChg>
      </pc:sldChg>
      <pc:sldChg chg="modSp">
        <pc:chgData name="Zolezzi, Maria E" userId="S::maria.e.zolezzi@uth.tmc.edu::18ef77e6-55fe-4b8e-bcc0-ccc0d46c8777" providerId="AD" clId="Web-{73E2D0B5-F5DB-4A43-8BB1-DC9ECDF36567}" dt="2023-09-18T16:11:13.213" v="18" actId="20577"/>
        <pc:sldMkLst>
          <pc:docMk/>
          <pc:sldMk cId="0" sldId="264"/>
        </pc:sldMkLst>
        <pc:spChg chg="mod">
          <ac:chgData name="Zolezzi, Maria E" userId="S::maria.e.zolezzi@uth.tmc.edu::18ef77e6-55fe-4b8e-bcc0-ccc0d46c8777" providerId="AD" clId="Web-{73E2D0B5-F5DB-4A43-8BB1-DC9ECDF36567}" dt="2023-09-18T16:11:13.213" v="18" actId="20577"/>
          <ac:spMkLst>
            <pc:docMk/>
            <pc:sldMk cId="0" sldId="264"/>
            <ac:spMk id="2" creationId="{00000000-0000-0000-0000-000000000000}"/>
          </ac:spMkLst>
        </pc:spChg>
        <pc:picChg chg="mod">
          <ac:chgData name="Zolezzi, Maria E" userId="S::maria.e.zolezzi@uth.tmc.edu::18ef77e6-55fe-4b8e-bcc0-ccc0d46c8777" providerId="AD" clId="Web-{73E2D0B5-F5DB-4A43-8BB1-DC9ECDF36567}" dt="2023-09-18T16:11:04.104" v="16" actId="1076"/>
          <ac:picMkLst>
            <pc:docMk/>
            <pc:sldMk cId="0" sldId="264"/>
            <ac:picMk id="70" creationId="{EAB31AEF-C05D-496D-9E3D-074719587BE4}"/>
          </ac:picMkLst>
        </pc:picChg>
      </pc:sldChg>
      <pc:sldChg chg="modSp">
        <pc:chgData name="Zolezzi, Maria E" userId="S::maria.e.zolezzi@uth.tmc.edu::18ef77e6-55fe-4b8e-bcc0-ccc0d46c8777" providerId="AD" clId="Web-{73E2D0B5-F5DB-4A43-8BB1-DC9ECDF36567}" dt="2023-09-18T16:12:59.185" v="29" actId="20577"/>
        <pc:sldMkLst>
          <pc:docMk/>
          <pc:sldMk cId="0" sldId="302"/>
        </pc:sldMkLst>
        <pc:spChg chg="mod">
          <ac:chgData name="Zolezzi, Maria E" userId="S::maria.e.zolezzi@uth.tmc.edu::18ef77e6-55fe-4b8e-bcc0-ccc0d46c8777" providerId="AD" clId="Web-{73E2D0B5-F5DB-4A43-8BB1-DC9ECDF36567}" dt="2023-09-18T16:12:59.185" v="29" actId="20577"/>
          <ac:spMkLst>
            <pc:docMk/>
            <pc:sldMk cId="0" sldId="302"/>
            <ac:spMk id="3" creationId="{00000000-0000-0000-0000-000000000000}"/>
          </ac:spMkLst>
        </pc:spChg>
      </pc:sldChg>
      <pc:sldChg chg="modSp">
        <pc:chgData name="Zolezzi, Maria E" userId="S::maria.e.zolezzi@uth.tmc.edu::18ef77e6-55fe-4b8e-bcc0-ccc0d46c8777" providerId="AD" clId="Web-{73E2D0B5-F5DB-4A43-8BB1-DC9ECDF36567}" dt="2023-09-18T16:13:59.312" v="31"/>
        <pc:sldMkLst>
          <pc:docMk/>
          <pc:sldMk cId="0" sldId="303"/>
        </pc:sldMkLst>
        <pc:graphicFrameChg chg="mod modGraphic">
          <ac:chgData name="Zolezzi, Maria E" userId="S::maria.e.zolezzi@uth.tmc.edu::18ef77e6-55fe-4b8e-bcc0-ccc0d46c8777" providerId="AD" clId="Web-{73E2D0B5-F5DB-4A43-8BB1-DC9ECDF36567}" dt="2023-09-18T16:13:59.312" v="31"/>
          <ac:graphicFrameMkLst>
            <pc:docMk/>
            <pc:sldMk cId="0" sldId="303"/>
            <ac:graphicFrameMk id="4" creationId="{00000000-0000-0000-0000-000000000000}"/>
          </ac:graphicFrameMkLst>
        </pc:graphicFrameChg>
      </pc:sldChg>
      <pc:sldChg chg="modSp">
        <pc:chgData name="Zolezzi, Maria E" userId="S::maria.e.zolezzi@uth.tmc.edu::18ef77e6-55fe-4b8e-bcc0-ccc0d46c8777" providerId="AD" clId="Web-{73E2D0B5-F5DB-4A43-8BB1-DC9ECDF36567}" dt="2023-09-18T16:12:33.872" v="25" actId="20577"/>
        <pc:sldMkLst>
          <pc:docMk/>
          <pc:sldMk cId="3019236894" sldId="329"/>
        </pc:sldMkLst>
        <pc:spChg chg="mod">
          <ac:chgData name="Zolezzi, Maria E" userId="S::maria.e.zolezzi@uth.tmc.edu::18ef77e6-55fe-4b8e-bcc0-ccc0d46c8777" providerId="AD" clId="Web-{73E2D0B5-F5DB-4A43-8BB1-DC9ECDF36567}" dt="2023-09-18T16:12:33.872" v="25" actId="20577"/>
          <ac:spMkLst>
            <pc:docMk/>
            <pc:sldMk cId="3019236894" sldId="329"/>
            <ac:spMk id="8" creationId="{00000000-0000-0000-0000-000000000000}"/>
          </ac:spMkLst>
        </pc:spChg>
      </pc:sldChg>
      <pc:sldChg chg="modSp">
        <pc:chgData name="Zolezzi, Maria E" userId="S::maria.e.zolezzi@uth.tmc.edu::18ef77e6-55fe-4b8e-bcc0-ccc0d46c8777" providerId="AD" clId="Web-{73E2D0B5-F5DB-4A43-8BB1-DC9ECDF36567}" dt="2023-09-18T16:11:25.417" v="19" actId="20577"/>
        <pc:sldMkLst>
          <pc:docMk/>
          <pc:sldMk cId="26352208" sldId="331"/>
        </pc:sldMkLst>
        <pc:spChg chg="mod">
          <ac:chgData name="Zolezzi, Maria E" userId="S::maria.e.zolezzi@uth.tmc.edu::18ef77e6-55fe-4b8e-bcc0-ccc0d46c8777" providerId="AD" clId="Web-{73E2D0B5-F5DB-4A43-8BB1-DC9ECDF36567}" dt="2023-09-18T16:11:25.417" v="19" actId="20577"/>
          <ac:spMkLst>
            <pc:docMk/>
            <pc:sldMk cId="26352208" sldId="331"/>
            <ac:spMk id="8" creationId="{00000000-0000-0000-0000-000000000000}"/>
          </ac:spMkLst>
        </pc:spChg>
      </pc:sldChg>
      <pc:sldChg chg="modSp">
        <pc:chgData name="Zolezzi, Maria E" userId="S::maria.e.zolezzi@uth.tmc.edu::18ef77e6-55fe-4b8e-bcc0-ccc0d46c8777" providerId="AD" clId="Web-{73E2D0B5-F5DB-4A43-8BB1-DC9ECDF36567}" dt="2023-09-18T16:12:47.044" v="28" actId="20577"/>
        <pc:sldMkLst>
          <pc:docMk/>
          <pc:sldMk cId="1614196192" sldId="370"/>
        </pc:sldMkLst>
        <pc:spChg chg="mod">
          <ac:chgData name="Zolezzi, Maria E" userId="S::maria.e.zolezzi@uth.tmc.edu::18ef77e6-55fe-4b8e-bcc0-ccc0d46c8777" providerId="AD" clId="Web-{73E2D0B5-F5DB-4A43-8BB1-DC9ECDF36567}" dt="2023-09-18T16:12:47.044" v="28" actId="20577"/>
          <ac:spMkLst>
            <pc:docMk/>
            <pc:sldMk cId="1614196192" sldId="370"/>
            <ac:spMk id="2" creationId="{00000000-0000-0000-0000-000000000000}"/>
          </ac:spMkLst>
        </pc:spChg>
        <pc:spChg chg="mod">
          <ac:chgData name="Zolezzi, Maria E" userId="S::maria.e.zolezzi@uth.tmc.edu::18ef77e6-55fe-4b8e-bcc0-ccc0d46c8777" providerId="AD" clId="Web-{73E2D0B5-F5DB-4A43-8BB1-DC9ECDF36567}" dt="2023-09-18T16:12:09.699" v="22" actId="20577"/>
          <ac:spMkLst>
            <pc:docMk/>
            <pc:sldMk cId="1614196192" sldId="370"/>
            <ac:spMk id="4" creationId="{09646446-E04B-497D-BEC4-BFCDA907A78B}"/>
          </ac:spMkLst>
        </pc:spChg>
        <pc:spChg chg="mod">
          <ac:chgData name="Zolezzi, Maria E" userId="S::maria.e.zolezzi@uth.tmc.edu::18ef77e6-55fe-4b8e-bcc0-ccc0d46c8777" providerId="AD" clId="Web-{73E2D0B5-F5DB-4A43-8BB1-DC9ECDF36567}" dt="2023-09-18T16:12:21.684" v="24" actId="20577"/>
          <ac:spMkLst>
            <pc:docMk/>
            <pc:sldMk cId="1614196192" sldId="370"/>
            <ac:spMk id="7" creationId="{AA3E22E7-5F01-4F1A-92E3-471D5C855221}"/>
          </ac:spMkLst>
        </pc:spChg>
      </pc:sldChg>
      <pc:sldChg chg="addSp modSp new addAnim">
        <pc:chgData name="Zolezzi, Maria E" userId="S::maria.e.zolezzi@uth.tmc.edu::18ef77e6-55fe-4b8e-bcc0-ccc0d46c8777" providerId="AD" clId="Web-{73E2D0B5-F5DB-4A43-8BB1-DC9ECDF36567}" dt="2023-09-18T16:18:45.695" v="72" actId="1076"/>
        <pc:sldMkLst>
          <pc:docMk/>
          <pc:sldMk cId="231689730" sldId="381"/>
        </pc:sldMkLst>
        <pc:spChg chg="add mod">
          <ac:chgData name="Zolezzi, Maria E" userId="S::maria.e.zolezzi@uth.tmc.edu::18ef77e6-55fe-4b8e-bcc0-ccc0d46c8777" providerId="AD" clId="Web-{73E2D0B5-F5DB-4A43-8BB1-DC9ECDF36567}" dt="2023-09-18T16:18:37.382" v="70" actId="1076"/>
          <ac:spMkLst>
            <pc:docMk/>
            <pc:sldMk cId="231689730" sldId="381"/>
            <ac:spMk id="2" creationId="{7599FC96-A9EB-6A10-CE78-45B670473A8E}"/>
          </ac:spMkLst>
        </pc:spChg>
        <pc:spChg chg="add mod">
          <ac:chgData name="Zolezzi, Maria E" userId="S::maria.e.zolezzi@uth.tmc.edu::18ef77e6-55fe-4b8e-bcc0-ccc0d46c8777" providerId="AD" clId="Web-{73E2D0B5-F5DB-4A43-8BB1-DC9ECDF36567}" dt="2023-09-18T16:16:58.114" v="63" actId="20577"/>
          <ac:spMkLst>
            <pc:docMk/>
            <pc:sldMk cId="231689730" sldId="381"/>
            <ac:spMk id="4" creationId="{3B7B017F-82CC-0745-8B7A-95AF6CCCD3D4}"/>
          </ac:spMkLst>
        </pc:spChg>
        <pc:spChg chg="add mod">
          <ac:chgData name="Zolezzi, Maria E" userId="S::maria.e.zolezzi@uth.tmc.edu::18ef77e6-55fe-4b8e-bcc0-ccc0d46c8777" providerId="AD" clId="Web-{73E2D0B5-F5DB-4A43-8BB1-DC9ECDF36567}" dt="2023-09-18T16:18:45.695" v="72" actId="1076"/>
          <ac:spMkLst>
            <pc:docMk/>
            <pc:sldMk cId="231689730" sldId="381"/>
            <ac:spMk id="5" creationId="{E6AF87D7-DC1D-EFB2-1458-3526A9014736}"/>
          </ac:spMkLst>
        </pc:spChg>
      </pc:sldChg>
    </pc:docChg>
  </pc:docChgLst>
  <pc:docChgLst>
    <pc:chgData name="Muniz, Angelica L" userId="S::angelica.l.muniz@uth.tmc.edu::ef6ae7a1-7f92-4539-89d4-2de28a3f1c63" providerId="AD" clId="Web-{BCB314EE-44AF-45BB-8EA3-341487420DBA}"/>
    <pc:docChg chg="modSld">
      <pc:chgData name="Muniz, Angelica L" userId="S::angelica.l.muniz@uth.tmc.edu::ef6ae7a1-7f92-4539-89d4-2de28a3f1c63" providerId="AD" clId="Web-{BCB314EE-44AF-45BB-8EA3-341487420DBA}" dt="2023-09-16T02:18:44.442" v="1" actId="20577"/>
      <pc:docMkLst>
        <pc:docMk/>
      </pc:docMkLst>
      <pc:sldChg chg="modSp">
        <pc:chgData name="Muniz, Angelica L" userId="S::angelica.l.muniz@uth.tmc.edu::ef6ae7a1-7f92-4539-89d4-2de28a3f1c63" providerId="AD" clId="Web-{BCB314EE-44AF-45BB-8EA3-341487420DBA}" dt="2023-09-16T02:18:44.442" v="1" actId="20577"/>
        <pc:sldMkLst>
          <pc:docMk/>
          <pc:sldMk cId="2165975482" sldId="334"/>
        </pc:sldMkLst>
        <pc:spChg chg="mod">
          <ac:chgData name="Muniz, Angelica L" userId="S::angelica.l.muniz@uth.tmc.edu::ef6ae7a1-7f92-4539-89d4-2de28a3f1c63" providerId="AD" clId="Web-{BCB314EE-44AF-45BB-8EA3-341487420DBA}" dt="2023-09-16T02:18:44.442" v="1" actId="20577"/>
          <ac:spMkLst>
            <pc:docMk/>
            <pc:sldMk cId="2165975482" sldId="334"/>
            <ac:spMk id="25" creationId="{00000000-0000-0000-0000-000000000000}"/>
          </ac:spMkLst>
        </pc:spChg>
      </pc:sldChg>
    </pc:docChg>
  </pc:docChgLst>
  <pc:docChgLst>
    <pc:chgData name="Muniz, Angelica L" userId="S::angelica.l.muniz@uth.tmc.edu::ef6ae7a1-7f92-4539-89d4-2de28a3f1c63" providerId="AD" clId="Web-{8C5A221F-AAE2-41FC-8F40-6FE023737AEE}"/>
    <pc:docChg chg="modSld">
      <pc:chgData name="Muniz, Angelica L" userId="S::angelica.l.muniz@uth.tmc.edu::ef6ae7a1-7f92-4539-89d4-2de28a3f1c63" providerId="AD" clId="Web-{8C5A221F-AAE2-41FC-8F40-6FE023737AEE}" dt="2023-09-18T15:01:10.729" v="4" actId="1076"/>
      <pc:docMkLst>
        <pc:docMk/>
      </pc:docMkLst>
      <pc:sldChg chg="modSp">
        <pc:chgData name="Muniz, Angelica L" userId="S::angelica.l.muniz@uth.tmc.edu::ef6ae7a1-7f92-4539-89d4-2de28a3f1c63" providerId="AD" clId="Web-{8C5A221F-AAE2-41FC-8F40-6FE023737AEE}" dt="2023-09-18T15:01:10.729" v="4" actId="1076"/>
        <pc:sldMkLst>
          <pc:docMk/>
          <pc:sldMk cId="0" sldId="300"/>
        </pc:sldMkLst>
        <pc:graphicFrameChg chg="mod modGraphic">
          <ac:chgData name="Muniz, Angelica L" userId="S::angelica.l.muniz@uth.tmc.edu::ef6ae7a1-7f92-4539-89d4-2de28a3f1c63" providerId="AD" clId="Web-{8C5A221F-AAE2-41FC-8F40-6FE023737AEE}" dt="2023-09-18T15:01:10.729" v="4" actId="1076"/>
          <ac:graphicFrameMkLst>
            <pc:docMk/>
            <pc:sldMk cId="0" sldId="300"/>
            <ac:graphicFrameMk id="15" creationId="{00000000-0000-0000-0000-000000000000}"/>
          </ac:graphicFrameMkLst>
        </pc:graphicFrameChg>
      </pc:sldChg>
    </pc:docChg>
  </pc:docChgLst>
  <pc:docChgLst>
    <pc:chgData name="Saldana, Mayra V" userId="S::mayra.v.saldana@uth.tmc.edu::de1b2290-bd50-4a20-ae97-a57e2d391acf" providerId="AD" clId="Web-{749F706A-95B4-4120-B12B-F329F6401918}"/>
    <pc:docChg chg="modSld">
      <pc:chgData name="Saldana, Mayra V" userId="S::mayra.v.saldana@uth.tmc.edu::de1b2290-bd50-4a20-ae97-a57e2d391acf" providerId="AD" clId="Web-{749F706A-95B4-4120-B12B-F329F6401918}" dt="2023-12-13T19:46:45.032" v="15" actId="1076"/>
      <pc:docMkLst>
        <pc:docMk/>
      </pc:docMkLst>
      <pc:sldChg chg="addSp delSp modSp">
        <pc:chgData name="Saldana, Mayra V" userId="S::mayra.v.saldana@uth.tmc.edu::de1b2290-bd50-4a20-ae97-a57e2d391acf" providerId="AD" clId="Web-{749F706A-95B4-4120-B12B-F329F6401918}" dt="2023-12-13T19:46:45.032" v="15" actId="1076"/>
        <pc:sldMkLst>
          <pc:docMk/>
          <pc:sldMk cId="3810121814" sldId="364"/>
        </pc:sldMkLst>
        <pc:spChg chg="mod">
          <ac:chgData name="Saldana, Mayra V" userId="S::mayra.v.saldana@uth.tmc.edu::de1b2290-bd50-4a20-ae97-a57e2d391acf" providerId="AD" clId="Web-{749F706A-95B4-4120-B12B-F329F6401918}" dt="2023-12-13T19:46:38.532" v="13" actId="14100"/>
          <ac:spMkLst>
            <pc:docMk/>
            <pc:sldMk cId="3810121814" sldId="364"/>
            <ac:spMk id="72" creationId="{04CD5B23-78C6-4212-9B9F-DAB802A3CCEC}"/>
          </ac:spMkLst>
        </pc:spChg>
        <pc:picChg chg="add mod ord modCrop">
          <ac:chgData name="Saldana, Mayra V" userId="S::mayra.v.saldana@uth.tmc.edu::de1b2290-bd50-4a20-ae97-a57e2d391acf" providerId="AD" clId="Web-{749F706A-95B4-4120-B12B-F329F6401918}" dt="2023-12-13T19:46:04.859" v="8"/>
          <ac:picMkLst>
            <pc:docMk/>
            <pc:sldMk cId="3810121814" sldId="364"/>
            <ac:picMk id="3" creationId="{86970DE2-EE38-7A37-AFC8-4CDCF00AB0EA}"/>
          </ac:picMkLst>
        </pc:picChg>
        <pc:picChg chg="mod">
          <ac:chgData name="Saldana, Mayra V" userId="S::mayra.v.saldana@uth.tmc.edu::de1b2290-bd50-4a20-ae97-a57e2d391acf" providerId="AD" clId="Web-{749F706A-95B4-4120-B12B-F329F6401918}" dt="2023-12-13T19:46:12.578" v="9" actId="1076"/>
          <ac:picMkLst>
            <pc:docMk/>
            <pc:sldMk cId="3810121814" sldId="364"/>
            <ac:picMk id="70" creationId="{EAB31AEF-C05D-496D-9E3D-074719587BE4}"/>
          </ac:picMkLst>
        </pc:picChg>
        <pc:picChg chg="mod">
          <ac:chgData name="Saldana, Mayra V" userId="S::mayra.v.saldana@uth.tmc.edu::de1b2290-bd50-4a20-ae97-a57e2d391acf" providerId="AD" clId="Web-{749F706A-95B4-4120-B12B-F329F6401918}" dt="2023-12-13T19:46:45.032" v="15" actId="1076"/>
          <ac:picMkLst>
            <pc:docMk/>
            <pc:sldMk cId="3810121814" sldId="364"/>
            <ac:picMk id="74" creationId="{DB97C382-5879-474A-AE9F-0990AD1F358F}"/>
          </ac:picMkLst>
        </pc:picChg>
        <pc:picChg chg="del">
          <ac:chgData name="Saldana, Mayra V" userId="S::mayra.v.saldana@uth.tmc.edu::de1b2290-bd50-4a20-ae97-a57e2d391acf" providerId="AD" clId="Web-{749F706A-95B4-4120-B12B-F329F6401918}" dt="2023-12-13T19:45:15.170" v="0"/>
          <ac:picMkLst>
            <pc:docMk/>
            <pc:sldMk cId="3810121814" sldId="364"/>
            <ac:picMk id="3074" creationId="{F6F1ED4D-9E58-453C-83C0-EEB77BE60135}"/>
          </ac:picMkLst>
        </pc:picChg>
      </pc:sldChg>
    </pc:docChg>
  </pc:docChgLst>
  <pc:docChgLst>
    <pc:chgData name="Saldana, Mayra V" userId="S::mayra.v.saldana@uth.tmc.edu::de1b2290-bd50-4a20-ae97-a57e2d391acf" providerId="AD" clId="Web-{791E9D37-FF93-4BAE-BA4A-B80CDAF7998E}"/>
    <pc:docChg chg="modSld">
      <pc:chgData name="Saldana, Mayra V" userId="S::mayra.v.saldana@uth.tmc.edu::de1b2290-bd50-4a20-ae97-a57e2d391acf" providerId="AD" clId="Web-{791E9D37-FF93-4BAE-BA4A-B80CDAF7998E}" dt="2023-12-06T17:40:58.582" v="14" actId="20577"/>
      <pc:docMkLst>
        <pc:docMk/>
      </pc:docMkLst>
      <pc:sldChg chg="modSp">
        <pc:chgData name="Saldana, Mayra V" userId="S::mayra.v.saldana@uth.tmc.edu::de1b2290-bd50-4a20-ae97-a57e2d391acf" providerId="AD" clId="Web-{791E9D37-FF93-4BAE-BA4A-B80CDAF7998E}" dt="2023-12-06T17:40:58.582" v="14" actId="20577"/>
        <pc:sldMkLst>
          <pc:docMk/>
          <pc:sldMk cId="294970335" sldId="376"/>
        </pc:sldMkLst>
        <pc:spChg chg="mod">
          <ac:chgData name="Saldana, Mayra V" userId="S::mayra.v.saldana@uth.tmc.edu::de1b2290-bd50-4a20-ae97-a57e2d391acf" providerId="AD" clId="Web-{791E9D37-FF93-4BAE-BA4A-B80CDAF7998E}" dt="2023-12-06T17:40:58.582" v="14" actId="20577"/>
          <ac:spMkLst>
            <pc:docMk/>
            <pc:sldMk cId="294970335" sldId="376"/>
            <ac:spMk id="16" creationId="{9CA32AA4-78CB-9B86-44C7-EA2A871DFE21}"/>
          </ac:spMkLst>
        </pc:spChg>
      </pc:sldChg>
    </pc:docChg>
  </pc:docChgLst>
  <pc:docChgLst>
    <pc:chgData name="Muniz, Angelica L" userId="S::angelica.l.muniz@uth.tmc.edu::ef6ae7a1-7f92-4539-89d4-2de28a3f1c63" providerId="AD" clId="Web-{B3AC34C1-737B-4C02-8BCA-4FAC3982616D}"/>
    <pc:docChg chg="modSld">
      <pc:chgData name="Muniz, Angelica L" userId="S::angelica.l.muniz@uth.tmc.edu::ef6ae7a1-7f92-4539-89d4-2de28a3f1c63" providerId="AD" clId="Web-{B3AC34C1-737B-4C02-8BCA-4FAC3982616D}" dt="2023-09-18T03:20:40.390" v="96" actId="20577"/>
      <pc:docMkLst>
        <pc:docMk/>
      </pc:docMkLst>
      <pc:sldChg chg="modSp modCm">
        <pc:chgData name="Muniz, Angelica L" userId="S::angelica.l.muniz@uth.tmc.edu::ef6ae7a1-7f92-4539-89d4-2de28a3f1c63" providerId="AD" clId="Web-{B3AC34C1-737B-4C02-8BCA-4FAC3982616D}" dt="2023-09-18T03:17:44.963" v="95" actId="1076"/>
        <pc:sldMkLst>
          <pc:docMk/>
          <pc:sldMk cId="0" sldId="300"/>
        </pc:sldMkLst>
        <pc:spChg chg="mod">
          <ac:chgData name="Muniz, Angelica L" userId="S::angelica.l.muniz@uth.tmc.edu::ef6ae7a1-7f92-4539-89d4-2de28a3f1c63" providerId="AD" clId="Web-{B3AC34C1-737B-4C02-8BCA-4FAC3982616D}" dt="2023-09-18T03:17:44.963" v="95" actId="1076"/>
          <ac:spMkLst>
            <pc:docMk/>
            <pc:sldMk cId="0" sldId="300"/>
            <ac:spMk id="5" creationId="{00000000-0000-0000-0000-000000000000}"/>
          </ac:spMkLst>
        </pc:spChg>
        <pc:graphicFrameChg chg="mod modGraphic">
          <ac:chgData name="Muniz, Angelica L" userId="S::angelica.l.muniz@uth.tmc.edu::ef6ae7a1-7f92-4539-89d4-2de28a3f1c63" providerId="AD" clId="Web-{B3AC34C1-737B-4C02-8BCA-4FAC3982616D}" dt="2023-09-18T03:17:36.135" v="94" actId="1076"/>
          <ac:graphicFrameMkLst>
            <pc:docMk/>
            <pc:sldMk cId="0" sldId="300"/>
            <ac:graphicFrameMk id="15"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B3AC34C1-737B-4C02-8BCA-4FAC3982616D}" dt="2023-09-18T03:16:41.414" v="92"/>
              <pc2:cmMkLst xmlns:pc2="http://schemas.microsoft.com/office/powerpoint/2019/9/main/command">
                <pc:docMk/>
                <pc:sldMk cId="0" sldId="300"/>
                <pc2:cmMk id="{AE58CA01-45D4-482A-B9B0-8902E48AD8FE}"/>
              </pc2:cmMkLst>
            </pc226:cmChg>
          </p:ext>
        </pc:extLst>
      </pc:sldChg>
      <pc:sldChg chg="modSp">
        <pc:chgData name="Muniz, Angelica L" userId="S::angelica.l.muniz@uth.tmc.edu::ef6ae7a1-7f92-4539-89d4-2de28a3f1c63" providerId="AD" clId="Web-{B3AC34C1-737B-4C02-8BCA-4FAC3982616D}" dt="2023-09-18T03:20:40.390" v="96" actId="20577"/>
        <pc:sldMkLst>
          <pc:docMk/>
          <pc:sldMk cId="2636707639" sldId="373"/>
        </pc:sldMkLst>
        <pc:spChg chg="mod">
          <ac:chgData name="Muniz, Angelica L" userId="S::angelica.l.muniz@uth.tmc.edu::ef6ae7a1-7f92-4539-89d4-2de28a3f1c63" providerId="AD" clId="Web-{B3AC34C1-737B-4C02-8BCA-4FAC3982616D}" dt="2023-09-18T03:20:40.390" v="96" actId="20577"/>
          <ac:spMkLst>
            <pc:docMk/>
            <pc:sldMk cId="2636707639" sldId="373"/>
            <ac:spMk id="27" creationId="{CCDE4954-1373-42C6-A5F9-327E20716F33}"/>
          </ac:spMkLst>
        </pc:spChg>
      </pc:sldChg>
    </pc:docChg>
  </pc:docChgLst>
  <pc:docChgLst>
    <pc:chgData name="Bennett, Lisa A" userId="S::lisa.mitchell-bennett@uth.tmc.edu::d4c7a056-22d5-448a-9296-fc05ab225e93" providerId="AD" clId="Web-{507D79ED-E382-4AF7-9F19-8A3C6C72E953}"/>
    <pc:docChg chg="sldOrd">
      <pc:chgData name="Bennett, Lisa A" userId="S::lisa.mitchell-bennett@uth.tmc.edu::d4c7a056-22d5-448a-9296-fc05ab225e93" providerId="AD" clId="Web-{507D79ED-E382-4AF7-9F19-8A3C6C72E953}" dt="2023-09-27T03:00:54.590" v="2"/>
      <pc:docMkLst>
        <pc:docMk/>
      </pc:docMkLst>
      <pc:sldChg chg="ord">
        <pc:chgData name="Bennett, Lisa A" userId="S::lisa.mitchell-bennett@uth.tmc.edu::d4c7a056-22d5-448a-9296-fc05ab225e93" providerId="AD" clId="Web-{507D79ED-E382-4AF7-9F19-8A3C6C72E953}" dt="2023-09-27T03:00:54.590" v="2"/>
        <pc:sldMkLst>
          <pc:docMk/>
          <pc:sldMk cId="1717936770" sldId="378"/>
        </pc:sldMkLst>
      </pc:sldChg>
    </pc:docChg>
  </pc:docChgLst>
  <pc:docChgLst>
    <pc:chgData name="Muniz, Angelica L" userId="S::angelica.l.muniz@uth.tmc.edu::ef6ae7a1-7f92-4539-89d4-2de28a3f1c63" providerId="AD" clId="Web-{7A7D8957-91D3-431A-9872-E1D5A4EA914E}"/>
    <pc:docChg chg="addSld delSld modSld">
      <pc:chgData name="Muniz, Angelica L" userId="S::angelica.l.muniz@uth.tmc.edu::ef6ae7a1-7f92-4539-89d4-2de28a3f1c63" providerId="AD" clId="Web-{7A7D8957-91D3-431A-9872-E1D5A4EA914E}" dt="2023-09-15T20:34:27.363" v="224"/>
      <pc:docMkLst>
        <pc:docMk/>
      </pc:docMkLst>
      <pc:sldChg chg="mod setBg">
        <pc:chgData name="Muniz, Angelica L" userId="S::angelica.l.muniz@uth.tmc.edu::ef6ae7a1-7f92-4539-89d4-2de28a3f1c63" providerId="AD" clId="Web-{7A7D8957-91D3-431A-9872-E1D5A4EA914E}" dt="2023-09-15T20:25:07.285" v="1"/>
        <pc:sldMkLst>
          <pc:docMk/>
          <pc:sldMk cId="0" sldId="271"/>
        </pc:sldMkLst>
      </pc:sldChg>
      <pc:sldChg chg="delSp modSp modCm">
        <pc:chgData name="Muniz, Angelica L" userId="S::angelica.l.muniz@uth.tmc.edu::ef6ae7a1-7f92-4539-89d4-2de28a3f1c63" providerId="AD" clId="Web-{7A7D8957-91D3-431A-9872-E1D5A4EA914E}" dt="2023-09-15T20:34:27.363" v="224"/>
        <pc:sldMkLst>
          <pc:docMk/>
          <pc:sldMk cId="0" sldId="300"/>
        </pc:sldMkLst>
        <pc:spChg chg="del">
          <ac:chgData name="Muniz, Angelica L" userId="S::angelica.l.muniz@uth.tmc.edu::ef6ae7a1-7f92-4539-89d4-2de28a3f1c63" providerId="AD" clId="Web-{7A7D8957-91D3-431A-9872-E1D5A4EA914E}" dt="2023-09-15T20:28:25.712" v="22"/>
          <ac:spMkLst>
            <pc:docMk/>
            <pc:sldMk cId="0" sldId="300"/>
            <ac:spMk id="6" creationId="{00000000-0000-0000-0000-000000000000}"/>
          </ac:spMkLst>
        </pc:spChg>
        <pc:spChg chg="del">
          <ac:chgData name="Muniz, Angelica L" userId="S::angelica.l.muniz@uth.tmc.edu::ef6ae7a1-7f92-4539-89d4-2de28a3f1c63" providerId="AD" clId="Web-{7A7D8957-91D3-431A-9872-E1D5A4EA914E}" dt="2023-09-15T20:28:30.900" v="23"/>
          <ac:spMkLst>
            <pc:docMk/>
            <pc:sldMk cId="0" sldId="300"/>
            <ac:spMk id="7" creationId="{00000000-0000-0000-0000-000000000000}"/>
          </ac:spMkLst>
        </pc:spChg>
        <pc:spChg chg="mod">
          <ac:chgData name="Muniz, Angelica L" userId="S::angelica.l.muniz@uth.tmc.edu::ef6ae7a1-7f92-4539-89d4-2de28a3f1c63" providerId="AD" clId="Web-{7A7D8957-91D3-431A-9872-E1D5A4EA914E}" dt="2023-09-15T20:34:15.894" v="223" actId="20577"/>
          <ac:spMkLst>
            <pc:docMk/>
            <pc:sldMk cId="0" sldId="300"/>
            <ac:spMk id="8" creationId="{00000000-0000-0000-0000-000000000000}"/>
          </ac:spMkLst>
        </pc:spChg>
        <pc:spChg chg="del">
          <ac:chgData name="Muniz, Angelica L" userId="S::angelica.l.muniz@uth.tmc.edu::ef6ae7a1-7f92-4539-89d4-2de28a3f1c63" providerId="AD" clId="Web-{7A7D8957-91D3-431A-9872-E1D5A4EA914E}" dt="2023-09-15T20:28:19.962" v="20"/>
          <ac:spMkLst>
            <pc:docMk/>
            <pc:sldMk cId="0" sldId="300"/>
            <ac:spMk id="9" creationId="{00000000-0000-0000-0000-000000000000}"/>
          </ac:spMkLst>
        </pc:spChg>
        <pc:spChg chg="del">
          <ac:chgData name="Muniz, Angelica L" userId="S::angelica.l.muniz@uth.tmc.edu::ef6ae7a1-7f92-4539-89d4-2de28a3f1c63" providerId="AD" clId="Web-{7A7D8957-91D3-431A-9872-E1D5A4EA914E}" dt="2023-09-15T20:28:33.916" v="24"/>
          <ac:spMkLst>
            <pc:docMk/>
            <pc:sldMk cId="0" sldId="300"/>
            <ac:spMk id="11" creationId="{00000000-0000-0000-0000-000000000000}"/>
          </ac:spMkLst>
        </pc:spChg>
        <pc:spChg chg="del">
          <ac:chgData name="Muniz, Angelica L" userId="S::angelica.l.muniz@uth.tmc.edu::ef6ae7a1-7f92-4539-89d4-2de28a3f1c63" providerId="AD" clId="Web-{7A7D8957-91D3-431A-9872-E1D5A4EA914E}" dt="2023-09-15T20:29:11.901" v="44"/>
          <ac:spMkLst>
            <pc:docMk/>
            <pc:sldMk cId="0" sldId="300"/>
            <ac:spMk id="13" creationId="{00000000-0000-0000-0000-000000000000}"/>
          </ac:spMkLst>
        </pc:spChg>
        <pc:spChg chg="del">
          <ac:chgData name="Muniz, Angelica L" userId="S::angelica.l.muniz@uth.tmc.edu::ef6ae7a1-7f92-4539-89d4-2de28a3f1c63" providerId="AD" clId="Web-{7A7D8957-91D3-431A-9872-E1D5A4EA914E}" dt="2023-09-15T20:28:51.963" v="27"/>
          <ac:spMkLst>
            <pc:docMk/>
            <pc:sldMk cId="0" sldId="300"/>
            <ac:spMk id="14" creationId="{00000000-0000-0000-0000-000000000000}"/>
          </ac:spMkLst>
        </pc:spChg>
        <pc:spChg chg="del">
          <ac:chgData name="Muniz, Angelica L" userId="S::angelica.l.muniz@uth.tmc.edu::ef6ae7a1-7f92-4539-89d4-2de28a3f1c63" providerId="AD" clId="Web-{7A7D8957-91D3-431A-9872-E1D5A4EA914E}" dt="2023-09-15T20:28:22.072" v="21"/>
          <ac:spMkLst>
            <pc:docMk/>
            <pc:sldMk cId="0" sldId="300"/>
            <ac:spMk id="18" creationId="{AA96C093-6660-C36E-9A1C-2FB2CBA297E0}"/>
          </ac:spMkLst>
        </pc:spChg>
        <pc:graphicFrameChg chg="mod modGraphic">
          <ac:chgData name="Muniz, Angelica L" userId="S::angelica.l.muniz@uth.tmc.edu::ef6ae7a1-7f92-4539-89d4-2de28a3f1c63" providerId="AD" clId="Web-{7A7D8957-91D3-431A-9872-E1D5A4EA914E}" dt="2023-09-15T20:34:27.363" v="224"/>
          <ac:graphicFrameMkLst>
            <pc:docMk/>
            <pc:sldMk cId="0" sldId="300"/>
            <ac:graphicFrameMk id="15" creationId="{00000000-0000-0000-0000-000000000000}"/>
          </ac:graphicFrameMkLst>
        </pc:graphicFrameChg>
        <pc:picChg chg="del">
          <ac:chgData name="Muniz, Angelica L" userId="S::angelica.l.muniz@uth.tmc.edu::ef6ae7a1-7f92-4539-89d4-2de28a3f1c63" providerId="AD" clId="Web-{7A7D8957-91D3-431A-9872-E1D5A4EA914E}" dt="2023-09-15T20:28:34.275" v="26"/>
          <ac:picMkLst>
            <pc:docMk/>
            <pc:sldMk cId="0" sldId="300"/>
            <ac:picMk id="10" creationId="{00000000-0000-0000-0000-000000000000}"/>
          </ac:picMkLst>
        </pc:picChg>
        <pc:picChg chg="del">
          <ac:chgData name="Muniz, Angelica L" userId="S::angelica.l.muniz@uth.tmc.edu::ef6ae7a1-7f92-4539-89d4-2de28a3f1c63" providerId="AD" clId="Web-{7A7D8957-91D3-431A-9872-E1D5A4EA914E}" dt="2023-09-15T20:28:33.994" v="25"/>
          <ac:picMkLst>
            <pc:docMk/>
            <pc:sldMk cId="0" sldId="300"/>
            <ac:picMk id="12" creationId="{00000000-0000-0000-0000-000000000000}"/>
          </ac:picMkLst>
        </pc:pic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7A7D8957-91D3-431A-9872-E1D5A4EA914E}" dt="2023-09-15T20:33:31.533" v="216"/>
              <pc2:cmMkLst xmlns:pc2="http://schemas.microsoft.com/office/powerpoint/2019/9/main/command">
                <pc:docMk/>
                <pc:sldMk cId="0" sldId="300"/>
                <pc2:cmMk id="{AE58CA01-45D4-482A-B9B0-8902E48AD8FE}"/>
              </pc2:cmMkLst>
            </pc226:cmChg>
          </p:ext>
        </pc:extLst>
      </pc:sldChg>
      <pc:sldChg chg="addSp modSp">
        <pc:chgData name="Muniz, Angelica L" userId="S::angelica.l.muniz@uth.tmc.edu::ef6ae7a1-7f92-4539-89d4-2de28a3f1c63" providerId="AD" clId="Web-{7A7D8957-91D3-431A-9872-E1D5A4EA914E}" dt="2023-09-15T20:27:42.305" v="17" actId="1076"/>
        <pc:sldMkLst>
          <pc:docMk/>
          <pc:sldMk cId="0" sldId="302"/>
        </pc:sldMkLst>
        <pc:spChg chg="add mod">
          <ac:chgData name="Muniz, Angelica L" userId="S::angelica.l.muniz@uth.tmc.edu::ef6ae7a1-7f92-4539-89d4-2de28a3f1c63" providerId="AD" clId="Web-{7A7D8957-91D3-431A-9872-E1D5A4EA914E}" dt="2023-09-15T20:27:42.305" v="17" actId="1076"/>
          <ac:spMkLst>
            <pc:docMk/>
            <pc:sldMk cId="0" sldId="302"/>
            <ac:spMk id="2" creationId="{EEAFD32D-4AC1-1F3F-8983-26D3FADDB9BE}"/>
          </ac:spMkLst>
        </pc:spChg>
      </pc:sldChg>
      <pc:sldChg chg="mod modShow">
        <pc:chgData name="Muniz, Angelica L" userId="S::angelica.l.muniz@uth.tmc.edu::ef6ae7a1-7f92-4539-89d4-2de28a3f1c63" providerId="AD" clId="Web-{7A7D8957-91D3-431A-9872-E1D5A4EA914E}" dt="2023-09-15T20:24:46.409" v="0"/>
        <pc:sldMkLst>
          <pc:docMk/>
          <pc:sldMk cId="0" sldId="321"/>
        </pc:sldMkLst>
      </pc:sldChg>
      <pc:sldChg chg="modSp del">
        <pc:chgData name="Muniz, Angelica L" userId="S::angelica.l.muniz@uth.tmc.edu::ef6ae7a1-7f92-4539-89d4-2de28a3f1c63" providerId="AD" clId="Web-{7A7D8957-91D3-431A-9872-E1D5A4EA914E}" dt="2023-09-15T20:27:44.305" v="18"/>
        <pc:sldMkLst>
          <pc:docMk/>
          <pc:sldMk cId="11410522" sldId="374"/>
        </pc:sldMkLst>
        <pc:spChg chg="mod">
          <ac:chgData name="Muniz, Angelica L" userId="S::angelica.l.muniz@uth.tmc.edu::ef6ae7a1-7f92-4539-89d4-2de28a3f1c63" providerId="AD" clId="Web-{7A7D8957-91D3-431A-9872-E1D5A4EA914E}" dt="2023-09-15T20:27:10.163" v="3" actId="20577"/>
          <ac:spMkLst>
            <pc:docMk/>
            <pc:sldMk cId="11410522" sldId="374"/>
            <ac:spMk id="34" creationId="{49371E99-A6E3-4DAC-ACD2-9FE4EC1B7620}"/>
          </ac:spMkLst>
        </pc:spChg>
      </pc:sldChg>
      <pc:sldChg chg="add replId">
        <pc:chgData name="Muniz, Angelica L" userId="S::angelica.l.muniz@uth.tmc.edu::ef6ae7a1-7f92-4539-89d4-2de28a3f1c63" providerId="AD" clId="Web-{7A7D8957-91D3-431A-9872-E1D5A4EA914E}" dt="2023-09-15T20:28:16.087" v="19"/>
        <pc:sldMkLst>
          <pc:docMk/>
          <pc:sldMk cId="3174010276" sldId="380"/>
        </pc:sldMkLst>
      </pc:sldChg>
    </pc:docChg>
  </pc:docChgLst>
  <pc:docChgLst>
    <pc:chgData name="Zolezzi, Maria E" userId="S::maria.e.zolezzi@uth.tmc.edu::18ef77e6-55fe-4b8e-bcc0-ccc0d46c8777" providerId="AD" clId="Web-{42EFFAA9-89E2-4E09-B55D-A6887BCC7571}"/>
    <pc:docChg chg="delSld modSld">
      <pc:chgData name="Zolezzi, Maria E" userId="S::maria.e.zolezzi@uth.tmc.edu::18ef77e6-55fe-4b8e-bcc0-ccc0d46c8777" providerId="AD" clId="Web-{42EFFAA9-89E2-4E09-B55D-A6887BCC7571}" dt="2023-09-18T16:21:38.770" v="13"/>
      <pc:docMkLst>
        <pc:docMk/>
      </pc:docMkLst>
      <pc:sldChg chg="del">
        <pc:chgData name="Zolezzi, Maria E" userId="S::maria.e.zolezzi@uth.tmc.edu::18ef77e6-55fe-4b8e-bcc0-ccc0d46c8777" providerId="AD" clId="Web-{42EFFAA9-89E2-4E09-B55D-A6887BCC7571}" dt="2023-09-18T16:21:14.019" v="12"/>
        <pc:sldMkLst>
          <pc:docMk/>
          <pc:sldMk cId="0" sldId="303"/>
        </pc:sldMkLst>
      </pc:sldChg>
      <pc:sldChg chg="del">
        <pc:chgData name="Zolezzi, Maria E" userId="S::maria.e.zolezzi@uth.tmc.edu::18ef77e6-55fe-4b8e-bcc0-ccc0d46c8777" providerId="AD" clId="Web-{42EFFAA9-89E2-4E09-B55D-A6887BCC7571}" dt="2023-09-18T16:21:38.770" v="13"/>
        <pc:sldMkLst>
          <pc:docMk/>
          <pc:sldMk cId="3174010276" sldId="380"/>
        </pc:sldMkLst>
      </pc:sldChg>
      <pc:sldChg chg="addSp modSp">
        <pc:chgData name="Zolezzi, Maria E" userId="S::maria.e.zolezzi@uth.tmc.edu::18ef77e6-55fe-4b8e-bcc0-ccc0d46c8777" providerId="AD" clId="Web-{42EFFAA9-89E2-4E09-B55D-A6887BCC7571}" dt="2023-09-18T16:21:05.784" v="11"/>
        <pc:sldMkLst>
          <pc:docMk/>
          <pc:sldMk cId="231689730" sldId="381"/>
        </pc:sldMkLst>
        <pc:spChg chg="mod">
          <ac:chgData name="Zolezzi, Maria E" userId="S::maria.e.zolezzi@uth.tmc.edu::18ef77e6-55fe-4b8e-bcc0-ccc0d46c8777" providerId="AD" clId="Web-{42EFFAA9-89E2-4E09-B55D-A6887BCC7571}" dt="2023-09-18T16:19:51.438" v="3" actId="1076"/>
          <ac:spMkLst>
            <pc:docMk/>
            <pc:sldMk cId="231689730" sldId="381"/>
            <ac:spMk id="2" creationId="{7599FC96-A9EB-6A10-CE78-45B670473A8E}"/>
          </ac:spMkLst>
        </pc:spChg>
        <pc:spChg chg="add mod">
          <ac:chgData name="Zolezzi, Maria E" userId="S::maria.e.zolezzi@uth.tmc.edu::18ef77e6-55fe-4b8e-bcc0-ccc0d46c8777" providerId="AD" clId="Web-{42EFFAA9-89E2-4E09-B55D-A6887BCC7571}" dt="2023-09-18T16:20:54.347" v="9" actId="14100"/>
          <ac:spMkLst>
            <pc:docMk/>
            <pc:sldMk cId="231689730" sldId="381"/>
            <ac:spMk id="6" creationId="{42D2B1BB-0A60-7992-9F0A-1DA43375A943}"/>
          </ac:spMkLst>
        </pc:spChg>
        <pc:spChg chg="add ord">
          <ac:chgData name="Zolezzi, Maria E" userId="S::maria.e.zolezzi@uth.tmc.edu::18ef77e6-55fe-4b8e-bcc0-ccc0d46c8777" providerId="AD" clId="Web-{42EFFAA9-89E2-4E09-B55D-A6887BCC7571}" dt="2023-09-18T16:21:05.784" v="11"/>
          <ac:spMkLst>
            <pc:docMk/>
            <pc:sldMk cId="231689730" sldId="381"/>
            <ac:spMk id="7" creationId="{1DA211BC-082F-2D71-363C-2F8B02109F58}"/>
          </ac:spMkLst>
        </pc:spChg>
        <pc:picChg chg="add mod">
          <ac:chgData name="Zolezzi, Maria E" userId="S::maria.e.zolezzi@uth.tmc.edu::18ef77e6-55fe-4b8e-bcc0-ccc0d46c8777" providerId="AD" clId="Web-{42EFFAA9-89E2-4E09-B55D-A6887BCC7571}" dt="2023-09-18T16:19:40.641" v="2" actId="14100"/>
          <ac:picMkLst>
            <pc:docMk/>
            <pc:sldMk cId="231689730" sldId="381"/>
            <ac:picMk id="3" creationId="{2BBCBAFE-7B72-6561-1B73-E524860F07BB}"/>
          </ac:picMkLst>
        </pc:picChg>
      </pc:sldChg>
    </pc:docChg>
  </pc:docChgLst>
  <pc:docChgLst>
    <pc:chgData name="Muniz, Angelica L" userId="S::angelica.l.muniz@uth.tmc.edu::ef6ae7a1-7f92-4539-89d4-2de28a3f1c63" providerId="AD" clId="Web-{335D7805-6024-4F1C-9439-8FB073C31859}"/>
    <pc:docChg chg="modSld">
      <pc:chgData name="Muniz, Angelica L" userId="S::angelica.l.muniz@uth.tmc.edu::ef6ae7a1-7f92-4539-89d4-2de28a3f1c63" providerId="AD" clId="Web-{335D7805-6024-4F1C-9439-8FB073C31859}" dt="2023-09-18T20:41:33.461" v="3" actId="1076"/>
      <pc:docMkLst>
        <pc:docMk/>
      </pc:docMkLst>
      <pc:sldChg chg="modSp modCm">
        <pc:chgData name="Muniz, Angelica L" userId="S::angelica.l.muniz@uth.tmc.edu::ef6ae7a1-7f92-4539-89d4-2de28a3f1c63" providerId="AD" clId="Web-{335D7805-6024-4F1C-9439-8FB073C31859}" dt="2023-09-18T20:41:33.461" v="3" actId="1076"/>
        <pc:sldMkLst>
          <pc:docMk/>
          <pc:sldMk cId="0" sldId="300"/>
        </pc:sldMkLst>
        <pc:spChg chg="mod">
          <ac:chgData name="Muniz, Angelica L" userId="S::angelica.l.muniz@uth.tmc.edu::ef6ae7a1-7f92-4539-89d4-2de28a3f1c63" providerId="AD" clId="Web-{335D7805-6024-4F1C-9439-8FB073C31859}" dt="2023-09-18T20:41:11.757" v="2" actId="20577"/>
          <ac:spMkLst>
            <pc:docMk/>
            <pc:sldMk cId="0" sldId="300"/>
            <ac:spMk id="5" creationId="{00000000-0000-0000-0000-000000000000}"/>
          </ac:spMkLst>
        </pc:spChg>
        <pc:spChg chg="mod">
          <ac:chgData name="Muniz, Angelica L" userId="S::angelica.l.muniz@uth.tmc.edu::ef6ae7a1-7f92-4539-89d4-2de28a3f1c63" providerId="AD" clId="Web-{335D7805-6024-4F1C-9439-8FB073C31859}" dt="2023-09-18T20:41:33.461" v="3" actId="1076"/>
          <ac:spMkLst>
            <pc:docMk/>
            <pc:sldMk cId="0" sldId="300"/>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Muniz, Angelica L" userId="S::angelica.l.muniz@uth.tmc.edu::ef6ae7a1-7f92-4539-89d4-2de28a3f1c63" providerId="AD" clId="Web-{335D7805-6024-4F1C-9439-8FB073C31859}" dt="2023-09-18T20:41:11.757" v="2" actId="20577"/>
              <pc2:cmMkLst xmlns:pc2="http://schemas.microsoft.com/office/powerpoint/2019/9/main/command">
                <pc:docMk/>
                <pc:sldMk cId="0" sldId="300"/>
                <pc2:cmMk id="{AE58CA01-45D4-482A-B9B0-8902E48AD8FE}"/>
              </pc2:cmMkLst>
            </pc226:cmChg>
          </p:ext>
        </pc:extLst>
      </pc:sldChg>
    </pc:docChg>
  </pc:docChgLst>
  <pc:docChgLst>
    <pc:chgData name="Muniz, Angelica L" userId="S::angelica.l.muniz@uth.tmc.edu::ef6ae7a1-7f92-4539-89d4-2de28a3f1c63" providerId="AD" clId="Web-{855E57F9-2F30-4120-A2B8-2045C6680745}"/>
    <pc:docChg chg="delSld">
      <pc:chgData name="Muniz, Angelica L" userId="S::angelica.l.muniz@uth.tmc.edu::ef6ae7a1-7f92-4539-89d4-2de28a3f1c63" providerId="AD" clId="Web-{855E57F9-2F30-4120-A2B8-2045C6680745}" dt="2023-09-19T18:03:02.154" v="0"/>
      <pc:docMkLst>
        <pc:docMk/>
      </pc:docMkLst>
      <pc:sldChg chg="del">
        <pc:chgData name="Muniz, Angelica L" userId="S::angelica.l.muniz@uth.tmc.edu::ef6ae7a1-7f92-4539-89d4-2de28a3f1c63" providerId="AD" clId="Web-{855E57F9-2F30-4120-A2B8-2045C6680745}" dt="2023-09-19T18:03:02.154" v="0"/>
        <pc:sldMkLst>
          <pc:docMk/>
          <pc:sldMk cId="3019236894" sldId="329"/>
        </pc:sldMkLst>
      </pc:sldChg>
    </pc:docChg>
  </pc:docChgLst>
  <pc:docChgLst>
    <pc:chgData name="Bennett, Lisa A" userId="S::lisa.mitchell-bennett@uth.tmc.edu::d4c7a056-22d5-448a-9296-fc05ab225e93" providerId="AD" clId="Web-{4E528A9A-B6D8-48E2-96B1-35B80A310FDF}"/>
    <pc:docChg chg="modSld sldOrd">
      <pc:chgData name="Bennett, Lisa A" userId="S::lisa.mitchell-bennett@uth.tmc.edu::d4c7a056-22d5-448a-9296-fc05ab225e93" providerId="AD" clId="Web-{4E528A9A-B6D8-48E2-96B1-35B80A310FDF}" dt="2023-09-25T03:58:18.246" v="2" actId="20577"/>
      <pc:docMkLst>
        <pc:docMk/>
      </pc:docMkLst>
      <pc:sldChg chg="modSp ord">
        <pc:chgData name="Bennett, Lisa A" userId="S::lisa.mitchell-bennett@uth.tmc.edu::d4c7a056-22d5-448a-9296-fc05ab225e93" providerId="AD" clId="Web-{4E528A9A-B6D8-48E2-96B1-35B80A310FDF}" dt="2023-09-25T03:58:18.246" v="2" actId="20577"/>
        <pc:sldMkLst>
          <pc:docMk/>
          <pc:sldMk cId="0" sldId="259"/>
        </pc:sldMkLst>
        <pc:spChg chg="mod">
          <ac:chgData name="Bennett, Lisa A" userId="S::lisa.mitchell-bennett@uth.tmc.edu::d4c7a056-22d5-448a-9296-fc05ab225e93" providerId="AD" clId="Web-{4E528A9A-B6D8-48E2-96B1-35B80A310FDF}" dt="2023-09-25T03:58:18.246" v="2" actId="20577"/>
          <ac:spMkLst>
            <pc:docMk/>
            <pc:sldMk cId="0" sldId="259"/>
            <ac:spMk id="16" creationId="{00000000-0000-0000-0000-000000000000}"/>
          </ac:spMkLst>
        </pc:spChg>
      </pc:sldChg>
    </pc:docChg>
  </pc:docChgLst>
  <pc:docChgLst>
    <pc:chgData name="Saldana, Mayra V" userId="S::mayra.v.saldana@uth.tmc.edu::de1b2290-bd50-4a20-ae97-a57e2d391acf" providerId="AD" clId="Web-{5A4C3980-CA3B-488A-8E08-C0BF4ACD33D4}"/>
    <pc:docChg chg="modSld">
      <pc:chgData name="Saldana, Mayra V" userId="S::mayra.v.saldana@uth.tmc.edu::de1b2290-bd50-4a20-ae97-a57e2d391acf" providerId="AD" clId="Web-{5A4C3980-CA3B-488A-8E08-C0BF4ACD33D4}" dt="2024-04-01T20:29:01.203" v="61"/>
      <pc:docMkLst>
        <pc:docMk/>
      </pc:docMkLst>
      <pc:sldChg chg="delSp modSp">
        <pc:chgData name="Saldana, Mayra V" userId="S::mayra.v.saldana@uth.tmc.edu::de1b2290-bd50-4a20-ae97-a57e2d391acf" providerId="AD" clId="Web-{5A4C3980-CA3B-488A-8E08-C0BF4ACD33D4}" dt="2024-04-01T20:29:01.203" v="61"/>
        <pc:sldMkLst>
          <pc:docMk/>
          <pc:sldMk cId="2891162216" sldId="368"/>
        </pc:sldMkLst>
        <pc:graphicFrameChg chg="mod modGraphic">
          <ac:chgData name="Saldana, Mayra V" userId="S::mayra.v.saldana@uth.tmc.edu::de1b2290-bd50-4a20-ae97-a57e2d391acf" providerId="AD" clId="Web-{5A4C3980-CA3B-488A-8E08-C0BF4ACD33D4}" dt="2024-04-01T20:29:01.203" v="61"/>
          <ac:graphicFrameMkLst>
            <pc:docMk/>
            <pc:sldMk cId="2891162216" sldId="368"/>
            <ac:graphicFrameMk id="5" creationId="{FE2E4DB4-0567-5F30-A6F7-2E6E3EDCF1C6}"/>
          </ac:graphicFrameMkLst>
        </pc:graphicFrameChg>
        <pc:graphicFrameChg chg="mod modGraphic">
          <ac:chgData name="Saldana, Mayra V" userId="S::mayra.v.saldana@uth.tmc.edu::de1b2290-bd50-4a20-ae97-a57e2d391acf" providerId="AD" clId="Web-{5A4C3980-CA3B-488A-8E08-C0BF4ACD33D4}" dt="2024-04-01T20:28:35.562" v="43"/>
          <ac:graphicFrameMkLst>
            <pc:docMk/>
            <pc:sldMk cId="2891162216" sldId="368"/>
            <ac:graphicFrameMk id="8" creationId="{376D0E8A-3F93-4217-AA0C-555DFBE187EE}"/>
          </ac:graphicFrameMkLst>
        </pc:graphicFrameChg>
        <pc:picChg chg="del">
          <ac:chgData name="Saldana, Mayra V" userId="S::mayra.v.saldana@uth.tmc.edu::de1b2290-bd50-4a20-ae97-a57e2d391acf" providerId="AD" clId="Web-{5A4C3980-CA3B-488A-8E08-C0BF4ACD33D4}" dt="2024-04-01T20:28:19.671" v="0"/>
          <ac:picMkLst>
            <pc:docMk/>
            <pc:sldMk cId="2891162216" sldId="368"/>
            <ac:picMk id="9" creationId="{8E92329E-C81F-4399-8A2C-F9F578D39AC6}"/>
          </ac:picMkLst>
        </pc:picChg>
      </pc:sldChg>
    </pc:docChg>
  </pc:docChgLst>
  <pc:docChgLst>
    <pc:chgData name="Saldana, Mayra V" userId="S::mayra.v.saldana@uth.tmc.edu::de1b2290-bd50-4a20-ae97-a57e2d391acf" providerId="AD" clId="Web-{98F88117-A120-4180-B216-B92B29531892}"/>
    <pc:docChg chg="modSld">
      <pc:chgData name="Saldana, Mayra V" userId="S::mayra.v.saldana@uth.tmc.edu::de1b2290-bd50-4a20-ae97-a57e2d391acf" providerId="AD" clId="Web-{98F88117-A120-4180-B216-B92B29531892}" dt="2023-12-11T19:35:45.392" v="79" actId="1076"/>
      <pc:docMkLst>
        <pc:docMk/>
      </pc:docMkLst>
      <pc:sldChg chg="addSp delSp modSp">
        <pc:chgData name="Saldana, Mayra V" userId="S::mayra.v.saldana@uth.tmc.edu::de1b2290-bd50-4a20-ae97-a57e2d391acf" providerId="AD" clId="Web-{98F88117-A120-4180-B216-B92B29531892}" dt="2023-12-11T19:35:45.392" v="79" actId="1076"/>
        <pc:sldMkLst>
          <pc:docMk/>
          <pc:sldMk cId="294970335" sldId="376"/>
        </pc:sldMkLst>
        <pc:spChg chg="del">
          <ac:chgData name="Saldana, Mayra V" userId="S::mayra.v.saldana@uth.tmc.edu::de1b2290-bd50-4a20-ae97-a57e2d391acf" providerId="AD" clId="Web-{98F88117-A120-4180-B216-B92B29531892}" dt="2023-12-11T19:30:51.302" v="5"/>
          <ac:spMkLst>
            <pc:docMk/>
            <pc:sldMk cId="294970335" sldId="376"/>
            <ac:spMk id="2" creationId="{D1290F1D-230E-EE13-A569-FF17C643AC04}"/>
          </ac:spMkLst>
        </pc:spChg>
        <pc:spChg chg="add mod">
          <ac:chgData name="Saldana, Mayra V" userId="S::mayra.v.saldana@uth.tmc.edu::de1b2290-bd50-4a20-ae97-a57e2d391acf" providerId="AD" clId="Web-{98F88117-A120-4180-B216-B92B29531892}" dt="2023-12-11T19:35:20.844" v="75" actId="14100"/>
          <ac:spMkLst>
            <pc:docMk/>
            <pc:sldMk cId="294970335" sldId="376"/>
            <ac:spMk id="4" creationId="{CEF777EA-98CF-8F84-EFBE-E90867A9F73F}"/>
          </ac:spMkLst>
        </pc:spChg>
        <pc:spChg chg="del mod">
          <ac:chgData name="Saldana, Mayra V" userId="S::mayra.v.saldana@uth.tmc.edu::de1b2290-bd50-4a20-ae97-a57e2d391acf" providerId="AD" clId="Web-{98F88117-A120-4180-B216-B92B29531892}" dt="2023-12-11T19:34:22.201" v="52"/>
          <ac:spMkLst>
            <pc:docMk/>
            <pc:sldMk cId="294970335" sldId="376"/>
            <ac:spMk id="5" creationId="{AEF6AD8C-E7B3-66A1-E06A-6B2011CB294E}"/>
          </ac:spMkLst>
        </pc:spChg>
        <pc:spChg chg="add mod">
          <ac:chgData name="Saldana, Mayra V" userId="S::mayra.v.saldana@uth.tmc.edu::de1b2290-bd50-4a20-ae97-a57e2d391acf" providerId="AD" clId="Web-{98F88117-A120-4180-B216-B92B29531892}" dt="2023-12-11T19:35:45.392" v="79" actId="1076"/>
          <ac:spMkLst>
            <pc:docMk/>
            <pc:sldMk cId="294970335" sldId="376"/>
            <ac:spMk id="8" creationId="{77AC5181-B1DE-606C-3222-3B4AC7DB834D}"/>
          </ac:spMkLst>
        </pc:spChg>
        <pc:spChg chg="mod">
          <ac:chgData name="Saldana, Mayra V" userId="S::mayra.v.saldana@uth.tmc.edu::de1b2290-bd50-4a20-ae97-a57e2d391acf" providerId="AD" clId="Web-{98F88117-A120-4180-B216-B92B29531892}" dt="2023-12-11T19:33:18.121" v="34" actId="1076"/>
          <ac:spMkLst>
            <pc:docMk/>
            <pc:sldMk cId="294970335" sldId="376"/>
            <ac:spMk id="12" creationId="{1778A561-C6C2-48A3-AADE-30E759EC1040}"/>
          </ac:spMkLst>
        </pc:spChg>
        <pc:spChg chg="mod">
          <ac:chgData name="Saldana, Mayra V" userId="S::mayra.v.saldana@uth.tmc.edu::de1b2290-bd50-4a20-ae97-a57e2d391acf" providerId="AD" clId="Web-{98F88117-A120-4180-B216-B92B29531892}" dt="2023-12-11T19:33:03.354" v="27" actId="1076"/>
          <ac:spMkLst>
            <pc:docMk/>
            <pc:sldMk cId="294970335" sldId="376"/>
            <ac:spMk id="15" creationId="{FB80DCA9-38E4-E4F4-63EF-E53C587C3305}"/>
          </ac:spMkLst>
        </pc:spChg>
        <pc:picChg chg="add mod">
          <ac:chgData name="Saldana, Mayra V" userId="S::mayra.v.saldana@uth.tmc.edu::de1b2290-bd50-4a20-ae97-a57e2d391acf" providerId="AD" clId="Web-{98F88117-A120-4180-B216-B92B29531892}" dt="2023-12-11T19:33:06.808" v="29" actId="1076"/>
          <ac:picMkLst>
            <pc:docMk/>
            <pc:sldMk cId="294970335" sldId="376"/>
            <ac:picMk id="3" creationId="{9CAC8499-D148-6878-0B1B-50D2078AB58B}"/>
          </ac:picMkLst>
        </pc:picChg>
        <pc:picChg chg="mod">
          <ac:chgData name="Saldana, Mayra V" userId="S::mayra.v.saldana@uth.tmc.edu::de1b2290-bd50-4a20-ae97-a57e2d391acf" providerId="AD" clId="Web-{98F88117-A120-4180-B216-B92B29531892}" dt="2023-12-11T19:35:34.782" v="78" actId="1076"/>
          <ac:picMkLst>
            <pc:docMk/>
            <pc:sldMk cId="294970335" sldId="376"/>
            <ac:picMk id="6" creationId="{0AE66527-C0E8-792B-FBBB-6C210CA8CD7D}"/>
          </ac:picMkLst>
        </pc:picChg>
        <pc:picChg chg="add del mod">
          <ac:chgData name="Saldana, Mayra V" userId="S::mayra.v.saldana@uth.tmc.edu::de1b2290-bd50-4a20-ae97-a57e2d391acf" providerId="AD" clId="Web-{98F88117-A120-4180-B216-B92B29531892}" dt="2023-12-11T19:34:45.843" v="56"/>
          <ac:picMkLst>
            <pc:docMk/>
            <pc:sldMk cId="294970335" sldId="376"/>
            <ac:picMk id="7" creationId="{861C44A2-C74D-6F62-3B38-D88754E9816D}"/>
          </ac:picMkLst>
        </pc:picChg>
        <pc:picChg chg="del">
          <ac:chgData name="Saldana, Mayra V" userId="S::mayra.v.saldana@uth.tmc.edu::de1b2290-bd50-4a20-ae97-a57e2d391acf" providerId="AD" clId="Web-{98F88117-A120-4180-B216-B92B29531892}" dt="2023-12-11T19:30:38.817" v="0"/>
          <ac:picMkLst>
            <pc:docMk/>
            <pc:sldMk cId="294970335" sldId="376"/>
            <ac:picMk id="10" creationId="{762BC6D9-6CF1-406C-8B52-075FBC7DF954}"/>
          </ac:picMkLst>
        </pc:picChg>
        <pc:picChg chg="del">
          <ac:chgData name="Saldana, Mayra V" userId="S::mayra.v.saldana@uth.tmc.edu::de1b2290-bd50-4a20-ae97-a57e2d391acf" providerId="AD" clId="Web-{98F88117-A120-4180-B216-B92B29531892}" dt="2023-12-11T19:30:53.208" v="6"/>
          <ac:picMkLst>
            <pc:docMk/>
            <pc:sldMk cId="294970335" sldId="376"/>
            <ac:picMk id="11" creationId="{C04C9E38-5E7B-4E4D-B07D-CBDA88440220}"/>
          </ac:picMkLst>
        </pc:picChg>
      </pc:sldChg>
    </pc:docChg>
  </pc:docChgLst>
  <pc:docChgLst>
    <pc:chgData name="Saldana, Mayra V" userId="S::mayra.v.saldana@uth.tmc.edu::de1b2290-bd50-4a20-ae97-a57e2d391acf" providerId="AD" clId="Web-{2333A3D4-67A7-487A-9AAB-93A10DC10105}"/>
    <pc:docChg chg="modSld">
      <pc:chgData name="Saldana, Mayra V" userId="S::mayra.v.saldana@uth.tmc.edu::de1b2290-bd50-4a20-ae97-a57e2d391acf" providerId="AD" clId="Web-{2333A3D4-67A7-487A-9AAB-93A10DC10105}" dt="2023-12-21T17:29:51.737" v="348" actId="20577"/>
      <pc:docMkLst>
        <pc:docMk/>
      </pc:docMkLst>
      <pc:sldChg chg="delSp modSp">
        <pc:chgData name="Saldana, Mayra V" userId="S::mayra.v.saldana@uth.tmc.edu::de1b2290-bd50-4a20-ae97-a57e2d391acf" providerId="AD" clId="Web-{2333A3D4-67A7-487A-9AAB-93A10DC10105}" dt="2023-12-21T17:12:13.770" v="32" actId="20577"/>
        <pc:sldMkLst>
          <pc:docMk/>
          <pc:sldMk cId="0" sldId="262"/>
        </pc:sldMkLst>
        <pc:spChg chg="mod">
          <ac:chgData name="Saldana, Mayra V" userId="S::mayra.v.saldana@uth.tmc.edu::de1b2290-bd50-4a20-ae97-a57e2d391acf" providerId="AD" clId="Web-{2333A3D4-67A7-487A-9AAB-93A10DC10105}" dt="2023-12-21T17:12:13.770" v="32" actId="20577"/>
          <ac:spMkLst>
            <pc:docMk/>
            <pc:sldMk cId="0" sldId="262"/>
            <ac:spMk id="10" creationId="{14ED1A55-CCB7-47C2-92B5-A01508677AE9}"/>
          </ac:spMkLst>
        </pc:spChg>
        <pc:picChg chg="del">
          <ac:chgData name="Saldana, Mayra V" userId="S::mayra.v.saldana@uth.tmc.edu::de1b2290-bd50-4a20-ae97-a57e2d391acf" providerId="AD" clId="Web-{2333A3D4-67A7-487A-9AAB-93A10DC10105}" dt="2023-12-21T17:12:01.644" v="29"/>
          <ac:picMkLst>
            <pc:docMk/>
            <pc:sldMk cId="0" sldId="262"/>
            <ac:picMk id="2050" creationId="{59BA26F2-5521-42BA-8178-C68E2C6E3EFE}"/>
          </ac:picMkLst>
        </pc:picChg>
      </pc:sldChg>
      <pc:sldChg chg="modSp">
        <pc:chgData name="Saldana, Mayra V" userId="S::mayra.v.saldana@uth.tmc.edu::de1b2290-bd50-4a20-ae97-a57e2d391acf" providerId="AD" clId="Web-{2333A3D4-67A7-487A-9AAB-93A10DC10105}" dt="2023-12-21T17:16:32.007" v="131" actId="20577"/>
        <pc:sldMkLst>
          <pc:docMk/>
          <pc:sldMk cId="0" sldId="264"/>
        </pc:sldMkLst>
        <pc:spChg chg="mod">
          <ac:chgData name="Saldana, Mayra V" userId="S::mayra.v.saldana@uth.tmc.edu::de1b2290-bd50-4a20-ae97-a57e2d391acf" providerId="AD" clId="Web-{2333A3D4-67A7-487A-9AAB-93A10DC10105}" dt="2023-12-21T17:14:46.390" v="88" actId="20577"/>
          <ac:spMkLst>
            <pc:docMk/>
            <pc:sldMk cId="0" sldId="264"/>
            <ac:spMk id="6" creationId="{00000000-0000-0000-0000-000000000000}"/>
          </ac:spMkLst>
        </pc:spChg>
        <pc:spChg chg="mod">
          <ac:chgData name="Saldana, Mayra V" userId="S::mayra.v.saldana@uth.tmc.edu::de1b2290-bd50-4a20-ae97-a57e2d391acf" providerId="AD" clId="Web-{2333A3D4-67A7-487A-9AAB-93A10DC10105}" dt="2023-12-21T17:15:27.471" v="108" actId="20577"/>
          <ac:spMkLst>
            <pc:docMk/>
            <pc:sldMk cId="0" sldId="264"/>
            <ac:spMk id="15" creationId="{00000000-0000-0000-0000-000000000000}"/>
          </ac:spMkLst>
        </pc:spChg>
        <pc:spChg chg="mod">
          <ac:chgData name="Saldana, Mayra V" userId="S::mayra.v.saldana@uth.tmc.edu::de1b2290-bd50-4a20-ae97-a57e2d391acf" providerId="AD" clId="Web-{2333A3D4-67A7-487A-9AAB-93A10DC10105}" dt="2023-12-21T17:16:26.694" v="130" actId="20577"/>
          <ac:spMkLst>
            <pc:docMk/>
            <pc:sldMk cId="0" sldId="264"/>
            <ac:spMk id="24" creationId="{00000000-0000-0000-0000-000000000000}"/>
          </ac:spMkLst>
        </pc:spChg>
        <pc:spChg chg="mod">
          <ac:chgData name="Saldana, Mayra V" userId="S::mayra.v.saldana@uth.tmc.edu::de1b2290-bd50-4a20-ae97-a57e2d391acf" providerId="AD" clId="Web-{2333A3D4-67A7-487A-9AAB-93A10DC10105}" dt="2023-12-21T17:14:11.903" v="74" actId="20577"/>
          <ac:spMkLst>
            <pc:docMk/>
            <pc:sldMk cId="0" sldId="264"/>
            <ac:spMk id="34" creationId="{0E4D3C4B-FD8C-2D28-92F4-EBA4312266BF}"/>
          </ac:spMkLst>
        </pc:spChg>
        <pc:spChg chg="mod">
          <ac:chgData name="Saldana, Mayra V" userId="S::mayra.v.saldana@uth.tmc.edu::de1b2290-bd50-4a20-ae97-a57e2d391acf" providerId="AD" clId="Web-{2333A3D4-67A7-487A-9AAB-93A10DC10105}" dt="2023-12-21T17:15:40.863" v="115" actId="20577"/>
          <ac:spMkLst>
            <pc:docMk/>
            <pc:sldMk cId="0" sldId="264"/>
            <ac:spMk id="49" creationId="{7833BDEC-C3B7-45B3-973E-23E2A18D83DA}"/>
          </ac:spMkLst>
        </pc:spChg>
        <pc:spChg chg="mod">
          <ac:chgData name="Saldana, Mayra V" userId="S::mayra.v.saldana@uth.tmc.edu::de1b2290-bd50-4a20-ae97-a57e2d391acf" providerId="AD" clId="Web-{2333A3D4-67A7-487A-9AAB-93A10DC10105}" dt="2023-12-21T17:16:32.007" v="131" actId="20577"/>
          <ac:spMkLst>
            <pc:docMk/>
            <pc:sldMk cId="0" sldId="264"/>
            <ac:spMk id="61" creationId="{5AB00021-4812-4156-B68F-7D9F9D87C60F}"/>
          </ac:spMkLst>
        </pc:spChg>
        <pc:spChg chg="mod">
          <ac:chgData name="Saldana, Mayra V" userId="S::mayra.v.saldana@uth.tmc.edu::de1b2290-bd50-4a20-ae97-a57e2d391acf" providerId="AD" clId="Web-{2333A3D4-67A7-487A-9AAB-93A10DC10105}" dt="2023-12-21T17:12:58.273" v="40" actId="14100"/>
          <ac:spMkLst>
            <pc:docMk/>
            <pc:sldMk cId="0" sldId="264"/>
            <ac:spMk id="72" creationId="{04CD5B23-78C6-4212-9B9F-DAB802A3CCEC}"/>
          </ac:spMkLst>
        </pc:spChg>
        <pc:picChg chg="mod">
          <ac:chgData name="Saldana, Mayra V" userId="S::mayra.v.saldana@uth.tmc.edu::de1b2290-bd50-4a20-ae97-a57e2d391acf" providerId="AD" clId="Web-{2333A3D4-67A7-487A-9AAB-93A10DC10105}" dt="2023-12-21T17:12:23.239" v="33" actId="1076"/>
          <ac:picMkLst>
            <pc:docMk/>
            <pc:sldMk cId="0" sldId="264"/>
            <ac:picMk id="70" creationId="{EAB31AEF-C05D-496D-9E3D-074719587BE4}"/>
          </ac:picMkLst>
        </pc:picChg>
        <pc:picChg chg="mod">
          <ac:chgData name="Saldana, Mayra V" userId="S::mayra.v.saldana@uth.tmc.edu::de1b2290-bd50-4a20-ae97-a57e2d391acf" providerId="AD" clId="Web-{2333A3D4-67A7-487A-9AAB-93A10DC10105}" dt="2023-12-21T17:13:00.461" v="41" actId="1076"/>
          <ac:picMkLst>
            <pc:docMk/>
            <pc:sldMk cId="0" sldId="264"/>
            <ac:picMk id="74" creationId="{DB97C382-5879-474A-AE9F-0990AD1F358F}"/>
          </ac:picMkLst>
        </pc:picChg>
      </pc:sldChg>
      <pc:sldChg chg="modSp">
        <pc:chgData name="Saldana, Mayra V" userId="S::mayra.v.saldana@uth.tmc.edu::de1b2290-bd50-4a20-ae97-a57e2d391acf" providerId="AD" clId="Web-{2333A3D4-67A7-487A-9AAB-93A10DC10105}" dt="2023-12-21T17:19:28.238" v="174" actId="20577"/>
        <pc:sldMkLst>
          <pc:docMk/>
          <pc:sldMk cId="0" sldId="276"/>
        </pc:sldMkLst>
        <pc:spChg chg="mod">
          <ac:chgData name="Saldana, Mayra V" userId="S::mayra.v.saldana@uth.tmc.edu::de1b2290-bd50-4a20-ae97-a57e2d391acf" providerId="AD" clId="Web-{2333A3D4-67A7-487A-9AAB-93A10DC10105}" dt="2023-12-21T17:19:11.815" v="170" actId="20577"/>
          <ac:spMkLst>
            <pc:docMk/>
            <pc:sldMk cId="0" sldId="276"/>
            <ac:spMk id="2" creationId="{9BFBE65C-7B65-4D55-BB17-AFA748651CD6}"/>
          </ac:spMkLst>
        </pc:spChg>
        <pc:spChg chg="mod">
          <ac:chgData name="Saldana, Mayra V" userId="S::mayra.v.saldana@uth.tmc.edu::de1b2290-bd50-4a20-ae97-a57e2d391acf" providerId="AD" clId="Web-{2333A3D4-67A7-487A-9AAB-93A10DC10105}" dt="2023-12-21T17:19:28.238" v="174" actId="20577"/>
          <ac:spMkLst>
            <pc:docMk/>
            <pc:sldMk cId="0" sldId="276"/>
            <ac:spMk id="4" creationId="{00000000-0000-0000-0000-000000000000}"/>
          </ac:spMkLst>
        </pc:spChg>
      </pc:sldChg>
      <pc:sldChg chg="addSp modSp">
        <pc:chgData name="Saldana, Mayra V" userId="S::mayra.v.saldana@uth.tmc.edu::de1b2290-bd50-4a20-ae97-a57e2d391acf" providerId="AD" clId="Web-{2333A3D4-67A7-487A-9AAB-93A10DC10105}" dt="2023-12-21T17:25:50.266" v="285" actId="20577"/>
        <pc:sldMkLst>
          <pc:docMk/>
          <pc:sldMk cId="3159530279" sldId="281"/>
        </pc:sldMkLst>
        <pc:spChg chg="add mod">
          <ac:chgData name="Saldana, Mayra V" userId="S::mayra.v.saldana@uth.tmc.edu::de1b2290-bd50-4a20-ae97-a57e2d391acf" providerId="AD" clId="Web-{2333A3D4-67A7-487A-9AAB-93A10DC10105}" dt="2023-12-21T17:25:50.266" v="285" actId="20577"/>
          <ac:spMkLst>
            <pc:docMk/>
            <pc:sldMk cId="3159530279" sldId="281"/>
            <ac:spMk id="2" creationId="{B831C5CA-6AAC-BBAB-1E21-D9850DC96362}"/>
          </ac:spMkLst>
        </pc:spChg>
        <pc:spChg chg="add mod">
          <ac:chgData name="Saldana, Mayra V" userId="S::mayra.v.saldana@uth.tmc.edu::de1b2290-bd50-4a20-ae97-a57e2d391acf" providerId="AD" clId="Web-{2333A3D4-67A7-487A-9AAB-93A10DC10105}" dt="2023-12-21T17:25:40.906" v="270" actId="20577"/>
          <ac:spMkLst>
            <pc:docMk/>
            <pc:sldMk cId="3159530279" sldId="281"/>
            <ac:spMk id="3" creationId="{ED6AE453-784E-0FCD-7174-A2CD551598AB}"/>
          </ac:spMkLst>
        </pc:spChg>
      </pc:sldChg>
      <pc:sldChg chg="addSp modSp">
        <pc:chgData name="Saldana, Mayra V" userId="S::mayra.v.saldana@uth.tmc.edu::de1b2290-bd50-4a20-ae97-a57e2d391acf" providerId="AD" clId="Web-{2333A3D4-67A7-487A-9AAB-93A10DC10105}" dt="2023-12-21T17:26:49.317" v="294" actId="1076"/>
        <pc:sldMkLst>
          <pc:docMk/>
          <pc:sldMk cId="1545847505" sldId="283"/>
        </pc:sldMkLst>
        <pc:spChg chg="add mod">
          <ac:chgData name="Saldana, Mayra V" userId="S::mayra.v.saldana@uth.tmc.edu::de1b2290-bd50-4a20-ae97-a57e2d391acf" providerId="AD" clId="Web-{2333A3D4-67A7-487A-9AAB-93A10DC10105}" dt="2023-12-21T17:26:43.020" v="293" actId="1076"/>
          <ac:spMkLst>
            <pc:docMk/>
            <pc:sldMk cId="1545847505" sldId="283"/>
            <ac:spMk id="3" creationId="{0BA620C5-779F-B4BF-6B66-3EF06CE9E3AB}"/>
          </ac:spMkLst>
        </pc:spChg>
        <pc:spChg chg="add mod">
          <ac:chgData name="Saldana, Mayra V" userId="S::mayra.v.saldana@uth.tmc.edu::de1b2290-bd50-4a20-ae97-a57e2d391acf" providerId="AD" clId="Web-{2333A3D4-67A7-487A-9AAB-93A10DC10105}" dt="2023-12-21T17:26:49.317" v="294" actId="1076"/>
          <ac:spMkLst>
            <pc:docMk/>
            <pc:sldMk cId="1545847505" sldId="283"/>
            <ac:spMk id="10" creationId="{4B0F561A-140D-FC7D-D572-25B18F9855D9}"/>
          </ac:spMkLst>
        </pc:spChg>
        <pc:picChg chg="mod">
          <ac:chgData name="Saldana, Mayra V" userId="S::mayra.v.saldana@uth.tmc.edu::de1b2290-bd50-4a20-ae97-a57e2d391acf" providerId="AD" clId="Web-{2333A3D4-67A7-487A-9AAB-93A10DC10105}" dt="2023-12-21T17:26:19.581" v="289" actId="1076"/>
          <ac:picMkLst>
            <pc:docMk/>
            <pc:sldMk cId="1545847505" sldId="283"/>
            <ac:picMk id="6" creationId="{00000000-0000-0000-0000-000000000000}"/>
          </ac:picMkLst>
        </pc:picChg>
      </pc:sldChg>
      <pc:sldChg chg="modSp">
        <pc:chgData name="Saldana, Mayra V" userId="S::mayra.v.saldana@uth.tmc.edu::de1b2290-bd50-4a20-ae97-a57e2d391acf" providerId="AD" clId="Web-{2333A3D4-67A7-487A-9AAB-93A10DC10105}" dt="2023-12-21T17:29:01.358" v="328" actId="20577"/>
        <pc:sldMkLst>
          <pc:docMk/>
          <pc:sldMk cId="0" sldId="298"/>
        </pc:sldMkLst>
        <pc:spChg chg="mod">
          <ac:chgData name="Saldana, Mayra V" userId="S::mayra.v.saldana@uth.tmc.edu::de1b2290-bd50-4a20-ae97-a57e2d391acf" providerId="AD" clId="Web-{2333A3D4-67A7-487A-9AAB-93A10DC10105}" dt="2023-12-21T17:29:01.358" v="328" actId="20577"/>
          <ac:spMkLst>
            <pc:docMk/>
            <pc:sldMk cId="0" sldId="298"/>
            <ac:spMk id="3" creationId="{00000000-0000-0000-0000-000000000000}"/>
          </ac:spMkLst>
        </pc:spChg>
      </pc:sldChg>
      <pc:sldChg chg="modSp modCm">
        <pc:chgData name="Saldana, Mayra V" userId="S::mayra.v.saldana@uth.tmc.edu::de1b2290-bd50-4a20-ae97-a57e2d391acf" providerId="AD" clId="Web-{2333A3D4-67A7-487A-9AAB-93A10DC10105}" dt="2023-12-21T17:28:56.576" v="326" actId="20577"/>
        <pc:sldMkLst>
          <pc:docMk/>
          <pc:sldMk cId="0" sldId="299"/>
        </pc:sldMkLst>
        <pc:spChg chg="mod">
          <ac:chgData name="Saldana, Mayra V" userId="S::mayra.v.saldana@uth.tmc.edu::de1b2290-bd50-4a20-ae97-a57e2d391acf" providerId="AD" clId="Web-{2333A3D4-67A7-487A-9AAB-93A10DC10105}" dt="2023-12-21T17:28:56.576" v="326" actId="20577"/>
          <ac:spMkLst>
            <pc:docMk/>
            <pc:sldMk cId="0" sldId="299"/>
            <ac:spMk id="14" creationId="{00000000-0000-0000-0000-000000000000}"/>
          </ac:spMkLst>
        </pc:spChg>
        <pc:spChg chg="mod">
          <ac:chgData name="Saldana, Mayra V" userId="S::mayra.v.saldana@uth.tmc.edu::de1b2290-bd50-4a20-ae97-a57e2d391acf" providerId="AD" clId="Web-{2333A3D4-67A7-487A-9AAB-93A10DC10105}" dt="2023-12-21T17:28:43.716" v="324" actId="20577"/>
          <ac:spMkLst>
            <pc:docMk/>
            <pc:sldMk cId="0" sldId="299"/>
            <ac:spMk id="15" creationId="{00000000-0000-0000-0000-000000000000}"/>
          </ac:spMkLst>
        </pc:spChg>
        <pc:spChg chg="mod">
          <ac:chgData name="Saldana, Mayra V" userId="S::mayra.v.saldana@uth.tmc.edu::de1b2290-bd50-4a20-ae97-a57e2d391acf" providerId="AD" clId="Web-{2333A3D4-67A7-487A-9AAB-93A10DC10105}" dt="2023-12-21T17:28:34.965" v="321" actId="20577"/>
          <ac:spMkLst>
            <pc:docMk/>
            <pc:sldMk cId="0" sldId="299"/>
            <ac:spMk id="16"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V" userId="S::mayra.v.saldana@uth.tmc.edu::de1b2290-bd50-4a20-ae97-a57e2d391acf" providerId="AD" clId="Web-{2333A3D4-67A7-487A-9AAB-93A10DC10105}" dt="2023-12-21T17:28:46.013" v="325" actId="20577"/>
              <pc2:cmMkLst xmlns:pc2="http://schemas.microsoft.com/office/powerpoint/2019/9/main/command">
                <pc:docMk/>
                <pc:sldMk cId="0" sldId="299"/>
                <pc2:cmMk id="{423D544B-54EB-4074-95B1-00E60C56735E}"/>
              </pc2:cmMkLst>
            </pc226:cmChg>
          </p:ext>
        </pc:extLst>
      </pc:sldChg>
      <pc:sldChg chg="addSp delSp modSp">
        <pc:chgData name="Saldana, Mayra V" userId="S::mayra.v.saldana@uth.tmc.edu::de1b2290-bd50-4a20-ae97-a57e2d391acf" providerId="AD" clId="Web-{2333A3D4-67A7-487A-9AAB-93A10DC10105}" dt="2023-12-21T17:10:58.624" v="25" actId="1076"/>
        <pc:sldMkLst>
          <pc:docMk/>
          <pc:sldMk cId="0" sldId="302"/>
        </pc:sldMkLst>
        <pc:picChg chg="mod">
          <ac:chgData name="Saldana, Mayra V" userId="S::mayra.v.saldana@uth.tmc.edu::de1b2290-bd50-4a20-ae97-a57e2d391acf" providerId="AD" clId="Web-{2333A3D4-67A7-487A-9AAB-93A10DC10105}" dt="2023-12-21T17:10:58.624" v="25" actId="1076"/>
          <ac:picMkLst>
            <pc:docMk/>
            <pc:sldMk cId="0" sldId="302"/>
            <ac:picMk id="4" creationId="{00000000-0000-0000-0000-000000000000}"/>
          </ac:picMkLst>
        </pc:picChg>
        <pc:picChg chg="del">
          <ac:chgData name="Saldana, Mayra V" userId="S::mayra.v.saldana@uth.tmc.edu::de1b2290-bd50-4a20-ae97-a57e2d391acf" providerId="AD" clId="Web-{2333A3D4-67A7-487A-9AAB-93A10DC10105}" dt="2023-12-21T17:08:29.488" v="0"/>
          <ac:picMkLst>
            <pc:docMk/>
            <pc:sldMk cId="0" sldId="302"/>
            <ac:picMk id="5" creationId="{4B261387-80B3-42BB-9687-CACCA2DEB6D0}"/>
          </ac:picMkLst>
        </pc:picChg>
        <pc:picChg chg="add mod modCrop">
          <ac:chgData name="Saldana, Mayra V" userId="S::mayra.v.saldana@uth.tmc.edu::de1b2290-bd50-4a20-ae97-a57e2d391acf" providerId="AD" clId="Web-{2333A3D4-67A7-487A-9AAB-93A10DC10105}" dt="2023-12-21T17:10:27.496" v="20" actId="1076"/>
          <ac:picMkLst>
            <pc:docMk/>
            <pc:sldMk cId="0" sldId="302"/>
            <ac:picMk id="7" creationId="{143196B9-19DA-6B45-E1A3-43D74F1B7EEA}"/>
          </ac:picMkLst>
        </pc:picChg>
        <pc:picChg chg="add mod modCrop">
          <ac:chgData name="Saldana, Mayra V" userId="S::mayra.v.saldana@uth.tmc.edu::de1b2290-bd50-4a20-ae97-a57e2d391acf" providerId="AD" clId="Web-{2333A3D4-67A7-487A-9AAB-93A10DC10105}" dt="2023-12-21T17:10:55.045" v="24" actId="1076"/>
          <ac:picMkLst>
            <pc:docMk/>
            <pc:sldMk cId="0" sldId="302"/>
            <ac:picMk id="8" creationId="{7363A603-7418-8386-286E-629836EDD409}"/>
          </ac:picMkLst>
        </pc:picChg>
      </pc:sldChg>
      <pc:sldChg chg="modSp">
        <pc:chgData name="Saldana, Mayra V" userId="S::mayra.v.saldana@uth.tmc.edu::de1b2290-bd50-4a20-ae97-a57e2d391acf" providerId="AD" clId="Web-{2333A3D4-67A7-487A-9AAB-93A10DC10105}" dt="2023-12-21T17:20:16.836" v="181" actId="14100"/>
        <pc:sldMkLst>
          <pc:docMk/>
          <pc:sldMk cId="3787449891" sldId="332"/>
        </pc:sldMkLst>
        <pc:spChg chg="mod">
          <ac:chgData name="Saldana, Mayra V" userId="S::mayra.v.saldana@uth.tmc.edu::de1b2290-bd50-4a20-ae97-a57e2d391acf" providerId="AD" clId="Web-{2333A3D4-67A7-487A-9AAB-93A10DC10105}" dt="2023-12-21T17:20:16.836" v="181" actId="14100"/>
          <ac:spMkLst>
            <pc:docMk/>
            <pc:sldMk cId="3787449891" sldId="332"/>
            <ac:spMk id="7" creationId="{2C1FA2CB-E937-47DE-BC12-28B3D1DC6A97}"/>
          </ac:spMkLst>
        </pc:spChg>
        <pc:spChg chg="mod">
          <ac:chgData name="Saldana, Mayra V" userId="S::mayra.v.saldana@uth.tmc.edu::de1b2290-bd50-4a20-ae97-a57e2d391acf" providerId="AD" clId="Web-{2333A3D4-67A7-487A-9AAB-93A10DC10105}" dt="2023-12-21T17:19:45.193" v="176" actId="20577"/>
          <ac:spMkLst>
            <pc:docMk/>
            <pc:sldMk cId="3787449891" sldId="332"/>
            <ac:spMk id="8" creationId="{5B8128C1-949D-47C5-AF5A-C0D1D52CC8D3}"/>
          </ac:spMkLst>
        </pc:spChg>
      </pc:sldChg>
      <pc:sldChg chg="addSp delSp modSp">
        <pc:chgData name="Saldana, Mayra V" userId="S::mayra.v.saldana@uth.tmc.edu::de1b2290-bd50-4a20-ae97-a57e2d391acf" providerId="AD" clId="Web-{2333A3D4-67A7-487A-9AAB-93A10DC10105}" dt="2023-12-21T17:22:12.782" v="221" actId="1076"/>
        <pc:sldMkLst>
          <pc:docMk/>
          <pc:sldMk cId="2802866404" sldId="333"/>
        </pc:sldMkLst>
        <pc:spChg chg="del mod">
          <ac:chgData name="Saldana, Mayra V" userId="S::mayra.v.saldana@uth.tmc.edu::de1b2290-bd50-4a20-ae97-a57e2d391acf" providerId="AD" clId="Web-{2333A3D4-67A7-487A-9AAB-93A10DC10105}" dt="2023-12-21T17:22:08.156" v="220"/>
          <ac:spMkLst>
            <pc:docMk/>
            <pc:sldMk cId="2802866404" sldId="333"/>
            <ac:spMk id="3" creationId="{A687DD21-68AD-86DA-0F0B-9D46F9CC30EF}"/>
          </ac:spMkLst>
        </pc:spChg>
        <pc:spChg chg="add mod">
          <ac:chgData name="Saldana, Mayra V" userId="S::mayra.v.saldana@uth.tmc.edu::de1b2290-bd50-4a20-ae97-a57e2d391acf" providerId="AD" clId="Web-{2333A3D4-67A7-487A-9AAB-93A10DC10105}" dt="2023-12-21T17:22:12.782" v="221" actId="1076"/>
          <ac:spMkLst>
            <pc:docMk/>
            <pc:sldMk cId="2802866404" sldId="333"/>
            <ac:spMk id="6" creationId="{CBE8F354-F606-EF84-A3EA-C858652CA8AD}"/>
          </ac:spMkLst>
        </pc:spChg>
        <pc:spChg chg="mod">
          <ac:chgData name="Saldana, Mayra V" userId="S::mayra.v.saldana@uth.tmc.edu::de1b2290-bd50-4a20-ae97-a57e2d391acf" providerId="AD" clId="Web-{2333A3D4-67A7-487A-9AAB-93A10DC10105}" dt="2023-12-21T17:20:37.884" v="186" actId="20577"/>
          <ac:spMkLst>
            <pc:docMk/>
            <pc:sldMk cId="2802866404" sldId="333"/>
            <ac:spMk id="8" creationId="{7864FD92-7AD8-4E57-AE97-B6441D8D11C3}"/>
          </ac:spMkLst>
        </pc:spChg>
      </pc:sldChg>
      <pc:sldChg chg="modSp">
        <pc:chgData name="Saldana, Mayra V" userId="S::mayra.v.saldana@uth.tmc.edu::de1b2290-bd50-4a20-ae97-a57e2d391acf" providerId="AD" clId="Web-{2333A3D4-67A7-487A-9AAB-93A10DC10105}" dt="2023-12-21T17:24:55.043" v="241" actId="1076"/>
        <pc:sldMkLst>
          <pc:docMk/>
          <pc:sldMk cId="2165975482" sldId="334"/>
        </pc:sldMkLst>
        <pc:spChg chg="mod">
          <ac:chgData name="Saldana, Mayra V" userId="S::mayra.v.saldana@uth.tmc.edu::de1b2290-bd50-4a20-ae97-a57e2d391acf" providerId="AD" clId="Web-{2333A3D4-67A7-487A-9AAB-93A10DC10105}" dt="2023-12-21T17:24:32.292" v="238" actId="1076"/>
          <ac:spMkLst>
            <pc:docMk/>
            <pc:sldMk cId="2165975482" sldId="334"/>
            <ac:spMk id="5" creationId="{D67D60D4-F089-4AB2-8715-4DDDF7C41023}"/>
          </ac:spMkLst>
        </pc:spChg>
        <pc:spChg chg="mod">
          <ac:chgData name="Saldana, Mayra V" userId="S::mayra.v.saldana@uth.tmc.edu::de1b2290-bd50-4a20-ae97-a57e2d391acf" providerId="AD" clId="Web-{2333A3D4-67A7-487A-9AAB-93A10DC10105}" dt="2023-12-21T17:24:46.261" v="240" actId="1076"/>
          <ac:spMkLst>
            <pc:docMk/>
            <pc:sldMk cId="2165975482" sldId="334"/>
            <ac:spMk id="24" creationId="{00000000-0000-0000-0000-000000000000}"/>
          </ac:spMkLst>
        </pc:spChg>
        <pc:picChg chg="mod">
          <ac:chgData name="Saldana, Mayra V" userId="S::mayra.v.saldana@uth.tmc.edu::de1b2290-bd50-4a20-ae97-a57e2d391acf" providerId="AD" clId="Web-{2333A3D4-67A7-487A-9AAB-93A10DC10105}" dt="2023-12-21T17:24:28.432" v="237" actId="1076"/>
          <ac:picMkLst>
            <pc:docMk/>
            <pc:sldMk cId="2165975482" sldId="334"/>
            <ac:picMk id="4" creationId="{00000000-0000-0000-0000-000000000000}"/>
          </ac:picMkLst>
        </pc:picChg>
        <pc:picChg chg="mod">
          <ac:chgData name="Saldana, Mayra V" userId="S::mayra.v.saldana@uth.tmc.edu::de1b2290-bd50-4a20-ae97-a57e2d391acf" providerId="AD" clId="Web-{2333A3D4-67A7-487A-9AAB-93A10DC10105}" dt="2023-12-21T17:24:41.761" v="239" actId="1076"/>
          <ac:picMkLst>
            <pc:docMk/>
            <pc:sldMk cId="2165975482" sldId="334"/>
            <ac:picMk id="10" creationId="{46C05231-578D-4058-823F-3FFF99F26266}"/>
          </ac:picMkLst>
        </pc:picChg>
        <pc:picChg chg="mod">
          <ac:chgData name="Saldana, Mayra V" userId="S::mayra.v.saldana@uth.tmc.edu::de1b2290-bd50-4a20-ae97-a57e2d391acf" providerId="AD" clId="Web-{2333A3D4-67A7-487A-9AAB-93A10DC10105}" dt="2023-12-21T17:24:55.043" v="241" actId="1076"/>
          <ac:picMkLst>
            <pc:docMk/>
            <pc:sldMk cId="2165975482" sldId="334"/>
            <ac:picMk id="32" creationId="{44C27E5E-C71A-4B95-8756-4EFFE1D4B042}"/>
          </ac:picMkLst>
        </pc:picChg>
      </pc:sldChg>
      <pc:sldChg chg="modSp">
        <pc:chgData name="Saldana, Mayra V" userId="S::mayra.v.saldana@uth.tmc.edu::de1b2290-bd50-4a20-ae97-a57e2d391acf" providerId="AD" clId="Web-{2333A3D4-67A7-487A-9AAB-93A10DC10105}" dt="2023-12-21T17:17:06.056" v="134" actId="1076"/>
        <pc:sldMkLst>
          <pc:docMk/>
          <pc:sldMk cId="3810121814" sldId="364"/>
        </pc:sldMkLst>
        <pc:picChg chg="mod">
          <ac:chgData name="Saldana, Mayra V" userId="S::mayra.v.saldana@uth.tmc.edu::de1b2290-bd50-4a20-ae97-a57e2d391acf" providerId="AD" clId="Web-{2333A3D4-67A7-487A-9AAB-93A10DC10105}" dt="2023-12-21T17:17:06.056" v="134" actId="1076"/>
          <ac:picMkLst>
            <pc:docMk/>
            <pc:sldMk cId="3810121814" sldId="364"/>
            <ac:picMk id="3" creationId="{86970DE2-EE38-7A37-AFC8-4CDCF00AB0EA}"/>
          </ac:picMkLst>
        </pc:picChg>
      </pc:sldChg>
      <pc:sldChg chg="modSp">
        <pc:chgData name="Saldana, Mayra V" userId="S::mayra.v.saldana@uth.tmc.edu::de1b2290-bd50-4a20-ae97-a57e2d391acf" providerId="AD" clId="Web-{2333A3D4-67A7-487A-9AAB-93A10DC10105}" dt="2023-12-21T17:29:51.737" v="348" actId="20577"/>
        <pc:sldMkLst>
          <pc:docMk/>
          <pc:sldMk cId="2636707639" sldId="373"/>
        </pc:sldMkLst>
        <pc:spChg chg="mod">
          <ac:chgData name="Saldana, Mayra V" userId="S::mayra.v.saldana@uth.tmc.edu::de1b2290-bd50-4a20-ae97-a57e2d391acf" providerId="AD" clId="Web-{2333A3D4-67A7-487A-9AAB-93A10DC10105}" dt="2023-12-21T17:29:51.737" v="348" actId="20577"/>
          <ac:spMkLst>
            <pc:docMk/>
            <pc:sldMk cId="2636707639" sldId="373"/>
            <ac:spMk id="27" creationId="{CCDE4954-1373-42C6-A5F9-327E20716F33}"/>
          </ac:spMkLst>
        </pc:spChg>
      </pc:sldChg>
      <pc:sldChg chg="modSp">
        <pc:chgData name="Saldana, Mayra V" userId="S::mayra.v.saldana@uth.tmc.edu::de1b2290-bd50-4a20-ae97-a57e2d391acf" providerId="AD" clId="Web-{2333A3D4-67A7-487A-9AAB-93A10DC10105}" dt="2023-12-21T17:11:26.563" v="27" actId="1076"/>
        <pc:sldMkLst>
          <pc:docMk/>
          <pc:sldMk cId="294970335" sldId="376"/>
        </pc:sldMkLst>
        <pc:spChg chg="mod">
          <ac:chgData name="Saldana, Mayra V" userId="S::mayra.v.saldana@uth.tmc.edu::de1b2290-bd50-4a20-ae97-a57e2d391acf" providerId="AD" clId="Web-{2333A3D4-67A7-487A-9AAB-93A10DC10105}" dt="2023-12-21T17:11:26.563" v="27" actId="1076"/>
          <ac:spMkLst>
            <pc:docMk/>
            <pc:sldMk cId="294970335" sldId="376"/>
            <ac:spMk id="12" creationId="{1778A561-C6C2-48A3-AADE-30E759EC1040}"/>
          </ac:spMkLst>
        </pc:spChg>
      </pc:sldChg>
      <pc:sldChg chg="modSp">
        <pc:chgData name="Saldana, Mayra V" userId="S::mayra.v.saldana@uth.tmc.edu::de1b2290-bd50-4a20-ae97-a57e2d391acf" providerId="AD" clId="Web-{2333A3D4-67A7-487A-9AAB-93A10DC10105}" dt="2023-12-21T17:11:45.221" v="28" actId="1076"/>
        <pc:sldMkLst>
          <pc:docMk/>
          <pc:sldMk cId="2876841170" sldId="377"/>
        </pc:sldMkLst>
        <pc:spChg chg="mod">
          <ac:chgData name="Saldana, Mayra V" userId="S::mayra.v.saldana@uth.tmc.edu::de1b2290-bd50-4a20-ae97-a57e2d391acf" providerId="AD" clId="Web-{2333A3D4-67A7-487A-9AAB-93A10DC10105}" dt="2023-12-21T17:11:16.500" v="26" actId="20577"/>
          <ac:spMkLst>
            <pc:docMk/>
            <pc:sldMk cId="2876841170" sldId="377"/>
            <ac:spMk id="4" creationId="{4AEE50A3-DE0C-4B6C-7362-904EFDC6D5EB}"/>
          </ac:spMkLst>
        </pc:spChg>
        <pc:picChg chg="mod">
          <ac:chgData name="Saldana, Mayra V" userId="S::mayra.v.saldana@uth.tmc.edu::de1b2290-bd50-4a20-ae97-a57e2d391acf" providerId="AD" clId="Web-{2333A3D4-67A7-487A-9AAB-93A10DC10105}" dt="2023-12-21T17:11:45.221" v="28" actId="1076"/>
          <ac:picMkLst>
            <pc:docMk/>
            <pc:sldMk cId="2876841170" sldId="377"/>
            <ac:picMk id="3" creationId="{00000000-0000-0000-0000-000000000000}"/>
          </ac:picMkLst>
        </pc:picChg>
      </pc:sldChg>
      <pc:sldChg chg="modSp">
        <pc:chgData name="Saldana, Mayra V" userId="S::mayra.v.saldana@uth.tmc.edu::de1b2290-bd50-4a20-ae97-a57e2d391acf" providerId="AD" clId="Web-{2333A3D4-67A7-487A-9AAB-93A10DC10105}" dt="2023-12-21T17:28:07.463" v="318" actId="20577"/>
        <pc:sldMkLst>
          <pc:docMk/>
          <pc:sldMk cId="1717936770" sldId="378"/>
        </pc:sldMkLst>
        <pc:spChg chg="mod">
          <ac:chgData name="Saldana, Mayra V" userId="S::mayra.v.saldana@uth.tmc.edu::de1b2290-bd50-4a20-ae97-a57e2d391acf" providerId="AD" clId="Web-{2333A3D4-67A7-487A-9AAB-93A10DC10105}" dt="2023-12-21T17:28:07.463" v="318" actId="20577"/>
          <ac:spMkLst>
            <pc:docMk/>
            <pc:sldMk cId="1717936770" sldId="378"/>
            <ac:spMk id="6" creationId="{0A339F92-02A1-4E38-9BC3-88A5BB762D99}"/>
          </ac:spMkLst>
        </pc:spChg>
      </pc:sldChg>
    </pc:docChg>
  </pc:docChgLst>
  <pc:docChgLst>
    <pc:chgData name="Saldana, Mayra V" userId="S::mayra.v.saldana@uth.tmc.edu::de1b2290-bd50-4a20-ae97-a57e2d391acf" providerId="AD" clId="Web-{BA7697CD-25EE-4765-8E72-CDCE8A707440}"/>
    <pc:docChg chg="modSld">
      <pc:chgData name="Saldana, Mayra V" userId="S::mayra.v.saldana@uth.tmc.edu::de1b2290-bd50-4a20-ae97-a57e2d391acf" providerId="AD" clId="Web-{BA7697CD-25EE-4765-8E72-CDCE8A707440}" dt="2023-12-12T17:52:53.679" v="9" actId="1076"/>
      <pc:docMkLst>
        <pc:docMk/>
      </pc:docMkLst>
      <pc:sldChg chg="modSp">
        <pc:chgData name="Saldana, Mayra V" userId="S::mayra.v.saldana@uth.tmc.edu::de1b2290-bd50-4a20-ae97-a57e2d391acf" providerId="AD" clId="Web-{BA7697CD-25EE-4765-8E72-CDCE8A707440}" dt="2023-12-12T17:52:53.679" v="9" actId="1076"/>
        <pc:sldMkLst>
          <pc:docMk/>
          <pc:sldMk cId="294970335" sldId="376"/>
        </pc:sldMkLst>
        <pc:spChg chg="mod">
          <ac:chgData name="Saldana, Mayra V" userId="S::mayra.v.saldana@uth.tmc.edu::de1b2290-bd50-4a20-ae97-a57e2d391acf" providerId="AD" clId="Web-{BA7697CD-25EE-4765-8E72-CDCE8A707440}" dt="2023-12-12T17:52:28.413" v="5" actId="1076"/>
          <ac:spMkLst>
            <pc:docMk/>
            <pc:sldMk cId="294970335" sldId="376"/>
            <ac:spMk id="8" creationId="{77AC5181-B1DE-606C-3222-3B4AC7DB834D}"/>
          </ac:spMkLst>
        </pc:spChg>
        <pc:spChg chg="mod">
          <ac:chgData name="Saldana, Mayra V" userId="S::mayra.v.saldana@uth.tmc.edu::de1b2290-bd50-4a20-ae97-a57e2d391acf" providerId="AD" clId="Web-{BA7697CD-25EE-4765-8E72-CDCE8A707440}" dt="2023-12-12T17:52:53.679" v="9" actId="1076"/>
          <ac:spMkLst>
            <pc:docMk/>
            <pc:sldMk cId="294970335" sldId="376"/>
            <ac:spMk id="12" creationId="{1778A561-C6C2-48A3-AADE-30E759EC1040}"/>
          </ac:spMkLst>
        </pc:spChg>
        <pc:picChg chg="mod">
          <ac:chgData name="Saldana, Mayra V" userId="S::mayra.v.saldana@uth.tmc.edu::de1b2290-bd50-4a20-ae97-a57e2d391acf" providerId="AD" clId="Web-{BA7697CD-25EE-4765-8E72-CDCE8A707440}" dt="2023-12-12T17:52:42.694" v="8" actId="1076"/>
          <ac:picMkLst>
            <pc:docMk/>
            <pc:sldMk cId="294970335" sldId="376"/>
            <ac:picMk id="3" creationId="{9CAC8499-D148-6878-0B1B-50D2078AB58B}"/>
          </ac:picMkLst>
        </pc:picChg>
      </pc:sldChg>
    </pc:docChg>
  </pc:docChgLst>
  <pc:docChgLst>
    <pc:chgData name="Zolezzi, Maria E" userId="S::maria.e.zolezzi@uth.tmc.edu::18ef77e6-55fe-4b8e-bcc0-ccc0d46c8777" providerId="AD" clId="Web-{5418D877-5770-448D-95D1-F02812DA6225}"/>
    <pc:docChg chg="modSld sldOrd">
      <pc:chgData name="Zolezzi, Maria E" userId="S::maria.e.zolezzi@uth.tmc.edu::18ef77e6-55fe-4b8e-bcc0-ccc0d46c8777" providerId="AD" clId="Web-{5418D877-5770-448D-95D1-F02812DA6225}" dt="2023-09-18T16:08:18" v="42" actId="1076"/>
      <pc:docMkLst>
        <pc:docMk/>
      </pc:docMkLst>
      <pc:sldChg chg="modSp">
        <pc:chgData name="Zolezzi, Maria E" userId="S::maria.e.zolezzi@uth.tmc.edu::18ef77e6-55fe-4b8e-bcc0-ccc0d46c8777" providerId="AD" clId="Web-{5418D877-5770-448D-95D1-F02812DA6225}" dt="2023-09-18T16:03:37.488" v="11" actId="20577"/>
        <pc:sldMkLst>
          <pc:docMk/>
          <pc:sldMk cId="0" sldId="259"/>
        </pc:sldMkLst>
        <pc:spChg chg="mod">
          <ac:chgData name="Zolezzi, Maria E" userId="S::maria.e.zolezzi@uth.tmc.edu::18ef77e6-55fe-4b8e-bcc0-ccc0d46c8777" providerId="AD" clId="Web-{5418D877-5770-448D-95D1-F02812DA6225}" dt="2023-09-18T16:03:37.488" v="11" actId="20577"/>
          <ac:spMkLst>
            <pc:docMk/>
            <pc:sldMk cId="0" sldId="259"/>
            <ac:spMk id="15" creationId="{00000000-0000-0000-0000-000000000000}"/>
          </ac:spMkLst>
        </pc:spChg>
      </pc:sldChg>
      <pc:sldChg chg="modSp">
        <pc:chgData name="Zolezzi, Maria E" userId="S::maria.e.zolezzi@uth.tmc.edu::18ef77e6-55fe-4b8e-bcc0-ccc0d46c8777" providerId="AD" clId="Web-{5418D877-5770-448D-95D1-F02812DA6225}" dt="2023-09-18T16:04:28.068" v="20" actId="20577"/>
        <pc:sldMkLst>
          <pc:docMk/>
          <pc:sldMk cId="0" sldId="262"/>
        </pc:sldMkLst>
        <pc:spChg chg="mod">
          <ac:chgData name="Zolezzi, Maria E" userId="S::maria.e.zolezzi@uth.tmc.edu::18ef77e6-55fe-4b8e-bcc0-ccc0d46c8777" providerId="AD" clId="Web-{5418D877-5770-448D-95D1-F02812DA6225}" dt="2023-09-18T16:04:28.068" v="20" actId="20577"/>
          <ac:spMkLst>
            <pc:docMk/>
            <pc:sldMk cId="0" sldId="262"/>
            <ac:spMk id="10" creationId="{14ED1A55-CCB7-47C2-92B5-A01508677AE9}"/>
          </ac:spMkLst>
        </pc:spChg>
      </pc:sldChg>
      <pc:sldChg chg="modSp ord">
        <pc:chgData name="Zolezzi, Maria E" userId="S::maria.e.zolezzi@uth.tmc.edu::18ef77e6-55fe-4b8e-bcc0-ccc0d46c8777" providerId="AD" clId="Web-{5418D877-5770-448D-95D1-F02812DA6225}" dt="2023-09-18T16:06:08.276" v="23"/>
        <pc:sldMkLst>
          <pc:docMk/>
          <pc:sldMk cId="0" sldId="264"/>
        </pc:sldMkLst>
        <pc:spChg chg="mod">
          <ac:chgData name="Zolezzi, Maria E" userId="S::maria.e.zolezzi@uth.tmc.edu::18ef77e6-55fe-4b8e-bcc0-ccc0d46c8777" providerId="AD" clId="Web-{5418D877-5770-448D-95D1-F02812DA6225}" dt="2023-09-18T16:05:02.351" v="21" actId="1076"/>
          <ac:spMkLst>
            <pc:docMk/>
            <pc:sldMk cId="0" sldId="264"/>
            <ac:spMk id="34" creationId="{0E4D3C4B-FD8C-2D28-92F4-EBA4312266BF}"/>
          </ac:spMkLst>
        </pc:spChg>
      </pc:sldChg>
      <pc:sldChg chg="modSp">
        <pc:chgData name="Zolezzi, Maria E" userId="S::maria.e.zolezzi@uth.tmc.edu::18ef77e6-55fe-4b8e-bcc0-ccc0d46c8777" providerId="AD" clId="Web-{5418D877-5770-448D-95D1-F02812DA6225}" dt="2023-09-18T16:07:34.935" v="33" actId="20577"/>
        <pc:sldMkLst>
          <pc:docMk/>
          <pc:sldMk cId="0" sldId="276"/>
        </pc:sldMkLst>
        <pc:spChg chg="mod">
          <ac:chgData name="Zolezzi, Maria E" userId="S::maria.e.zolezzi@uth.tmc.edu::18ef77e6-55fe-4b8e-bcc0-ccc0d46c8777" providerId="AD" clId="Web-{5418D877-5770-448D-95D1-F02812DA6225}" dt="2023-09-18T16:07:34.935" v="33" actId="20577"/>
          <ac:spMkLst>
            <pc:docMk/>
            <pc:sldMk cId="0" sldId="276"/>
            <ac:spMk id="2" creationId="{9BFBE65C-7B65-4D55-BB17-AFA748651CD6}"/>
          </ac:spMkLst>
        </pc:spChg>
      </pc:sldChg>
      <pc:sldChg chg="ord">
        <pc:chgData name="Zolezzi, Maria E" userId="S::maria.e.zolezzi@uth.tmc.edu::18ef77e6-55fe-4b8e-bcc0-ccc0d46c8777" providerId="AD" clId="Web-{5418D877-5770-448D-95D1-F02812DA6225}" dt="2023-09-18T16:06:15.760" v="24"/>
        <pc:sldMkLst>
          <pc:docMk/>
          <pc:sldMk cId="3019236894" sldId="329"/>
        </pc:sldMkLst>
      </pc:sldChg>
      <pc:sldChg chg="ord">
        <pc:chgData name="Zolezzi, Maria E" userId="S::maria.e.zolezzi@uth.tmc.edu::18ef77e6-55fe-4b8e-bcc0-ccc0d46c8777" providerId="AD" clId="Web-{5418D877-5770-448D-95D1-F02812DA6225}" dt="2023-09-18T16:06:01.775" v="22"/>
        <pc:sldMkLst>
          <pc:docMk/>
          <pc:sldMk cId="26352208" sldId="331"/>
        </pc:sldMkLst>
      </pc:sldChg>
      <pc:sldChg chg="modSp">
        <pc:chgData name="Zolezzi, Maria E" userId="S::maria.e.zolezzi@uth.tmc.edu::18ef77e6-55fe-4b8e-bcc0-ccc0d46c8777" providerId="AD" clId="Web-{5418D877-5770-448D-95D1-F02812DA6225}" dt="2023-09-18T16:06:24.058" v="25" actId="1076"/>
        <pc:sldMkLst>
          <pc:docMk/>
          <pc:sldMk cId="3810121814" sldId="364"/>
        </pc:sldMkLst>
        <pc:picChg chg="mod">
          <ac:chgData name="Zolezzi, Maria E" userId="S::maria.e.zolezzi@uth.tmc.edu::18ef77e6-55fe-4b8e-bcc0-ccc0d46c8777" providerId="AD" clId="Web-{5418D877-5770-448D-95D1-F02812DA6225}" dt="2023-09-18T16:06:24.058" v="25" actId="1076"/>
          <ac:picMkLst>
            <pc:docMk/>
            <pc:sldMk cId="3810121814" sldId="364"/>
            <ac:picMk id="3074" creationId="{F6F1ED4D-9E58-453C-83C0-EEB77BE60135}"/>
          </ac:picMkLst>
        </pc:picChg>
      </pc:sldChg>
      <pc:sldChg chg="modSp ord">
        <pc:chgData name="Zolezzi, Maria E" userId="S::maria.e.zolezzi@uth.tmc.edu::18ef77e6-55fe-4b8e-bcc0-ccc0d46c8777" providerId="AD" clId="Web-{5418D877-5770-448D-95D1-F02812DA6225}" dt="2023-09-18T16:07:18.591" v="28"/>
        <pc:sldMkLst>
          <pc:docMk/>
          <pc:sldMk cId="1614196192" sldId="370"/>
        </pc:sldMkLst>
        <pc:spChg chg="mod">
          <ac:chgData name="Zolezzi, Maria E" userId="S::maria.e.zolezzi@uth.tmc.edu::18ef77e6-55fe-4b8e-bcc0-ccc0d46c8777" providerId="AD" clId="Web-{5418D877-5770-448D-95D1-F02812DA6225}" dt="2023-09-18T16:07:09.606" v="26" actId="1076"/>
          <ac:spMkLst>
            <pc:docMk/>
            <pc:sldMk cId="1614196192" sldId="370"/>
            <ac:spMk id="4" creationId="{09646446-E04B-497D-BEC4-BFCDA907A78B}"/>
          </ac:spMkLst>
        </pc:spChg>
        <pc:spChg chg="mod">
          <ac:chgData name="Zolezzi, Maria E" userId="S::maria.e.zolezzi@uth.tmc.edu::18ef77e6-55fe-4b8e-bcc0-ccc0d46c8777" providerId="AD" clId="Web-{5418D877-5770-448D-95D1-F02812DA6225}" dt="2023-09-18T16:07:12.794" v="27" actId="1076"/>
          <ac:spMkLst>
            <pc:docMk/>
            <pc:sldMk cId="1614196192" sldId="370"/>
            <ac:spMk id="7" creationId="{AA3E22E7-5F01-4F1A-92E3-471D5C855221}"/>
          </ac:spMkLst>
        </pc:spChg>
      </pc:sldChg>
      <pc:sldChg chg="modSp">
        <pc:chgData name="Zolezzi, Maria E" userId="S::maria.e.zolezzi@uth.tmc.edu::18ef77e6-55fe-4b8e-bcc0-ccc0d46c8777" providerId="AD" clId="Web-{5418D877-5770-448D-95D1-F02812DA6225}" dt="2023-09-18T16:08:05.921" v="40" actId="20577"/>
        <pc:sldMkLst>
          <pc:docMk/>
          <pc:sldMk cId="1717936770" sldId="378"/>
        </pc:sldMkLst>
        <pc:spChg chg="mod">
          <ac:chgData name="Zolezzi, Maria E" userId="S::maria.e.zolezzi@uth.tmc.edu::18ef77e6-55fe-4b8e-bcc0-ccc0d46c8777" providerId="AD" clId="Web-{5418D877-5770-448D-95D1-F02812DA6225}" dt="2023-09-18T16:08:05.921" v="40" actId="20577"/>
          <ac:spMkLst>
            <pc:docMk/>
            <pc:sldMk cId="1717936770" sldId="378"/>
            <ac:spMk id="6" creationId="{0A339F92-02A1-4E38-9BC3-88A5BB762D99}"/>
          </ac:spMkLst>
        </pc:spChg>
      </pc:sldChg>
      <pc:sldChg chg="modSp">
        <pc:chgData name="Zolezzi, Maria E" userId="S::maria.e.zolezzi@uth.tmc.edu::18ef77e6-55fe-4b8e-bcc0-ccc0d46c8777" providerId="AD" clId="Web-{5418D877-5770-448D-95D1-F02812DA6225}" dt="2023-09-18T16:08:18" v="42" actId="1076"/>
        <pc:sldMkLst>
          <pc:docMk/>
          <pc:sldMk cId="579276050" sldId="379"/>
        </pc:sldMkLst>
        <pc:spChg chg="mod">
          <ac:chgData name="Zolezzi, Maria E" userId="S::maria.e.zolezzi@uth.tmc.edu::18ef77e6-55fe-4b8e-bcc0-ccc0d46c8777" providerId="AD" clId="Web-{5418D877-5770-448D-95D1-F02812DA6225}" dt="2023-09-18T16:08:18" v="42" actId="1076"/>
          <ac:spMkLst>
            <pc:docMk/>
            <pc:sldMk cId="579276050" sldId="379"/>
            <ac:spMk id="8" creationId="{5B92790B-EBCB-4397-BDFB-8EDF85BCFDCE}"/>
          </ac:spMkLst>
        </pc:spChg>
        <pc:spChg chg="mod">
          <ac:chgData name="Zolezzi, Maria E" userId="S::maria.e.zolezzi@uth.tmc.edu::18ef77e6-55fe-4b8e-bcc0-ccc0d46c8777" providerId="AD" clId="Web-{5418D877-5770-448D-95D1-F02812DA6225}" dt="2023-09-18T16:08:13.874" v="41" actId="1076"/>
          <ac:spMkLst>
            <pc:docMk/>
            <pc:sldMk cId="579276050" sldId="379"/>
            <ac:spMk id="9" creationId="{7F1EC019-5B82-47CA-AC98-121BAACCF7A1}"/>
          </ac:spMkLst>
        </pc:spChg>
      </pc:sldChg>
    </pc:docChg>
  </pc:docChgLst>
  <pc:docChgLst>
    <pc:chgData name="Zolezzi, Maria E" userId="S::maria.e.zolezzi@uth.tmc.edu::18ef77e6-55fe-4b8e-bcc0-ccc0d46c8777" providerId="AD" clId="Web-{C7AF240E-B14D-4932-A5B1-638C5CF91CC1}"/>
    <pc:docChg chg="modSld">
      <pc:chgData name="Zolezzi, Maria E" userId="S::maria.e.zolezzi@uth.tmc.edu::18ef77e6-55fe-4b8e-bcc0-ccc0d46c8777" providerId="AD" clId="Web-{C7AF240E-B14D-4932-A5B1-638C5CF91CC1}" dt="2023-09-19T18:23:33.378" v="3" actId="20577"/>
      <pc:docMkLst>
        <pc:docMk/>
      </pc:docMkLst>
      <pc:sldChg chg="modSp">
        <pc:chgData name="Zolezzi, Maria E" userId="S::maria.e.zolezzi@uth.tmc.edu::18ef77e6-55fe-4b8e-bcc0-ccc0d46c8777" providerId="AD" clId="Web-{C7AF240E-B14D-4932-A5B1-638C5CF91CC1}" dt="2023-09-19T18:23:33.378" v="3" actId="20577"/>
        <pc:sldMkLst>
          <pc:docMk/>
          <pc:sldMk cId="1717936770" sldId="378"/>
        </pc:sldMkLst>
        <pc:spChg chg="mod">
          <ac:chgData name="Zolezzi, Maria E" userId="S::maria.e.zolezzi@uth.tmc.edu::18ef77e6-55fe-4b8e-bcc0-ccc0d46c8777" providerId="AD" clId="Web-{C7AF240E-B14D-4932-A5B1-638C5CF91CC1}" dt="2023-09-19T18:23:33.378" v="3" actId="20577"/>
          <ac:spMkLst>
            <pc:docMk/>
            <pc:sldMk cId="1717936770" sldId="378"/>
            <ac:spMk id="6" creationId="{0A339F92-02A1-4E38-9BC3-88A5BB762D99}"/>
          </ac:spMkLst>
        </pc:spChg>
      </pc:sldChg>
    </pc:docChg>
  </pc:docChgLst>
  <pc:docChgLst>
    <pc:chgData name="Saldana, Mayra V" userId="S::mayra.v.saldana@uth.tmc.edu::de1b2290-bd50-4a20-ae97-a57e2d391acf" providerId="AD" clId="Web-{9DEA06D6-647D-403D-990B-16548E2ACB37}"/>
    <pc:docChg chg="modSld">
      <pc:chgData name="Saldana, Mayra V" userId="S::mayra.v.saldana@uth.tmc.edu::de1b2290-bd50-4a20-ae97-a57e2d391acf" providerId="AD" clId="Web-{9DEA06D6-647D-403D-990B-16548E2ACB37}" dt="2024-04-01T20:46:57.747" v="22"/>
      <pc:docMkLst>
        <pc:docMk/>
      </pc:docMkLst>
      <pc:sldChg chg="modSp delCm">
        <pc:chgData name="Saldana, Mayra V" userId="S::mayra.v.saldana@uth.tmc.edu::de1b2290-bd50-4a20-ae97-a57e2d391acf" providerId="AD" clId="Web-{9DEA06D6-647D-403D-990B-16548E2ACB37}" dt="2024-04-01T20:46:57.747" v="22"/>
        <pc:sldMkLst>
          <pc:docMk/>
          <pc:sldMk cId="3277419621" sldId="383"/>
        </pc:sldMkLst>
        <pc:graphicFrameChg chg="mod modGraphic">
          <ac:chgData name="Saldana, Mayra V" userId="S::mayra.v.saldana@uth.tmc.edu::de1b2290-bd50-4a20-ae97-a57e2d391acf" providerId="AD" clId="Web-{9DEA06D6-647D-403D-990B-16548E2ACB37}" dt="2024-04-01T20:46:57.747" v="22"/>
          <ac:graphicFrameMkLst>
            <pc:docMk/>
            <pc:sldMk cId="3277419621" sldId="383"/>
            <ac:graphicFrameMk id="16" creationId="{C29B5DB0-3C1B-4707-BE80-E1D438CD67CF}"/>
          </ac:graphicFrameMkLst>
        </pc:graphicFrameChg>
        <pc:extLst>
          <p:ext xmlns:p="http://schemas.openxmlformats.org/presentationml/2006/main" uri="{D6D511B9-2390-475A-947B-AFAB55BFBCF1}">
            <pc226:cmChg xmlns:pc226="http://schemas.microsoft.com/office/powerpoint/2022/06/main/command" chg="del">
              <pc226:chgData name="Saldana, Mayra V" userId="S::mayra.v.saldana@uth.tmc.edu::de1b2290-bd50-4a20-ae97-a57e2d391acf" providerId="AD" clId="Web-{9DEA06D6-647D-403D-990B-16548E2ACB37}" dt="2024-04-01T20:46:40.278" v="0"/>
              <pc2:cmMkLst xmlns:pc2="http://schemas.microsoft.com/office/powerpoint/2019/9/main/command">
                <pc:docMk/>
                <pc:sldMk cId="3277419621" sldId="383"/>
                <pc2:cmMk id="{AE58CA01-45D4-482A-B9B0-8902E48AD8FE}"/>
              </pc2:cmMkLst>
            </pc226:cmChg>
          </p:ext>
        </pc:extLst>
      </pc:sldChg>
    </pc:docChg>
  </pc:docChgLst>
  <pc:docChgLst>
    <pc:chgData name="Muniz, Angelica L" userId="S::angelica.l.muniz@uth.tmc.edu::ef6ae7a1-7f92-4539-89d4-2de28a3f1c63" providerId="AD" clId="Web-{0E2C9F24-0C8C-407E-9923-2EF261D8F564}"/>
    <pc:docChg chg="addSld delSld">
      <pc:chgData name="Muniz, Angelica L" userId="S::angelica.l.muniz@uth.tmc.edu::ef6ae7a1-7f92-4539-89d4-2de28a3f1c63" providerId="AD" clId="Web-{0E2C9F24-0C8C-407E-9923-2EF261D8F564}" dt="2023-09-21T20:09:09.951" v="2"/>
      <pc:docMkLst>
        <pc:docMk/>
      </pc:docMkLst>
      <pc:sldChg chg="del">
        <pc:chgData name="Muniz, Angelica L" userId="S::angelica.l.muniz@uth.tmc.edu::ef6ae7a1-7f92-4539-89d4-2de28a3f1c63" providerId="AD" clId="Web-{0E2C9F24-0C8C-407E-9923-2EF261D8F564}" dt="2023-09-21T20:09:09.951" v="2"/>
        <pc:sldMkLst>
          <pc:docMk/>
          <pc:sldMk cId="0" sldId="300"/>
        </pc:sldMkLst>
      </pc:sldChg>
      <pc:sldChg chg="del">
        <pc:chgData name="Muniz, Angelica L" userId="S::angelica.l.muniz@uth.tmc.edu::ef6ae7a1-7f92-4539-89d4-2de28a3f1c63" providerId="AD" clId="Web-{0E2C9F24-0C8C-407E-9923-2EF261D8F564}" dt="2023-09-21T20:09:06.248" v="1"/>
        <pc:sldMkLst>
          <pc:docMk/>
          <pc:sldMk cId="3060884719" sldId="382"/>
        </pc:sldMkLst>
      </pc:sldChg>
      <pc:sldChg chg="add">
        <pc:chgData name="Muniz, Angelica L" userId="S::angelica.l.muniz@uth.tmc.edu::ef6ae7a1-7f92-4539-89d4-2de28a3f1c63" providerId="AD" clId="Web-{0E2C9F24-0C8C-407E-9923-2EF261D8F564}" dt="2023-09-21T20:08:59.622" v="0"/>
        <pc:sldMkLst>
          <pc:docMk/>
          <pc:sldMk cId="3277419621" sldId="383"/>
        </pc:sldMkLst>
      </pc:sldChg>
    </pc:docChg>
  </pc:docChgLst>
  <pc:docChgLst>
    <pc:chgData clId="Web-{C4EC04D0-1D7D-4905-A8B4-65CA385C573F}"/>
    <pc:docChg chg="delSld">
      <pc:chgData name="" userId="" providerId="" clId="Web-{C4EC04D0-1D7D-4905-A8B4-65CA385C573F}" dt="2023-09-15T18:22:55.228" v="0"/>
      <pc:docMkLst>
        <pc:docMk/>
      </pc:docMkLst>
      <pc:sldChg chg="del">
        <pc:chgData name="" userId="" providerId="" clId="Web-{C4EC04D0-1D7D-4905-A8B4-65CA385C573F}" dt="2023-09-15T18:22:55.228" v="0"/>
        <pc:sldMkLst>
          <pc:docMk/>
          <pc:sldMk cId="0" sldId="256"/>
        </pc:sldMkLst>
      </pc:sldChg>
    </pc:docChg>
  </pc:docChgLst>
  <pc:docChgLst>
    <pc:chgData name="Saldana, Mayra V" userId="S::mayra.v.saldana@uth.tmc.edu::de1b2290-bd50-4a20-ae97-a57e2d391acf" providerId="AD" clId="Web-{35140720-0DB5-4CE2-B912-7C972F873A85}"/>
    <pc:docChg chg="modSld">
      <pc:chgData name="Saldana, Mayra V" userId="S::mayra.v.saldana@uth.tmc.edu::de1b2290-bd50-4a20-ae97-a57e2d391acf" providerId="AD" clId="Web-{35140720-0DB5-4CE2-B912-7C972F873A85}" dt="2024-04-10T19:48:21.818" v="31" actId="1076"/>
      <pc:docMkLst>
        <pc:docMk/>
      </pc:docMkLst>
      <pc:sldChg chg="addSp delSp modSp">
        <pc:chgData name="Saldana, Mayra V" userId="S::mayra.v.saldana@uth.tmc.edu::de1b2290-bd50-4a20-ae97-a57e2d391acf" providerId="AD" clId="Web-{35140720-0DB5-4CE2-B912-7C972F873A85}" dt="2024-04-10T19:48:21.818" v="31" actId="1076"/>
        <pc:sldMkLst>
          <pc:docMk/>
          <pc:sldMk cId="2891162216" sldId="368"/>
        </pc:sldMkLst>
        <pc:graphicFrameChg chg="mod modGraphic">
          <ac:chgData name="Saldana, Mayra V" userId="S::mayra.v.saldana@uth.tmc.edu::de1b2290-bd50-4a20-ae97-a57e2d391acf" providerId="AD" clId="Web-{35140720-0DB5-4CE2-B912-7C972F873A85}" dt="2024-04-10T19:48:13.864" v="29"/>
          <ac:graphicFrameMkLst>
            <pc:docMk/>
            <pc:sldMk cId="2891162216" sldId="368"/>
            <ac:graphicFrameMk id="8" creationId="{376D0E8A-3F93-4217-AA0C-555DFBE187EE}"/>
          </ac:graphicFrameMkLst>
        </pc:graphicFrameChg>
        <pc:picChg chg="add mod">
          <ac:chgData name="Saldana, Mayra V" userId="S::mayra.v.saldana@uth.tmc.edu::de1b2290-bd50-4a20-ae97-a57e2d391acf" providerId="AD" clId="Web-{35140720-0DB5-4CE2-B912-7C972F873A85}" dt="2024-04-10T19:47:08.893" v="16" actId="1076"/>
          <ac:picMkLst>
            <pc:docMk/>
            <pc:sldMk cId="2891162216" sldId="368"/>
            <ac:picMk id="3" creationId="{171404BB-0702-8F84-4D4D-0475E9EAEF1A}"/>
          </ac:picMkLst>
        </pc:picChg>
        <pc:picChg chg="add mod">
          <ac:chgData name="Saldana, Mayra V" userId="S::mayra.v.saldana@uth.tmc.edu::de1b2290-bd50-4a20-ae97-a57e2d391acf" providerId="AD" clId="Web-{35140720-0DB5-4CE2-B912-7C972F873A85}" dt="2024-04-10T19:48:21.818" v="31" actId="1076"/>
          <ac:picMkLst>
            <pc:docMk/>
            <pc:sldMk cId="2891162216" sldId="368"/>
            <ac:picMk id="9" creationId="{08ECCFAF-4E7E-1221-CDF3-90E1BFECB4DC}"/>
          </ac:picMkLst>
        </pc:picChg>
        <pc:picChg chg="add mod">
          <ac:chgData name="Saldana, Mayra V" userId="S::mayra.v.saldana@uth.tmc.edu::de1b2290-bd50-4a20-ae97-a57e2d391acf" providerId="AD" clId="Web-{35140720-0DB5-4CE2-B912-7C972F873A85}" dt="2024-04-10T19:48:18.536" v="30" actId="1076"/>
          <ac:picMkLst>
            <pc:docMk/>
            <pc:sldMk cId="2891162216" sldId="368"/>
            <ac:picMk id="10" creationId="{EFA0AE48-1596-9AF9-E921-1F5550C0B792}"/>
          </ac:picMkLst>
        </pc:picChg>
        <pc:picChg chg="add del mod">
          <ac:chgData name="Saldana, Mayra V" userId="S::mayra.v.saldana@uth.tmc.edu::de1b2290-bd50-4a20-ae97-a57e2d391acf" providerId="AD" clId="Web-{35140720-0DB5-4CE2-B912-7C972F873A85}" dt="2024-04-10T19:47:56.520" v="25"/>
          <ac:picMkLst>
            <pc:docMk/>
            <pc:sldMk cId="2891162216" sldId="368"/>
            <ac:picMk id="11" creationId="{6E0A97DE-846E-39C1-65C3-24DD6687D544}"/>
          </ac:picMkLst>
        </pc:picChg>
      </pc:sldChg>
    </pc:docChg>
  </pc:docChgLst>
  <pc:docChgLst>
    <pc:chgData name="Zolezzi, Maria E" userId="S::maria.e.zolezzi@uth.tmc.edu::18ef77e6-55fe-4b8e-bcc0-ccc0d46c8777" providerId="AD" clId="Web-{E0BC41CC-AB21-4DCB-9F2E-B57D64F68897}"/>
    <pc:docChg chg="addSld delSld modSld sldOrd">
      <pc:chgData name="Zolezzi, Maria E" userId="S::maria.e.zolezzi@uth.tmc.edu::18ef77e6-55fe-4b8e-bcc0-ccc0d46c8777" providerId="AD" clId="Web-{E0BC41CC-AB21-4DCB-9F2E-B57D64F68897}" dt="2023-09-15T19:26:06.321" v="49"/>
      <pc:docMkLst>
        <pc:docMk/>
      </pc:docMkLst>
      <pc:sldChg chg="del">
        <pc:chgData name="Zolezzi, Maria E" userId="S::maria.e.zolezzi@uth.tmc.edu::18ef77e6-55fe-4b8e-bcc0-ccc0d46c8777" providerId="AD" clId="Web-{E0BC41CC-AB21-4DCB-9F2E-B57D64F68897}" dt="2023-09-15T19:22:04.406" v="1"/>
        <pc:sldMkLst>
          <pc:docMk/>
          <pc:sldMk cId="0" sldId="261"/>
        </pc:sldMkLst>
      </pc:sldChg>
      <pc:sldChg chg="ord">
        <pc:chgData name="Zolezzi, Maria E" userId="S::maria.e.zolezzi@uth.tmc.edu::18ef77e6-55fe-4b8e-bcc0-ccc0d46c8777" providerId="AD" clId="Web-{E0BC41CC-AB21-4DCB-9F2E-B57D64F68897}" dt="2023-09-15T19:22:18.719" v="2"/>
        <pc:sldMkLst>
          <pc:docMk/>
          <pc:sldMk cId="0" sldId="264"/>
        </pc:sldMkLst>
      </pc:sldChg>
      <pc:sldChg chg="delSp">
        <pc:chgData name="Zolezzi, Maria E" userId="S::maria.e.zolezzi@uth.tmc.edu::18ef77e6-55fe-4b8e-bcc0-ccc0d46c8777" providerId="AD" clId="Web-{E0BC41CC-AB21-4DCB-9F2E-B57D64F68897}" dt="2023-09-15T19:23:54.082" v="12"/>
        <pc:sldMkLst>
          <pc:docMk/>
          <pc:sldMk cId="0" sldId="271"/>
        </pc:sldMkLst>
        <pc:spChg chg="del">
          <ac:chgData name="Zolezzi, Maria E" userId="S::maria.e.zolezzi@uth.tmc.edu::18ef77e6-55fe-4b8e-bcc0-ccc0d46c8777" providerId="AD" clId="Web-{E0BC41CC-AB21-4DCB-9F2E-B57D64F68897}" dt="2023-09-15T19:23:54.082" v="12"/>
          <ac:spMkLst>
            <pc:docMk/>
            <pc:sldMk cId="0" sldId="271"/>
            <ac:spMk id="3" creationId="{00000000-0000-0000-0000-000000000000}"/>
          </ac:spMkLst>
        </pc:spChg>
        <pc:spChg chg="del">
          <ac:chgData name="Zolezzi, Maria E" userId="S::maria.e.zolezzi@uth.tmc.edu::18ef77e6-55fe-4b8e-bcc0-ccc0d46c8777" providerId="AD" clId="Web-{E0BC41CC-AB21-4DCB-9F2E-B57D64F68897}" dt="2023-09-15T19:23:52.160" v="11"/>
          <ac:spMkLst>
            <pc:docMk/>
            <pc:sldMk cId="0" sldId="271"/>
            <ac:spMk id="4" creationId="{00000000-0000-0000-0000-000000000000}"/>
          </ac:spMkLst>
        </pc:spChg>
        <pc:spChg chg="del">
          <ac:chgData name="Zolezzi, Maria E" userId="S::maria.e.zolezzi@uth.tmc.edu::18ef77e6-55fe-4b8e-bcc0-ccc0d46c8777" providerId="AD" clId="Web-{E0BC41CC-AB21-4DCB-9F2E-B57D64F68897}" dt="2023-09-15T19:23:48.113" v="10"/>
          <ac:spMkLst>
            <pc:docMk/>
            <pc:sldMk cId="0" sldId="271"/>
            <ac:spMk id="5" creationId="{00000000-0000-0000-0000-000000000000}"/>
          </ac:spMkLst>
        </pc:spChg>
      </pc:sldChg>
      <pc:sldChg chg="modSp">
        <pc:chgData name="Zolezzi, Maria E" userId="S::maria.e.zolezzi@uth.tmc.edu::18ef77e6-55fe-4b8e-bcc0-ccc0d46c8777" providerId="AD" clId="Web-{E0BC41CC-AB21-4DCB-9F2E-B57D64F68897}" dt="2023-09-15T19:23:59.301" v="14" actId="20577"/>
        <pc:sldMkLst>
          <pc:docMk/>
          <pc:sldMk cId="0" sldId="276"/>
        </pc:sldMkLst>
        <pc:spChg chg="mod">
          <ac:chgData name="Zolezzi, Maria E" userId="S::maria.e.zolezzi@uth.tmc.edu::18ef77e6-55fe-4b8e-bcc0-ccc0d46c8777" providerId="AD" clId="Web-{E0BC41CC-AB21-4DCB-9F2E-B57D64F68897}" dt="2023-09-15T19:23:59.301" v="14" actId="20577"/>
          <ac:spMkLst>
            <pc:docMk/>
            <pc:sldMk cId="0" sldId="276"/>
            <ac:spMk id="2" creationId="{9BFBE65C-7B65-4D55-BB17-AFA748651CD6}"/>
          </ac:spMkLst>
        </pc:spChg>
      </pc:sldChg>
      <pc:sldChg chg="addSp delSp modSp delAnim">
        <pc:chgData name="Zolezzi, Maria E" userId="S::maria.e.zolezzi@uth.tmc.edu::18ef77e6-55fe-4b8e-bcc0-ccc0d46c8777" providerId="AD" clId="Web-{E0BC41CC-AB21-4DCB-9F2E-B57D64F68897}" dt="2023-09-15T19:24:59.881" v="28" actId="1076"/>
        <pc:sldMkLst>
          <pc:docMk/>
          <pc:sldMk cId="3159530279" sldId="281"/>
        </pc:sldMkLst>
        <pc:spChg chg="del">
          <ac:chgData name="Zolezzi, Maria E" userId="S::maria.e.zolezzi@uth.tmc.edu::18ef77e6-55fe-4b8e-bcc0-ccc0d46c8777" providerId="AD" clId="Web-{E0BC41CC-AB21-4DCB-9F2E-B57D64F68897}" dt="2023-09-15T19:24:35.708" v="18"/>
          <ac:spMkLst>
            <pc:docMk/>
            <pc:sldMk cId="3159530279" sldId="281"/>
            <ac:spMk id="2" creationId="{00000000-0000-0000-0000-000000000000}"/>
          </ac:spMkLst>
        </pc:spChg>
        <pc:spChg chg="add del mod">
          <ac:chgData name="Zolezzi, Maria E" userId="S::maria.e.zolezzi@uth.tmc.edu::18ef77e6-55fe-4b8e-bcc0-ccc0d46c8777" providerId="AD" clId="Web-{E0BC41CC-AB21-4DCB-9F2E-B57D64F68897}" dt="2023-09-15T19:24:54.709" v="25"/>
          <ac:spMkLst>
            <pc:docMk/>
            <pc:sldMk cId="3159530279" sldId="281"/>
            <ac:spMk id="5" creationId="{26E9B432-8FDB-1B40-B834-B941A004FC26}"/>
          </ac:spMkLst>
        </pc:spChg>
        <pc:spChg chg="del">
          <ac:chgData name="Zolezzi, Maria E" userId="S::maria.e.zolezzi@uth.tmc.edu::18ef77e6-55fe-4b8e-bcc0-ccc0d46c8777" providerId="AD" clId="Web-{E0BC41CC-AB21-4DCB-9F2E-B57D64F68897}" dt="2023-09-15T19:24:53.584" v="24"/>
          <ac:spMkLst>
            <pc:docMk/>
            <pc:sldMk cId="3159530279" sldId="281"/>
            <ac:spMk id="6" creationId="{0A339F92-02A1-4E38-9BC3-88A5BB762D99}"/>
          </ac:spMkLst>
        </pc:spChg>
        <pc:spChg chg="mod">
          <ac:chgData name="Zolezzi, Maria E" userId="S::maria.e.zolezzi@uth.tmc.edu::18ef77e6-55fe-4b8e-bcc0-ccc0d46c8777" providerId="AD" clId="Web-{E0BC41CC-AB21-4DCB-9F2E-B57D64F68897}" dt="2023-09-15T19:24:47.177" v="22" actId="1076"/>
          <ac:spMkLst>
            <pc:docMk/>
            <pc:sldMk cId="3159530279" sldId="281"/>
            <ac:spMk id="7" creationId="{00000000-0000-0000-0000-000000000000}"/>
          </ac:spMkLst>
        </pc:spChg>
        <pc:spChg chg="del">
          <ac:chgData name="Zolezzi, Maria E" userId="S::maria.e.zolezzi@uth.tmc.edu::18ef77e6-55fe-4b8e-bcc0-ccc0d46c8777" providerId="AD" clId="Web-{E0BC41CC-AB21-4DCB-9F2E-B57D64F68897}" dt="2023-09-15T19:24:56.646" v="26"/>
          <ac:spMkLst>
            <pc:docMk/>
            <pc:sldMk cId="3159530279" sldId="281"/>
            <ac:spMk id="8" creationId="{B42764B6-FE08-4171-8A4E-CF2FE7F57610}"/>
          </ac:spMkLst>
        </pc:spChg>
        <pc:picChg chg="mod">
          <ac:chgData name="Zolezzi, Maria E" userId="S::maria.e.zolezzi@uth.tmc.edu::18ef77e6-55fe-4b8e-bcc0-ccc0d46c8777" providerId="AD" clId="Web-{E0BC41CC-AB21-4DCB-9F2E-B57D64F68897}" dt="2023-09-15T19:24:59.881" v="28" actId="1076"/>
          <ac:picMkLst>
            <pc:docMk/>
            <pc:sldMk cId="3159530279" sldId="281"/>
            <ac:picMk id="2050" creationId="{00000000-0000-0000-0000-000000000000}"/>
          </ac:picMkLst>
        </pc:picChg>
      </pc:sldChg>
      <pc:sldChg chg="addSp delSp modSp delAnim">
        <pc:chgData name="Zolezzi, Maria E" userId="S::maria.e.zolezzi@uth.tmc.edu::18ef77e6-55fe-4b8e-bcc0-ccc0d46c8777" providerId="AD" clId="Web-{E0BC41CC-AB21-4DCB-9F2E-B57D64F68897}" dt="2023-09-15T19:25:36.320" v="41" actId="1076"/>
        <pc:sldMkLst>
          <pc:docMk/>
          <pc:sldMk cId="1545847505" sldId="283"/>
        </pc:sldMkLst>
        <pc:spChg chg="del">
          <ac:chgData name="Zolezzi, Maria E" userId="S::maria.e.zolezzi@uth.tmc.edu::18ef77e6-55fe-4b8e-bcc0-ccc0d46c8777" providerId="AD" clId="Web-{E0BC41CC-AB21-4DCB-9F2E-B57D64F68897}" dt="2023-09-15T19:25:20.616" v="34"/>
          <ac:spMkLst>
            <pc:docMk/>
            <pc:sldMk cId="1545847505" sldId="283"/>
            <ac:spMk id="2" creationId="{00000000-0000-0000-0000-000000000000}"/>
          </ac:spMkLst>
        </pc:spChg>
        <pc:spChg chg="add del mod">
          <ac:chgData name="Zolezzi, Maria E" userId="S::maria.e.zolezzi@uth.tmc.edu::18ef77e6-55fe-4b8e-bcc0-ccc0d46c8777" providerId="AD" clId="Web-{E0BC41CC-AB21-4DCB-9F2E-B57D64F68897}" dt="2023-09-15T19:25:29.335" v="38"/>
          <ac:spMkLst>
            <pc:docMk/>
            <pc:sldMk cId="1545847505" sldId="283"/>
            <ac:spMk id="5" creationId="{9FCE7B30-227E-6DD5-C1FB-64BF20AB7B03}"/>
          </ac:spMkLst>
        </pc:spChg>
        <pc:spChg chg="mod">
          <ac:chgData name="Zolezzi, Maria E" userId="S::maria.e.zolezzi@uth.tmc.edu::18ef77e6-55fe-4b8e-bcc0-ccc0d46c8777" providerId="AD" clId="Web-{E0BC41CC-AB21-4DCB-9F2E-B57D64F68897}" dt="2023-09-15T19:25:29.273" v="37" actId="1076"/>
          <ac:spMkLst>
            <pc:docMk/>
            <pc:sldMk cId="1545847505" sldId="283"/>
            <ac:spMk id="7" creationId="{00000000-0000-0000-0000-000000000000}"/>
          </ac:spMkLst>
        </pc:spChg>
        <pc:spChg chg="del">
          <ac:chgData name="Zolezzi, Maria E" userId="S::maria.e.zolezzi@uth.tmc.edu::18ef77e6-55fe-4b8e-bcc0-ccc0d46c8777" providerId="AD" clId="Web-{E0BC41CC-AB21-4DCB-9F2E-B57D64F68897}" dt="2023-09-15T19:25:34.757" v="40"/>
          <ac:spMkLst>
            <pc:docMk/>
            <pc:sldMk cId="1545847505" sldId="283"/>
            <ac:spMk id="8" creationId="{5B92790B-EBCB-4397-BDFB-8EDF85BCFDCE}"/>
          </ac:spMkLst>
        </pc:spChg>
        <pc:spChg chg="del">
          <ac:chgData name="Zolezzi, Maria E" userId="S::maria.e.zolezzi@uth.tmc.edu::18ef77e6-55fe-4b8e-bcc0-ccc0d46c8777" providerId="AD" clId="Web-{E0BC41CC-AB21-4DCB-9F2E-B57D64F68897}" dt="2023-09-15T19:25:34.304" v="39"/>
          <ac:spMkLst>
            <pc:docMk/>
            <pc:sldMk cId="1545847505" sldId="283"/>
            <ac:spMk id="9" creationId="{7F1EC019-5B82-47CA-AC98-121BAACCF7A1}"/>
          </ac:spMkLst>
        </pc:spChg>
        <pc:picChg chg="mod">
          <ac:chgData name="Zolezzi, Maria E" userId="S::maria.e.zolezzi@uth.tmc.edu::18ef77e6-55fe-4b8e-bcc0-ccc0d46c8777" providerId="AD" clId="Web-{E0BC41CC-AB21-4DCB-9F2E-B57D64F68897}" dt="2023-09-15T19:25:36.320" v="41" actId="1076"/>
          <ac:picMkLst>
            <pc:docMk/>
            <pc:sldMk cId="1545847505" sldId="283"/>
            <ac:picMk id="6" creationId="{00000000-0000-0000-0000-000000000000}"/>
          </ac:picMkLst>
        </pc:picChg>
      </pc:sldChg>
      <pc:sldChg chg="del">
        <pc:chgData name="Zolezzi, Maria E" userId="S::maria.e.zolezzi@uth.tmc.edu::18ef77e6-55fe-4b8e-bcc0-ccc0d46c8777" providerId="AD" clId="Web-{E0BC41CC-AB21-4DCB-9F2E-B57D64F68897}" dt="2023-09-15T19:26:06.321" v="49"/>
        <pc:sldMkLst>
          <pc:docMk/>
          <pc:sldMk cId="0" sldId="287"/>
        </pc:sldMkLst>
      </pc:sldChg>
      <pc:sldChg chg="ord">
        <pc:chgData name="Zolezzi, Maria E" userId="S::maria.e.zolezzi@uth.tmc.edu::18ef77e6-55fe-4b8e-bcc0-ccc0d46c8777" providerId="AD" clId="Web-{E0BC41CC-AB21-4DCB-9F2E-B57D64F68897}" dt="2023-09-15T19:23:35.144" v="9"/>
        <pc:sldMkLst>
          <pc:docMk/>
          <pc:sldMk cId="0" sldId="302"/>
        </pc:sldMkLst>
      </pc:sldChg>
      <pc:sldChg chg="del">
        <pc:chgData name="Zolezzi, Maria E" userId="S::maria.e.zolezzi@uth.tmc.edu::18ef77e6-55fe-4b8e-bcc0-ccc0d46c8777" providerId="AD" clId="Web-{E0BC41CC-AB21-4DCB-9F2E-B57D64F68897}" dt="2023-09-15T19:24:32.521" v="17"/>
        <pc:sldMkLst>
          <pc:docMk/>
          <pc:sldMk cId="0" sldId="305"/>
        </pc:sldMkLst>
      </pc:sldChg>
      <pc:sldChg chg="del">
        <pc:chgData name="Zolezzi, Maria E" userId="S::maria.e.zolezzi@uth.tmc.edu::18ef77e6-55fe-4b8e-bcc0-ccc0d46c8777" providerId="AD" clId="Web-{E0BC41CC-AB21-4DCB-9F2E-B57D64F68897}" dt="2023-09-15T19:26:06.211" v="48"/>
        <pc:sldMkLst>
          <pc:docMk/>
          <pc:sldMk cId="2189445457" sldId="320"/>
        </pc:sldMkLst>
      </pc:sldChg>
      <pc:sldChg chg="ord">
        <pc:chgData name="Zolezzi, Maria E" userId="S::maria.e.zolezzi@uth.tmc.edu::18ef77e6-55fe-4b8e-bcc0-ccc0d46c8777" providerId="AD" clId="Web-{E0BC41CC-AB21-4DCB-9F2E-B57D64F68897}" dt="2023-09-15T19:22:43.329" v="4"/>
        <pc:sldMkLst>
          <pc:docMk/>
          <pc:sldMk cId="3019236894" sldId="329"/>
        </pc:sldMkLst>
      </pc:sldChg>
      <pc:sldChg chg="ord">
        <pc:chgData name="Zolezzi, Maria E" userId="S::maria.e.zolezzi@uth.tmc.edu::18ef77e6-55fe-4b8e-bcc0-ccc0d46c8777" providerId="AD" clId="Web-{E0BC41CC-AB21-4DCB-9F2E-B57D64F68897}" dt="2023-09-15T19:22:34.329" v="3"/>
        <pc:sldMkLst>
          <pc:docMk/>
          <pc:sldMk cId="2746793711" sldId="330"/>
        </pc:sldMkLst>
      </pc:sldChg>
      <pc:sldChg chg="ord">
        <pc:chgData name="Zolezzi, Maria E" userId="S::maria.e.zolezzi@uth.tmc.edu::18ef77e6-55fe-4b8e-bcc0-ccc0d46c8777" providerId="AD" clId="Web-{E0BC41CC-AB21-4DCB-9F2E-B57D64F68897}" dt="2023-09-15T19:24:17.161" v="15"/>
        <pc:sldMkLst>
          <pc:docMk/>
          <pc:sldMk cId="3787449891" sldId="332"/>
        </pc:sldMkLst>
      </pc:sldChg>
      <pc:sldChg chg="ord">
        <pc:chgData name="Zolezzi, Maria E" userId="S::maria.e.zolezzi@uth.tmc.edu::18ef77e6-55fe-4b8e-bcc0-ccc0d46c8777" providerId="AD" clId="Web-{E0BC41CC-AB21-4DCB-9F2E-B57D64F68897}" dt="2023-09-15T19:24:22.864" v="16"/>
        <pc:sldMkLst>
          <pc:docMk/>
          <pc:sldMk cId="2802866404" sldId="333"/>
        </pc:sldMkLst>
      </pc:sldChg>
      <pc:sldChg chg="del">
        <pc:chgData name="Zolezzi, Maria E" userId="S::maria.e.zolezzi@uth.tmc.edu::18ef77e6-55fe-4b8e-bcc0-ccc0d46c8777" providerId="AD" clId="Web-{E0BC41CC-AB21-4DCB-9F2E-B57D64F68897}" dt="2023-09-15T19:23:08.955" v="5"/>
        <pc:sldMkLst>
          <pc:docMk/>
          <pc:sldMk cId="1597859742" sldId="359"/>
        </pc:sldMkLst>
      </pc:sldChg>
      <pc:sldChg chg="del">
        <pc:chgData name="Zolezzi, Maria E" userId="S::maria.e.zolezzi@uth.tmc.edu::18ef77e6-55fe-4b8e-bcc0-ccc0d46c8777" providerId="AD" clId="Web-{E0BC41CC-AB21-4DCB-9F2E-B57D64F68897}" dt="2023-09-15T19:25:57.133" v="46"/>
        <pc:sldMkLst>
          <pc:docMk/>
          <pc:sldMk cId="1277006622" sldId="367"/>
        </pc:sldMkLst>
      </pc:sldChg>
      <pc:sldChg chg="del">
        <pc:chgData name="Zolezzi, Maria E" userId="S::maria.e.zolezzi@uth.tmc.edu::18ef77e6-55fe-4b8e-bcc0-ccc0d46c8777" providerId="AD" clId="Web-{E0BC41CC-AB21-4DCB-9F2E-B57D64F68897}" dt="2023-09-15T19:25:59.539" v="47"/>
        <pc:sldMkLst>
          <pc:docMk/>
          <pc:sldMk cId="2891162216" sldId="368"/>
        </pc:sldMkLst>
      </pc:sldChg>
      <pc:sldChg chg="delSp modSp">
        <pc:chgData name="Zolezzi, Maria E" userId="S::maria.e.zolezzi@uth.tmc.edu::18ef77e6-55fe-4b8e-bcc0-ccc0d46c8777" providerId="AD" clId="Web-{E0BC41CC-AB21-4DCB-9F2E-B57D64F68897}" dt="2023-09-15T19:23:21.893" v="8"/>
        <pc:sldMkLst>
          <pc:docMk/>
          <pc:sldMk cId="11410522" sldId="374"/>
        </pc:sldMkLst>
        <pc:spChg chg="del mod">
          <ac:chgData name="Zolezzi, Maria E" userId="S::maria.e.zolezzi@uth.tmc.edu::18ef77e6-55fe-4b8e-bcc0-ccc0d46c8777" providerId="AD" clId="Web-{E0BC41CC-AB21-4DCB-9F2E-B57D64F68897}" dt="2023-09-15T19:23:21.893" v="8"/>
          <ac:spMkLst>
            <pc:docMk/>
            <pc:sldMk cId="11410522" sldId="374"/>
            <ac:spMk id="2" creationId="{00000000-0000-0000-0000-000000000000}"/>
          </ac:spMkLst>
        </pc:spChg>
      </pc:sldChg>
      <pc:sldChg chg="add">
        <pc:chgData name="Zolezzi, Maria E" userId="S::maria.e.zolezzi@uth.tmc.edu::18ef77e6-55fe-4b8e-bcc0-ccc0d46c8777" providerId="AD" clId="Web-{E0BC41CC-AB21-4DCB-9F2E-B57D64F68897}" dt="2023-09-15T19:21:49.187" v="0"/>
        <pc:sldMkLst>
          <pc:docMk/>
          <pc:sldMk cId="2876841170" sldId="377"/>
        </pc:sldMkLst>
      </pc:sldChg>
      <pc:sldChg chg="delSp modSp add replId">
        <pc:chgData name="Zolezzi, Maria E" userId="S::maria.e.zolezzi@uth.tmc.edu::18ef77e6-55fe-4b8e-bcc0-ccc0d46c8777" providerId="AD" clId="Web-{E0BC41CC-AB21-4DCB-9F2E-B57D64F68897}" dt="2023-09-15T19:25:13.803" v="32" actId="1076"/>
        <pc:sldMkLst>
          <pc:docMk/>
          <pc:sldMk cId="1717936770" sldId="378"/>
        </pc:sldMkLst>
        <pc:spChg chg="del">
          <ac:chgData name="Zolezzi, Maria E" userId="S::maria.e.zolezzi@uth.tmc.edu::18ef77e6-55fe-4b8e-bcc0-ccc0d46c8777" providerId="AD" clId="Web-{E0BC41CC-AB21-4DCB-9F2E-B57D64F68897}" dt="2023-09-15T19:25:08.350" v="30"/>
          <ac:spMkLst>
            <pc:docMk/>
            <pc:sldMk cId="1717936770" sldId="378"/>
            <ac:spMk id="5" creationId="{26E9B432-8FDB-1B40-B834-B941A004FC26}"/>
          </ac:spMkLst>
        </pc:spChg>
        <pc:spChg chg="del">
          <ac:chgData name="Zolezzi, Maria E" userId="S::maria.e.zolezzi@uth.tmc.edu::18ef77e6-55fe-4b8e-bcc0-ccc0d46c8777" providerId="AD" clId="Web-{E0BC41CC-AB21-4DCB-9F2E-B57D64F68897}" dt="2023-09-15T19:25:06.772" v="29"/>
          <ac:spMkLst>
            <pc:docMk/>
            <pc:sldMk cId="1717936770" sldId="378"/>
            <ac:spMk id="7" creationId="{00000000-0000-0000-0000-000000000000}"/>
          </ac:spMkLst>
        </pc:spChg>
        <pc:picChg chg="mod">
          <ac:chgData name="Zolezzi, Maria E" userId="S::maria.e.zolezzi@uth.tmc.edu::18ef77e6-55fe-4b8e-bcc0-ccc0d46c8777" providerId="AD" clId="Web-{E0BC41CC-AB21-4DCB-9F2E-B57D64F68897}" dt="2023-09-15T19:25:13.803" v="32" actId="1076"/>
          <ac:picMkLst>
            <pc:docMk/>
            <pc:sldMk cId="1717936770" sldId="378"/>
            <ac:picMk id="2050" creationId="{00000000-0000-0000-0000-000000000000}"/>
          </ac:picMkLst>
        </pc:picChg>
      </pc:sldChg>
      <pc:sldChg chg="addSp delSp modSp add replId">
        <pc:chgData name="Zolezzi, Maria E" userId="S::maria.e.zolezzi@uth.tmc.edu::18ef77e6-55fe-4b8e-bcc0-ccc0d46c8777" providerId="AD" clId="Web-{E0BC41CC-AB21-4DCB-9F2E-B57D64F68897}" dt="2023-09-15T19:25:44.304" v="45" actId="1076"/>
        <pc:sldMkLst>
          <pc:docMk/>
          <pc:sldMk cId="579276050" sldId="379"/>
        </pc:sldMkLst>
        <pc:spChg chg="del">
          <ac:chgData name="Zolezzi, Maria E" userId="S::maria.e.zolezzi@uth.tmc.edu::18ef77e6-55fe-4b8e-bcc0-ccc0d46c8777" providerId="AD" clId="Web-{E0BC41CC-AB21-4DCB-9F2E-B57D64F68897}" dt="2023-09-15T19:25:39.023" v="42"/>
          <ac:spMkLst>
            <pc:docMk/>
            <pc:sldMk cId="579276050" sldId="379"/>
            <ac:spMk id="2" creationId="{00000000-0000-0000-0000-000000000000}"/>
          </ac:spMkLst>
        </pc:spChg>
        <pc:spChg chg="add del mod">
          <ac:chgData name="Zolezzi, Maria E" userId="S::maria.e.zolezzi@uth.tmc.edu::18ef77e6-55fe-4b8e-bcc0-ccc0d46c8777" providerId="AD" clId="Web-{E0BC41CC-AB21-4DCB-9F2E-B57D64F68897}" dt="2023-09-15T19:25:44.211" v="44"/>
          <ac:spMkLst>
            <pc:docMk/>
            <pc:sldMk cId="579276050" sldId="379"/>
            <ac:spMk id="5" creationId="{39E02B32-1A51-4407-B2D3-8838A9B90CE3}"/>
          </ac:spMkLst>
        </pc:spChg>
        <pc:spChg chg="del">
          <ac:chgData name="Zolezzi, Maria E" userId="S::maria.e.zolezzi@uth.tmc.edu::18ef77e6-55fe-4b8e-bcc0-ccc0d46c8777" providerId="AD" clId="Web-{E0BC41CC-AB21-4DCB-9F2E-B57D64F68897}" dt="2023-09-15T19:25:40.585" v="43"/>
          <ac:spMkLst>
            <pc:docMk/>
            <pc:sldMk cId="579276050" sldId="379"/>
            <ac:spMk id="7" creationId="{00000000-0000-0000-0000-000000000000}"/>
          </ac:spMkLst>
        </pc:spChg>
        <pc:picChg chg="mod">
          <ac:chgData name="Zolezzi, Maria E" userId="S::maria.e.zolezzi@uth.tmc.edu::18ef77e6-55fe-4b8e-bcc0-ccc0d46c8777" providerId="AD" clId="Web-{E0BC41CC-AB21-4DCB-9F2E-B57D64F68897}" dt="2023-09-15T19:25:44.304" v="45" actId="1076"/>
          <ac:picMkLst>
            <pc:docMk/>
            <pc:sldMk cId="579276050" sldId="379"/>
            <ac:picMk id="6" creationId="{00000000-0000-0000-0000-000000000000}"/>
          </ac:picMkLst>
        </pc:picChg>
      </pc:sldChg>
    </pc:docChg>
  </pc:docChgLst>
  <pc:docChgLst>
    <pc:chgData name="Muniz, Angelica L" userId="S::angelica.l.muniz@uth.tmc.edu::ef6ae7a1-7f92-4539-89d4-2de28a3f1c63" providerId="AD" clId="Web-{82E7E743-40C3-44C5-86A9-ECBB59D55573}"/>
    <pc:docChg chg="addSld">
      <pc:chgData name="Muniz, Angelica L" userId="S::angelica.l.muniz@uth.tmc.edu::ef6ae7a1-7f92-4539-89d4-2de28a3f1c63" providerId="AD" clId="Web-{82E7E743-40C3-44C5-86A9-ECBB59D55573}" dt="2023-09-21T20:07:57.168" v="0"/>
      <pc:docMkLst>
        <pc:docMk/>
      </pc:docMkLst>
      <pc:sldChg chg="new">
        <pc:chgData name="Muniz, Angelica L" userId="S::angelica.l.muniz@uth.tmc.edu::ef6ae7a1-7f92-4539-89d4-2de28a3f1c63" providerId="AD" clId="Web-{82E7E743-40C3-44C5-86A9-ECBB59D55573}" dt="2023-09-21T20:07:57.168" v="0"/>
        <pc:sldMkLst>
          <pc:docMk/>
          <pc:sldMk cId="3060884719" sldId="382"/>
        </pc:sldMkLst>
      </pc:sldChg>
    </pc:docChg>
  </pc:docChgLst>
</pc:chgInfo>
</file>

<file path=ppt/comments/modernComment_106_0.xml><?xml version="1.0" encoding="utf-8"?>
<p188:cmLst xmlns:a="http://schemas.openxmlformats.org/drawingml/2006/main" xmlns:r="http://schemas.openxmlformats.org/officeDocument/2006/relationships" xmlns:p188="http://schemas.microsoft.com/office/powerpoint/2018/8/main">
  <p188:cm id="{7C9B5673-A268-4CC5-AA63-3B5BE914A4B9}" authorId="{FA582280-24CD-B7E9-C7E0-F5B7A86A54B1}" status="resolved" created="2023-08-04T04:25:50.707" complete="100000">
    <pc:sldMkLst xmlns:pc="http://schemas.microsoft.com/office/powerpoint/2013/main/command">
      <pc:docMk/>
      <pc:sldMk cId="0" sldId="262"/>
    </pc:sldMkLst>
    <p188:txBody>
      <a:bodyPr/>
      <a:lstStyle/>
      <a:p>
        <a:r>
          <a:rPr lang="en-US"/>
          <a:t>maybe we can make the colors of the people different -   the 9 people are doing something "bad" and the 1 person is green for good!   
We need to make this more obvious</a:t>
        </a:r>
      </a:p>
    </p188:txBody>
    <p188:extLst>
      <p:ext xmlns:p="http://schemas.openxmlformats.org/presentationml/2006/main" uri="{57CB4572-C831-44C2-8A1C-0ADB6CCDFE69}">
        <p223:reactions xmlns:p223="http://schemas.microsoft.com/office/powerpoint/2022/03/main">
          <p223:rxn type="👍">
            <p223:instance time="2023-08-07T17:17:58.870" authorId="{317E4204-20FD-F9DA-4132-C5627876C785}"/>
          </p223:rxn>
        </p223:reactions>
      </p:ext>
    </p188:extLst>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01E26E1F-FA31-476A-B110-DC10733DC8C1}" authorId="{FA582280-24CD-B7E9-C7E0-F5B7A86A54B1}" status="resolved" created="2023-08-04T04:29:22.997" complete="100000">
    <pc:sldMkLst xmlns:pc="http://schemas.microsoft.com/office/powerpoint/2013/main/command">
      <pc:docMk/>
      <pc:sldMk cId="0" sldId="264"/>
    </pc:sldMkLst>
    <p188:txBody>
      <a:bodyPr/>
      <a:lstStyle/>
      <a:p>
        <a:r>
          <a:rPr lang="en-US"/>
          <a:t>I don't think I understand this one -  
It if we are talking about promoting fruits and veggies - it doesn't really help us see how to do that.   
I also think this is a lot of food
a lot of unhealthy foods
or is this more about lots of portions?</a:t>
        </a:r>
      </a:p>
    </p188:txBody>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ac:context len="10" hash="4097113960"/>
      </ac:txMk>
    </ac:txMkLst>
    <p188:pos x="2911415" y="517584"/>
    <p188:txBody>
      <a:bodyPr/>
      <a:lstStyle/>
      <a:p>
        <a:r>
          <a:rPr lang="en-US"/>
          <a:t>make the goal the specific behavior, action how you are going to achieve that behavior</a:t>
        </a:r>
      </a:p>
    </p188:txBody>
  </p188:cm>
</p188:cmLst>
</file>

<file path=ppt/comments/modernComment_172_6036ADE0.xml><?xml version="1.0" encoding="utf-8"?>
<p188:cmLst xmlns:a="http://schemas.openxmlformats.org/drawingml/2006/main" xmlns:r="http://schemas.openxmlformats.org/officeDocument/2006/relationships" xmlns:p188="http://schemas.microsoft.com/office/powerpoint/2018/8/main">
  <p188:cm id="{6C33A738-6422-45CA-8E9D-3198AD3C13FC}" authorId="{FA582280-24CD-B7E9-C7E0-F5B7A86A54B1}" status="resolved" created="2023-08-04T04:27:51.291" complete="100000">
    <pc:sldMkLst xmlns:pc="http://schemas.microsoft.com/office/powerpoint/2013/main/command">
      <pc:docMk/>
      <pc:sldMk cId="1614196192" sldId="370"/>
    </pc:sldMkLst>
    <p188:txBody>
      <a:bodyPr/>
      <a:lstStyle/>
      <a:p>
        <a:r>
          <a:rPr lang="en-US"/>
          <a:t>good idea to show the hands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bloodpressure/index.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dc.gov/diabetes/basics/prediabetes.html" TargetMode="External"/><Relationship Id="rId5" Type="http://schemas.openxmlformats.org/officeDocument/2006/relationships/hyperlink" Target="https://www.cdc.gov/stroke/index.htm" TargetMode="External"/><Relationship Id="rId4" Type="http://schemas.openxmlformats.org/officeDocument/2006/relationships/hyperlink" Target="https://www.cdc.gov/heartdisease/index.ht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oosemyplate.gov/frui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hoosemyplate.gov/vegetabl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PROMOTORA</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spcBef>
                <a:spcPct val="20000"/>
              </a:spcBef>
              <a:buFont typeface="Arial"/>
              <a:buChar char="•"/>
              <a:defRPr/>
            </a:pPr>
            <a:r>
              <a:rPr lang="es-ES"/>
              <a:t>¿Cómo te identificas con esta historia?</a:t>
            </a:r>
            <a:endParaRPr lang="en-US"/>
          </a:p>
          <a:p>
            <a:pPr marL="171450" indent="-171450">
              <a:spcBef>
                <a:spcPct val="20000"/>
              </a:spcBef>
              <a:buFont typeface="Arial"/>
              <a:buChar char="•"/>
              <a:defRPr/>
            </a:pPr>
            <a:endParaRPr lang="es-ES"/>
          </a:p>
          <a:p>
            <a:pPr marL="171450" indent="-171450">
              <a:spcBef>
                <a:spcPct val="20000"/>
              </a:spcBef>
              <a:buFont typeface="Arial"/>
              <a:buChar char="•"/>
              <a:defRPr/>
            </a:pPr>
            <a:r>
              <a:rPr lang="es-419"/>
              <a:t>¿De qué manera la historia de Maggie es diferente a la tuya en cuanto a los obstáculos que tendrías que afrontar si decides hacer un cambio en tu alimentación?</a:t>
            </a:r>
            <a:endParaRPr lang="en-US"/>
          </a:p>
          <a:p>
            <a:pPr marL="171450" indent="-171450">
              <a:spcBef>
                <a:spcPct val="20000"/>
              </a:spcBef>
              <a:buFont typeface="Arial"/>
              <a:buChar char="•"/>
              <a:defRPr/>
            </a:pPr>
            <a:endParaRPr lang="es-419"/>
          </a:p>
          <a:p>
            <a:pPr marL="171450" indent="-171450">
              <a:spcBef>
                <a:spcPct val="20000"/>
              </a:spcBef>
              <a:buFont typeface="Arial"/>
              <a:buChar char="•"/>
              <a:defRPr/>
            </a:pPr>
            <a:r>
              <a:rPr lang="es-ES"/>
              <a:t>¿Qué motivaciones y limitantes consideras que tienes tú para lograr hacer un cambio como el de esta historia?</a:t>
            </a:r>
            <a:endParaRPr lang="es-DO"/>
          </a:p>
        </p:txBody>
      </p:sp>
      <p:sp>
        <p:nvSpPr>
          <p:cNvPr id="4" name="Slide Number Placeholder 3"/>
          <p:cNvSpPr>
            <a:spLocks noGrp="1"/>
          </p:cNvSpPr>
          <p:nvPr>
            <p:ph type="sldNum" sz="quarter" idx="10"/>
          </p:nvPr>
        </p:nvSpPr>
        <p:spPr/>
        <p:txBody>
          <a:bodyPr/>
          <a:lstStyle/>
          <a:p>
            <a:fld id="{2F9CA3A7-F5C9-409E-8257-1081D2680B14}" type="slidenum">
              <a:rPr lang="en-US" smtClean="0"/>
              <a:t>11</a:t>
            </a:fld>
            <a:endParaRPr lang="en-US"/>
          </a:p>
        </p:txBody>
      </p:sp>
    </p:spTree>
    <p:extLst>
      <p:ext uri="{BB962C8B-B14F-4D97-AF65-F5344CB8AC3E}">
        <p14:creationId xmlns:p14="http://schemas.microsoft.com/office/powerpoint/2010/main" val="188980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ts val="7038"/>
              </a:lnSpc>
            </a:pPr>
            <a:r>
              <a:rPr lang="en-US" sz="1400">
                <a:solidFill>
                  <a:srgbClr val="141414"/>
                </a:solidFill>
                <a:latin typeface="Glacial Indifference"/>
              </a:rPr>
              <a:t>EFECTOS NEGATIVOS DE </a:t>
            </a:r>
          </a:p>
          <a:p>
            <a:pPr>
              <a:lnSpc>
                <a:spcPts val="7038"/>
              </a:lnSpc>
            </a:pPr>
            <a:r>
              <a:rPr lang="en-US" sz="1400">
                <a:solidFill>
                  <a:srgbClr val="141414"/>
                </a:solidFill>
                <a:latin typeface="Glacial Indifference"/>
              </a:rPr>
              <a:t>UN PATRON ALIMENTICIO POBRE EN NUTRIENTES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Source: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https://www.cdc.gov/chronicdisease/resources/publications/factsheets/nutrition.htm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Overweight</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Obesity</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enough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sleep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children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grow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up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United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States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young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19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42%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which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Heart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Disease</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and </a:t>
            </a: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Stroke</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Two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leading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causes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heart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stroke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cholesterol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Consuming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much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3"/>
              </a:rPr>
              <a:t>blood</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3"/>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3"/>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4"/>
              </a:rPr>
              <a:t>heart</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4"/>
              </a:rPr>
              <a:t>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4"/>
              </a:rPr>
              <a:t>disease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sng" strike="noStrike" cap="none" normalizeH="0" baseline="0" err="1">
                <a:ln>
                  <a:noFill/>
                </a:ln>
                <a:solidFill>
                  <a:srgbClr val="075290"/>
                </a:solidFill>
                <a:effectLst/>
                <a:latin typeface="Open Sans" panose="020B0606030504020204" pitchFamily="34" charset="0"/>
                <a:cs typeface="Open Sans" panose="020B0606030504020204" pitchFamily="34" charset="0"/>
                <a:hlinkClick r:id="rId5"/>
              </a:rPr>
              <a:t>stroke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Current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guidelines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recommend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getting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2,300 mg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day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Americans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consume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3,400 mg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day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average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70%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Americans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comes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from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packaged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store-</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bought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restaurant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saturated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fats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fiber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access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low-sodium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along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regular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physical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activity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help</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prevent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cholesterol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blood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pressure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Type</a:t>
            </a:r>
            <a:r>
              <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rPr>
              <a:t> 2 Diabetes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People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who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are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diabetes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compared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those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healthybecause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time,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their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bodies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become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less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able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insulin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make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96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million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 in 3—</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sng" strike="noStrike" cap="none" normalizeH="0" baseline="0">
                <a:ln>
                  <a:noFill/>
                </a:ln>
                <a:solidFill>
                  <a:srgbClr val="075290"/>
                </a:solidFill>
                <a:effectLst/>
                <a:latin typeface="Open Sans" panose="020B0606030504020204" pitchFamily="34" charset="0"/>
                <a:cs typeface="Open Sans" panose="020B0606030504020204" pitchFamily="34" charset="0"/>
                <a:hlinkClick r:id="rId6"/>
              </a:rPr>
              <a:t>prediabetes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8 in 10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them</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don’t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know</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have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Although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rate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new cases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decreased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recent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years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number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adults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diagnosed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diabetes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nearly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doubled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2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decades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US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population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has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aged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become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more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overweight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err="1">
                <a:ln>
                  <a:noFill/>
                </a:ln>
                <a:solidFill>
                  <a:srgbClr val="222222"/>
                </a:solidFill>
                <a:effectLst/>
                <a:latin typeface="Open Sans" panose="020B0606030504020204" pitchFamily="34" charset="0"/>
                <a:cs typeface="Open Sans" panose="020B0606030504020204" pitchFamily="34" charset="0"/>
              </a:rPr>
              <a:t>Cancer</a:t>
            </a:r>
            <a:endParaRPr kumimoji="0" lang="es-MX" altLang="es-MX" sz="1400" b="0" i="0" u="none" strike="noStrike" cap="none" normalizeH="0" baseline="0">
              <a:ln>
                <a:noFill/>
              </a:ln>
              <a:solidFill>
                <a:srgbClr val="222222"/>
              </a:solidFill>
              <a:effectLst/>
              <a:latin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diet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increase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some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Consuming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unhealthy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beverages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such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as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sugar-sweetened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beverages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highly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food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can lead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weight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gain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obesity</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other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chronic</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conditions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put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people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higher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least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13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types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including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endometrial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uterine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breast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in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postmenopausal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women</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colorectal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The</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risk</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of</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colorectal</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cancer</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is</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also</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associated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with</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eating</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red and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processed</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 </a:t>
            </a:r>
            <a:r>
              <a:rPr kumimoji="0" lang="es-MX" altLang="es-MX" sz="1200" b="0" i="0" u="none" strike="noStrike" cap="none" normalizeH="0" baseline="0" err="1">
                <a:ln>
                  <a:noFill/>
                </a:ln>
                <a:solidFill>
                  <a:srgbClr val="000000"/>
                </a:solidFill>
                <a:effectLst/>
                <a:latin typeface="Open Sans" panose="020B0606030504020204" pitchFamily="34" charset="0"/>
                <a:cs typeface="Open Sans" panose="020B0606030504020204" pitchFamily="34" charset="0"/>
              </a:rPr>
              <a:t>meat</a:t>
            </a:r>
            <a:r>
              <a:rPr kumimoji="0" lang="es-MX" altLang="es-MX" sz="12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a:t>
            </a:r>
            <a:endParaRPr kumimoji="0" lang="es-MX" altLang="es-MX" sz="19600" b="0" i="0" u="none" strike="noStrike" cap="none" normalizeH="0" baseline="0">
              <a:ln>
                <a:noFill/>
              </a:ln>
              <a:solidFill>
                <a:srgbClr val="000000"/>
              </a:solidFill>
              <a:effectLst/>
              <a:latin typeface="Open Sans" panose="020B0606030504020204" pitchFamily="34" charset="0"/>
              <a:cs typeface="Open Sans" panose="020B0606030504020204" pitchFamily="34" charset="0"/>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r>
              <a:rPr lang="en-US" sz="1100">
                <a:solidFill>
                  <a:schemeClr val="bg1"/>
                </a:solidFill>
              </a:rPr>
              <a:t>Fruits and vegetables high in Vitamin A include: carrots, dark leafy greens like kale and romaine lettuce, squash, cantaloupe, and mango </a:t>
            </a:r>
          </a:p>
        </p:txBody>
      </p:sp>
      <p:sp>
        <p:nvSpPr>
          <p:cNvPr id="4" name="Slide Number Placeholder 3"/>
          <p:cNvSpPr>
            <a:spLocks noGrp="1"/>
          </p:cNvSpPr>
          <p:nvPr>
            <p:ph type="sldNum" sz="quarter" idx="10"/>
          </p:nvPr>
        </p:nvSpPr>
        <p:spPr/>
        <p:txBody>
          <a:bodyPr/>
          <a:lstStyle/>
          <a:p>
            <a:fld id="{2F9CA3A7-F5C9-409E-8257-1081D2680B14}" type="slidenum">
              <a:rPr lang="en-US" smtClean="0"/>
              <a:t>13</a:t>
            </a:fld>
            <a:endParaRPr lang="en-US"/>
          </a:p>
        </p:txBody>
      </p:sp>
    </p:spTree>
    <p:extLst>
      <p:ext uri="{BB962C8B-B14F-4D97-AF65-F5344CB8AC3E}">
        <p14:creationId xmlns:p14="http://schemas.microsoft.com/office/powerpoint/2010/main" val="225724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r>
              <a:rPr lang="en-US" sz="1100">
                <a:solidFill>
                  <a:schemeClr val="bg1"/>
                </a:solidFill>
              </a:rPr>
              <a:t>Fiber helps your digestive tract function properly and may reduce the risk of heart disease. </a:t>
            </a:r>
          </a:p>
          <a:p>
            <a:pPr defTabSz="933237">
              <a:defRPr/>
            </a:pPr>
            <a:endParaRPr lang="en-US" sz="1100">
              <a:solidFill>
                <a:schemeClr val="bg1"/>
              </a:solidFill>
            </a:endParaRPr>
          </a:p>
          <a:p>
            <a:pPr defTabSz="933237">
              <a:defRPr/>
            </a:pPr>
            <a:r>
              <a:rPr lang="en-US" sz="1100">
                <a:solidFill>
                  <a:schemeClr val="bg1"/>
                </a:solidFill>
              </a:rPr>
              <a:t>Fruits and vegetables high in fiber include: </a:t>
            </a:r>
          </a:p>
          <a:p>
            <a:pPr marL="174982" indent="-174982" defTabSz="933237">
              <a:buFont typeface="Arial" panose="020B0604020202020204" pitchFamily="34" charset="0"/>
              <a:buChar char="•"/>
              <a:defRPr/>
            </a:pPr>
            <a:r>
              <a:rPr lang="en-US" sz="1100">
                <a:solidFill>
                  <a:schemeClr val="bg1"/>
                </a:solidFill>
              </a:rPr>
              <a:t>Raspberries</a:t>
            </a:r>
          </a:p>
          <a:p>
            <a:pPr marL="174982" indent="-174982" defTabSz="933237">
              <a:buFont typeface="Arial" panose="020B0604020202020204" pitchFamily="34" charset="0"/>
              <a:buChar char="•"/>
              <a:defRPr/>
            </a:pPr>
            <a:r>
              <a:rPr lang="en-US" sz="1100">
                <a:solidFill>
                  <a:schemeClr val="bg1"/>
                </a:solidFill>
              </a:rPr>
              <a:t>Pear, with skin</a:t>
            </a:r>
          </a:p>
          <a:p>
            <a:pPr marL="174982" indent="-174982" defTabSz="933237">
              <a:buFont typeface="Arial" panose="020B0604020202020204" pitchFamily="34" charset="0"/>
              <a:buChar char="•"/>
              <a:defRPr/>
            </a:pPr>
            <a:r>
              <a:rPr lang="en-US" sz="1100">
                <a:solidFill>
                  <a:schemeClr val="bg1"/>
                </a:solidFill>
              </a:rPr>
              <a:t>Apple, with skin</a:t>
            </a:r>
          </a:p>
          <a:p>
            <a:pPr marL="174982" indent="-174982" defTabSz="933237">
              <a:buFont typeface="Arial" panose="020B0604020202020204" pitchFamily="34" charset="0"/>
              <a:buChar char="•"/>
              <a:defRPr/>
            </a:pPr>
            <a:r>
              <a:rPr lang="en-US" sz="1100">
                <a:solidFill>
                  <a:schemeClr val="bg1"/>
                </a:solidFill>
              </a:rPr>
              <a:t>Bananas</a:t>
            </a:r>
          </a:p>
          <a:p>
            <a:pPr marL="174982" indent="-174982" defTabSz="933237">
              <a:buFont typeface="Arial" panose="020B0604020202020204" pitchFamily="34" charset="0"/>
              <a:buChar char="•"/>
              <a:defRPr/>
            </a:pPr>
            <a:r>
              <a:rPr lang="en-US" sz="1100">
                <a:solidFill>
                  <a:schemeClr val="bg1"/>
                </a:solidFill>
              </a:rPr>
              <a:t>Artichoke</a:t>
            </a:r>
          </a:p>
          <a:p>
            <a:pPr marL="174982" indent="-174982" defTabSz="933237">
              <a:buFont typeface="Arial" panose="020B0604020202020204" pitchFamily="34" charset="0"/>
              <a:buChar char="•"/>
              <a:defRPr/>
            </a:pPr>
            <a:r>
              <a:rPr lang="en-US" sz="1100">
                <a:solidFill>
                  <a:schemeClr val="bg1"/>
                </a:solidFill>
              </a:rPr>
              <a:t>Green peas</a:t>
            </a:r>
          </a:p>
          <a:p>
            <a:pPr marL="174982" indent="-174982" defTabSz="933237">
              <a:buFont typeface="Arial" panose="020B0604020202020204" pitchFamily="34" charset="0"/>
              <a:buChar char="•"/>
              <a:defRPr/>
            </a:pPr>
            <a:r>
              <a:rPr lang="en-US" sz="1100" err="1">
                <a:solidFill>
                  <a:schemeClr val="bg1"/>
                </a:solidFill>
              </a:rPr>
              <a:t>Brocolli</a:t>
            </a:r>
            <a:r>
              <a:rPr lang="en-US" sz="1100">
                <a:solidFill>
                  <a:schemeClr val="bg1"/>
                </a:solidFill>
              </a:rPr>
              <a:t> </a:t>
            </a: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14</a:t>
            </a:fld>
            <a:endParaRPr lang="en-US"/>
          </a:p>
        </p:txBody>
      </p:sp>
    </p:spTree>
    <p:extLst>
      <p:ext uri="{BB962C8B-B14F-4D97-AF65-F5344CB8AC3E}">
        <p14:creationId xmlns:p14="http://schemas.microsoft.com/office/powerpoint/2010/main" val="330947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16</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s-MX" sz="1100">
                <a:solidFill>
                  <a:srgbClr val="000000"/>
                </a:solidFill>
                <a:latin typeface="HK Grotesk Light Bold"/>
              </a:rPr>
              <a:t>Cocina una cena saludable solo una vez a la semana, ese es un gran primer paso.
Trate de cocinar las comidas en lotes el fin de semana para calentar para las cenas durante la semana.</a:t>
            </a:r>
            <a:endParaRPr lang="en-US" sz="1100">
              <a:solidFill>
                <a:srgbClr val="000000"/>
              </a:solidFill>
              <a:latin typeface="HK Grotesk Light Bold"/>
            </a:endParaRPr>
          </a:p>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17</a:t>
            </a:fld>
            <a:endParaRPr lang="en-US"/>
          </a:p>
        </p:txBody>
      </p:sp>
    </p:spTree>
    <p:extLst>
      <p:ext uri="{BB962C8B-B14F-4D97-AF65-F5344CB8AC3E}">
        <p14:creationId xmlns:p14="http://schemas.microsoft.com/office/powerpoint/2010/main" val="388588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18</a:t>
            </a:fld>
            <a:endParaRPr lang="en-US"/>
          </a:p>
        </p:txBody>
      </p:sp>
    </p:spTree>
    <p:extLst>
      <p:ext uri="{BB962C8B-B14F-4D97-AF65-F5344CB8AC3E}">
        <p14:creationId xmlns:p14="http://schemas.microsoft.com/office/powerpoint/2010/main" val="325191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defTabSz="933237">
              <a:defRPr/>
            </a:pPr>
            <a:endParaRPr lang="en-US" sz="1100">
              <a:solidFill>
                <a:schemeClr val="bg1"/>
              </a:solidFill>
            </a:endParaRPr>
          </a:p>
        </p:txBody>
      </p:sp>
      <p:sp>
        <p:nvSpPr>
          <p:cNvPr id="4" name="Slide Number Placeholder 3"/>
          <p:cNvSpPr>
            <a:spLocks noGrp="1"/>
          </p:cNvSpPr>
          <p:nvPr>
            <p:ph type="sldNum" sz="quarter" idx="10"/>
          </p:nvPr>
        </p:nvSpPr>
        <p:spPr/>
        <p:txBody>
          <a:bodyPr/>
          <a:lstStyle/>
          <a:p>
            <a:fld id="{2F9CA3A7-F5C9-409E-8257-1081D2680B14}" type="slidenum">
              <a:rPr lang="en-US" smtClean="0"/>
              <a:t>19</a:t>
            </a:fld>
            <a:endParaRPr lang="en-US"/>
          </a:p>
        </p:txBody>
      </p:sp>
    </p:spTree>
    <p:extLst>
      <p:ext uri="{BB962C8B-B14F-4D97-AF65-F5344CB8AC3E}">
        <p14:creationId xmlns:p14="http://schemas.microsoft.com/office/powerpoint/2010/main" val="189048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Depending on their age and sex federal guidelines recommend that adults eat at least </a:t>
            </a:r>
            <a:r>
              <a:rPr lang="en-US" u="sng">
                <a:hlinkClick r:id="rId3"/>
              </a:rPr>
              <a:t>1½ to 2 cups per day of </a:t>
            </a:r>
            <a:r>
              <a:rPr lang="en-US" u="sng" err="1">
                <a:hlinkClick r:id="rId3"/>
              </a:rPr>
              <a:t>fruit</a:t>
            </a:r>
            <a:r>
              <a:rPr lang="en-US" err="1">
                <a:hlinkClick r:id="rId3"/>
              </a:rPr>
              <a:t>external</a:t>
            </a:r>
            <a:r>
              <a:rPr lang="en-US">
                <a:hlinkClick r:id="rId3"/>
              </a:rPr>
              <a:t> icon</a:t>
            </a:r>
            <a:r>
              <a:rPr lang="en-US"/>
              <a:t> and </a:t>
            </a:r>
            <a:r>
              <a:rPr lang="en-US" u="sng">
                <a:hlinkClick r:id="rId4"/>
              </a:rPr>
              <a:t>2 to 3 cups per day of </a:t>
            </a:r>
            <a:r>
              <a:rPr lang="en-US" u="sng" err="1">
                <a:hlinkClick r:id="rId4"/>
              </a:rPr>
              <a:t>vegetables</a:t>
            </a:r>
            <a:r>
              <a:rPr lang="en-US" err="1">
                <a:hlinkClick r:id="rId4"/>
              </a:rPr>
              <a:t>external</a:t>
            </a:r>
            <a:r>
              <a:rPr lang="en-US">
                <a:hlinkClick r:id="rId4"/>
              </a:rPr>
              <a:t> icon</a:t>
            </a:r>
            <a:r>
              <a:rPr lang="en-US"/>
              <a:t> as part of a healthy eating pattern.</a:t>
            </a:r>
          </a:p>
          <a:p>
            <a:endParaRPr lang="en-US"/>
          </a:p>
          <a:p>
            <a:r>
              <a:rPr lang="en-US"/>
              <a:t>“This report highlights that very few Americans eat the recommended amount of fruits and vegetables every day, putting them at risk for chronic diseases like diabetes and heart disease,”</a:t>
            </a:r>
            <a:endParaRPr lang="es-MX"/>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ACTIVIDAD</a:t>
            </a:r>
          </a:p>
          <a:p>
            <a:endParaRPr lang="en-US" b="1">
              <a:cs typeface="Calibri"/>
            </a:endParaRPr>
          </a:p>
          <a:p>
            <a:r>
              <a:rPr lang="en-US" b="1" err="1">
                <a:cs typeface="Calibri"/>
              </a:rPr>
              <a:t>Entregar</a:t>
            </a:r>
            <a:r>
              <a:rPr lang="en-US" b="1">
                <a:cs typeface="Calibri"/>
              </a:rPr>
              <a:t> una hoja de </a:t>
            </a:r>
            <a:r>
              <a:rPr lang="en-US" b="1" err="1">
                <a:cs typeface="Calibri"/>
              </a:rPr>
              <a:t>trabajo</a:t>
            </a:r>
            <a:r>
              <a:rPr lang="en-US" b="1">
                <a:cs typeface="Calibri"/>
              </a:rPr>
              <a:t> para que </a:t>
            </a:r>
            <a:r>
              <a:rPr lang="en-US" b="1" err="1">
                <a:cs typeface="Calibri"/>
              </a:rPr>
              <a:t>cada</a:t>
            </a:r>
            <a:r>
              <a:rPr lang="en-US" b="1">
                <a:cs typeface="Calibri"/>
              </a:rPr>
              <a:t> persona </a:t>
            </a:r>
            <a:r>
              <a:rPr lang="en-US" b="1" err="1">
                <a:cs typeface="Calibri"/>
              </a:rPr>
              <a:t>piense</a:t>
            </a:r>
            <a:r>
              <a:rPr lang="en-US" b="1">
                <a:cs typeface="Calibri"/>
              </a:rPr>
              <a:t> </a:t>
            </a:r>
            <a:r>
              <a:rPr lang="en-US" b="1" err="1">
                <a:cs typeface="Calibri"/>
              </a:rPr>
              <a:t>en</a:t>
            </a:r>
            <a:r>
              <a:rPr lang="en-US" b="1">
                <a:cs typeface="Calibri"/>
              </a:rPr>
              <a:t> sus </a:t>
            </a:r>
            <a:r>
              <a:rPr lang="en-US" b="1" err="1">
                <a:cs typeface="Calibri"/>
              </a:rPr>
              <a:t>comidas</a:t>
            </a:r>
            <a:r>
              <a:rPr lang="en-US" b="1">
                <a:cs typeface="Calibri"/>
              </a:rPr>
              <a:t> </a:t>
            </a:r>
            <a:r>
              <a:rPr lang="en-US" b="1" err="1">
                <a:cs typeface="Calibri"/>
              </a:rPr>
              <a:t>habituales</a:t>
            </a:r>
            <a:r>
              <a:rPr lang="en-US" b="1">
                <a:cs typeface="Calibri"/>
              </a:rPr>
              <a:t> y </a:t>
            </a:r>
            <a:r>
              <a:rPr lang="en-US" b="1" err="1">
                <a:cs typeface="Calibri"/>
              </a:rPr>
              <a:t>saque</a:t>
            </a:r>
            <a:r>
              <a:rPr lang="en-US" b="1">
                <a:cs typeface="Calibri"/>
              </a:rPr>
              <a:t> una idea de </a:t>
            </a:r>
            <a:r>
              <a:rPr lang="en-US" b="1" err="1">
                <a:cs typeface="Calibri"/>
              </a:rPr>
              <a:t>cuantas</a:t>
            </a:r>
            <a:r>
              <a:rPr lang="en-US" b="1">
                <a:cs typeface="Calibri"/>
              </a:rPr>
              <a:t> de sus </a:t>
            </a:r>
            <a:r>
              <a:rPr lang="en-US" b="1" err="1">
                <a:cs typeface="Calibri"/>
              </a:rPr>
              <a:t>comidas</a:t>
            </a:r>
            <a:r>
              <a:rPr lang="en-US" b="1">
                <a:cs typeface="Calibri"/>
              </a:rPr>
              <a:t> </a:t>
            </a:r>
            <a:r>
              <a:rPr lang="en-US" b="1" err="1">
                <a:cs typeface="Calibri"/>
              </a:rPr>
              <a:t>incluyen</a:t>
            </a:r>
            <a:r>
              <a:rPr lang="en-US" b="1">
                <a:cs typeface="Calibri"/>
              </a:rPr>
              <a:t> </a:t>
            </a:r>
            <a:r>
              <a:rPr lang="en-US" b="1" err="1">
                <a:cs typeface="Calibri"/>
              </a:rPr>
              <a:t>frutas</a:t>
            </a:r>
            <a:r>
              <a:rPr lang="en-US" b="1">
                <a:cs typeface="Calibri"/>
              </a:rPr>
              <a:t> y </a:t>
            </a:r>
            <a:r>
              <a:rPr lang="en-US" b="1" err="1">
                <a:cs typeface="Calibri"/>
              </a:rPr>
              <a:t>verduras</a:t>
            </a:r>
            <a:r>
              <a:rPr lang="en-US" b="1">
                <a:cs typeface="Calibri"/>
              </a:rPr>
              <a:t> </a:t>
            </a:r>
            <a:r>
              <a:rPr lang="en-US" b="1" err="1">
                <a:cs typeface="Calibri"/>
              </a:rPr>
              <a:t>en</a:t>
            </a:r>
            <a:r>
              <a:rPr lang="en-US" b="1">
                <a:cs typeface="Calibri"/>
              </a:rPr>
              <a:t> </a:t>
            </a:r>
            <a:r>
              <a:rPr lang="en-US" b="1" err="1">
                <a:cs typeface="Calibri"/>
              </a:rPr>
              <a:t>relacion</a:t>
            </a:r>
            <a:r>
              <a:rPr lang="en-US" b="1">
                <a:cs typeface="Calibri"/>
              </a:rPr>
              <a:t> al </a:t>
            </a:r>
            <a:r>
              <a:rPr lang="en-US" b="1" err="1">
                <a:cs typeface="Calibri"/>
              </a:rPr>
              <a:t>tamano</a:t>
            </a:r>
            <a:r>
              <a:rPr lang="en-US" b="1">
                <a:cs typeface="Calibri"/>
              </a:rPr>
              <a:t> de una </a:t>
            </a:r>
            <a:r>
              <a:rPr lang="en-US" b="1" err="1">
                <a:cs typeface="Calibri"/>
              </a:rPr>
              <a:t>porcion</a:t>
            </a:r>
            <a:r>
              <a:rPr lang="en-US" b="1">
                <a:cs typeface="Calibri"/>
              </a:rPr>
              <a:t> con </a:t>
            </a:r>
            <a:r>
              <a:rPr lang="en-US" b="1" err="1">
                <a:cs typeface="Calibri"/>
              </a:rPr>
              <a:t>medida</a:t>
            </a:r>
            <a:r>
              <a:rPr lang="en-US" b="1">
                <a:cs typeface="Calibri"/>
              </a:rPr>
              <a:t> de 1 </a:t>
            </a:r>
            <a:r>
              <a:rPr lang="en-US" b="1" err="1">
                <a:cs typeface="Calibri"/>
              </a:rPr>
              <a:t>taza</a:t>
            </a:r>
            <a:r>
              <a:rPr lang="en-US" b="1">
                <a:cs typeface="Calibri"/>
              </a:rPr>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200" err="1">
                <a:solidFill>
                  <a:schemeClr val="bg1"/>
                </a:solidFill>
                <a:ea typeface="Calibri"/>
                <a:cs typeface="Calibri"/>
              </a:rPr>
              <a:t>Hacer</a:t>
            </a:r>
            <a:r>
              <a:rPr lang="en-US" sz="1200">
                <a:solidFill>
                  <a:schemeClr val="bg1"/>
                </a:solidFill>
                <a:ea typeface="Calibri"/>
                <a:cs typeface="Calibri"/>
              </a:rPr>
              <a:t> </a:t>
            </a:r>
            <a:r>
              <a:rPr lang="en-US" sz="1200" err="1">
                <a:solidFill>
                  <a:schemeClr val="bg1"/>
                </a:solidFill>
                <a:ea typeface="Calibri"/>
                <a:cs typeface="Calibri"/>
              </a:rPr>
              <a:t>demostracion</a:t>
            </a:r>
            <a:r>
              <a:rPr lang="en-US" sz="1200">
                <a:solidFill>
                  <a:schemeClr val="bg1"/>
                </a:solidFill>
                <a:ea typeface="Calibri"/>
                <a:cs typeface="Calibri"/>
              </a:rPr>
              <a:t> </a:t>
            </a:r>
            <a:r>
              <a:rPr lang="en-US" sz="1200" err="1">
                <a:solidFill>
                  <a:schemeClr val="bg1"/>
                </a:solidFill>
                <a:ea typeface="Calibri"/>
                <a:cs typeface="Calibri"/>
              </a:rPr>
              <a:t>ensenando</a:t>
            </a:r>
            <a:r>
              <a:rPr lang="en-US" sz="1200">
                <a:solidFill>
                  <a:schemeClr val="bg1"/>
                </a:solidFill>
                <a:ea typeface="Calibri"/>
                <a:cs typeface="Calibri"/>
              </a:rPr>
              <a:t> una </a:t>
            </a:r>
            <a:r>
              <a:rPr lang="en-US" sz="1200" err="1">
                <a:solidFill>
                  <a:schemeClr val="bg1"/>
                </a:solidFill>
                <a:ea typeface="Calibri"/>
                <a:cs typeface="Calibri"/>
              </a:rPr>
              <a:t>taza</a:t>
            </a:r>
            <a:endParaRPr lang="en-US" sz="1200">
              <a:solidFill>
                <a:schemeClr val="bg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Nova"/>
                <a:ea typeface="+mn-lt"/>
                <a:cs typeface="+mn-lt"/>
              </a:rPr>
              <a:t>Una </a:t>
            </a:r>
            <a:r>
              <a:rPr lang="en-US" sz="1200" b="1" err="1">
                <a:latin typeface="Arial Nova"/>
                <a:ea typeface="+mn-lt"/>
                <a:cs typeface="+mn-lt"/>
              </a:rPr>
              <a:t>porción</a:t>
            </a:r>
            <a:r>
              <a:rPr lang="en-US" sz="1200" b="1">
                <a:latin typeface="Arial Nova"/>
                <a:ea typeface="+mn-lt"/>
                <a:cs typeface="+mn-lt"/>
              </a:rPr>
              <a:t> </a:t>
            </a:r>
            <a:r>
              <a:rPr lang="en-US" sz="1200">
                <a:latin typeface="Arial Nova"/>
                <a:ea typeface="+mn-lt"/>
                <a:cs typeface="+mn-lt"/>
              </a:rPr>
              <a:t>es la </a:t>
            </a:r>
            <a:r>
              <a:rPr lang="en-US" sz="1200" err="1">
                <a:latin typeface="Arial Nova"/>
                <a:ea typeface="+mn-lt"/>
                <a:cs typeface="+mn-lt"/>
              </a:rPr>
              <a:t>cantidad</a:t>
            </a:r>
            <a:r>
              <a:rPr lang="en-US" sz="1200">
                <a:latin typeface="Arial Nova"/>
                <a:ea typeface="+mn-lt"/>
                <a:cs typeface="+mn-lt"/>
              </a:rPr>
              <a:t> de </a:t>
            </a:r>
            <a:r>
              <a:rPr lang="en-US" sz="1200" err="1">
                <a:latin typeface="Arial Nova"/>
                <a:ea typeface="+mn-lt"/>
                <a:cs typeface="+mn-lt"/>
              </a:rPr>
              <a:t>alimento</a:t>
            </a:r>
            <a:r>
              <a:rPr lang="en-US" sz="1200">
                <a:latin typeface="Arial Nova"/>
                <a:ea typeface="+mn-lt"/>
                <a:cs typeface="+mn-lt"/>
              </a:rPr>
              <a:t> que decides comer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determinado</a:t>
            </a:r>
            <a:r>
              <a:rPr lang="en-US" sz="1200">
                <a:latin typeface="Arial Nova"/>
                <a:ea typeface="+mn-lt"/>
                <a:cs typeface="+mn-lt"/>
              </a:rPr>
              <a:t> </a:t>
            </a:r>
            <a:r>
              <a:rPr lang="en-US" sz="1200" err="1">
                <a:latin typeface="Arial Nova"/>
                <a:ea typeface="+mn-lt"/>
                <a:cs typeface="+mn-lt"/>
              </a:rPr>
              <a:t>momento</a:t>
            </a:r>
            <a:r>
              <a:rPr lang="en-US" sz="1200">
                <a:latin typeface="Arial Nova"/>
                <a:ea typeface="+mn-lt"/>
                <a:cs typeface="+mn-lt"/>
              </a:rPr>
              <a:t>, bien sea </a:t>
            </a:r>
            <a:r>
              <a:rPr lang="en-US" sz="1200" err="1">
                <a:latin typeface="Arial Nova"/>
                <a:ea typeface="+mn-lt"/>
                <a:cs typeface="+mn-lt"/>
              </a:rPr>
              <a:t>en</a:t>
            </a:r>
            <a:r>
              <a:rPr lang="en-US" sz="1200">
                <a:latin typeface="Arial Nova"/>
                <a:ea typeface="+mn-lt"/>
                <a:cs typeface="+mn-lt"/>
              </a:rPr>
              <a:t> un </a:t>
            </a:r>
            <a:r>
              <a:rPr lang="en-US" sz="1200" err="1">
                <a:latin typeface="Arial Nova"/>
                <a:ea typeface="+mn-lt"/>
                <a:cs typeface="+mn-lt"/>
              </a:rPr>
              <a:t>restaurante</a:t>
            </a:r>
            <a:r>
              <a:rPr lang="en-US" sz="1200">
                <a:latin typeface="Arial Nova"/>
                <a:ea typeface="+mn-lt"/>
                <a:cs typeface="+mn-lt"/>
              </a:rPr>
              <a:t>, de un </a:t>
            </a:r>
            <a:r>
              <a:rPr lang="en-US" sz="1200" err="1">
                <a:latin typeface="Arial Nova"/>
                <a:ea typeface="+mn-lt"/>
                <a:cs typeface="+mn-lt"/>
              </a:rPr>
              <a:t>paquete</a:t>
            </a:r>
            <a:r>
              <a:rPr lang="en-US" sz="1200">
                <a:latin typeface="Arial Nova"/>
                <a:ea typeface="+mn-lt"/>
                <a:cs typeface="+mn-lt"/>
              </a:rPr>
              <a:t> o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su</a:t>
            </a:r>
            <a:r>
              <a:rPr lang="en-US" sz="1200">
                <a:latin typeface="Arial Nova"/>
                <a:ea typeface="+mn-lt"/>
                <a:cs typeface="+mn-lt"/>
              </a:rPr>
              <a:t> casa. Es </a:t>
            </a:r>
            <a:r>
              <a:rPr lang="en-US" sz="1200" err="1">
                <a:latin typeface="Arial Nova"/>
                <a:ea typeface="+mn-lt"/>
                <a:cs typeface="+mn-lt"/>
              </a:rPr>
              <a:t>importante</a:t>
            </a:r>
            <a:r>
              <a:rPr lang="en-US" sz="1200">
                <a:latin typeface="Arial Nova"/>
                <a:ea typeface="+mn-lt"/>
                <a:cs typeface="+mn-lt"/>
              </a:rPr>
              <a:t> </a:t>
            </a:r>
            <a:r>
              <a:rPr lang="en-US" sz="1200" err="1">
                <a:latin typeface="Arial Nova"/>
                <a:ea typeface="+mn-lt"/>
                <a:cs typeface="+mn-lt"/>
              </a:rPr>
              <a:t>poner</a:t>
            </a:r>
            <a:r>
              <a:rPr lang="en-US" sz="1200">
                <a:latin typeface="Arial Nova"/>
                <a:ea typeface="+mn-lt"/>
                <a:cs typeface="+mn-lt"/>
              </a:rPr>
              <a:t> </a:t>
            </a:r>
            <a:r>
              <a:rPr lang="en-US" sz="1200" err="1">
                <a:latin typeface="Arial Nova"/>
                <a:ea typeface="+mn-lt"/>
                <a:cs typeface="+mn-lt"/>
              </a:rPr>
              <a:t>atencion</a:t>
            </a:r>
            <a:r>
              <a:rPr lang="en-US" sz="1200">
                <a:latin typeface="Arial Nova"/>
                <a:ea typeface="+mn-lt"/>
                <a:cs typeface="+mn-lt"/>
              </a:rPr>
              <a:t> a las </a:t>
            </a:r>
            <a:r>
              <a:rPr lang="en-US" sz="1200" err="1">
                <a:latin typeface="Arial Nova"/>
                <a:ea typeface="+mn-lt"/>
                <a:cs typeface="+mn-lt"/>
              </a:rPr>
              <a:t>medidas</a:t>
            </a:r>
            <a:r>
              <a:rPr lang="en-US" sz="1200">
                <a:latin typeface="Arial Nova"/>
                <a:ea typeface="+mn-lt"/>
                <a:cs typeface="+mn-lt"/>
              </a:rPr>
              <a:t> de </a:t>
            </a:r>
            <a:r>
              <a:rPr lang="en-US" sz="1200" err="1">
                <a:latin typeface="Arial Nova"/>
                <a:ea typeface="+mn-lt"/>
                <a:cs typeface="+mn-lt"/>
              </a:rPr>
              <a:t>nuestras</a:t>
            </a:r>
            <a:r>
              <a:rPr lang="en-US" sz="1200">
                <a:latin typeface="Arial Nova"/>
                <a:ea typeface="+mn-lt"/>
                <a:cs typeface="+mn-lt"/>
              </a:rPr>
              <a:t> </a:t>
            </a:r>
            <a:r>
              <a:rPr lang="en-US" sz="1200" err="1">
                <a:latin typeface="Arial Nova"/>
                <a:ea typeface="+mn-lt"/>
                <a:cs typeface="+mn-lt"/>
              </a:rPr>
              <a:t>porciones</a:t>
            </a:r>
            <a:r>
              <a:rPr lang="en-US" sz="1200">
                <a:latin typeface="Arial Nova"/>
                <a:ea typeface="+mn-lt"/>
                <a:cs typeface="+mn-lt"/>
              </a:rPr>
              <a:t> de los </a:t>
            </a:r>
            <a:r>
              <a:rPr lang="en-US" sz="1200" err="1">
                <a:latin typeface="Arial Nova"/>
                <a:ea typeface="+mn-lt"/>
                <a:cs typeface="+mn-lt"/>
              </a:rPr>
              <a:t>alimentos</a:t>
            </a:r>
            <a:r>
              <a:rPr lang="en-US" sz="1200">
                <a:latin typeface="Arial Nova"/>
                <a:ea typeface="+mn-lt"/>
                <a:cs typeface="+mn-lt"/>
              </a:rPr>
              <a:t> y </a:t>
            </a:r>
            <a:r>
              <a:rPr lang="en-US" sz="1200" err="1">
                <a:latin typeface="Arial Nova"/>
                <a:ea typeface="+mn-lt"/>
                <a:cs typeface="+mn-lt"/>
              </a:rPr>
              <a:t>bebidas</a:t>
            </a:r>
            <a:r>
              <a:rPr lang="en-US" sz="1200">
                <a:latin typeface="Arial Nova"/>
                <a:ea typeface="+mn-lt"/>
                <a:cs typeface="+mn-lt"/>
              </a:rPr>
              <a:t> que </a:t>
            </a:r>
            <a:r>
              <a:rPr lang="en-US" sz="1200" err="1">
                <a:latin typeface="Arial Nova"/>
                <a:ea typeface="+mn-lt"/>
                <a:cs typeface="+mn-lt"/>
              </a:rPr>
              <a:t>hacemos</a:t>
            </a:r>
            <a:r>
              <a:rPr lang="en-US" sz="1200">
                <a:latin typeface="Arial Nova"/>
                <a:ea typeface="+mn-lt"/>
                <a:cs typeface="+mn-lt"/>
              </a:rPr>
              <a:t>, </a:t>
            </a:r>
            <a:r>
              <a:rPr lang="en-US" sz="1200" err="1">
                <a:latin typeface="Arial Nova"/>
                <a:ea typeface="+mn-lt"/>
                <a:cs typeface="+mn-lt"/>
              </a:rPr>
              <a:t>particiularmente</a:t>
            </a:r>
            <a:r>
              <a:rPr lang="en-US" sz="1200">
                <a:latin typeface="Arial Nova"/>
                <a:ea typeface="+mn-lt"/>
                <a:cs typeface="+mn-lt"/>
              </a:rPr>
              <a:t> con los que no son </a:t>
            </a:r>
            <a:r>
              <a:rPr lang="en-US" sz="1200" err="1">
                <a:latin typeface="Arial Nova"/>
                <a:ea typeface="+mn-lt"/>
                <a:cs typeface="+mn-lt"/>
              </a:rPr>
              <a:t>densos</a:t>
            </a:r>
            <a:r>
              <a:rPr lang="en-US" sz="1200">
                <a:latin typeface="Arial Nova"/>
                <a:ea typeface="+mn-lt"/>
                <a:cs typeface="+mn-lt"/>
              </a:rPr>
              <a:t> </a:t>
            </a:r>
            <a:r>
              <a:rPr lang="en-US" sz="1200" err="1">
                <a:latin typeface="Arial Nova"/>
                <a:ea typeface="+mn-lt"/>
                <a:cs typeface="+mn-lt"/>
              </a:rPr>
              <a:t>en</a:t>
            </a:r>
            <a:r>
              <a:rPr lang="en-US" sz="1200">
                <a:latin typeface="Arial Nova"/>
                <a:ea typeface="+mn-lt"/>
                <a:cs typeface="+mn-lt"/>
              </a:rPr>
              <a:t> </a:t>
            </a:r>
            <a:r>
              <a:rPr lang="en-US" sz="1200" err="1">
                <a:latin typeface="Arial Nova"/>
                <a:ea typeface="+mn-lt"/>
                <a:cs typeface="+mn-lt"/>
              </a:rPr>
              <a:t>nutrientes</a:t>
            </a:r>
            <a:r>
              <a:rPr lang="en-US" sz="1200">
                <a:latin typeface="Arial Nova"/>
                <a:ea typeface="+mn-lt"/>
                <a:cs typeface="+mn-lt"/>
              </a:rPr>
              <a:t>.</a:t>
            </a: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9055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a:solidFill>
                  <a:schemeClr val="bg1"/>
                </a:solidFill>
              </a:rPr>
              <a:t>Los estadounidenses comen 1.5 tazas de verduras al día, en promedio, según el USDA. Pero la </a:t>
            </a:r>
            <a:r>
              <a:rPr lang="es-MX" sz="1200" err="1">
                <a:solidFill>
                  <a:schemeClr val="bg1"/>
                </a:solidFill>
              </a:rPr>
              <a:t>guia</a:t>
            </a:r>
            <a:r>
              <a:rPr lang="es-MX" sz="1200">
                <a:solidFill>
                  <a:schemeClr val="bg1"/>
                </a:solidFill>
              </a:rPr>
              <a:t> nacionales de nutrición recomiendan de 2 a 3 tazas al día para los adultos. </a:t>
            </a:r>
            <a:endParaRPr lang="es-MX" sz="1200"/>
          </a:p>
          <a:p>
            <a:endParaRPr lang="es-MX" sz="1200">
              <a:solidFill>
                <a:schemeClr val="bg1"/>
              </a:solidFill>
            </a:endParaRPr>
          </a:p>
          <a:p>
            <a:r>
              <a:rPr lang="es-MX" sz="1200">
                <a:solidFill>
                  <a:schemeClr val="bg1"/>
                </a:solidFill>
              </a:rPr>
              <a:t>Y más de la mitad de nuestra ingesta de verduras proviene de papas y tomates, mientras que solo el 10 por ciento proviene de verduras de color verde oscuro y naranja como espinacas, zanahorias y papas.</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495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Grains, especially whole grains, are recognized as an essential for good health.  </a:t>
            </a:r>
          </a:p>
          <a:p>
            <a:r>
              <a:rPr lang="en-US"/>
              <a:t>• Whole grains are nutrient-rich, providing many key nutrients – vital for the health and maintenance of our bodies.</a:t>
            </a:r>
          </a:p>
          <a:p>
            <a:r>
              <a:rPr lang="en-US"/>
              <a:t>• Beyond good nutrition, whole grains are tasty, satisfying (leave you feeling more full, along with protein), convenient, and easy to prepare.</a:t>
            </a:r>
          </a:p>
          <a:p>
            <a:endParaRPr lang="en-US"/>
          </a:p>
          <a:p>
            <a:r>
              <a:rPr lang="en-US"/>
              <a:t>• Add an array of colors to your plate and think of it as eating the rainbow. </a:t>
            </a:r>
          </a:p>
          <a:p>
            <a:endParaRPr lang="en-US"/>
          </a:p>
          <a:p>
            <a:r>
              <a:rPr lang="en-US"/>
              <a:t>• Dark, leafy greens, oranges, and tomatoes—even fresh herbs—are loaded with vitamins, fiber, and minerals. </a:t>
            </a:r>
          </a:p>
          <a:p>
            <a:r>
              <a:rPr lang="en-US"/>
              <a:t>• Adding frozen peppers, broccoli, or onions to stews and omelets gives them a quick and convenient boost of color and nutrients.</a:t>
            </a:r>
          </a:p>
          <a:p>
            <a:endParaRPr lang="en-US"/>
          </a:p>
          <a:p>
            <a:r>
              <a:rPr lang="en-US"/>
              <a:t>• Fresh, frozen, or canned fruits are great choices. </a:t>
            </a:r>
          </a:p>
          <a:p>
            <a:r>
              <a:rPr lang="en-US"/>
              <a:t>• Try fruits beyond apples and bananas such as mango, pineapple or kiwi fruit. </a:t>
            </a:r>
          </a:p>
          <a:p>
            <a:r>
              <a:rPr lang="en-US"/>
              <a:t>• When fresh fruit is not in season, try a frozen, canned, or dried variety. </a:t>
            </a:r>
          </a:p>
          <a:p>
            <a:r>
              <a:rPr lang="en-US"/>
              <a:t>• Be aware that dried and canned fruit may contain added sugars or syrups.</a:t>
            </a:r>
          </a:p>
          <a:p>
            <a:r>
              <a:rPr lang="en-US"/>
              <a:t>• Choose canned varieties of fruit packed in water or in its own juice.</a:t>
            </a:r>
          </a:p>
          <a:p>
            <a:endParaRPr lang="en-US"/>
          </a:p>
          <a:p>
            <a:r>
              <a:rPr lang="en-US"/>
              <a:t>• In addition to fat-free and low-fat milk, consider low-fat and fat-free yogurts without added sugars. </a:t>
            </a:r>
          </a:p>
          <a:p>
            <a:r>
              <a:rPr lang="en-US"/>
              <a:t>• These come in a variety of flavors and can be a great dessert substitute.</a:t>
            </a:r>
          </a:p>
          <a:p>
            <a:endParaRPr lang="en-US"/>
          </a:p>
          <a:p>
            <a:r>
              <a:rPr lang="en-US"/>
              <a:t>• If your favorite recipe calls for frying fish or breaded chicken, try healthier variations by baking or grilling. </a:t>
            </a:r>
          </a:p>
          <a:p>
            <a:endParaRPr lang="en-US"/>
          </a:p>
          <a:p>
            <a:r>
              <a:rPr lang="en-US"/>
              <a:t>• Add many different types of beans (black, kidney, pinto, for examples) to your soups, salads and pasta dishes.</a:t>
            </a:r>
          </a:p>
          <a:p>
            <a:r>
              <a:rPr lang="en-US"/>
              <a:t>• Try sprinkling unsalted, dry-roasted nuts over your salads. </a:t>
            </a:r>
          </a:p>
          <a:p>
            <a:endParaRPr lang="en-US"/>
          </a:p>
          <a:p>
            <a:r>
              <a:rPr lang="en-US"/>
              <a:t>• Fats provide structure for your body and store energy.</a:t>
            </a:r>
          </a:p>
          <a:p>
            <a:r>
              <a:rPr lang="en-US"/>
              <a:t>• Make most of your fat sources from fish, nuts, and vegetable oils.</a:t>
            </a:r>
          </a:p>
          <a:p>
            <a:r>
              <a:rPr lang="en-US"/>
              <a:t>• Limit butter, margarine, shortening and lard.</a:t>
            </a:r>
          </a:p>
          <a:p>
            <a:endParaRPr lang="en-US"/>
          </a:p>
          <a:p>
            <a:r>
              <a:rPr lang="en-US"/>
              <a:t>• You can still enjoy your favorite foods, even if they are high in calories, fat or added sugars. The key is eating them only once in a while.</a:t>
            </a:r>
          </a:p>
          <a:p>
            <a:endParaRPr lang="en-US"/>
          </a:p>
          <a:p>
            <a:r>
              <a:rPr lang="en-US"/>
              <a:t>Citation: </a:t>
            </a:r>
          </a:p>
          <a:p>
            <a:endParaRPr lang="en-US"/>
          </a:p>
          <a:p>
            <a:r>
              <a:rPr lang="en-US"/>
              <a:t>https://www.cdc.gov/healthyweight/healthy_eating/index.html</a:t>
            </a:r>
          </a:p>
          <a:p>
            <a:r>
              <a:rPr lang="en-US"/>
              <a:t>https://www.heart.org/-/media/files/health-topics/answers-by-heart/how-do-i-follow-a-healthy-diet.pdf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4857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Hasta </a:t>
            </a:r>
            <a:r>
              <a:rPr lang="en-US" b="1" err="1">
                <a:cs typeface="Calibri"/>
              </a:rPr>
              <a:t>ahorita</a:t>
            </a:r>
            <a:r>
              <a:rPr lang="en-US" b="1">
                <a:cs typeface="Calibri"/>
              </a:rPr>
              <a:t> </a:t>
            </a:r>
            <a:r>
              <a:rPr lang="en-US" b="1" err="1">
                <a:cs typeface="Calibri"/>
              </a:rPr>
              <a:t>hemos</a:t>
            </a:r>
            <a:r>
              <a:rPr lang="en-US" b="1">
                <a:cs typeface="Calibri"/>
              </a:rPr>
              <a:t> </a:t>
            </a:r>
            <a:r>
              <a:rPr lang="en-US" b="1" err="1">
                <a:cs typeface="Calibri"/>
              </a:rPr>
              <a:t>aprendido</a:t>
            </a:r>
            <a:r>
              <a:rPr lang="en-US" b="1">
                <a:cs typeface="Calibri"/>
              </a:rPr>
              <a:t> </a:t>
            </a:r>
          </a:p>
          <a:p>
            <a:pPr marL="171450" indent="-171450">
              <a:buFont typeface="Arial" panose="020B0604020202020204" pitchFamily="34" charset="0"/>
              <a:buChar char="•"/>
            </a:pPr>
            <a:r>
              <a:rPr lang="en-US" b="0">
                <a:cs typeface="Calibri"/>
              </a:rPr>
              <a:t>que </a:t>
            </a:r>
            <a:r>
              <a:rPr lang="en-US" b="0" err="1">
                <a:cs typeface="Calibri"/>
              </a:rPr>
              <a:t>cuenta</a:t>
            </a:r>
            <a:r>
              <a:rPr lang="en-US" b="0">
                <a:cs typeface="Calibri"/>
              </a:rPr>
              <a:t> </a:t>
            </a:r>
            <a:r>
              <a:rPr lang="en-US" b="0" err="1">
                <a:cs typeface="Calibri"/>
              </a:rPr>
              <a:t>como</a:t>
            </a:r>
            <a:r>
              <a:rPr lang="en-US" b="0">
                <a:cs typeface="Calibri"/>
              </a:rPr>
              <a:t> 1 </a:t>
            </a:r>
            <a:r>
              <a:rPr lang="en-US" b="0" err="1">
                <a:cs typeface="Calibri"/>
              </a:rPr>
              <a:t>porcion</a:t>
            </a:r>
            <a:r>
              <a:rPr lang="en-US" b="0">
                <a:cs typeface="Calibri"/>
              </a:rPr>
              <a:t> </a:t>
            </a:r>
            <a:r>
              <a:rPr lang="en-US" b="0" err="1">
                <a:cs typeface="Calibri"/>
              </a:rPr>
              <a:t>recomendada</a:t>
            </a:r>
            <a:endParaRPr lang="en-US" b="0">
              <a:cs typeface="Calibri"/>
            </a:endParaRPr>
          </a:p>
          <a:p>
            <a:pPr marL="171450" indent="-171450">
              <a:buFont typeface="Arial" panose="020B0604020202020204" pitchFamily="34" charset="0"/>
              <a:buChar char="•"/>
            </a:pPr>
            <a:r>
              <a:rPr lang="en-US" b="0" err="1">
                <a:cs typeface="Calibri"/>
              </a:rPr>
              <a:t>Hemos</a:t>
            </a:r>
            <a:r>
              <a:rPr lang="en-US" b="0">
                <a:cs typeface="Calibri"/>
              </a:rPr>
              <a:t> </a:t>
            </a:r>
            <a:r>
              <a:rPr lang="en-US" b="0" err="1">
                <a:cs typeface="Calibri"/>
              </a:rPr>
              <a:t>hecho</a:t>
            </a:r>
            <a:r>
              <a:rPr lang="en-US" b="0">
                <a:cs typeface="Calibri"/>
              </a:rPr>
              <a:t> </a:t>
            </a:r>
            <a:r>
              <a:rPr lang="en-US" b="0" err="1">
                <a:cs typeface="Calibri"/>
              </a:rPr>
              <a:t>conciencia</a:t>
            </a:r>
            <a:r>
              <a:rPr lang="en-US" b="0">
                <a:cs typeface="Calibri"/>
              </a:rPr>
              <a:t> de </a:t>
            </a:r>
            <a:r>
              <a:rPr lang="en-US" b="0" err="1">
                <a:cs typeface="Calibri"/>
              </a:rPr>
              <a:t>nuestros</a:t>
            </a:r>
            <a:r>
              <a:rPr lang="en-US" b="0">
                <a:cs typeface="Calibri"/>
              </a:rPr>
              <a:t> </a:t>
            </a:r>
            <a:r>
              <a:rPr lang="en-US" b="0" err="1">
                <a:cs typeface="Calibri"/>
              </a:rPr>
              <a:t>habitos</a:t>
            </a:r>
            <a:r>
              <a:rPr lang="en-US" b="0">
                <a:cs typeface="Calibri"/>
              </a:rPr>
              <a:t> </a:t>
            </a:r>
            <a:r>
              <a:rPr lang="en-US" b="0" err="1">
                <a:cs typeface="Calibri"/>
              </a:rPr>
              <a:t>propios</a:t>
            </a:r>
            <a:r>
              <a:rPr lang="en-US" b="0">
                <a:cs typeface="Calibri"/>
              </a:rPr>
              <a:t> e </a:t>
            </a:r>
            <a:r>
              <a:rPr lang="en-US" b="0" err="1">
                <a:cs typeface="Calibri"/>
              </a:rPr>
              <a:t>identificado</a:t>
            </a:r>
            <a:r>
              <a:rPr lang="en-US" b="0">
                <a:cs typeface="Calibri"/>
              </a:rPr>
              <a:t> </a:t>
            </a:r>
            <a:r>
              <a:rPr lang="en-US" b="0" err="1">
                <a:cs typeface="Calibri"/>
              </a:rPr>
              <a:t>nuestro</a:t>
            </a:r>
            <a:r>
              <a:rPr lang="en-US" b="0">
                <a:cs typeface="Calibri"/>
              </a:rPr>
              <a:t> consume actual</a:t>
            </a:r>
          </a:p>
          <a:p>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err="1">
                <a:cs typeface="Calibri"/>
              </a:rPr>
              <a:t>Ahora</a:t>
            </a:r>
            <a:r>
              <a:rPr lang="en-US" b="1">
                <a:cs typeface="Calibri"/>
              </a:rPr>
              <a:t> </a:t>
            </a:r>
            <a:r>
              <a:rPr lang="en-US" b="1" err="1">
                <a:cs typeface="Calibri"/>
              </a:rPr>
              <a:t>saquemos</a:t>
            </a:r>
            <a:r>
              <a:rPr lang="en-US" b="1">
                <a:cs typeface="Calibri"/>
              </a:rPr>
              <a:t> </a:t>
            </a:r>
            <a:r>
              <a:rPr lang="en-US" b="1" err="1">
                <a:cs typeface="Calibri"/>
              </a:rPr>
              <a:t>cuentas</a:t>
            </a:r>
            <a:r>
              <a:rPr lang="en-US" b="1">
                <a:cs typeface="Calibri"/>
              </a:rPr>
              <a:t> de los dos </a:t>
            </a:r>
            <a:r>
              <a:rPr lang="en-US" b="1" err="1">
                <a:cs typeface="Calibri"/>
              </a:rPr>
              <a:t>datos</a:t>
            </a:r>
            <a:r>
              <a:rPr lang="en-US" b="1">
                <a:cs typeface="Calibri"/>
              </a:rPr>
              <a:t> y </a:t>
            </a:r>
            <a:r>
              <a:rPr lang="en-US" b="1" err="1">
                <a:cs typeface="Calibri"/>
              </a:rPr>
              <a:t>contestemos</a:t>
            </a:r>
            <a:r>
              <a:rPr lang="en-US" b="1">
                <a:cs typeface="Calibri"/>
              </a:rPr>
              <a:t> la </a:t>
            </a:r>
            <a:r>
              <a:rPr lang="en-US" b="1" err="1">
                <a:cs typeface="Calibri"/>
              </a:rPr>
              <a:t>siguiente</a:t>
            </a:r>
            <a:r>
              <a:rPr lang="en-US" b="1">
                <a:cs typeface="Calibri"/>
              </a:rPr>
              <a:t> </a:t>
            </a:r>
            <a:r>
              <a:rPr lang="en-US" b="1" err="1">
                <a:cs typeface="Calibri"/>
              </a:rPr>
              <a:t>pregunta</a:t>
            </a:r>
            <a:endParaRPr lang="en-US" b="1">
              <a:cs typeface="Calibri"/>
            </a:endParaRPr>
          </a:p>
          <a:p>
            <a:endParaRPr lang="en-US" b="0">
              <a:cs typeface="Calibri"/>
            </a:endParaRPr>
          </a:p>
          <a:p>
            <a:pPr marL="171450" indent="-171450">
              <a:buFont typeface="Arial" panose="020B0604020202020204" pitchFamily="34" charset="0"/>
              <a:buChar char="•"/>
            </a:pPr>
            <a:r>
              <a:rPr lang="en-US" sz="1200" err="1"/>
              <a:t>Basado</a:t>
            </a:r>
            <a:r>
              <a:rPr lang="en-US" sz="1200"/>
              <a:t> </a:t>
            </a:r>
            <a:r>
              <a:rPr lang="en-US" sz="1200" err="1"/>
              <a:t>en</a:t>
            </a:r>
            <a:r>
              <a:rPr lang="en-US" sz="1200"/>
              <a:t> el </a:t>
            </a:r>
            <a:r>
              <a:rPr lang="en-US" sz="1200" err="1"/>
              <a:t>tamaño</a:t>
            </a:r>
            <a:r>
              <a:rPr lang="en-US" sz="1200"/>
              <a:t> de </a:t>
            </a:r>
            <a:r>
              <a:rPr lang="en-US" sz="1200" err="1"/>
              <a:t>esta</a:t>
            </a:r>
            <a:r>
              <a:rPr lang="en-US" sz="1200"/>
              <a:t> imagen, ¿</a:t>
            </a:r>
            <a:r>
              <a:rPr lang="en-US" sz="1200" err="1"/>
              <a:t>cuantas</a:t>
            </a:r>
            <a:r>
              <a:rPr lang="en-US" sz="1200"/>
              <a:t> </a:t>
            </a:r>
            <a:r>
              <a:rPr lang="en-US" sz="1200" err="1"/>
              <a:t>porciones</a:t>
            </a:r>
            <a:r>
              <a:rPr lang="en-US" sz="1200"/>
              <a:t> de </a:t>
            </a:r>
            <a:r>
              <a:rPr lang="en-US" sz="1200" err="1"/>
              <a:t>fruta</a:t>
            </a:r>
            <a:r>
              <a:rPr lang="en-US" sz="1200"/>
              <a:t> come </a:t>
            </a:r>
            <a:r>
              <a:rPr lang="en-US" sz="1200" err="1"/>
              <a:t>usted</a:t>
            </a:r>
            <a:r>
              <a:rPr lang="en-US" sz="1200"/>
              <a:t> </a:t>
            </a:r>
            <a:r>
              <a:rPr lang="en-US" sz="1200" err="1"/>
              <a:t>en</a:t>
            </a:r>
            <a:r>
              <a:rPr lang="en-US" sz="1200"/>
              <a:t> un </a:t>
            </a:r>
            <a:r>
              <a:rPr lang="en-US" sz="1200" err="1"/>
              <a:t>dia</a:t>
            </a:r>
            <a:r>
              <a:rPr lang="en-US" sz="1200"/>
              <a:t> normal? ___________________</a:t>
            </a:r>
            <a:endParaRPr lang="es-MX" sz="1200"/>
          </a:p>
          <a:p>
            <a:pPr marL="171450" indent="-171450">
              <a:buFont typeface="Arial" panose="020B0604020202020204" pitchFamily="34" charset="0"/>
              <a:buChar char="•"/>
            </a:pPr>
            <a:r>
              <a:rPr lang="en-US" sz="1200" err="1"/>
              <a:t>Basado</a:t>
            </a:r>
            <a:r>
              <a:rPr lang="en-US" sz="1200"/>
              <a:t> </a:t>
            </a:r>
            <a:r>
              <a:rPr lang="en-US" sz="1200" err="1"/>
              <a:t>en</a:t>
            </a:r>
            <a:r>
              <a:rPr lang="en-US" sz="1200"/>
              <a:t> el </a:t>
            </a:r>
            <a:r>
              <a:rPr lang="en-US" sz="1200" err="1"/>
              <a:t>tamaño</a:t>
            </a:r>
            <a:r>
              <a:rPr lang="en-US" sz="1200"/>
              <a:t> de </a:t>
            </a:r>
            <a:r>
              <a:rPr lang="en-US" sz="1200" err="1"/>
              <a:t>esta</a:t>
            </a:r>
            <a:r>
              <a:rPr lang="en-US" sz="1200"/>
              <a:t> imagen, ¿</a:t>
            </a:r>
            <a:r>
              <a:rPr lang="en-US" sz="1200" err="1"/>
              <a:t>cuantas</a:t>
            </a:r>
            <a:r>
              <a:rPr lang="en-US" sz="1200"/>
              <a:t> </a:t>
            </a:r>
            <a:r>
              <a:rPr lang="en-US" sz="1200" err="1"/>
              <a:t>porciones</a:t>
            </a:r>
            <a:r>
              <a:rPr lang="en-US" sz="1200"/>
              <a:t> de </a:t>
            </a:r>
            <a:r>
              <a:rPr lang="en-US" sz="1200" err="1"/>
              <a:t>verduras</a:t>
            </a:r>
            <a:r>
              <a:rPr lang="en-US" sz="1200"/>
              <a:t> come </a:t>
            </a:r>
            <a:r>
              <a:rPr lang="en-US" sz="1200" err="1"/>
              <a:t>usted</a:t>
            </a:r>
            <a:r>
              <a:rPr lang="en-US" sz="1200"/>
              <a:t> </a:t>
            </a:r>
            <a:r>
              <a:rPr lang="en-US" sz="1200" err="1"/>
              <a:t>en</a:t>
            </a:r>
            <a:r>
              <a:rPr lang="en-US" sz="1200"/>
              <a:t> un </a:t>
            </a:r>
            <a:r>
              <a:rPr lang="en-US" sz="1200" err="1"/>
              <a:t>día</a:t>
            </a:r>
            <a:r>
              <a:rPr lang="en-US" sz="1200"/>
              <a:t> normal?)_______________</a:t>
            </a:r>
            <a:endParaRPr lang="es-MX" sz="120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6660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cs typeface="Calibri"/>
              </a:rPr>
              <a:t>ACTIVIDAD</a:t>
            </a:r>
          </a:p>
          <a:p>
            <a:endParaRPr lang="en-US" b="1">
              <a:cs typeface="Calibri"/>
            </a:endParaRPr>
          </a:p>
          <a:p>
            <a:r>
              <a:rPr lang="en-US" b="1" err="1">
                <a:cs typeface="Calibri"/>
              </a:rPr>
              <a:t>Entregar</a:t>
            </a:r>
            <a:r>
              <a:rPr lang="en-US" b="1">
                <a:cs typeface="Calibri"/>
              </a:rPr>
              <a:t> una hoja de </a:t>
            </a:r>
            <a:r>
              <a:rPr lang="en-US" b="1" err="1">
                <a:cs typeface="Calibri"/>
              </a:rPr>
              <a:t>trabajo</a:t>
            </a:r>
            <a:r>
              <a:rPr lang="en-US" b="1">
                <a:cs typeface="Calibri"/>
              </a:rPr>
              <a:t> para que </a:t>
            </a:r>
            <a:r>
              <a:rPr lang="en-US" b="1" err="1">
                <a:cs typeface="Calibri"/>
              </a:rPr>
              <a:t>cada</a:t>
            </a:r>
            <a:r>
              <a:rPr lang="en-US" b="1">
                <a:cs typeface="Calibri"/>
              </a:rPr>
              <a:t> persona </a:t>
            </a:r>
            <a:r>
              <a:rPr lang="en-US" b="1" err="1">
                <a:cs typeface="Calibri"/>
              </a:rPr>
              <a:t>piense</a:t>
            </a:r>
            <a:r>
              <a:rPr lang="en-US" b="1">
                <a:cs typeface="Calibri"/>
              </a:rPr>
              <a:t> </a:t>
            </a:r>
            <a:r>
              <a:rPr lang="en-US" b="1" err="1">
                <a:cs typeface="Calibri"/>
              </a:rPr>
              <a:t>en</a:t>
            </a:r>
            <a:r>
              <a:rPr lang="en-US" b="1">
                <a:cs typeface="Calibri"/>
              </a:rPr>
              <a:t> sus </a:t>
            </a:r>
            <a:r>
              <a:rPr lang="en-US" b="1" err="1">
                <a:cs typeface="Calibri"/>
              </a:rPr>
              <a:t>comidas</a:t>
            </a:r>
            <a:r>
              <a:rPr lang="en-US" b="1">
                <a:cs typeface="Calibri"/>
              </a:rPr>
              <a:t> </a:t>
            </a:r>
            <a:r>
              <a:rPr lang="en-US" b="1" err="1">
                <a:cs typeface="Calibri"/>
              </a:rPr>
              <a:t>habituales</a:t>
            </a:r>
            <a:r>
              <a:rPr lang="en-US" b="1">
                <a:cs typeface="Calibri"/>
              </a:rPr>
              <a:t> y </a:t>
            </a:r>
            <a:r>
              <a:rPr lang="en-US" b="1" err="1">
                <a:cs typeface="Calibri"/>
              </a:rPr>
              <a:t>saque</a:t>
            </a:r>
            <a:r>
              <a:rPr lang="en-US" b="1">
                <a:cs typeface="Calibri"/>
              </a:rPr>
              <a:t> una idea de </a:t>
            </a:r>
            <a:r>
              <a:rPr lang="en-US" b="1" err="1">
                <a:cs typeface="Calibri"/>
              </a:rPr>
              <a:t>cuantas</a:t>
            </a:r>
            <a:r>
              <a:rPr lang="en-US" b="1">
                <a:cs typeface="Calibri"/>
              </a:rPr>
              <a:t> de sus </a:t>
            </a:r>
            <a:r>
              <a:rPr lang="en-US" b="1" err="1">
                <a:cs typeface="Calibri"/>
              </a:rPr>
              <a:t>comidas</a:t>
            </a:r>
            <a:r>
              <a:rPr lang="en-US" b="1">
                <a:cs typeface="Calibri"/>
              </a:rPr>
              <a:t> </a:t>
            </a:r>
            <a:r>
              <a:rPr lang="en-US" b="1" err="1">
                <a:cs typeface="Calibri"/>
              </a:rPr>
              <a:t>incluyen</a:t>
            </a:r>
            <a:r>
              <a:rPr lang="en-US" b="1">
                <a:cs typeface="Calibri"/>
              </a:rPr>
              <a:t> </a:t>
            </a:r>
            <a:r>
              <a:rPr lang="en-US" b="1" err="1">
                <a:cs typeface="Calibri"/>
              </a:rPr>
              <a:t>frutas</a:t>
            </a:r>
            <a:r>
              <a:rPr lang="en-US" b="1">
                <a:cs typeface="Calibri"/>
              </a:rPr>
              <a:t> y </a:t>
            </a:r>
            <a:r>
              <a:rPr lang="en-US" b="1" err="1">
                <a:cs typeface="Calibri"/>
              </a:rPr>
              <a:t>verduras</a:t>
            </a:r>
            <a:r>
              <a:rPr lang="en-US" b="1">
                <a:cs typeface="Calibri"/>
              </a:rPr>
              <a:t> </a:t>
            </a:r>
            <a:r>
              <a:rPr lang="en-US" b="1" err="1">
                <a:cs typeface="Calibri"/>
              </a:rPr>
              <a:t>en</a:t>
            </a:r>
            <a:r>
              <a:rPr lang="en-US" b="1">
                <a:cs typeface="Calibri"/>
              </a:rPr>
              <a:t> </a:t>
            </a:r>
            <a:r>
              <a:rPr lang="en-US" b="1" err="1">
                <a:cs typeface="Calibri"/>
              </a:rPr>
              <a:t>relacion</a:t>
            </a:r>
            <a:r>
              <a:rPr lang="en-US" b="1">
                <a:cs typeface="Calibri"/>
              </a:rPr>
              <a:t> al </a:t>
            </a:r>
            <a:r>
              <a:rPr lang="en-US" b="1" err="1">
                <a:cs typeface="Calibri"/>
              </a:rPr>
              <a:t>tamano</a:t>
            </a:r>
            <a:r>
              <a:rPr lang="en-US" b="1">
                <a:cs typeface="Calibri"/>
              </a:rPr>
              <a:t> de una </a:t>
            </a:r>
            <a:r>
              <a:rPr lang="en-US" b="1" err="1">
                <a:cs typeface="Calibri"/>
              </a:rPr>
              <a:t>porcion</a:t>
            </a:r>
            <a:r>
              <a:rPr lang="en-US" b="1">
                <a:cs typeface="Calibri"/>
              </a:rPr>
              <a:t> con </a:t>
            </a:r>
            <a:r>
              <a:rPr lang="en-US" b="1" err="1">
                <a:cs typeface="Calibri"/>
              </a:rPr>
              <a:t>medida</a:t>
            </a:r>
            <a:r>
              <a:rPr lang="en-US" b="1">
                <a:cs typeface="Calibri"/>
              </a:rPr>
              <a:t> de 1 </a:t>
            </a:r>
            <a:r>
              <a:rPr lang="en-US" b="1" err="1">
                <a:cs typeface="Calibri"/>
              </a:rPr>
              <a:t>taza</a:t>
            </a:r>
            <a:r>
              <a:rPr lang="en-US" b="1">
                <a:cs typeface="Calibri"/>
              </a:rPr>
              <a:t>.</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623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Grains, especially whole grains, are recognized as an essential for good health.  </a:t>
            </a:r>
          </a:p>
          <a:p>
            <a:r>
              <a:rPr lang="en-US"/>
              <a:t>• Whole grains are nutrient-rich, providing many key nutrients – vital for the health and maintenance of our bodies.</a:t>
            </a:r>
          </a:p>
          <a:p>
            <a:r>
              <a:rPr lang="en-US"/>
              <a:t>• Beyond good nutrition, whole grains are tasty, satisfying (leave you feeling more full, along with protein), convenient, and easy to prepare.</a:t>
            </a:r>
          </a:p>
          <a:p>
            <a:endParaRPr lang="en-US"/>
          </a:p>
          <a:p>
            <a:r>
              <a:rPr lang="en-US"/>
              <a:t>• Add an array of colors to your plate and think of it as eating the rainbow. </a:t>
            </a:r>
          </a:p>
          <a:p>
            <a:endParaRPr lang="en-US"/>
          </a:p>
          <a:p>
            <a:r>
              <a:rPr lang="en-US"/>
              <a:t>• Dark, leafy greens, oranges, and tomatoes—even fresh herbs—are loaded with vitamins, fiber, and minerals. </a:t>
            </a:r>
          </a:p>
          <a:p>
            <a:r>
              <a:rPr lang="en-US"/>
              <a:t>• Adding frozen peppers, broccoli, or onions to stews and omelets gives them a quick and convenient boost of color and nutrients.</a:t>
            </a:r>
          </a:p>
          <a:p>
            <a:endParaRPr lang="en-US"/>
          </a:p>
          <a:p>
            <a:r>
              <a:rPr lang="en-US"/>
              <a:t>• Fresh, frozen, or canned fruits are great choices. </a:t>
            </a:r>
          </a:p>
          <a:p>
            <a:r>
              <a:rPr lang="en-US"/>
              <a:t>• Try fruits beyond apples and bananas such as mango, pineapple or kiwi fruit. </a:t>
            </a:r>
          </a:p>
          <a:p>
            <a:r>
              <a:rPr lang="en-US"/>
              <a:t>• When fresh fruit is not in season, try a frozen, canned, or dried variety. </a:t>
            </a:r>
          </a:p>
          <a:p>
            <a:r>
              <a:rPr lang="en-US"/>
              <a:t>• Be aware that dried and canned fruit may contain added sugars or syrups.</a:t>
            </a:r>
          </a:p>
          <a:p>
            <a:r>
              <a:rPr lang="en-US"/>
              <a:t>• Choose canned varieties of fruit packed in water or in its own juice.</a:t>
            </a:r>
          </a:p>
          <a:p>
            <a:endParaRPr lang="en-US"/>
          </a:p>
          <a:p>
            <a:r>
              <a:rPr lang="en-US"/>
              <a:t>• In addition to fat-free and low-fat milk, consider low-fat and fat-free yogurts without added sugars. </a:t>
            </a:r>
          </a:p>
          <a:p>
            <a:r>
              <a:rPr lang="en-US"/>
              <a:t>• These come in a variety of flavors and can be a great dessert substitute.</a:t>
            </a:r>
          </a:p>
          <a:p>
            <a:endParaRPr lang="en-US"/>
          </a:p>
          <a:p>
            <a:r>
              <a:rPr lang="en-US"/>
              <a:t>• If your favorite recipe calls for frying fish or breaded chicken, try healthier variations by baking or grilling. </a:t>
            </a:r>
          </a:p>
          <a:p>
            <a:endParaRPr lang="en-US"/>
          </a:p>
          <a:p>
            <a:r>
              <a:rPr lang="en-US"/>
              <a:t>• Add many different types of beans (black, kidney, pinto, for examples) to your soups, salads and pasta dishes.</a:t>
            </a:r>
          </a:p>
          <a:p>
            <a:r>
              <a:rPr lang="en-US"/>
              <a:t>• Try sprinkling unsalted, dry-roasted nuts over your salads. </a:t>
            </a:r>
          </a:p>
          <a:p>
            <a:endParaRPr lang="en-US"/>
          </a:p>
          <a:p>
            <a:r>
              <a:rPr lang="en-US"/>
              <a:t>• Fats provide structure for your body and store energy.</a:t>
            </a:r>
          </a:p>
          <a:p>
            <a:r>
              <a:rPr lang="en-US"/>
              <a:t>• Make most of your fat sources from fish, nuts, and vegetable oils.</a:t>
            </a:r>
          </a:p>
          <a:p>
            <a:r>
              <a:rPr lang="en-US"/>
              <a:t>• Limit butter, margarine, shortening and lard.</a:t>
            </a:r>
          </a:p>
          <a:p>
            <a:endParaRPr lang="en-US"/>
          </a:p>
          <a:p>
            <a:r>
              <a:rPr lang="en-US"/>
              <a:t>• You can still enjoy your favorite foods, even if they are high in calories, fat or added sugars. The key is eating them only once in a while.</a:t>
            </a:r>
          </a:p>
          <a:p>
            <a:endParaRPr lang="en-US"/>
          </a:p>
          <a:p>
            <a:r>
              <a:rPr lang="en-US"/>
              <a:t>Citation: </a:t>
            </a:r>
          </a:p>
          <a:p>
            <a:endParaRPr lang="en-US"/>
          </a:p>
          <a:p>
            <a:r>
              <a:rPr lang="en-US"/>
              <a:t>https://www.cdc.gov/healthyweight/healthy_eating/index.html</a:t>
            </a:r>
          </a:p>
          <a:p>
            <a:r>
              <a:rPr lang="en-US"/>
              <a:t>https://www.heart.org/-/media/files/health-topics/answers-by-heart/how-do-i-follow-a-healthy-diet.pdf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6378-183A-4AC1-8A94-1C4B7BA09CB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s-MX"/>
          </a:p>
        </p:txBody>
      </p:sp>
      <p:sp>
        <p:nvSpPr>
          <p:cNvPr id="3" name="Subtitle 2">
            <a:extLst>
              <a:ext uri="{FF2B5EF4-FFF2-40B4-BE49-F238E27FC236}">
                <a16:creationId xmlns:a16="http://schemas.microsoft.com/office/drawing/2014/main" id="{48B2CCE0-B779-4D84-AB1D-B07A8B21D6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C2D7CFAC-7B80-4664-854A-DB98DD281AA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B1A43623-5F9F-4082-BD71-ECDCCF9FCE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A4611-5767-49FB-883D-D62C9C741DC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200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60E6-6355-4A74-A56E-6B67CA777051}"/>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EEFA1938-3B55-4369-9D1D-9ECF595B41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7D99430-412A-4E64-9886-40B09E09C61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F8E10E0F-A6A6-4E90-9194-D3BACFFA9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EA681-21E2-434F-B911-DBD449731E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467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C2E33-DEEB-4B85-A875-60C236CB8F3E}"/>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67BDC822-60C6-4917-853F-F411D2870CE7}"/>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33AB57C-3679-41ED-8583-9FAA89AF37C8}"/>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14F9E3FB-9058-4E3C-A61C-F74D82A10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B6343-533C-4185-B638-5D722D87ED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112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2 columns">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800" y="2743201"/>
            <a:ext cx="8222673"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33" name="Slide Number Placeholder 3"/>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Text Placeholder 10"/>
          <p:cNvSpPr>
            <a:spLocks noGrp="1"/>
          </p:cNvSpPr>
          <p:nvPr>
            <p:ph type="body" sz="quarter" idx="19" hasCustomPrompt="1"/>
          </p:nvPr>
        </p:nvSpPr>
        <p:spPr>
          <a:xfrm>
            <a:off x="9157854" y="2743199"/>
            <a:ext cx="8398626"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11025C2-B249-254B-8DF0-76CBD41E88AF}"/>
              </a:ext>
            </a:extLst>
          </p:cNvPr>
          <p:cNvSpPr>
            <a:spLocks noGrp="1"/>
          </p:cNvSpPr>
          <p:nvPr>
            <p:ph type="body" sz="quarter" idx="20"/>
          </p:nvPr>
        </p:nvSpPr>
        <p:spPr>
          <a:xfrm>
            <a:off x="14785182" y="8507392"/>
            <a:ext cx="3236118" cy="101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506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7" name="Text Placeholder 10"/>
          <p:cNvSpPr>
            <a:spLocks noGrp="1"/>
          </p:cNvSpPr>
          <p:nvPr>
            <p:ph type="body" sz="quarter" idx="13" hasCustomPrompt="1"/>
          </p:nvPr>
        </p:nvSpPr>
        <p:spPr>
          <a:xfrm>
            <a:off x="685799" y="2743201"/>
            <a:ext cx="16870680" cy="5764193"/>
          </a:xfrm>
          <a:prstGeom prst="rect">
            <a:avLst/>
          </a:prstGeom>
        </p:spPr>
        <p:txBody>
          <a:bodyPr>
            <a:noAutofit/>
          </a:bodyPr>
          <a:lstStyle>
            <a:lvl1pPr marL="342900" indent="-342900">
              <a:spcBef>
                <a:spcPts val="0"/>
              </a:spcBef>
              <a:spcAft>
                <a:spcPts val="900"/>
              </a:spcAft>
              <a:buClr>
                <a:schemeClr val="tx2"/>
              </a:buClr>
              <a:buSzPct val="105000"/>
              <a:buFont typeface="Arial" panose="020B0604020202020204" pitchFamily="34" charset="0"/>
              <a:buChar char="•"/>
              <a:defRPr sz="3600">
                <a:solidFill>
                  <a:schemeClr val="accent6"/>
                </a:solidFill>
                <a:latin typeface="Arial" panose="020B0604020202020204" pitchFamily="34" charset="0"/>
                <a:cs typeface="Arial" panose="020B0604020202020204" pitchFamily="34" charset="0"/>
              </a:defRPr>
            </a:lvl1pPr>
            <a:lvl2pPr marL="1114425" indent="-428625">
              <a:spcBef>
                <a:spcPts val="0"/>
              </a:spcBef>
              <a:spcAft>
                <a:spcPts val="900"/>
              </a:spcAft>
              <a:buClr>
                <a:schemeClr val="tx2"/>
              </a:buClr>
              <a:buSzPct val="85000"/>
              <a:buFont typeface="Courier New" panose="02070309020205020404" pitchFamily="49" charset="0"/>
              <a:buChar char="o"/>
              <a:defRPr sz="3600">
                <a:solidFill>
                  <a:schemeClr val="accent6"/>
                </a:solidFill>
                <a:latin typeface="Arial" panose="020B0604020202020204" pitchFamily="34" charset="0"/>
                <a:cs typeface="Arial" panose="020B0604020202020204" pitchFamily="34" charset="0"/>
              </a:defRPr>
            </a:lvl2pPr>
            <a:lvl3pPr marL="1800225" indent="-428625">
              <a:spcBef>
                <a:spcPts val="0"/>
              </a:spcBef>
              <a:spcAft>
                <a:spcPts val="900"/>
              </a:spcAft>
              <a:buClr>
                <a:schemeClr val="tx2"/>
              </a:buClr>
              <a:buSzPct val="95000"/>
              <a:buFont typeface="Wingdings" pitchFamily="2" charset="2"/>
              <a:buChar char="§"/>
              <a:defRPr sz="3600">
                <a:solidFill>
                  <a:schemeClr val="accent6"/>
                </a:solidFill>
                <a:latin typeface="Arial" panose="020B0604020202020204" pitchFamily="34" charset="0"/>
                <a:cs typeface="Arial" panose="020B0604020202020204" pitchFamily="34" charset="0"/>
              </a:defRPr>
            </a:lvl3pPr>
            <a:lvl4pPr marL="2486025" indent="-428625">
              <a:buClr>
                <a:schemeClr val="accent6"/>
              </a:buClr>
              <a:buFont typeface="Arial" panose="020B0604020202020204" pitchFamily="34" charset="0"/>
              <a:buChar char="•"/>
              <a:defRPr sz="3900">
                <a:latin typeface="Arial" panose="020B0604020202020204" pitchFamily="34" charset="0"/>
                <a:cs typeface="Arial" panose="020B0604020202020204" pitchFamily="34" charset="0"/>
              </a:defRPr>
            </a:lvl4pPr>
            <a:lvl5pPr marL="2743200" indent="0">
              <a:buNone/>
              <a:defRPr sz="2100">
                <a:latin typeface="Verdana"/>
                <a:cs typeface="Verdana"/>
              </a:defRPr>
            </a:lvl5pPr>
          </a:lstStyle>
          <a:p>
            <a:pPr lvl="0"/>
            <a:r>
              <a:rPr lang="en-US"/>
              <a:t>Click to add text</a:t>
            </a:r>
          </a:p>
          <a:p>
            <a:pPr lvl="1"/>
            <a:r>
              <a:rPr lang="en-US"/>
              <a:t>Second level</a:t>
            </a:r>
          </a:p>
          <a:p>
            <a:pPr lvl="2"/>
            <a:r>
              <a:rPr lang="en-US"/>
              <a:t>Third level</a:t>
            </a:r>
          </a:p>
        </p:txBody>
      </p:sp>
      <p:sp>
        <p:nvSpPr>
          <p:cNvPr id="2" name="Title 1">
            <a:extLst>
              <a:ext uri="{FF2B5EF4-FFF2-40B4-BE49-F238E27FC236}">
                <a16:creationId xmlns:a16="http://schemas.microsoft.com/office/drawing/2014/main" id="{D1052B51-053E-944F-90E8-335286AC5586}"/>
              </a:ext>
            </a:extLst>
          </p:cNvPr>
          <p:cNvSpPr>
            <a:spLocks noGrp="1"/>
          </p:cNvSpPr>
          <p:nvPr>
            <p:ph type="title"/>
          </p:nvPr>
        </p:nvSpPr>
        <p:spPr>
          <a:xfrm>
            <a:off x="685800" y="1645920"/>
            <a:ext cx="16870680" cy="685800"/>
          </a:xfrm>
          <a:prstGeom prst="rect">
            <a:avLst/>
          </a:prstGeom>
        </p:spPr>
        <p:txBody>
          <a:bodyPr lIns="0" tIns="0" rIns="0" bIns="0" anchor="t" anchorCtr="0"/>
          <a:lstStyle>
            <a:lvl1pPr algn="l">
              <a:defRPr sz="4800" b="1">
                <a:solidFill>
                  <a:schemeClr val="accent6"/>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3">
            <a:extLst>
              <a:ext uri="{FF2B5EF4-FFF2-40B4-BE49-F238E27FC236}">
                <a16:creationId xmlns:a16="http://schemas.microsoft.com/office/drawing/2014/main" id="{98750A80-3C90-BF4E-87A1-3A49CC290600}"/>
              </a:ext>
            </a:extLst>
          </p:cNvPr>
          <p:cNvSpPr>
            <a:spLocks noGrp="1"/>
          </p:cNvSpPr>
          <p:nvPr>
            <p:ph type="sldNum" sz="quarter" idx="18"/>
          </p:nvPr>
        </p:nvSpPr>
        <p:spPr>
          <a:xfrm>
            <a:off x="16216399" y="9383691"/>
            <a:ext cx="1370222" cy="669648"/>
          </a:xfrm>
          <a:prstGeom prst="rect">
            <a:avLst/>
          </a:prstGeom>
        </p:spPr>
        <p:txBody>
          <a:bodyPr lIns="0" tIns="0" rIns="0" bIns="0" anchor="ctr"/>
          <a:lstStyle>
            <a:lvl1pPr algn="r">
              <a:defRPr sz="2400">
                <a:solidFill>
                  <a:schemeClr val="tx2">
                    <a:lumMod val="75000"/>
                  </a:schemeClr>
                </a:solidFill>
                <a:latin typeface="Arial" panose="020B0604020202020204" pitchFamily="34" charset="0"/>
                <a:cs typeface="Arial" panose="020B0604020202020204" pitchFamily="34" charset="0"/>
              </a:defRPr>
            </a:lvl1pPr>
          </a:lstStyle>
          <a:p>
            <a:fld id="{7391EDBC-5481-E248-9D04-B6CCC7FAB9E3}" type="slidenum">
              <a:rPr lang="en-US" smtClean="0"/>
              <a:pPr/>
              <a:t>‹#›</a:t>
            </a:fld>
            <a:endParaRPr lang="en-US"/>
          </a:p>
        </p:txBody>
      </p:sp>
    </p:spTree>
    <p:extLst>
      <p:ext uri="{BB962C8B-B14F-4D97-AF65-F5344CB8AC3E}">
        <p14:creationId xmlns:p14="http://schemas.microsoft.com/office/powerpoint/2010/main" val="36210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2C15-8954-410E-B75B-C8F6F47A6580}"/>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C8C4ED46-7CB8-4A07-AE71-F2B1F57663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47BC0CA6-279E-4639-84A7-28435305F51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AEA00502-F1C6-4EA1-BE7E-98CEE2CF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AD01D-9DD5-44BD-86AC-D68BE8B9E3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157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69867-8DB7-4723-891A-822D8E82ED0D}"/>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273A94A6-E23C-49A9-83A6-8D32BEBCAB4C}"/>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619B7F-3348-4D2F-914E-6436B2578AD0}"/>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95D19C6A-5F71-4A2D-A8CC-262A1BC52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CAC57-94BC-4D03-85E7-DE2F80DB1F1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999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89EE-FA77-48A2-908F-236D1B805E88}"/>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4E836363-4FBB-41D7-B5F7-463D5C4ADD03}"/>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6A711991-5474-4177-B7F5-CABA548FAC68}"/>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7104D842-F40B-454F-99A1-EC83147211C2}"/>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28939849-6843-4603-B6AC-C96100132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7132D-6C18-44C9-8064-CA34AFA4588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828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FBF2-FD07-44F5-89DF-11C141667121}"/>
              </a:ext>
            </a:extLst>
          </p:cNvPr>
          <p:cNvSpPr>
            <a:spLocks noGrp="1"/>
          </p:cNvSpPr>
          <p:nvPr>
            <p:ph type="title"/>
          </p:nvPr>
        </p:nvSpPr>
        <p:spPr>
          <a:xfrm>
            <a:off x="1259682" y="547688"/>
            <a:ext cx="15773400" cy="1988345"/>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3E98E41F-5783-4FE4-93E2-3D0B6BC3AB8E}"/>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A6E0A720-F10E-454D-83A0-0C9DA652A221}"/>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88B3DA14-355E-4474-A69A-A335CE64874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9C49A6B4-123F-44E6-9D1E-104F86EAECDF}"/>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1AAAD198-6131-4FB0-B9B5-1AE6AFDD9E54}"/>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a:extLst>
              <a:ext uri="{FF2B5EF4-FFF2-40B4-BE49-F238E27FC236}">
                <a16:creationId xmlns:a16="http://schemas.microsoft.com/office/drawing/2014/main" id="{765A908F-0CEA-49B8-A71B-69573480CD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D91F1-0C96-4FAD-BF76-377D08D555D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83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0F79-0D18-493B-A6C0-460742FEA67C}"/>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7D844D54-58C4-4ED3-B0A0-704182B5698B}"/>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a:extLst>
              <a:ext uri="{FF2B5EF4-FFF2-40B4-BE49-F238E27FC236}">
                <a16:creationId xmlns:a16="http://schemas.microsoft.com/office/drawing/2014/main" id="{5D83974F-1540-4444-8C4D-B2FC5B6BA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2D30B-9CE2-48A8-8D5E-9F0878ED89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5191-852A-4680-A8A4-04FC3BF400D9}"/>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a:extLst>
              <a:ext uri="{FF2B5EF4-FFF2-40B4-BE49-F238E27FC236}">
                <a16:creationId xmlns:a16="http://schemas.microsoft.com/office/drawing/2014/main" id="{7266E274-01CE-4D27-88D4-509339850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0E2E2-AFFB-4294-9D3A-DF7B9A7516D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376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AAB2-AFFD-4690-AD8D-88041419427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FBB287C5-734F-4D8A-803C-6CDE1AFE9B1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73FC7F9C-5C8E-46ED-BD4E-327B4EDB5D1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3A5B8B68-2328-42E1-B5F9-4B05749A947E}"/>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BB04C0B8-93B4-4D40-870C-04E6ED104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18FB7-6379-468E-AB49-A478AA4F98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77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7E56-F02C-499E-A5EC-3F297717AD8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9E9D2BE0-FC6E-416B-ACD9-8FF97E950D4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MX"/>
          </a:p>
        </p:txBody>
      </p:sp>
      <p:sp>
        <p:nvSpPr>
          <p:cNvPr id="4" name="Text Placeholder 3">
            <a:extLst>
              <a:ext uri="{FF2B5EF4-FFF2-40B4-BE49-F238E27FC236}">
                <a16:creationId xmlns:a16="http://schemas.microsoft.com/office/drawing/2014/main" id="{881BCCCD-A5DF-4C9E-BC33-9F6FFD1E4C2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16DC473-820B-47C4-8F1D-18D35BAAB62F}"/>
              </a:ext>
            </a:extLst>
          </p:cNvPr>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a:extLst>
              <a:ext uri="{FF2B5EF4-FFF2-40B4-BE49-F238E27FC236}">
                <a16:creationId xmlns:a16="http://schemas.microsoft.com/office/drawing/2014/main" id="{3795C760-B0C4-419E-905F-580773AD0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E33D2-043F-4056-BC06-8B8F4F439D6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163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FB7D5-8A94-446F-BD01-2568C9E56EE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F90855F1-FDB8-46EF-B3BF-312A714905E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0E48E2C8-157A-44FA-9B30-53037C7B7F5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a:extLst>
              <a:ext uri="{FF2B5EF4-FFF2-40B4-BE49-F238E27FC236}">
                <a16:creationId xmlns:a16="http://schemas.microsoft.com/office/drawing/2014/main" id="{5056FF06-A0D0-4F34-80CD-27D1C6A3BED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9E9E1-8C89-4569-8207-5ADE7CC8546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564740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1"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MX"/>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myplate.gov/es/myplate-plan" TargetMode="External"/><Relationship Id="rId5" Type="http://schemas.openxmlformats.org/officeDocument/2006/relationships/image" Target="../media/image2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s://vimeo.com/827451000" TargetMode="External"/><Relationship Id="rId13"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hyperlink" Target="https://vimeo.com/849260702" TargetMode="External"/><Relationship Id="rId12" Type="http://schemas.openxmlformats.org/officeDocument/2006/relationships/hyperlink" Target="https://pngimg.com/download/9291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vimeo.com/853490876" TargetMode="External"/><Relationship Id="rId11" Type="http://schemas.openxmlformats.org/officeDocument/2006/relationships/image" Target="../media/image5.png"/><Relationship Id="rId5" Type="http://schemas.openxmlformats.org/officeDocument/2006/relationships/hyperlink" Target="https://vimeo.com/519347112" TargetMode="External"/><Relationship Id="rId15" Type="http://schemas.openxmlformats.org/officeDocument/2006/relationships/image" Target="../media/image31.png"/><Relationship Id="rId10" Type="http://schemas.openxmlformats.org/officeDocument/2006/relationships/hyperlink" Target="https://pngimg.com/download/74808" TargetMode="External"/><Relationship Id="rId4" Type="http://schemas.openxmlformats.org/officeDocument/2006/relationships/hyperlink" Target="https://vimeo.com/505852089" TargetMode="External"/><Relationship Id="rId9" Type="http://schemas.openxmlformats.org/officeDocument/2006/relationships/image" Target="../media/image4.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ngimg.com/download/74808"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pngimg.com/download/92915"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microsoft.com/office/2018/10/relationships/comments" Target="../comments/modernComment_12B_0.xml"/><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28.png"/><Relationship Id="rId5" Type="http://schemas.openxmlformats.org/officeDocument/2006/relationships/image" Target="../media/image44.svg"/><Relationship Id="rId10" Type="http://schemas.openxmlformats.org/officeDocument/2006/relationships/hyperlink" Target="https://pngimg.com/download/92915" TargetMode="External"/><Relationship Id="rId4" Type="http://schemas.openxmlformats.org/officeDocument/2006/relationships/image" Target="../media/image4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pngimg.com/download/9291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pixabay.com/fr/nightsky-%C3%A9toiles-soleil-jour-nuit-297261/" TargetMode="External"/><Relationship Id="rId18" Type="http://schemas.openxmlformats.org/officeDocument/2006/relationships/image" Target="../media/image16.jpeg"/><Relationship Id="rId3" Type="http://schemas.microsoft.com/office/2018/10/relationships/comments" Target="../comments/modernComment_108_0.xml"/><Relationship Id="rId21" Type="http://schemas.openxmlformats.org/officeDocument/2006/relationships/hyperlink" Target="https://pngimg.com/download/74808" TargetMode="External"/><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hyperlink" Target="https://www.pngall.com/thinking-woman-png/download/41490" TargetMode="Externa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hyperlink" Target="https://pixabay.com/en/sun-tree-watch-stars-moon-day-34983/" TargetMode="External"/><Relationship Id="rId24" Type="http://schemas.openxmlformats.org/officeDocument/2006/relationships/image" Target="../media/image3.png"/><Relationship Id="rId5" Type="http://schemas.openxmlformats.org/officeDocument/2006/relationships/image" Target="../media/image8.svg"/><Relationship Id="rId15" Type="http://schemas.openxmlformats.org/officeDocument/2006/relationships/hyperlink" Target="https://www.publicdomainpictures.net/view-image.php?image=35873&amp;picture=break-up" TargetMode="External"/><Relationship Id="rId23" Type="http://schemas.openxmlformats.org/officeDocument/2006/relationships/hyperlink" Target="https://pngimg.com/download/92915" TargetMode="External"/><Relationship Id="rId10" Type="http://schemas.openxmlformats.org/officeDocument/2006/relationships/image" Target="../media/image12.png"/><Relationship Id="rId19" Type="http://schemas.openxmlformats.org/officeDocument/2006/relationships/hyperlink" Target="https://www.focusfitness.net/stock-photos/downloads/tag/meals/" TargetMode="External"/><Relationship Id="rId4" Type="http://schemas.openxmlformats.org/officeDocument/2006/relationships/image" Target="../media/image7.png"/><Relationship Id="rId9" Type="http://schemas.openxmlformats.org/officeDocument/2006/relationships/hyperlink" Target="https://pixabay.com/es/sol-granja-plantation-puesta-de-sol-1064482/" TargetMode="External"/><Relationship Id="rId14" Type="http://schemas.openxmlformats.org/officeDocument/2006/relationships/image" Target="../media/image14.jpeg"/><Relationship Id="rId2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oto.wuestenigel.com/plastic-bottle-of-cleaning-product-isolated-on-white-background/" TargetMode="Externa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172_6036ADE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hyperlink" Target="https://www.focusfitness.net/stock-photos/downloads/tag/meals/" TargetMode="External"/><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hyperlink" Target="https://pngimg.com/download/92915" TargetMode="External"/><Relationship Id="rId5" Type="http://schemas.openxmlformats.org/officeDocument/2006/relationships/hyperlink" Target="https://www.pngall.com/thinking-woman-png/download/41490" TargetMode="External"/><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hyperlink" Target="https://pngimg.com/download/748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E66527-C0E8-792B-FBBB-6C210CA8CD7D}"/>
              </a:ext>
            </a:extLst>
          </p:cNvPr>
          <p:cNvPicPr>
            <a:picLocks noChangeAspect="1"/>
          </p:cNvPicPr>
          <p:nvPr/>
        </p:nvPicPr>
        <p:blipFill>
          <a:blip r:embed="rId2"/>
          <a:stretch>
            <a:fillRect/>
          </a:stretch>
        </p:blipFill>
        <p:spPr>
          <a:xfrm>
            <a:off x="6691" y="888"/>
            <a:ext cx="18322444" cy="10282702"/>
          </a:xfrm>
          <a:prstGeom prst="rect">
            <a:avLst/>
          </a:prstGeom>
        </p:spPr>
      </p:pic>
      <p:sp>
        <p:nvSpPr>
          <p:cNvPr id="15" name="Rectangle 14">
            <a:extLst>
              <a:ext uri="{FF2B5EF4-FFF2-40B4-BE49-F238E27FC236}">
                <a16:creationId xmlns:a16="http://schemas.microsoft.com/office/drawing/2014/main" id="{FB80DCA9-38E4-E4F4-63EF-E53C587C3305}"/>
              </a:ext>
            </a:extLst>
          </p:cNvPr>
          <p:cNvSpPr/>
          <p:nvPr/>
        </p:nvSpPr>
        <p:spPr>
          <a:xfrm>
            <a:off x="12842" y="8929457"/>
            <a:ext cx="18454397" cy="1396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22E"/>
              </a:solidFill>
            </a:endParaRPr>
          </a:p>
        </p:txBody>
      </p:sp>
      <p:sp>
        <p:nvSpPr>
          <p:cNvPr id="12" name="TextBox 1">
            <a:extLst>
              <a:ext uri="{FF2B5EF4-FFF2-40B4-BE49-F238E27FC236}">
                <a16:creationId xmlns:a16="http://schemas.microsoft.com/office/drawing/2014/main" id="{1778A561-C6C2-48A3-AADE-30E759EC1040}"/>
              </a:ext>
            </a:extLst>
          </p:cNvPr>
          <p:cNvSpPr txBox="1"/>
          <p:nvPr/>
        </p:nvSpPr>
        <p:spPr>
          <a:xfrm>
            <a:off x="9119632" y="9179974"/>
            <a:ext cx="13535936"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5400" dirty="0">
                <a:solidFill>
                  <a:schemeClr val="accent1"/>
                </a:solidFill>
                <a:latin typeface="Calibri Light"/>
                <a:cs typeface="Calibri Light"/>
              </a:rPr>
              <a:t>A TSSC </a:t>
            </a:r>
            <a:r>
              <a:rPr lang="es-ES" sz="5400" err="1">
                <a:solidFill>
                  <a:schemeClr val="accent1"/>
                </a:solidFill>
                <a:latin typeface="Calibri Light"/>
                <a:cs typeface="Calibri Light"/>
              </a:rPr>
              <a:t>Health</a:t>
            </a:r>
            <a:r>
              <a:rPr lang="es-ES" sz="5400" dirty="0">
                <a:solidFill>
                  <a:schemeClr val="accent1"/>
                </a:solidFill>
                <a:latin typeface="Calibri Light"/>
                <a:cs typeface="Calibri Light"/>
              </a:rPr>
              <a:t> Coaching Module</a:t>
            </a:r>
          </a:p>
        </p:txBody>
      </p:sp>
      <p:pic>
        <p:nvPicPr>
          <p:cNvPr id="3" name="Picture 2" descr="A black and orange text&#10;&#10;Description automatically generated">
            <a:extLst>
              <a:ext uri="{FF2B5EF4-FFF2-40B4-BE49-F238E27FC236}">
                <a16:creationId xmlns:a16="http://schemas.microsoft.com/office/drawing/2014/main" id="{9CAC8499-D148-6878-0B1B-50D2078AB58B}"/>
              </a:ext>
            </a:extLst>
          </p:cNvPr>
          <p:cNvPicPr>
            <a:picLocks noChangeAspect="1"/>
          </p:cNvPicPr>
          <p:nvPr/>
        </p:nvPicPr>
        <p:blipFill>
          <a:blip r:embed="rId3"/>
          <a:stretch>
            <a:fillRect/>
          </a:stretch>
        </p:blipFill>
        <p:spPr>
          <a:xfrm>
            <a:off x="66430" y="8970026"/>
            <a:ext cx="5117690" cy="1266993"/>
          </a:xfrm>
          <a:prstGeom prst="rect">
            <a:avLst/>
          </a:prstGeom>
        </p:spPr>
      </p:pic>
      <p:sp>
        <p:nvSpPr>
          <p:cNvPr id="4" name="Rectangle 3">
            <a:extLst>
              <a:ext uri="{FF2B5EF4-FFF2-40B4-BE49-F238E27FC236}">
                <a16:creationId xmlns:a16="http://schemas.microsoft.com/office/drawing/2014/main" id="{CEF777EA-98CF-8F84-EFBE-E90867A9F73F}"/>
              </a:ext>
            </a:extLst>
          </p:cNvPr>
          <p:cNvSpPr/>
          <p:nvPr/>
        </p:nvSpPr>
        <p:spPr>
          <a:xfrm>
            <a:off x="12841" y="2928134"/>
            <a:ext cx="18326528" cy="1862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77AC5181-B1DE-606C-3222-3B4AC7DB834D}"/>
              </a:ext>
            </a:extLst>
          </p:cNvPr>
          <p:cNvSpPr txBox="1"/>
          <p:nvPr/>
        </p:nvSpPr>
        <p:spPr>
          <a:xfrm>
            <a:off x="2886210" y="3083877"/>
            <a:ext cx="1353593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600" b="1" dirty="0">
                <a:solidFill>
                  <a:schemeClr val="bg1"/>
                </a:solidFill>
                <a:latin typeface="Calibri Light"/>
                <a:cs typeface="Calibri Light"/>
              </a:rPr>
              <a:t>FRUITS AND VEGETABLES</a:t>
            </a:r>
          </a:p>
        </p:txBody>
      </p:sp>
    </p:spTree>
    <p:extLst>
      <p:ext uri="{BB962C8B-B14F-4D97-AF65-F5344CB8AC3E}">
        <p14:creationId xmlns:p14="http://schemas.microsoft.com/office/powerpoint/2010/main" val="29497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2653" y="300785"/>
            <a:ext cx="15899976" cy="932948"/>
          </a:xfrm>
          <a:prstGeom prst="rect">
            <a:avLst/>
          </a:prstGeom>
        </p:spPr>
        <p:txBody>
          <a:bodyPr wrap="square" lIns="0" tIns="0" rIns="0" bIns="0" rtlCol="0" anchor="t">
            <a:spAutoFit/>
          </a:bodyPr>
          <a:lstStyle/>
          <a:p>
            <a:pPr>
              <a:lnSpc>
                <a:spcPts val="7664"/>
              </a:lnSpc>
            </a:pPr>
            <a:r>
              <a:rPr lang="en-US" sz="6000" b="1" dirty="0">
                <a:solidFill>
                  <a:schemeClr val="accent1"/>
                </a:solidFill>
                <a:latin typeface="Glacial Indifference"/>
              </a:rPr>
              <a:t>RECOMMENDED DAILY PORTION EXAMPLES</a:t>
            </a:r>
          </a:p>
        </p:txBody>
      </p:sp>
      <p:pic>
        <p:nvPicPr>
          <p:cNvPr id="4" name="Picture 4"/>
          <p:cNvPicPr>
            <a:picLocks noChangeAspect="1"/>
          </p:cNvPicPr>
          <p:nvPr/>
        </p:nvPicPr>
        <p:blipFill>
          <a:blip r:embed="rId3"/>
          <a:srcRect/>
          <a:stretch>
            <a:fillRect/>
          </a:stretch>
        </p:blipFill>
        <p:spPr>
          <a:xfrm>
            <a:off x="1041770" y="2865978"/>
            <a:ext cx="5366179" cy="4817365"/>
          </a:xfrm>
          <a:prstGeom prst="rect">
            <a:avLst/>
          </a:prstGeom>
        </p:spPr>
      </p:pic>
      <p:pic>
        <p:nvPicPr>
          <p:cNvPr id="6" name="Picture 32">
            <a:extLst>
              <a:ext uri="{FF2B5EF4-FFF2-40B4-BE49-F238E27FC236}">
                <a16:creationId xmlns:a16="http://schemas.microsoft.com/office/drawing/2014/main" id="{E3A8951A-338F-4F1B-B0BB-06FB63A0C6B3}"/>
              </a:ext>
            </a:extLst>
          </p:cNvPr>
          <p:cNvPicPr>
            <a:picLocks noChangeAspect="1"/>
          </p:cNvPicPr>
          <p:nvPr/>
        </p:nvPicPr>
        <p:blipFill>
          <a:blip r:embed="rId4"/>
          <a:srcRect/>
          <a:stretch>
            <a:fillRect/>
          </a:stretch>
        </p:blipFill>
        <p:spPr>
          <a:xfrm>
            <a:off x="16902791" y="9517573"/>
            <a:ext cx="1235062" cy="762060"/>
          </a:xfrm>
          <a:prstGeom prst="rect">
            <a:avLst/>
          </a:prstGeom>
        </p:spPr>
      </p:pic>
      <p:pic>
        <p:nvPicPr>
          <p:cNvPr id="9" name="Picture 4" descr="https://foodly.tn/wp-content/uploads/2021/08/6410e7f5d28bda6cf2d34c560c924cf9.jpg">
            <a:extLst>
              <a:ext uri="{FF2B5EF4-FFF2-40B4-BE49-F238E27FC236}">
                <a16:creationId xmlns:a16="http://schemas.microsoft.com/office/drawing/2014/main" id="{D24B0E57-C225-5C42-5C2F-64E2FAAED0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02" t="64816" r="75480" b="6817"/>
          <a:stretch/>
        </p:blipFill>
        <p:spPr bwMode="auto">
          <a:xfrm>
            <a:off x="15643483" y="173799"/>
            <a:ext cx="2026427" cy="15859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AFD32D-4AC1-1F3F-8983-26D3FADDB9BE}"/>
              </a:ext>
            </a:extLst>
          </p:cNvPr>
          <p:cNvSpPr txBox="1"/>
          <p:nvPr/>
        </p:nvSpPr>
        <p:spPr>
          <a:xfrm>
            <a:off x="-5575" y="8748132"/>
            <a:ext cx="14479858"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5400">
                <a:solidFill>
                  <a:srgbClr val="0000FF"/>
                </a:solidFill>
                <a:cs typeface="Segoe UI"/>
              </a:rPr>
              <a:t>​</a:t>
            </a:r>
            <a:endParaRPr lang="es-MX" sz="4400">
              <a:solidFill>
                <a:srgbClr val="0000FF"/>
              </a:solidFill>
              <a:cs typeface="Segoe UI"/>
            </a:endParaRPr>
          </a:p>
          <a:p>
            <a:r>
              <a:rPr lang="es-MX" sz="4000" b="1">
                <a:solidFill>
                  <a:srgbClr val="0000FF"/>
                </a:solidFill>
                <a:cs typeface="Segoe UI"/>
                <a:hlinkClick r:id="rId6"/>
              </a:rPr>
              <a:t>https://www.myplate.gov/es/myplate-plan</a:t>
            </a:r>
          </a:p>
        </p:txBody>
      </p:sp>
      <p:pic>
        <p:nvPicPr>
          <p:cNvPr id="7" name="Picture 6" descr="A screenshot of a menu&#10;&#10;Description automatically generated">
            <a:extLst>
              <a:ext uri="{FF2B5EF4-FFF2-40B4-BE49-F238E27FC236}">
                <a16:creationId xmlns:a16="http://schemas.microsoft.com/office/drawing/2014/main" id="{143196B9-19DA-6B45-E1A3-43D74F1B7EEA}"/>
              </a:ext>
            </a:extLst>
          </p:cNvPr>
          <p:cNvPicPr>
            <a:picLocks noChangeAspect="1"/>
          </p:cNvPicPr>
          <p:nvPr/>
        </p:nvPicPr>
        <p:blipFill rotWithShape="1">
          <a:blip r:embed="rId7"/>
          <a:srcRect l="20181" t="48454" r="55058" b="18344"/>
          <a:stretch/>
        </p:blipFill>
        <p:spPr>
          <a:xfrm>
            <a:off x="7311717" y="2315622"/>
            <a:ext cx="8808996" cy="6908223"/>
          </a:xfrm>
          <a:prstGeom prst="rect">
            <a:avLst/>
          </a:prstGeom>
        </p:spPr>
      </p:pic>
      <p:pic>
        <p:nvPicPr>
          <p:cNvPr id="8" name="Picture 7" descr="A screenshot of a menu&#10;&#10;Description automatically generated">
            <a:extLst>
              <a:ext uri="{FF2B5EF4-FFF2-40B4-BE49-F238E27FC236}">
                <a16:creationId xmlns:a16="http://schemas.microsoft.com/office/drawing/2014/main" id="{7363A603-7418-8386-286E-629836EDD409}"/>
              </a:ext>
            </a:extLst>
          </p:cNvPr>
          <p:cNvPicPr>
            <a:picLocks noChangeAspect="1"/>
          </p:cNvPicPr>
          <p:nvPr/>
        </p:nvPicPr>
        <p:blipFill rotWithShape="1">
          <a:blip r:embed="rId7"/>
          <a:srcRect l="30524" t="45394" r="26213" b="51144"/>
          <a:stretch/>
        </p:blipFill>
        <p:spPr>
          <a:xfrm>
            <a:off x="2027383" y="1186559"/>
            <a:ext cx="12312562" cy="5769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096" y="-439152"/>
            <a:ext cx="13539787" cy="2209800"/>
          </a:xfrm>
        </p:spPr>
        <p:txBody>
          <a:bodyPr>
            <a:noAutofit/>
          </a:bodyPr>
          <a:lstStyle/>
          <a:p>
            <a:pPr algn="ctr"/>
            <a:r>
              <a:rPr lang="en-US" sz="7200" dirty="0">
                <a:solidFill>
                  <a:schemeClr val="tx2"/>
                </a:solidFill>
              </a:rPr>
              <a:t>Community Success Stories!</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4134" y="9601200"/>
            <a:ext cx="1153392" cy="685800"/>
          </a:xfrm>
          <a:prstGeom prst="rect">
            <a:avLst/>
          </a:prstGeom>
        </p:spPr>
      </p:pic>
      <p:graphicFrame>
        <p:nvGraphicFramePr>
          <p:cNvPr id="5" name="Table 4">
            <a:extLst>
              <a:ext uri="{FF2B5EF4-FFF2-40B4-BE49-F238E27FC236}">
                <a16:creationId xmlns:a16="http://schemas.microsoft.com/office/drawing/2014/main" id="{FE2E4DB4-0567-5F30-A6F7-2E6E3EDCF1C6}"/>
              </a:ext>
            </a:extLst>
          </p:cNvPr>
          <p:cNvGraphicFramePr>
            <a:graphicFrameLocks noGrp="1"/>
          </p:cNvGraphicFramePr>
          <p:nvPr>
            <p:extLst>
              <p:ext uri="{D42A27DB-BD31-4B8C-83A1-F6EECF244321}">
                <p14:modId xmlns:p14="http://schemas.microsoft.com/office/powerpoint/2010/main" val="66796133"/>
              </p:ext>
            </p:extLst>
          </p:nvPr>
        </p:nvGraphicFramePr>
        <p:xfrm>
          <a:off x="1338943" y="2220687"/>
          <a:ext cx="9385868" cy="7550274"/>
        </p:xfrm>
        <a:graphic>
          <a:graphicData uri="http://schemas.openxmlformats.org/drawingml/2006/table">
            <a:tbl>
              <a:tblPr firstRow="1" bandRow="1">
                <a:tableStyleId>{5C22544A-7EE6-4342-B048-85BDC9FD1C3A}</a:tableStyleId>
              </a:tblPr>
              <a:tblGrid>
                <a:gridCol w="9385868">
                  <a:extLst>
                    <a:ext uri="{9D8B030D-6E8A-4147-A177-3AD203B41FA5}">
                      <a16:colId xmlns:a16="http://schemas.microsoft.com/office/drawing/2014/main" val="535393677"/>
                    </a:ext>
                  </a:extLst>
                </a:gridCol>
              </a:tblGrid>
              <a:tr h="7550274">
                <a:tc>
                  <a:txBody>
                    <a:bodyPr/>
                    <a:lstStyle/>
                    <a:p>
                      <a:pPr lvl="0" algn="l">
                        <a:lnSpc>
                          <a:spcPct val="100000"/>
                        </a:lnSpc>
                        <a:spcBef>
                          <a:spcPts val="0"/>
                        </a:spcBef>
                        <a:spcAft>
                          <a:spcPts val="0"/>
                        </a:spcAft>
                        <a:buNone/>
                      </a:pPr>
                      <a:r>
                        <a:rPr lang="en-US" sz="4000" b="1" i="0" u="none" strike="noStrike" noProof="0" dirty="0">
                          <a:solidFill>
                            <a:srgbClr val="FFFFFF"/>
                          </a:solidFill>
                          <a:effectLst/>
                          <a:latin typeface="Calibri Light"/>
                        </a:rPr>
                        <a:t>Role Model in </a:t>
                      </a:r>
                      <a:r>
                        <a:rPr lang="en-US" sz="4000" b="1" i="0" u="none" strike="noStrike" noProof="0" dirty="0" err="1">
                          <a:solidFill>
                            <a:srgbClr val="FFFFFF"/>
                          </a:solidFill>
                          <a:effectLst/>
                          <a:latin typeface="Calibri Light"/>
                        </a:rPr>
                        <a:t>Spsnish</a:t>
                      </a:r>
                    </a:p>
                    <a:p>
                      <a:pPr lvl="0" algn="l">
                        <a:lnSpc>
                          <a:spcPct val="100000"/>
                        </a:lnSpc>
                        <a:spcBef>
                          <a:spcPts val="0"/>
                        </a:spcBef>
                        <a:spcAft>
                          <a:spcPts val="0"/>
                        </a:spcAft>
                        <a:buNone/>
                      </a:pPr>
                      <a:r>
                        <a:rPr lang="en-US" sz="4000" b="0" i="0" u="none" strike="noStrike" noProof="0" dirty="0">
                          <a:solidFill>
                            <a:srgbClr val="FFFFFF"/>
                          </a:solidFill>
                          <a:effectLst/>
                          <a:latin typeface="Calibri Light"/>
                          <a:hlinkClick r:id="rId4"/>
                        </a:rPr>
                        <a:t>https://vimeo.com/505852089</a:t>
                      </a:r>
                      <a:endParaRPr lang="en-US" sz="4000" b="1" i="0" u="none" strike="noStrike" noProof="0">
                        <a:solidFill>
                          <a:srgbClr val="FFFFFF"/>
                        </a:solidFill>
                        <a:effectLst/>
                        <a:latin typeface="Calibri Light"/>
                      </a:endParaRPr>
                    </a:p>
                    <a:p>
                      <a:pPr lvl="0" algn="l">
                        <a:lnSpc>
                          <a:spcPct val="100000"/>
                        </a:lnSpc>
                        <a:spcBef>
                          <a:spcPts val="0"/>
                        </a:spcBef>
                        <a:spcAft>
                          <a:spcPts val="0"/>
                        </a:spcAft>
                        <a:buNone/>
                      </a:pPr>
                      <a:r>
                        <a:rPr lang="en-US" sz="4000" b="1" i="0" u="none" strike="noStrike" noProof="0" dirty="0">
                          <a:solidFill>
                            <a:srgbClr val="FFFFFF"/>
                          </a:solidFill>
                          <a:effectLst/>
                          <a:latin typeface="Calibri Light"/>
                        </a:rPr>
                        <a:t>Newsletter Span- Role model story</a:t>
                      </a:r>
                    </a:p>
                    <a:p>
                      <a:pPr lvl="0" algn="l">
                        <a:lnSpc>
                          <a:spcPct val="100000"/>
                        </a:lnSpc>
                        <a:spcBef>
                          <a:spcPts val="0"/>
                        </a:spcBef>
                        <a:spcAft>
                          <a:spcPts val="0"/>
                        </a:spcAft>
                        <a:buNone/>
                      </a:pPr>
                      <a:r>
                        <a:rPr lang="en-US" sz="4000" b="0" i="0" u="none" strike="noStrike" noProof="0" dirty="0">
                          <a:solidFill>
                            <a:srgbClr val="FFFFFF"/>
                          </a:solidFill>
                          <a:effectLst/>
                          <a:latin typeface="Calibri Light"/>
                          <a:hlinkClick r:id="rId5"/>
                        </a:rPr>
                        <a:t>https://vimeo.com/519347112</a:t>
                      </a:r>
                      <a:r>
                        <a:rPr lang="en-US" sz="4000" b="0" i="0" u="none" strike="noStrike" noProof="0" dirty="0">
                          <a:solidFill>
                            <a:srgbClr val="FFFFFF"/>
                          </a:solidFill>
                          <a:effectLst/>
                          <a:latin typeface="Calibri Light"/>
                        </a:rPr>
                        <a:t>                 </a:t>
                      </a:r>
                      <a:endParaRPr lang="en-US" sz="4000" b="1" i="0" u="none" strike="noStrike" noProof="0" dirty="0">
                        <a:solidFill>
                          <a:srgbClr val="FFFFFF"/>
                        </a:solidFill>
                        <a:effectLst/>
                        <a:latin typeface="Calibri Light"/>
                      </a:endParaRPr>
                    </a:p>
                    <a:p>
                      <a:pPr lvl="0" algn="l">
                        <a:lnSpc>
                          <a:spcPct val="100000"/>
                        </a:lnSpc>
                        <a:spcBef>
                          <a:spcPts val="0"/>
                        </a:spcBef>
                        <a:spcAft>
                          <a:spcPts val="0"/>
                        </a:spcAft>
                        <a:buNone/>
                      </a:pPr>
                      <a:r>
                        <a:rPr lang="en-US" sz="4000" b="1" i="0" u="none" strike="noStrike" noProof="0" dirty="0" err="1">
                          <a:solidFill>
                            <a:srgbClr val="FFFFFF"/>
                          </a:solidFill>
                          <a:effectLst/>
                          <a:latin typeface="Calibri Light"/>
                        </a:rPr>
                        <a:t>Recetas</a:t>
                      </a:r>
                      <a:endParaRPr lang="en-US" sz="4000" b="1" i="0" u="none" strike="noStrike" noProof="0">
                        <a:solidFill>
                          <a:srgbClr val="FFFFFF"/>
                        </a:solidFill>
                        <a:effectLst/>
                        <a:latin typeface="Calibri Light"/>
                      </a:endParaRPr>
                    </a:p>
                    <a:p>
                      <a:pPr lvl="0" algn="l">
                        <a:lnSpc>
                          <a:spcPct val="100000"/>
                        </a:lnSpc>
                        <a:spcBef>
                          <a:spcPts val="0"/>
                        </a:spcBef>
                        <a:spcAft>
                          <a:spcPts val="0"/>
                        </a:spcAft>
                        <a:buNone/>
                      </a:pPr>
                      <a:r>
                        <a:rPr lang="en-US" sz="4000" b="0" i="0" u="none" strike="noStrike" noProof="0" dirty="0">
                          <a:solidFill>
                            <a:srgbClr val="FFFFFF"/>
                          </a:solidFill>
                          <a:effectLst/>
                          <a:latin typeface="Calibri Light"/>
                          <a:hlinkClick r:id="rId6"/>
                        </a:rPr>
                        <a:t>Tu Salud Si Cuenta - Hamburguesa de Pavo on Vimeo</a:t>
                      </a:r>
                      <a:endParaRPr lang="en-US" sz="4000" b="1" i="0" u="none" strike="noStrike" noProof="0">
                        <a:solidFill>
                          <a:srgbClr val="FFFFFF"/>
                        </a:solidFill>
                        <a:effectLst/>
                        <a:latin typeface="Calibri Light"/>
                      </a:endParaRPr>
                    </a:p>
                    <a:p>
                      <a:pPr lvl="0" algn="l">
                        <a:lnSpc>
                          <a:spcPct val="100000"/>
                        </a:lnSpc>
                        <a:spcBef>
                          <a:spcPts val="0"/>
                        </a:spcBef>
                        <a:spcAft>
                          <a:spcPts val="0"/>
                        </a:spcAft>
                        <a:buNone/>
                      </a:pPr>
                      <a:r>
                        <a:rPr lang="en-US" sz="4000" b="0" i="0" u="none" strike="noStrike" noProof="0" dirty="0">
                          <a:solidFill>
                            <a:srgbClr val="FFFFFF"/>
                          </a:solidFill>
                          <a:effectLst/>
                          <a:latin typeface="Calibri Light"/>
                          <a:hlinkClick r:id="rId7"/>
                        </a:rPr>
                        <a:t>Tu Salud Si Cuenta - Ensalada Mediterránea con Quinoa on Vimeo</a:t>
                      </a:r>
                      <a:endParaRPr lang="en-US" sz="4000" b="1" i="0" u="none" strike="noStrike" noProof="0">
                        <a:solidFill>
                          <a:srgbClr val="FFFFFF"/>
                        </a:solidFill>
                        <a:effectLst/>
                        <a:latin typeface="Calibri Light"/>
                      </a:endParaRPr>
                    </a:p>
                    <a:p>
                      <a:pPr lvl="0" algn="l">
                        <a:lnSpc>
                          <a:spcPct val="100000"/>
                        </a:lnSpc>
                        <a:spcBef>
                          <a:spcPts val="0"/>
                        </a:spcBef>
                        <a:spcAft>
                          <a:spcPts val="0"/>
                        </a:spcAft>
                        <a:buNone/>
                      </a:pPr>
                      <a:endParaRPr lang="en-US" sz="2700" b="1" i="0" u="none" strike="noStrike" noProof="0" dirty="0">
                        <a:solidFill>
                          <a:srgbClr val="FFFFFF"/>
                        </a:solidFill>
                        <a:effectLst/>
                        <a:latin typeface="Calibri Light"/>
                      </a:endParaRPr>
                    </a:p>
                    <a:p>
                      <a:pPr lvl="0" algn="l">
                        <a:lnSpc>
                          <a:spcPct val="100000"/>
                        </a:lnSpc>
                        <a:spcBef>
                          <a:spcPts val="0"/>
                        </a:spcBef>
                        <a:spcAft>
                          <a:spcPts val="0"/>
                        </a:spcAft>
                        <a:buNone/>
                      </a:pPr>
                      <a:r>
                        <a:rPr lang="en-US" sz="4000" b="0" i="0" u="none" strike="noStrike" noProof="0" dirty="0">
                          <a:solidFill>
                            <a:srgbClr val="FFFFFF"/>
                          </a:solidFill>
                          <a:effectLst/>
                          <a:latin typeface="Calibri Light"/>
                          <a:hlinkClick r:id="rId8"/>
                        </a:rPr>
                        <a:t>Tu Salud Si Cuenta - Liquado de Sandia on Vimeo</a:t>
                      </a:r>
                      <a:endParaRPr lang="en-US" sz="4000" b="1" i="0" u="none" strike="noStrike" noProof="0">
                        <a:solidFill>
                          <a:srgbClr val="FFFFFF"/>
                        </a:solidFill>
                        <a:effectLst/>
                        <a:latin typeface="Calibri Light"/>
                      </a:endParaRPr>
                    </a:p>
                  </a:txBody>
                  <a:tcPr marL="89535" marR="89535" marT="0" marB="0">
                    <a:lnL>
                      <a:noFill/>
                    </a:lnL>
                    <a:lnR>
                      <a:noFill/>
                    </a:lnR>
                    <a:lnT>
                      <a:noFill/>
                    </a:lnT>
                    <a:lnB>
                      <a:noFill/>
                    </a:lnB>
                  </a:tcPr>
                </a:tc>
                <a:extLst>
                  <a:ext uri="{0D108BD9-81ED-4DB2-BD59-A6C34878D82A}">
                    <a16:rowId xmlns:a16="http://schemas.microsoft.com/office/drawing/2014/main" val="682865752"/>
                  </a:ext>
                </a:extLst>
              </a:tr>
            </a:tbl>
          </a:graphicData>
        </a:graphic>
      </p:graphicFrame>
      <p:pic>
        <p:nvPicPr>
          <p:cNvPr id="6" name="Picture 5" descr="A yellow letter i on a black background&#10;&#10;Description automatically generated">
            <a:extLst>
              <a:ext uri="{FF2B5EF4-FFF2-40B4-BE49-F238E27FC236}">
                <a16:creationId xmlns:a16="http://schemas.microsoft.com/office/drawing/2014/main" id="{2DC0C911-36B6-4CC9-BC7C-CD6C0D7B6C5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1645" y="2568"/>
            <a:ext cx="731178" cy="688369"/>
          </a:xfrm>
          <a:prstGeom prst="rect">
            <a:avLst/>
          </a:prstGeom>
        </p:spPr>
      </p:pic>
      <p:pic>
        <p:nvPicPr>
          <p:cNvPr id="7" name="Picture 6" descr="A white letter in a circle&#10;&#10;Description automatically generated">
            <a:extLst>
              <a:ext uri="{FF2B5EF4-FFF2-40B4-BE49-F238E27FC236}">
                <a16:creationId xmlns:a16="http://schemas.microsoft.com/office/drawing/2014/main" id="{05D6C56F-D62D-416D-B3D3-7C09BFAA309C}"/>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00692" y="139557"/>
            <a:ext cx="636998" cy="628436"/>
          </a:xfrm>
          <a:prstGeom prst="rect">
            <a:avLst/>
          </a:prstGeom>
        </p:spPr>
      </p:pic>
      <p:graphicFrame>
        <p:nvGraphicFramePr>
          <p:cNvPr id="8" name="Table 7">
            <a:extLst>
              <a:ext uri="{FF2B5EF4-FFF2-40B4-BE49-F238E27FC236}">
                <a16:creationId xmlns:a16="http://schemas.microsoft.com/office/drawing/2014/main" id="{376D0E8A-3F93-4217-AA0C-555DFBE187EE}"/>
              </a:ext>
            </a:extLst>
          </p:cNvPr>
          <p:cNvGraphicFramePr>
            <a:graphicFrameLocks noGrp="1"/>
          </p:cNvGraphicFramePr>
          <p:nvPr>
            <p:extLst>
              <p:ext uri="{D42A27DB-BD31-4B8C-83A1-F6EECF244321}">
                <p14:modId xmlns:p14="http://schemas.microsoft.com/office/powerpoint/2010/main" val="162038168"/>
              </p:ext>
            </p:extLst>
          </p:nvPr>
        </p:nvGraphicFramePr>
        <p:xfrm>
          <a:off x="11054686" y="2217761"/>
          <a:ext cx="5286362" cy="7511140"/>
        </p:xfrm>
        <a:graphic>
          <a:graphicData uri="http://schemas.openxmlformats.org/drawingml/2006/table">
            <a:tbl>
              <a:tblPr firstRow="1" bandRow="1">
                <a:tableStyleId>{5C22544A-7EE6-4342-B048-85BDC9FD1C3A}</a:tableStyleId>
              </a:tblPr>
              <a:tblGrid>
                <a:gridCol w="5286362">
                  <a:extLst>
                    <a:ext uri="{9D8B030D-6E8A-4147-A177-3AD203B41FA5}">
                      <a16:colId xmlns:a16="http://schemas.microsoft.com/office/drawing/2014/main" val="535393677"/>
                    </a:ext>
                  </a:extLst>
                </a:gridCol>
              </a:tblGrid>
              <a:tr h="3755570">
                <a:tc>
                  <a:txBody>
                    <a:bodyPr/>
                    <a:lstStyle/>
                    <a:p>
                      <a:pPr algn="l"/>
                      <a:r>
                        <a:rPr lang="en-US" sz="4000" b="1" dirty="0">
                          <a:effectLst/>
                        </a:rPr>
                        <a:t>Role Model </a:t>
                      </a:r>
                      <a:r>
                        <a:rPr lang="en-US" sz="4000" b="1" dirty="0" err="1">
                          <a:effectLst/>
                        </a:rPr>
                        <a:t>spanish</a:t>
                      </a:r>
                      <a:endParaRPr lang="en-US" sz="4000" dirty="0" err="1">
                        <a:effectLst/>
                      </a:endParaRPr>
                    </a:p>
                  </a:txBody>
                  <a:tcPr marL="89535" marR="89535" marT="0" marB="0">
                    <a:lnL>
                      <a:noFill/>
                    </a:lnL>
                    <a:lnR>
                      <a:noFill/>
                    </a:lnR>
                    <a:lnT>
                      <a:noFill/>
                    </a:lnT>
                    <a:lnB>
                      <a:noFill/>
                    </a:lnB>
                  </a:tcPr>
                </a:tc>
                <a:extLst>
                  <a:ext uri="{0D108BD9-81ED-4DB2-BD59-A6C34878D82A}">
                    <a16:rowId xmlns:a16="http://schemas.microsoft.com/office/drawing/2014/main" val="682865752"/>
                  </a:ext>
                </a:extLst>
              </a:tr>
              <a:tr h="3755570">
                <a:tc>
                  <a:txBody>
                    <a:bodyPr/>
                    <a:lstStyle/>
                    <a:p>
                      <a:pPr lvl="0" algn="l">
                        <a:buNone/>
                      </a:pPr>
                      <a:r>
                        <a:rPr lang="en-US" sz="4000" b="1" i="0" u="none" strike="noStrike" noProof="0" dirty="0" err="1">
                          <a:solidFill>
                            <a:srgbClr val="FFFFFF"/>
                          </a:solidFill>
                          <a:effectLst/>
                          <a:latin typeface="Calibri Light"/>
                        </a:rPr>
                        <a:t>Recetas</a:t>
                      </a:r>
                      <a:endParaRPr lang="en-US" dirty="0" err="1"/>
                    </a:p>
                  </a:txBody>
                  <a:tcPr marL="89534" marR="89534" marT="0" marB="0">
                    <a:lnL w="0">
                      <a:noFill/>
                    </a:lnL>
                    <a:lnR w="0">
                      <a:noFill/>
                    </a:lnR>
                    <a:lnT w="0">
                      <a:noFill/>
                    </a:lnT>
                    <a:lnB w="0">
                      <a:noFill/>
                    </a:lnB>
                  </a:tcPr>
                </a:tc>
                <a:extLst>
                  <a:ext uri="{0D108BD9-81ED-4DB2-BD59-A6C34878D82A}">
                    <a16:rowId xmlns:a16="http://schemas.microsoft.com/office/drawing/2014/main" val="4139385973"/>
                  </a:ext>
                </a:extLst>
              </a:tr>
            </a:tbl>
          </a:graphicData>
        </a:graphic>
      </p:graphicFrame>
      <p:pic>
        <p:nvPicPr>
          <p:cNvPr id="3" name="Picture 2" descr="A qr code on a white background&#10;&#10;Description automatically generated">
            <a:extLst>
              <a:ext uri="{FF2B5EF4-FFF2-40B4-BE49-F238E27FC236}">
                <a16:creationId xmlns:a16="http://schemas.microsoft.com/office/drawing/2014/main" id="{171404BB-0702-8F84-4D4D-0475E9EAEF1A}"/>
              </a:ext>
            </a:extLst>
          </p:cNvPr>
          <p:cNvPicPr>
            <a:picLocks noChangeAspect="1"/>
          </p:cNvPicPr>
          <p:nvPr/>
        </p:nvPicPr>
        <p:blipFill>
          <a:blip r:embed="rId13"/>
          <a:stretch>
            <a:fillRect/>
          </a:stretch>
        </p:blipFill>
        <p:spPr>
          <a:xfrm>
            <a:off x="11535045" y="2962545"/>
            <a:ext cx="2162175" cy="2162175"/>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08ECCFAF-4E7E-1221-CDF3-90E1BFECB4DC}"/>
              </a:ext>
            </a:extLst>
          </p:cNvPr>
          <p:cNvPicPr>
            <a:picLocks noChangeAspect="1"/>
          </p:cNvPicPr>
          <p:nvPr/>
        </p:nvPicPr>
        <p:blipFill>
          <a:blip r:embed="rId14"/>
          <a:stretch>
            <a:fillRect/>
          </a:stretch>
        </p:blipFill>
        <p:spPr>
          <a:xfrm>
            <a:off x="11189988" y="6844432"/>
            <a:ext cx="2162175" cy="2162175"/>
          </a:xfrm>
          <a:prstGeom prst="rect">
            <a:avLst/>
          </a:prstGeom>
        </p:spPr>
      </p:pic>
      <p:pic>
        <p:nvPicPr>
          <p:cNvPr id="10" name="Picture 9" descr="A qr code on a white background&#10;&#10;Description automatically generated">
            <a:extLst>
              <a:ext uri="{FF2B5EF4-FFF2-40B4-BE49-F238E27FC236}">
                <a16:creationId xmlns:a16="http://schemas.microsoft.com/office/drawing/2014/main" id="{EFA0AE48-1596-9AF9-E921-1F5550C0B792}"/>
              </a:ext>
            </a:extLst>
          </p:cNvPr>
          <p:cNvPicPr>
            <a:picLocks noChangeAspect="1"/>
          </p:cNvPicPr>
          <p:nvPr/>
        </p:nvPicPr>
        <p:blipFill>
          <a:blip r:embed="rId15"/>
          <a:stretch>
            <a:fillRect/>
          </a:stretch>
        </p:blipFill>
        <p:spPr>
          <a:xfrm>
            <a:off x="13993574" y="6844432"/>
            <a:ext cx="2162175" cy="2162175"/>
          </a:xfrm>
          <a:prstGeom prst="rect">
            <a:avLst/>
          </a:prstGeom>
        </p:spPr>
      </p:pic>
    </p:spTree>
    <p:extLst>
      <p:ext uri="{BB962C8B-B14F-4D97-AF65-F5344CB8AC3E}">
        <p14:creationId xmlns:p14="http://schemas.microsoft.com/office/powerpoint/2010/main" val="28911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657823"/>
            <a:ext cx="18288000" cy="1629178"/>
          </a:xfrm>
          <a:prstGeom prst="rect">
            <a:avLst/>
          </a:prstGeom>
          <a:solidFill>
            <a:schemeClr val="accent2">
              <a:lumMod val="60000"/>
              <a:lumOff val="40000"/>
            </a:schemeClr>
          </a:solidFill>
        </p:spPr>
        <p:txBody>
          <a:bodyPr/>
          <a:lstStyle/>
          <a:p>
            <a:endParaRPr lang="es-MX" dirty="0"/>
          </a:p>
        </p:txBody>
      </p:sp>
      <p:sp>
        <p:nvSpPr>
          <p:cNvPr id="4" name="TextBox 4"/>
          <p:cNvSpPr txBox="1"/>
          <p:nvPr/>
        </p:nvSpPr>
        <p:spPr>
          <a:xfrm>
            <a:off x="-144379" y="8641332"/>
            <a:ext cx="18287999" cy="865430"/>
          </a:xfrm>
          <a:prstGeom prst="rect">
            <a:avLst/>
          </a:prstGeom>
        </p:spPr>
        <p:txBody>
          <a:bodyPr wrap="square" lIns="0" tIns="0" rIns="0" bIns="0" rtlCol="0" anchor="t">
            <a:spAutoFit/>
          </a:bodyPr>
          <a:lstStyle/>
          <a:p>
            <a:pPr algn="ctr">
              <a:lnSpc>
                <a:spcPts val="6554"/>
              </a:lnSpc>
              <a:spcBef>
                <a:spcPct val="0"/>
              </a:spcBef>
            </a:pPr>
            <a:r>
              <a:rPr lang="en-US" sz="6000" dirty="0">
                <a:latin typeface="HK Grotesk Light Bold"/>
              </a:rPr>
              <a:t>Negative Health Effects of a Nutrient-Deficient Diet</a:t>
            </a:r>
            <a:endParaRPr lang="es-419" sz="6000" dirty="0">
              <a:latin typeface="HK Grotesk Light Bold"/>
            </a:endParaRPr>
          </a:p>
        </p:txBody>
      </p:sp>
      <p:sp>
        <p:nvSpPr>
          <p:cNvPr id="6" name="TextBox 5">
            <a:extLst>
              <a:ext uri="{FF2B5EF4-FFF2-40B4-BE49-F238E27FC236}">
                <a16:creationId xmlns:a16="http://schemas.microsoft.com/office/drawing/2014/main" id="{EB7800D1-896C-4B4B-BF09-F7B32DB3899E}"/>
              </a:ext>
            </a:extLst>
          </p:cNvPr>
          <p:cNvSpPr txBox="1"/>
          <p:nvPr/>
        </p:nvSpPr>
        <p:spPr>
          <a:xfrm>
            <a:off x="15536314" y="2262045"/>
            <a:ext cx="6831728" cy="5365948"/>
          </a:xfrm>
          <a:prstGeom prst="rect">
            <a:avLst/>
          </a:prstGeom>
          <a:noFill/>
        </p:spPr>
        <p:txBody>
          <a:bodyPr wrap="square" rtlCol="0">
            <a:spAutoFit/>
          </a:bodyPr>
          <a:lstStyle/>
          <a:p>
            <a:endParaRPr lang="es-MX"/>
          </a:p>
        </p:txBody>
      </p:sp>
      <p:sp>
        <p:nvSpPr>
          <p:cNvPr id="2" name="TextBox 1">
            <a:extLst>
              <a:ext uri="{FF2B5EF4-FFF2-40B4-BE49-F238E27FC236}">
                <a16:creationId xmlns:a16="http://schemas.microsoft.com/office/drawing/2014/main" id="{9BFBE65C-7B65-4D55-BB17-AFA748651CD6}"/>
              </a:ext>
            </a:extLst>
          </p:cNvPr>
          <p:cNvSpPr txBox="1"/>
          <p:nvPr/>
        </p:nvSpPr>
        <p:spPr>
          <a:xfrm>
            <a:off x="845389" y="258793"/>
            <a:ext cx="7973649" cy="8125301"/>
          </a:xfrm>
          <a:prstGeom prst="rect">
            <a:avLst/>
          </a:prstGeom>
          <a:noFill/>
        </p:spPr>
        <p:txBody>
          <a:bodyPr wrap="square" lIns="91440" tIns="45720" rIns="91440" bIns="45720" rtlCol="0" anchor="t">
            <a:spAutoFit/>
          </a:bodyPr>
          <a:lstStyle/>
          <a:p>
            <a:r>
              <a:rPr lang="es-419" sz="6000" b="1" dirty="0" err="1">
                <a:solidFill>
                  <a:schemeClr val="accent1"/>
                </a:solidFill>
              </a:rPr>
              <a:t>Healthy</a:t>
            </a:r>
            <a:r>
              <a:rPr lang="es-419" sz="6000" b="1" dirty="0">
                <a:solidFill>
                  <a:schemeClr val="accent1"/>
                </a:solidFill>
              </a:rPr>
              <a:t> </a:t>
            </a:r>
            <a:r>
              <a:rPr lang="es-419" sz="6000" b="1" dirty="0" err="1">
                <a:solidFill>
                  <a:schemeClr val="accent1"/>
                </a:solidFill>
              </a:rPr>
              <a:t>eating</a:t>
            </a:r>
            <a:r>
              <a:rPr lang="es-419" sz="6000" b="1" dirty="0">
                <a:solidFill>
                  <a:schemeClr val="accent1"/>
                </a:solidFill>
              </a:rPr>
              <a:t> </a:t>
            </a:r>
            <a:r>
              <a:rPr lang="es-419" sz="6000" b="1" dirty="0" err="1">
                <a:solidFill>
                  <a:schemeClr val="accent1"/>
                </a:solidFill>
              </a:rPr>
              <a:t>helps</a:t>
            </a:r>
            <a:r>
              <a:rPr lang="es-419" sz="6000" b="1" dirty="0">
                <a:solidFill>
                  <a:schemeClr val="accent1"/>
                </a:solidFill>
              </a:rPr>
              <a:t> </a:t>
            </a:r>
            <a:r>
              <a:rPr lang="es-419" sz="6000" b="1" dirty="0" err="1">
                <a:solidFill>
                  <a:schemeClr val="accent1"/>
                </a:solidFill>
              </a:rPr>
              <a:t>you</a:t>
            </a:r>
            <a:r>
              <a:rPr lang="es-419" sz="6000" b="1" dirty="0">
                <a:solidFill>
                  <a:schemeClr val="accent1"/>
                </a:solidFill>
              </a:rPr>
              <a:t> </a:t>
            </a:r>
            <a:r>
              <a:rPr lang="es-419" sz="6000" b="1" dirty="0" err="1">
                <a:solidFill>
                  <a:schemeClr val="accent1"/>
                </a:solidFill>
              </a:rPr>
              <a:t>avoid</a:t>
            </a:r>
            <a:r>
              <a:rPr lang="es-419" sz="6000" b="1" dirty="0">
                <a:solidFill>
                  <a:schemeClr val="accent1"/>
                </a:solidFill>
              </a:rPr>
              <a:t>:</a:t>
            </a:r>
            <a:endParaRPr lang="es-419" sz="6000" b="1" dirty="0">
              <a:solidFill>
                <a:schemeClr val="accent1"/>
              </a:solidFill>
              <a:cs typeface="Calibri"/>
            </a:endParaRPr>
          </a:p>
          <a:p>
            <a:endParaRPr lang="es-419" sz="4800" dirty="0"/>
          </a:p>
          <a:p>
            <a:pPr marL="571500" indent="-571500">
              <a:buFont typeface="Arial" panose="020B0604020202020204" pitchFamily="34" charset="0"/>
              <a:buChar char="•"/>
            </a:pPr>
            <a:r>
              <a:rPr lang="es-419" sz="4800" dirty="0" err="1">
                <a:cs typeface="Calibri"/>
              </a:rPr>
              <a:t>Type</a:t>
            </a:r>
            <a:r>
              <a:rPr lang="es-419" sz="4800" dirty="0">
                <a:cs typeface="Calibri"/>
              </a:rPr>
              <a:t> 2 Diabetes</a:t>
            </a:r>
            <a:endParaRPr lang="es-419" sz="4800" dirty="0"/>
          </a:p>
          <a:p>
            <a:pPr marL="571500" indent="-571500">
              <a:buFont typeface="Arial" panose="020B0604020202020204" pitchFamily="34" charset="0"/>
              <a:buChar char="•"/>
            </a:pPr>
            <a:r>
              <a:rPr lang="es-419" sz="4800" dirty="0" err="1">
                <a:cs typeface="Calibri"/>
              </a:rPr>
              <a:t>Hypertension</a:t>
            </a:r>
            <a:endParaRPr lang="es-419" sz="4800" dirty="0" err="1"/>
          </a:p>
          <a:p>
            <a:pPr marL="571500" indent="-571500">
              <a:buFont typeface="Arial" panose="020B0604020202020204" pitchFamily="34" charset="0"/>
              <a:buChar char="•"/>
            </a:pPr>
            <a:r>
              <a:rPr lang="es-419" sz="4800" dirty="0" err="1"/>
              <a:t>Obesity</a:t>
            </a:r>
          </a:p>
          <a:p>
            <a:pPr marL="571500" indent="-571500">
              <a:buFont typeface="Arial" panose="020B0604020202020204" pitchFamily="34" charset="0"/>
              <a:buChar char="•"/>
            </a:pPr>
            <a:r>
              <a:rPr lang="es-419" sz="4800" dirty="0"/>
              <a:t> </a:t>
            </a:r>
            <a:r>
              <a:rPr lang="es-419" sz="4800" err="1"/>
              <a:t>Cancer</a:t>
            </a:r>
            <a:endParaRPr lang="es-419" sz="4800">
              <a:cs typeface="Calibri"/>
            </a:endParaRPr>
          </a:p>
          <a:p>
            <a:pPr marL="571500" indent="-571500">
              <a:buFont typeface="Arial" panose="020B0604020202020204" pitchFamily="34" charset="0"/>
              <a:buChar char="•"/>
            </a:pPr>
            <a:r>
              <a:rPr lang="es-419" sz="4800" dirty="0"/>
              <a:t>Heart </a:t>
            </a:r>
            <a:r>
              <a:rPr lang="es-419" sz="4800" dirty="0" err="1"/>
              <a:t>failure</a:t>
            </a:r>
          </a:p>
          <a:p>
            <a:pPr marL="571500" indent="-571500">
              <a:buFont typeface="Arial" panose="020B0604020202020204" pitchFamily="34" charset="0"/>
              <a:buChar char="•"/>
            </a:pPr>
            <a:r>
              <a:rPr lang="es-419" sz="4800" dirty="0" err="1"/>
              <a:t>Cardionascular</a:t>
            </a:r>
            <a:r>
              <a:rPr lang="es-419" sz="4800" dirty="0"/>
              <a:t> </a:t>
            </a:r>
            <a:r>
              <a:rPr lang="es-419" sz="4800" dirty="0" err="1"/>
              <a:t>conditions</a:t>
            </a:r>
            <a:r>
              <a:rPr lang="es-419" sz="4800" dirty="0"/>
              <a:t> </a:t>
            </a:r>
            <a:endParaRPr lang="es-419" sz="4800">
              <a:cs typeface="Calibri" panose="020F0502020204030204"/>
            </a:endParaRPr>
          </a:p>
          <a:p>
            <a:pPr marL="571500" indent="-571500">
              <a:buFont typeface="Arial" panose="020B0604020202020204" pitchFamily="34" charset="0"/>
              <a:buChar char="•"/>
            </a:pPr>
            <a:endParaRPr lang="es-419" sz="4800" dirty="0">
              <a:cs typeface="Calibri" panose="020F0502020204030204"/>
            </a:endParaRPr>
          </a:p>
          <a:p>
            <a:endParaRPr lang="es-MX" dirty="0"/>
          </a:p>
        </p:txBody>
      </p:sp>
      <p:pic>
        <p:nvPicPr>
          <p:cNvPr id="2050" name="Picture 2" descr="Overweight &amp; Obesity: Leading Cancer Risk Factor">
            <a:extLst>
              <a:ext uri="{FF2B5EF4-FFF2-40B4-BE49-F238E27FC236}">
                <a16:creationId xmlns:a16="http://schemas.microsoft.com/office/drawing/2014/main" id="{205D6885-8DD3-4C39-99BB-FBF2A6A49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046" y="258793"/>
            <a:ext cx="7838565" cy="8189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a:extLst>
              <a:ext uri="{FF2B5EF4-FFF2-40B4-BE49-F238E27FC236}">
                <a16:creationId xmlns:a16="http://schemas.microsoft.com/office/drawing/2014/main" id="{B9B43B79-AFC8-44FE-B177-84B288E4971B}"/>
              </a:ext>
            </a:extLst>
          </p:cNvPr>
          <p:cNvPicPr>
            <a:picLocks noChangeAspect="1"/>
          </p:cNvPicPr>
          <p:nvPr/>
        </p:nvPicPr>
        <p:blipFill>
          <a:blip r:embed="rId4"/>
          <a:srcRect/>
          <a:stretch>
            <a:fillRect/>
          </a:stretch>
        </p:blipFill>
        <p:spPr>
          <a:xfrm>
            <a:off x="16908558" y="9506762"/>
            <a:ext cx="1235062" cy="7620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100">
                <a:solidFill>
                  <a:schemeClr val="bg1"/>
                </a:solidFill>
              </a:rPr>
              <a:t>VITAMINA A</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2276" y="9465657"/>
            <a:ext cx="1153392" cy="685800"/>
          </a:xfrm>
          <a:prstGeom prst="rect">
            <a:avLst/>
          </a:prstGeom>
        </p:spPr>
      </p:pic>
      <p:sp>
        <p:nvSpPr>
          <p:cNvPr id="17" name="Text Placeholder 2"/>
          <p:cNvSpPr txBox="1">
            <a:spLocks/>
          </p:cNvSpPr>
          <p:nvPr/>
        </p:nvSpPr>
        <p:spPr>
          <a:xfrm>
            <a:off x="7772402" y="4114800"/>
            <a:ext cx="7255670"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Courier New" panose="02070309020205020404" pitchFamily="49" charset="0"/>
              <a:buChar char="o"/>
            </a:pPr>
            <a:endParaRPr lang="es-DO" altLang="en-US" sz="6000">
              <a:solidFill>
                <a:schemeClr val="bg1"/>
              </a:solidFill>
            </a:endParaRPr>
          </a:p>
        </p:txBody>
      </p:sp>
      <p:sp>
        <p:nvSpPr>
          <p:cNvPr id="5" name="Text Placeholder 2"/>
          <p:cNvSpPr txBox="1">
            <a:spLocks/>
          </p:cNvSpPr>
          <p:nvPr/>
        </p:nvSpPr>
        <p:spPr>
          <a:xfrm>
            <a:off x="91156" y="1975920"/>
            <a:ext cx="10205411" cy="4686300"/>
          </a:xfrm>
          <a:prstGeom prst="rect">
            <a:avLst/>
          </a:prstGeom>
        </p:spPr>
        <p:txBody>
          <a:bodyPr vert="horz" lIns="137160" tIns="68580" rIns="137160" bIns="6858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err="1">
                <a:solidFill>
                  <a:schemeClr val="tx1"/>
                </a:solidFill>
              </a:rPr>
              <a:t>Helps</a:t>
            </a:r>
            <a:r>
              <a:rPr lang="es-DO" altLang="en-US" sz="4800">
                <a:solidFill>
                  <a:schemeClr val="tx1"/>
                </a:solidFill>
              </a:rPr>
              <a:t> </a:t>
            </a:r>
            <a:r>
              <a:rPr lang="es-DO" altLang="en-US" sz="4800" err="1">
                <a:solidFill>
                  <a:schemeClr val="tx1"/>
                </a:solidFill>
              </a:rPr>
              <a:t>maintain</a:t>
            </a:r>
            <a:r>
              <a:rPr lang="es-DO" altLang="en-US" sz="4800">
                <a:solidFill>
                  <a:schemeClr val="tx1"/>
                </a:solidFill>
              </a:rPr>
              <a:t> </a:t>
            </a:r>
            <a:r>
              <a:rPr lang="es-DO" altLang="en-US" sz="4800" err="1">
                <a:solidFill>
                  <a:schemeClr val="tx1"/>
                </a:solidFill>
              </a:rPr>
              <a:t>eye</a:t>
            </a:r>
            <a:r>
              <a:rPr lang="es-DO" altLang="en-US" sz="4800">
                <a:solidFill>
                  <a:schemeClr val="tx1"/>
                </a:solidFill>
              </a:rPr>
              <a:t> and skin </a:t>
            </a:r>
            <a:r>
              <a:rPr lang="es-DO" altLang="en-US" sz="4800" err="1">
                <a:solidFill>
                  <a:schemeClr val="tx1"/>
                </a:solidFill>
              </a:rPr>
              <a:t>health</a:t>
            </a:r>
            <a:endParaRPr lang="es-DO" altLang="en-US" sz="4800" err="1">
              <a:solidFill>
                <a:schemeClr val="tx1"/>
              </a:solidFill>
              <a:cs typeface="Calibri"/>
            </a:endParaRPr>
          </a:p>
          <a:p>
            <a:pPr marL="857250" indent="-857250">
              <a:buFont typeface="Arial" panose="020B0604020202020204" pitchFamily="34" charset="0"/>
              <a:buChar char="•"/>
            </a:pPr>
            <a:r>
              <a:rPr lang="es-DO" altLang="en-US" sz="4800" err="1">
                <a:solidFill>
                  <a:schemeClr val="tx1"/>
                </a:solidFill>
              </a:rPr>
              <a:t>Helps</a:t>
            </a:r>
            <a:r>
              <a:rPr lang="es-DO" altLang="en-US" sz="4800">
                <a:solidFill>
                  <a:schemeClr val="tx1"/>
                </a:solidFill>
              </a:rPr>
              <a:t> </a:t>
            </a:r>
            <a:r>
              <a:rPr lang="es-DO" altLang="en-US" sz="4800" err="1">
                <a:solidFill>
                  <a:schemeClr val="tx1"/>
                </a:solidFill>
              </a:rPr>
              <a:t>protect</a:t>
            </a:r>
            <a:r>
              <a:rPr lang="es-DO" altLang="en-US" sz="4800">
                <a:solidFill>
                  <a:schemeClr val="tx1"/>
                </a:solidFill>
              </a:rPr>
              <a:t> </a:t>
            </a:r>
            <a:r>
              <a:rPr lang="es-DO" altLang="en-US" sz="4800" err="1">
                <a:solidFill>
                  <a:schemeClr val="tx1"/>
                </a:solidFill>
              </a:rPr>
              <a:t>against</a:t>
            </a:r>
            <a:r>
              <a:rPr lang="es-DO" altLang="en-US" sz="4800">
                <a:solidFill>
                  <a:schemeClr val="tx1"/>
                </a:solidFill>
              </a:rPr>
              <a:t> </a:t>
            </a:r>
            <a:r>
              <a:rPr lang="es-DO" altLang="en-US" sz="4800" err="1">
                <a:solidFill>
                  <a:schemeClr val="tx1"/>
                </a:solidFill>
              </a:rPr>
              <a:t>infections</a:t>
            </a:r>
            <a:endParaRPr lang="es-DO" altLang="en-US" sz="4800" err="1">
              <a:solidFill>
                <a:schemeClr val="tx1"/>
              </a:solidFill>
              <a:cs typeface="Calibri"/>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89900">
            <a:off x="14211456" y="89723"/>
            <a:ext cx="2900094" cy="5371550"/>
          </a:xfrm>
          <a:prstGeom prst="rect">
            <a:avLst/>
          </a:prstGeom>
        </p:spPr>
      </p:pic>
      <p:sp>
        <p:nvSpPr>
          <p:cNvPr id="7" name="Text Placeholder 2">
            <a:extLst>
              <a:ext uri="{FF2B5EF4-FFF2-40B4-BE49-F238E27FC236}">
                <a16:creationId xmlns:a16="http://schemas.microsoft.com/office/drawing/2014/main" id="{2C1FA2CB-E937-47DE-BC12-28B3D1DC6A97}"/>
              </a:ext>
            </a:extLst>
          </p:cNvPr>
          <p:cNvSpPr txBox="1">
            <a:spLocks/>
          </p:cNvSpPr>
          <p:nvPr/>
        </p:nvSpPr>
        <p:spPr>
          <a:xfrm>
            <a:off x="173833" y="6658460"/>
            <a:ext cx="11156037" cy="4646887"/>
          </a:xfrm>
          <a:prstGeom prst="rect">
            <a:avLst/>
          </a:prstGeom>
        </p:spPr>
        <p:txBody>
          <a:bodyPr vert="horz" lIns="137160" tIns="68580" rIns="137160" bIns="6858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57250" indent="-857250">
              <a:buFont typeface="Arial" panose="020B0604020202020204" pitchFamily="34" charset="0"/>
              <a:buChar char="•"/>
            </a:pPr>
            <a:r>
              <a:rPr lang="es-DO" altLang="en-US" sz="4800" err="1">
                <a:solidFill>
                  <a:schemeClr val="tx1"/>
                </a:solidFill>
              </a:rPr>
              <a:t>Helps</a:t>
            </a:r>
            <a:r>
              <a:rPr lang="es-DO" altLang="en-US" sz="4800">
                <a:solidFill>
                  <a:schemeClr val="tx1"/>
                </a:solidFill>
              </a:rPr>
              <a:t> </a:t>
            </a:r>
            <a:r>
              <a:rPr lang="es-DO" altLang="en-US" sz="4800" err="1">
                <a:solidFill>
                  <a:schemeClr val="tx1"/>
                </a:solidFill>
              </a:rPr>
              <a:t>heal</a:t>
            </a:r>
            <a:r>
              <a:rPr lang="es-DO" altLang="en-US" sz="4800">
                <a:solidFill>
                  <a:schemeClr val="tx1"/>
                </a:solidFill>
              </a:rPr>
              <a:t> </a:t>
            </a:r>
            <a:r>
              <a:rPr lang="es-DO" altLang="en-US" sz="4800" err="1">
                <a:solidFill>
                  <a:schemeClr val="tx1"/>
                </a:solidFill>
              </a:rPr>
              <a:t>cuts</a:t>
            </a:r>
            <a:r>
              <a:rPr lang="es-DO" altLang="en-US" sz="4800">
                <a:solidFill>
                  <a:schemeClr val="tx1"/>
                </a:solidFill>
              </a:rPr>
              <a:t> and </a:t>
            </a:r>
            <a:r>
              <a:rPr lang="es-DO" altLang="en-US" sz="4800" err="1">
                <a:solidFill>
                  <a:schemeClr val="tx1"/>
                </a:solidFill>
              </a:rPr>
              <a:t>wounds</a:t>
            </a:r>
            <a:endParaRPr lang="es-DO" altLang="en-US" sz="4800" err="1">
              <a:solidFill>
                <a:schemeClr val="tx1"/>
              </a:solidFill>
              <a:cs typeface="Calibri"/>
            </a:endParaRPr>
          </a:p>
          <a:p>
            <a:pPr marL="857250" indent="-857250">
              <a:buFont typeface="Arial" panose="020B0604020202020204" pitchFamily="34" charset="0"/>
              <a:buChar char="•"/>
            </a:pPr>
            <a:r>
              <a:rPr lang="es-DO" altLang="en-US" sz="4800" err="1">
                <a:solidFill>
                  <a:schemeClr val="tx1"/>
                </a:solidFill>
                <a:cs typeface="Calibri"/>
              </a:rPr>
              <a:t>Helps</a:t>
            </a:r>
            <a:r>
              <a:rPr lang="es-DO" altLang="en-US" sz="4800">
                <a:solidFill>
                  <a:schemeClr val="tx1"/>
                </a:solidFill>
                <a:cs typeface="Calibri"/>
              </a:rPr>
              <a:t> </a:t>
            </a:r>
            <a:r>
              <a:rPr lang="es-DO" altLang="en-US" sz="4800" err="1">
                <a:solidFill>
                  <a:schemeClr val="tx1"/>
                </a:solidFill>
                <a:cs typeface="Calibri"/>
              </a:rPr>
              <a:t>keep</a:t>
            </a:r>
            <a:r>
              <a:rPr lang="es-DO" altLang="en-US" sz="4800">
                <a:solidFill>
                  <a:schemeClr val="tx1"/>
                </a:solidFill>
                <a:cs typeface="Calibri"/>
              </a:rPr>
              <a:t> </a:t>
            </a:r>
            <a:r>
              <a:rPr lang="es-DO" altLang="en-US" sz="4800" err="1">
                <a:solidFill>
                  <a:schemeClr val="tx1"/>
                </a:solidFill>
                <a:cs typeface="Calibri"/>
              </a:rPr>
              <a:t>teeth</a:t>
            </a:r>
            <a:r>
              <a:rPr lang="es-DO" altLang="en-US" sz="4800">
                <a:solidFill>
                  <a:schemeClr val="tx1"/>
                </a:solidFill>
                <a:cs typeface="Calibri"/>
              </a:rPr>
              <a:t> and </a:t>
            </a:r>
            <a:r>
              <a:rPr lang="es-DO" altLang="en-US" sz="4800" err="1">
                <a:solidFill>
                  <a:schemeClr val="tx1"/>
                </a:solidFill>
                <a:cs typeface="Calibri"/>
              </a:rPr>
              <a:t>gums</a:t>
            </a:r>
            <a:r>
              <a:rPr lang="es-DO" altLang="en-US" sz="4800">
                <a:solidFill>
                  <a:schemeClr val="tx1"/>
                </a:solidFill>
                <a:cs typeface="Calibri"/>
              </a:rPr>
              <a:t> </a:t>
            </a:r>
            <a:r>
              <a:rPr lang="es-DO" altLang="en-US" sz="4800" err="1">
                <a:solidFill>
                  <a:schemeClr val="tx1"/>
                </a:solidFill>
                <a:cs typeface="Calibri"/>
              </a:rPr>
              <a:t>healthy</a:t>
            </a:r>
          </a:p>
        </p:txBody>
      </p:sp>
      <p:sp>
        <p:nvSpPr>
          <p:cNvPr id="8" name="TextBox 5">
            <a:extLst>
              <a:ext uri="{FF2B5EF4-FFF2-40B4-BE49-F238E27FC236}">
                <a16:creationId xmlns:a16="http://schemas.microsoft.com/office/drawing/2014/main" id="{5B8128C1-949D-47C5-AF5A-C0D1D52CC8D3}"/>
              </a:ext>
            </a:extLst>
          </p:cNvPr>
          <p:cNvSpPr txBox="1"/>
          <p:nvPr/>
        </p:nvSpPr>
        <p:spPr>
          <a:xfrm>
            <a:off x="173831" y="2306735"/>
            <a:ext cx="8123327" cy="910827"/>
          </a:xfrm>
          <a:prstGeom prst="rect">
            <a:avLst/>
          </a:prstGeom>
        </p:spPr>
        <p:txBody>
          <a:bodyPr lIns="0" tIns="0" rIns="0" bIns="0" rtlCol="0" anchor="t">
            <a:spAutoFit/>
          </a:bodyPr>
          <a:lstStyle/>
          <a:p>
            <a:pPr>
              <a:lnSpc>
                <a:spcPts val="7038"/>
              </a:lnSpc>
            </a:pPr>
            <a:r>
              <a:rPr lang="en-US" sz="7400" b="1" dirty="0">
                <a:solidFill>
                  <a:srgbClr val="141414"/>
                </a:solidFill>
                <a:latin typeface="Glacial Indifference"/>
              </a:rPr>
              <a:t>VITAMIN A</a:t>
            </a:r>
          </a:p>
        </p:txBody>
      </p:sp>
      <p:sp>
        <p:nvSpPr>
          <p:cNvPr id="9" name="TextBox 5">
            <a:extLst>
              <a:ext uri="{FF2B5EF4-FFF2-40B4-BE49-F238E27FC236}">
                <a16:creationId xmlns:a16="http://schemas.microsoft.com/office/drawing/2014/main" id="{51E170BA-D625-4006-AC6E-5B4952D7A980}"/>
              </a:ext>
            </a:extLst>
          </p:cNvPr>
          <p:cNvSpPr txBox="1"/>
          <p:nvPr/>
        </p:nvSpPr>
        <p:spPr>
          <a:xfrm>
            <a:off x="324754" y="6939494"/>
            <a:ext cx="8123327" cy="910827"/>
          </a:xfrm>
          <a:prstGeom prst="rect">
            <a:avLst/>
          </a:prstGeom>
        </p:spPr>
        <p:txBody>
          <a:bodyPr lIns="0" tIns="0" rIns="0" bIns="0" rtlCol="0" anchor="t">
            <a:spAutoFit/>
          </a:bodyPr>
          <a:lstStyle/>
          <a:p>
            <a:pPr>
              <a:lnSpc>
                <a:spcPts val="7038"/>
              </a:lnSpc>
            </a:pPr>
            <a:r>
              <a:rPr lang="en-US" sz="7410" b="1">
                <a:solidFill>
                  <a:srgbClr val="141414"/>
                </a:solidFill>
                <a:latin typeface="Glacial Indifference"/>
              </a:rPr>
              <a:t>VITAMINA C</a:t>
            </a:r>
          </a:p>
        </p:txBody>
      </p:sp>
      <p:pic>
        <p:nvPicPr>
          <p:cNvPr id="10" name="Picture 9">
            <a:extLst>
              <a:ext uri="{FF2B5EF4-FFF2-40B4-BE49-F238E27FC236}">
                <a16:creationId xmlns:a16="http://schemas.microsoft.com/office/drawing/2014/main" id="{C6957F00-BC30-463B-BC31-5EFE3A051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6718" y="5845831"/>
            <a:ext cx="5309078" cy="3619826"/>
          </a:xfrm>
          <a:prstGeom prst="rect">
            <a:avLst/>
          </a:prstGeom>
        </p:spPr>
      </p:pic>
      <p:sp>
        <p:nvSpPr>
          <p:cNvPr id="11" name="TextBox 23">
            <a:extLst>
              <a:ext uri="{FF2B5EF4-FFF2-40B4-BE49-F238E27FC236}">
                <a16:creationId xmlns:a16="http://schemas.microsoft.com/office/drawing/2014/main" id="{2C29DC4C-5BAC-4EA6-A31D-B59DC027FB95}"/>
              </a:ext>
            </a:extLst>
          </p:cNvPr>
          <p:cNvSpPr txBox="1"/>
          <p:nvPr/>
        </p:nvSpPr>
        <p:spPr>
          <a:xfrm>
            <a:off x="6476661" y="123908"/>
            <a:ext cx="13917899" cy="1077218"/>
          </a:xfrm>
          <a:prstGeom prst="rect">
            <a:avLst/>
          </a:prstGeom>
        </p:spPr>
        <p:txBody>
          <a:bodyPr wrap="square" lIns="0" tIns="0" rIns="0" bIns="0" rtlCol="0" anchor="t">
            <a:spAutoFit/>
          </a:bodyPr>
          <a:lstStyle/>
          <a:p>
            <a:pPr>
              <a:lnSpc>
                <a:spcPts val="8375"/>
              </a:lnSpc>
            </a:pPr>
            <a:r>
              <a:rPr lang="en-US" sz="7875" dirty="0">
                <a:solidFill>
                  <a:schemeClr val="accent1"/>
                </a:solidFill>
                <a:latin typeface="Glacial Indifference"/>
              </a:rPr>
              <a:t>BENEFITS</a:t>
            </a:r>
            <a:endParaRPr lang="en-US" sz="7901" dirty="0">
              <a:solidFill>
                <a:schemeClr val="accent1"/>
              </a:solidFill>
              <a:latin typeface="Glacial Indifference"/>
            </a:endParaRPr>
          </a:p>
        </p:txBody>
      </p:sp>
      <p:pic>
        <p:nvPicPr>
          <p:cNvPr id="7170" name="Picture 2" descr="Vegetable of the month: Cauliflower - Harvard Health">
            <a:extLst>
              <a:ext uri="{FF2B5EF4-FFF2-40B4-BE49-F238E27FC236}">
                <a16:creationId xmlns:a16="http://schemas.microsoft.com/office/drawing/2014/main" id="{8F8F13E4-1B0A-4FE6-8DCD-A3963F8BCB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7310" y="3092148"/>
            <a:ext cx="3563087" cy="347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4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100">
                <a:solidFill>
                  <a:schemeClr val="bg1"/>
                </a:solidFill>
              </a:rPr>
              <a:t>FIBRA</a:t>
            </a:r>
          </a:p>
        </p:txBody>
      </p:sp>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21175" y="9493173"/>
            <a:ext cx="1153392" cy="685800"/>
          </a:xfrm>
          <a:prstGeom prst="rect">
            <a:avLst/>
          </a:prstGeom>
        </p:spPr>
      </p:pic>
      <p:sp>
        <p:nvSpPr>
          <p:cNvPr id="17" name="Text Placeholder 2"/>
          <p:cNvSpPr txBox="1">
            <a:spLocks/>
          </p:cNvSpPr>
          <p:nvPr/>
        </p:nvSpPr>
        <p:spPr>
          <a:xfrm>
            <a:off x="7772402" y="4114800"/>
            <a:ext cx="7255670" cy="46863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buFont typeface="Courier New" panose="02070309020205020404" pitchFamily="49" charset="0"/>
              <a:buChar char="o"/>
            </a:pPr>
            <a:endParaRPr lang="es-DO" altLang="en-US" sz="6000">
              <a:solidFill>
                <a:schemeClr val="bg1"/>
              </a:solidFill>
            </a:endParaRPr>
          </a:p>
        </p:txBody>
      </p:sp>
      <p:sp>
        <p:nvSpPr>
          <p:cNvPr id="5" name="Text Placeholder 2"/>
          <p:cNvSpPr txBox="1">
            <a:spLocks/>
          </p:cNvSpPr>
          <p:nvPr/>
        </p:nvSpPr>
        <p:spPr>
          <a:xfrm>
            <a:off x="249791" y="2486025"/>
            <a:ext cx="10661505" cy="4686300"/>
          </a:xfrm>
          <a:prstGeom prst="rect">
            <a:avLst/>
          </a:prstGeom>
        </p:spPr>
        <p:txBody>
          <a:bodyPr vert="horz" lIns="137160" tIns="68580" rIns="137160" bIns="6858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es-DO" altLang="en-US" sz="4800">
              <a:solidFill>
                <a:schemeClr val="tx1"/>
              </a:solidFill>
              <a:cs typeface="Calibri"/>
            </a:endParaRPr>
          </a:p>
        </p:txBody>
      </p:sp>
      <p:pic>
        <p:nvPicPr>
          <p:cNvPr id="1028" name="Picture 4" descr="http://img.foodnetwork.com/FOOD/2012/01/06/HE_fruits-vegetables-heart-shape_s4x3_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3210" y="34290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a:extLst>
              <a:ext uri="{FF2B5EF4-FFF2-40B4-BE49-F238E27FC236}">
                <a16:creationId xmlns:a16="http://schemas.microsoft.com/office/drawing/2014/main" id="{91731B57-1B35-4316-A623-710B3BC20841}"/>
              </a:ext>
            </a:extLst>
          </p:cNvPr>
          <p:cNvSpPr txBox="1"/>
          <p:nvPr/>
        </p:nvSpPr>
        <p:spPr>
          <a:xfrm>
            <a:off x="371387" y="2150269"/>
            <a:ext cx="8123327" cy="1806585"/>
          </a:xfrm>
          <a:prstGeom prst="rect">
            <a:avLst/>
          </a:prstGeom>
        </p:spPr>
        <p:txBody>
          <a:bodyPr lIns="0" tIns="0" rIns="0" bIns="0" rtlCol="0" anchor="t">
            <a:spAutoFit/>
          </a:bodyPr>
          <a:lstStyle/>
          <a:p>
            <a:pPr>
              <a:lnSpc>
                <a:spcPts val="7038"/>
              </a:lnSpc>
            </a:pPr>
            <a:r>
              <a:rPr lang="en-US" sz="7350" b="1">
                <a:solidFill>
                  <a:srgbClr val="141414"/>
                </a:solidFill>
                <a:latin typeface="Glacial Indifference"/>
              </a:rPr>
              <a:t>FIBER</a:t>
            </a:r>
          </a:p>
          <a:p>
            <a:pPr>
              <a:lnSpc>
                <a:spcPts val="7038"/>
              </a:lnSpc>
            </a:pPr>
            <a:endParaRPr lang="en-US" sz="7350" b="1">
              <a:solidFill>
                <a:srgbClr val="141414"/>
              </a:solidFill>
              <a:latin typeface="Glacial Indifference"/>
            </a:endParaRPr>
          </a:p>
        </p:txBody>
      </p:sp>
      <p:sp>
        <p:nvSpPr>
          <p:cNvPr id="8" name="Text Placeholder 2">
            <a:extLst>
              <a:ext uri="{FF2B5EF4-FFF2-40B4-BE49-F238E27FC236}">
                <a16:creationId xmlns:a16="http://schemas.microsoft.com/office/drawing/2014/main" id="{7864FD92-7AD8-4E57-AE97-B6441D8D11C3}"/>
              </a:ext>
            </a:extLst>
          </p:cNvPr>
          <p:cNvSpPr txBox="1">
            <a:spLocks/>
          </p:cNvSpPr>
          <p:nvPr/>
        </p:nvSpPr>
        <p:spPr>
          <a:xfrm>
            <a:off x="249791" y="6681746"/>
            <a:ext cx="11637410" cy="4686300"/>
          </a:xfrm>
          <a:prstGeom prst="rect">
            <a:avLst/>
          </a:prstGeom>
        </p:spPr>
        <p:txBody>
          <a:bodyPr vert="horz" lIns="137160" tIns="68580" rIns="137160" bIns="6858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85800" indent="-685800">
              <a:buFont typeface="Arial"/>
              <a:buChar char="•"/>
            </a:pPr>
            <a:r>
              <a:rPr lang="es-DO" altLang="en-US" sz="4800" dirty="0">
                <a:solidFill>
                  <a:schemeClr val="tx1"/>
                </a:solidFill>
                <a:cs typeface="Calibri"/>
              </a:rPr>
              <a:t> </a:t>
            </a:r>
            <a:r>
              <a:rPr lang="es-DO" altLang="en-US" sz="4800" err="1">
                <a:solidFill>
                  <a:schemeClr val="tx1"/>
                </a:solidFill>
                <a:cs typeface="Calibri"/>
              </a:rPr>
              <a:t>Helps</a:t>
            </a:r>
            <a:r>
              <a:rPr lang="es-DO" altLang="en-US" sz="4800" dirty="0">
                <a:solidFill>
                  <a:schemeClr val="tx1"/>
                </a:solidFill>
                <a:cs typeface="Calibri"/>
              </a:rPr>
              <a:t> </a:t>
            </a:r>
            <a:r>
              <a:rPr lang="es-DO" altLang="en-US" sz="4800" err="1">
                <a:solidFill>
                  <a:schemeClr val="tx1"/>
                </a:solidFill>
                <a:cs typeface="Calibri"/>
              </a:rPr>
              <a:t>maintain</a:t>
            </a:r>
            <a:r>
              <a:rPr lang="es-DO" altLang="en-US" sz="4800" dirty="0">
                <a:solidFill>
                  <a:schemeClr val="tx1"/>
                </a:solidFill>
                <a:cs typeface="Calibri"/>
              </a:rPr>
              <a:t> </a:t>
            </a:r>
            <a:r>
              <a:rPr lang="es-DO" altLang="en-US" sz="4800" err="1">
                <a:solidFill>
                  <a:schemeClr val="tx1"/>
                </a:solidFill>
                <a:cs typeface="Calibri"/>
              </a:rPr>
              <a:t>healthy</a:t>
            </a:r>
            <a:r>
              <a:rPr lang="es-DO" altLang="en-US" sz="4800" dirty="0">
                <a:solidFill>
                  <a:schemeClr val="tx1"/>
                </a:solidFill>
                <a:cs typeface="Calibri"/>
              </a:rPr>
              <a:t> </a:t>
            </a:r>
            <a:r>
              <a:rPr lang="es-DO" altLang="en-US" sz="4800" err="1">
                <a:solidFill>
                  <a:schemeClr val="tx1"/>
                </a:solidFill>
                <a:cs typeface="Calibri"/>
              </a:rPr>
              <a:t>blood</a:t>
            </a:r>
            <a:r>
              <a:rPr lang="es-DO" altLang="en-US" sz="4800" dirty="0">
                <a:solidFill>
                  <a:schemeClr val="tx1"/>
                </a:solidFill>
                <a:cs typeface="Calibri"/>
              </a:rPr>
              <a:t> </a:t>
            </a:r>
            <a:r>
              <a:rPr lang="es-DO" altLang="en-US" sz="4800" err="1">
                <a:solidFill>
                  <a:schemeClr val="tx1"/>
                </a:solidFill>
                <a:cs typeface="Calibri"/>
              </a:rPr>
              <a:t>pressure</a:t>
            </a:r>
            <a:endParaRPr lang="en-US">
              <a:solidFill>
                <a:schemeClr val="tx1"/>
              </a:solidFill>
              <a:cs typeface="Calibri" panose="020F0502020204030204"/>
            </a:endParaRPr>
          </a:p>
          <a:p>
            <a:pPr marL="685800" indent="-685800">
              <a:buFont typeface="Arial"/>
              <a:buChar char="•"/>
            </a:pPr>
            <a:r>
              <a:rPr lang="es-DO" altLang="en-US" sz="4800" err="1">
                <a:solidFill>
                  <a:schemeClr val="tx1"/>
                </a:solidFill>
                <a:cs typeface="Calibri"/>
              </a:rPr>
              <a:t>Helps</a:t>
            </a:r>
            <a:r>
              <a:rPr lang="es-DO" altLang="en-US" sz="4800" dirty="0">
                <a:solidFill>
                  <a:schemeClr val="tx1"/>
                </a:solidFill>
                <a:cs typeface="Calibri"/>
              </a:rPr>
              <a:t> </a:t>
            </a:r>
            <a:r>
              <a:rPr lang="es-DO" altLang="en-US" sz="4800" err="1">
                <a:solidFill>
                  <a:schemeClr val="tx1"/>
                </a:solidFill>
                <a:cs typeface="Calibri"/>
              </a:rPr>
              <a:t>strengthen</a:t>
            </a:r>
            <a:r>
              <a:rPr lang="es-DO" altLang="en-US" sz="4800" dirty="0">
                <a:solidFill>
                  <a:schemeClr val="tx1"/>
                </a:solidFill>
                <a:cs typeface="Calibri"/>
              </a:rPr>
              <a:t> </a:t>
            </a:r>
            <a:r>
              <a:rPr lang="es-DO" altLang="en-US" sz="4800" err="1">
                <a:solidFill>
                  <a:schemeClr val="tx1"/>
                </a:solidFill>
                <a:cs typeface="Calibri"/>
              </a:rPr>
              <a:t>our</a:t>
            </a:r>
            <a:r>
              <a:rPr lang="es-DO" altLang="en-US" sz="4800" dirty="0">
                <a:solidFill>
                  <a:schemeClr val="tx1"/>
                </a:solidFill>
                <a:cs typeface="Calibri"/>
              </a:rPr>
              <a:t> </a:t>
            </a:r>
            <a:r>
              <a:rPr lang="es-DO" altLang="en-US" sz="4800" err="1">
                <a:solidFill>
                  <a:schemeClr val="tx1"/>
                </a:solidFill>
                <a:cs typeface="Calibri"/>
              </a:rPr>
              <a:t>muscles</a:t>
            </a:r>
            <a:endParaRPr lang="es-DO" altLang="en-US" sz="4800">
              <a:solidFill>
                <a:schemeClr val="tx1"/>
              </a:solidFill>
              <a:cs typeface="Calibri"/>
            </a:endParaRPr>
          </a:p>
        </p:txBody>
      </p:sp>
      <p:sp>
        <p:nvSpPr>
          <p:cNvPr id="9" name="TextBox 5">
            <a:extLst>
              <a:ext uri="{FF2B5EF4-FFF2-40B4-BE49-F238E27FC236}">
                <a16:creationId xmlns:a16="http://schemas.microsoft.com/office/drawing/2014/main" id="{84BA6EA1-C9B9-45E6-AA51-AE632F68E7EE}"/>
              </a:ext>
            </a:extLst>
          </p:cNvPr>
          <p:cNvSpPr txBox="1"/>
          <p:nvPr/>
        </p:nvSpPr>
        <p:spPr>
          <a:xfrm>
            <a:off x="249791" y="6775484"/>
            <a:ext cx="8123327" cy="908903"/>
          </a:xfrm>
          <a:prstGeom prst="rect">
            <a:avLst/>
          </a:prstGeom>
        </p:spPr>
        <p:txBody>
          <a:bodyPr lIns="0" tIns="0" rIns="0" bIns="0" rtlCol="0" anchor="t">
            <a:spAutoFit/>
          </a:bodyPr>
          <a:lstStyle/>
          <a:p>
            <a:pPr>
              <a:lnSpc>
                <a:spcPts val="7038"/>
              </a:lnSpc>
            </a:pPr>
            <a:r>
              <a:rPr lang="en-US" sz="7350" b="1">
                <a:solidFill>
                  <a:srgbClr val="141414"/>
                </a:solidFill>
                <a:latin typeface="Glacial Indifference"/>
              </a:rPr>
              <a:t>POTASSIUM</a:t>
            </a:r>
            <a:endParaRPr lang="en-US" sz="7410" b="1">
              <a:solidFill>
                <a:srgbClr val="141414"/>
              </a:solidFill>
              <a:latin typeface="Glacial Indifference"/>
            </a:endParaRPr>
          </a:p>
        </p:txBody>
      </p:sp>
      <p:pic>
        <p:nvPicPr>
          <p:cNvPr id="10" name="Picture 9">
            <a:extLst>
              <a:ext uri="{FF2B5EF4-FFF2-40B4-BE49-F238E27FC236}">
                <a16:creationId xmlns:a16="http://schemas.microsoft.com/office/drawing/2014/main" id="{DCA76B75-3792-491A-9F54-604992D90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336498" y="3974264"/>
            <a:ext cx="5067485" cy="5414963"/>
          </a:xfrm>
          <a:prstGeom prst="rect">
            <a:avLst/>
          </a:prstGeom>
        </p:spPr>
      </p:pic>
      <p:sp>
        <p:nvSpPr>
          <p:cNvPr id="11" name="TextBox 23">
            <a:extLst>
              <a:ext uri="{FF2B5EF4-FFF2-40B4-BE49-F238E27FC236}">
                <a16:creationId xmlns:a16="http://schemas.microsoft.com/office/drawing/2014/main" id="{70183758-9F8B-49AB-AA81-63D2B788DA8C}"/>
              </a:ext>
            </a:extLst>
          </p:cNvPr>
          <p:cNvSpPr txBox="1"/>
          <p:nvPr/>
        </p:nvSpPr>
        <p:spPr>
          <a:xfrm>
            <a:off x="6068496" y="171450"/>
            <a:ext cx="13917899" cy="1077218"/>
          </a:xfrm>
          <a:prstGeom prst="rect">
            <a:avLst/>
          </a:prstGeom>
        </p:spPr>
        <p:txBody>
          <a:bodyPr wrap="square" lIns="0" tIns="0" rIns="0" bIns="0" rtlCol="0" anchor="t">
            <a:spAutoFit/>
          </a:bodyPr>
          <a:lstStyle/>
          <a:p>
            <a:pPr>
              <a:lnSpc>
                <a:spcPts val="8375"/>
              </a:lnSpc>
            </a:pPr>
            <a:r>
              <a:rPr lang="en-US" sz="7875" dirty="0">
                <a:solidFill>
                  <a:schemeClr val="accent1"/>
                </a:solidFill>
                <a:latin typeface="Glacial Indifference"/>
              </a:rPr>
              <a:t>BENEFITS</a:t>
            </a:r>
            <a:endParaRPr lang="en-US" sz="7901" dirty="0">
              <a:solidFill>
                <a:schemeClr val="accent1"/>
              </a:solidFill>
              <a:latin typeface="Glacial Indifference"/>
            </a:endParaRPr>
          </a:p>
        </p:txBody>
      </p:sp>
      <p:sp>
        <p:nvSpPr>
          <p:cNvPr id="6" name="Text Placeholder 2">
            <a:extLst>
              <a:ext uri="{FF2B5EF4-FFF2-40B4-BE49-F238E27FC236}">
                <a16:creationId xmlns:a16="http://schemas.microsoft.com/office/drawing/2014/main" id="{CBE8F354-F606-EF84-A3EA-C858652CA8AD}"/>
              </a:ext>
            </a:extLst>
          </p:cNvPr>
          <p:cNvSpPr txBox="1">
            <a:spLocks/>
          </p:cNvSpPr>
          <p:nvPr/>
        </p:nvSpPr>
        <p:spPr>
          <a:xfrm>
            <a:off x="249791" y="2090038"/>
            <a:ext cx="11637410" cy="4686300"/>
          </a:xfrm>
          <a:prstGeom prst="rect">
            <a:avLst/>
          </a:prstGeom>
        </p:spPr>
        <p:txBody>
          <a:bodyPr vert="horz" lIns="137160" tIns="68580" rIns="137160" bIns="68580"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85800" indent="-685800">
              <a:buFont typeface="Arial"/>
              <a:buChar char="•"/>
            </a:pPr>
            <a:r>
              <a:rPr lang="es-DO" altLang="en-US" sz="4800" dirty="0">
                <a:solidFill>
                  <a:schemeClr val="tx1"/>
                </a:solidFill>
                <a:cs typeface="Calibri"/>
              </a:rPr>
              <a:t> </a:t>
            </a:r>
            <a:r>
              <a:rPr lang="es-DO" altLang="en-US" sz="4800" dirty="0" err="1">
                <a:solidFill>
                  <a:schemeClr val="tx1"/>
                </a:solidFill>
                <a:cs typeface="Calibri"/>
              </a:rPr>
              <a:t>Helps</a:t>
            </a:r>
            <a:r>
              <a:rPr lang="es-DO" altLang="en-US" sz="4800" dirty="0">
                <a:solidFill>
                  <a:schemeClr val="tx1"/>
                </a:solidFill>
                <a:cs typeface="Calibri"/>
              </a:rPr>
              <a:t> in </a:t>
            </a:r>
            <a:r>
              <a:rPr lang="es-DO" altLang="en-US" sz="4800" dirty="0" err="1">
                <a:solidFill>
                  <a:schemeClr val="tx1"/>
                </a:solidFill>
                <a:cs typeface="Calibri"/>
              </a:rPr>
              <a:t>digestion</a:t>
            </a:r>
            <a:r>
              <a:rPr lang="es-DO" altLang="en-US" sz="4800" dirty="0">
                <a:solidFill>
                  <a:schemeClr val="tx1"/>
                </a:solidFill>
                <a:cs typeface="Calibri"/>
              </a:rPr>
              <a:t> and </a:t>
            </a:r>
            <a:r>
              <a:rPr lang="es-DO" altLang="en-US" sz="4800" dirty="0" err="1">
                <a:solidFill>
                  <a:schemeClr val="tx1"/>
                </a:solidFill>
                <a:cs typeface="Calibri"/>
              </a:rPr>
              <a:t>prevents</a:t>
            </a:r>
            <a:r>
              <a:rPr lang="es-DO" altLang="en-US" sz="4800" dirty="0">
                <a:solidFill>
                  <a:schemeClr val="tx1"/>
                </a:solidFill>
                <a:cs typeface="Calibri"/>
              </a:rPr>
              <a:t> </a:t>
            </a:r>
            <a:r>
              <a:rPr lang="es-DO" altLang="en-US" sz="4800" dirty="0" err="1">
                <a:solidFill>
                  <a:schemeClr val="tx1"/>
                </a:solidFill>
                <a:cs typeface="Calibri"/>
              </a:rPr>
              <a:t>constipation</a:t>
            </a:r>
          </a:p>
          <a:p>
            <a:pPr marL="685800" indent="-685800">
              <a:buFont typeface="Arial"/>
              <a:buChar char="•"/>
            </a:pPr>
            <a:r>
              <a:rPr lang="es-DO" altLang="en-US" sz="4800" dirty="0" err="1">
                <a:solidFill>
                  <a:schemeClr val="tx1"/>
                </a:solidFill>
                <a:cs typeface="Calibri"/>
              </a:rPr>
              <a:t>Helps</a:t>
            </a:r>
            <a:r>
              <a:rPr lang="es-DO" altLang="en-US" sz="4800" dirty="0">
                <a:solidFill>
                  <a:schemeClr val="tx1"/>
                </a:solidFill>
                <a:cs typeface="Calibri"/>
              </a:rPr>
              <a:t> reduce </a:t>
            </a:r>
            <a:r>
              <a:rPr lang="es-DO" altLang="en-US" sz="4800" dirty="0" err="1">
                <a:solidFill>
                  <a:schemeClr val="tx1"/>
                </a:solidFill>
                <a:cs typeface="Calibri"/>
              </a:rPr>
              <a:t>the</a:t>
            </a:r>
            <a:r>
              <a:rPr lang="es-DO" altLang="en-US" sz="4800" dirty="0">
                <a:solidFill>
                  <a:schemeClr val="tx1"/>
                </a:solidFill>
                <a:cs typeface="Calibri"/>
              </a:rPr>
              <a:t> </a:t>
            </a:r>
            <a:r>
              <a:rPr lang="es-DO" altLang="en-US" sz="4800" dirty="0" err="1">
                <a:solidFill>
                  <a:schemeClr val="tx1"/>
                </a:solidFill>
                <a:cs typeface="Calibri"/>
              </a:rPr>
              <a:t>risk</a:t>
            </a:r>
            <a:r>
              <a:rPr lang="es-DO" altLang="en-US" sz="4800" dirty="0">
                <a:solidFill>
                  <a:schemeClr val="tx1"/>
                </a:solidFill>
                <a:cs typeface="Calibri"/>
              </a:rPr>
              <a:t> </a:t>
            </a:r>
            <a:r>
              <a:rPr lang="es-DO" altLang="en-US" sz="4800" dirty="0" err="1">
                <a:solidFill>
                  <a:schemeClr val="tx1"/>
                </a:solidFill>
                <a:cs typeface="Calibri"/>
              </a:rPr>
              <a:t>of</a:t>
            </a:r>
            <a:r>
              <a:rPr lang="es-DO" altLang="en-US" sz="4800" dirty="0">
                <a:solidFill>
                  <a:schemeClr val="tx1"/>
                </a:solidFill>
                <a:cs typeface="Calibri"/>
              </a:rPr>
              <a:t> </a:t>
            </a:r>
            <a:r>
              <a:rPr lang="es-DO" altLang="en-US" sz="4800" dirty="0" err="1">
                <a:solidFill>
                  <a:schemeClr val="tx1"/>
                </a:solidFill>
                <a:cs typeface="Calibri"/>
              </a:rPr>
              <a:t>heart</a:t>
            </a:r>
            <a:r>
              <a:rPr lang="es-DO" altLang="en-US" sz="4800" dirty="0">
                <a:solidFill>
                  <a:schemeClr val="tx1"/>
                </a:solidFill>
                <a:cs typeface="Calibri"/>
              </a:rPr>
              <a:t> </a:t>
            </a:r>
            <a:r>
              <a:rPr lang="es-DO" altLang="en-US" sz="4800" dirty="0" err="1">
                <a:solidFill>
                  <a:schemeClr val="tx1"/>
                </a:solidFill>
                <a:cs typeface="Calibri"/>
              </a:rPr>
              <a:t>problems</a:t>
            </a:r>
          </a:p>
        </p:txBody>
      </p:sp>
    </p:spTree>
    <p:extLst>
      <p:ext uri="{BB962C8B-B14F-4D97-AF65-F5344CB8AC3E}">
        <p14:creationId xmlns:p14="http://schemas.microsoft.com/office/powerpoint/2010/main" val="2802866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2">
            <a:extLst>
              <a:ext uri="{FF2B5EF4-FFF2-40B4-BE49-F238E27FC236}">
                <a16:creationId xmlns:a16="http://schemas.microsoft.com/office/drawing/2014/main" id="{B7DEBE8D-071B-43FF-9910-F7C496305401}"/>
              </a:ext>
            </a:extLst>
          </p:cNvPr>
          <p:cNvGrpSpPr/>
          <p:nvPr/>
        </p:nvGrpSpPr>
        <p:grpSpPr>
          <a:xfrm>
            <a:off x="14164" y="9053987"/>
            <a:ext cx="18203016" cy="1233013"/>
            <a:chOff x="0" y="0"/>
            <a:chExt cx="7784674" cy="660400"/>
          </a:xfrm>
          <a:solidFill>
            <a:schemeClr val="accent1"/>
          </a:solidFill>
        </p:grpSpPr>
        <p:sp>
          <p:nvSpPr>
            <p:cNvPr id="13" name="Freeform 3">
              <a:extLst>
                <a:ext uri="{FF2B5EF4-FFF2-40B4-BE49-F238E27FC236}">
                  <a16:creationId xmlns:a16="http://schemas.microsoft.com/office/drawing/2014/main" id="{310C8925-ED2C-4D45-B148-A7B5CB489AC9}"/>
                </a:ext>
              </a:extLst>
            </p:cNvPr>
            <p:cNvSpPr/>
            <p:nvPr/>
          </p:nvSpPr>
          <p:spPr>
            <a:xfrm>
              <a:off x="0" y="0"/>
              <a:ext cx="7784674" cy="660400"/>
            </a:xfrm>
            <a:custGeom>
              <a:avLst/>
              <a:gdLst/>
              <a:ahLst/>
              <a:cxnLst/>
              <a:rect l="l" t="t" r="r" b="b"/>
              <a:pathLst>
                <a:path w="7784674" h="660400">
                  <a:moveTo>
                    <a:pt x="7660214" y="660400"/>
                  </a:moveTo>
                  <a:lnTo>
                    <a:pt x="124460" y="660400"/>
                  </a:lnTo>
                  <a:cubicBezTo>
                    <a:pt x="55880" y="660400"/>
                    <a:pt x="0" y="604520"/>
                    <a:pt x="0" y="535940"/>
                  </a:cubicBezTo>
                  <a:lnTo>
                    <a:pt x="0" y="124460"/>
                  </a:lnTo>
                  <a:cubicBezTo>
                    <a:pt x="0" y="55880"/>
                    <a:pt x="55880" y="0"/>
                    <a:pt x="124460" y="0"/>
                  </a:cubicBezTo>
                  <a:lnTo>
                    <a:pt x="7660215" y="0"/>
                  </a:lnTo>
                  <a:cubicBezTo>
                    <a:pt x="7728794" y="0"/>
                    <a:pt x="7784674" y="55880"/>
                    <a:pt x="7784674" y="124460"/>
                  </a:cubicBezTo>
                  <a:lnTo>
                    <a:pt x="7784674" y="535940"/>
                  </a:lnTo>
                  <a:cubicBezTo>
                    <a:pt x="7784674" y="604520"/>
                    <a:pt x="7728794" y="660400"/>
                    <a:pt x="7660215" y="660400"/>
                  </a:cubicBezTo>
                  <a:close/>
                </a:path>
              </a:pathLst>
            </a:custGeom>
            <a:grpFill/>
          </p:spPr>
        </p:sp>
      </p:gr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817" y="9200148"/>
            <a:ext cx="832358" cy="937866"/>
          </a:xfrm>
          <a:prstGeom prst="rect">
            <a:avLst/>
          </a:prstGeom>
        </p:spPr>
      </p:pic>
      <p:sp>
        <p:nvSpPr>
          <p:cNvPr id="18" name="AutoShape 18"/>
          <p:cNvSpPr/>
          <p:nvPr/>
        </p:nvSpPr>
        <p:spPr>
          <a:xfrm rot="5386710">
            <a:off x="12173933" y="5755319"/>
            <a:ext cx="3663503" cy="0"/>
          </a:xfrm>
          <a:prstGeom prst="line">
            <a:avLst/>
          </a:prstGeom>
          <a:ln w="19050" cap="rnd">
            <a:solidFill>
              <a:srgbClr val="000000">
                <a:alpha val="4706"/>
              </a:srgbClr>
            </a:solidFill>
            <a:prstDash val="solid"/>
            <a:headEnd type="none" w="sm" len="sm"/>
            <a:tailEnd type="none" w="sm" len="sm"/>
          </a:ln>
        </p:spPr>
      </p:sp>
      <p:sp>
        <p:nvSpPr>
          <p:cNvPr id="23" name="TextBox 23"/>
          <p:cNvSpPr txBox="1"/>
          <p:nvPr/>
        </p:nvSpPr>
        <p:spPr>
          <a:xfrm>
            <a:off x="7053816" y="266131"/>
            <a:ext cx="13917899" cy="1077218"/>
          </a:xfrm>
          <a:prstGeom prst="rect">
            <a:avLst/>
          </a:prstGeom>
        </p:spPr>
        <p:txBody>
          <a:bodyPr wrap="square" lIns="0" tIns="0" rIns="0" bIns="0" rtlCol="0" anchor="t">
            <a:spAutoFit/>
          </a:bodyPr>
          <a:lstStyle/>
          <a:p>
            <a:pPr>
              <a:lnSpc>
                <a:spcPts val="8375"/>
              </a:lnSpc>
            </a:pPr>
            <a:r>
              <a:rPr lang="en-US" sz="7875" dirty="0">
                <a:solidFill>
                  <a:schemeClr val="accent1"/>
                </a:solidFill>
                <a:latin typeface="Glacial Indifference"/>
              </a:rPr>
              <a:t>VARIETY</a:t>
            </a:r>
            <a:endParaRPr lang="en-US" sz="7901" dirty="0">
              <a:solidFill>
                <a:schemeClr val="accent1"/>
              </a:solidFill>
              <a:latin typeface="Glacial Indifference"/>
            </a:endParaRPr>
          </a:p>
        </p:txBody>
      </p:sp>
      <p:sp>
        <p:nvSpPr>
          <p:cNvPr id="24" name="TextBox 24"/>
          <p:cNvSpPr txBox="1"/>
          <p:nvPr/>
        </p:nvSpPr>
        <p:spPr>
          <a:xfrm>
            <a:off x="-19708" y="1332949"/>
            <a:ext cx="18273837" cy="1107996"/>
          </a:xfrm>
          <a:prstGeom prst="rect">
            <a:avLst/>
          </a:prstGeom>
        </p:spPr>
        <p:txBody>
          <a:bodyPr wrap="square" lIns="0" tIns="0" rIns="0" bIns="0" rtlCol="0" anchor="t">
            <a:spAutoFit/>
          </a:bodyPr>
          <a:lstStyle/>
          <a:p>
            <a:pPr algn="ctr">
              <a:defRPr/>
            </a:pPr>
            <a:r>
              <a:rPr lang="es-DO" sz="3600" dirty="0" err="1">
                <a:ea typeface="+mn-lt"/>
                <a:cs typeface="+mn-lt"/>
              </a:rPr>
              <a:t>To</a:t>
            </a:r>
            <a:r>
              <a:rPr lang="es-DO" sz="3600" dirty="0">
                <a:ea typeface="+mn-lt"/>
                <a:cs typeface="+mn-lt"/>
              </a:rPr>
              <a:t> </a:t>
            </a:r>
            <a:r>
              <a:rPr lang="es-DO" sz="3600" dirty="0" err="1">
                <a:ea typeface="+mn-lt"/>
                <a:cs typeface="+mn-lt"/>
              </a:rPr>
              <a:t>get</a:t>
            </a:r>
            <a:r>
              <a:rPr lang="es-DO" sz="3600" dirty="0">
                <a:ea typeface="+mn-lt"/>
                <a:cs typeface="+mn-lt"/>
              </a:rPr>
              <a:t> </a:t>
            </a:r>
            <a:r>
              <a:rPr lang="es-DO" sz="3600" dirty="0" err="1">
                <a:ea typeface="+mn-lt"/>
                <a:cs typeface="+mn-lt"/>
              </a:rPr>
              <a:t>the</a:t>
            </a:r>
            <a:r>
              <a:rPr lang="es-DO" sz="3600" dirty="0">
                <a:ea typeface="+mn-lt"/>
                <a:cs typeface="+mn-lt"/>
              </a:rPr>
              <a:t> full </a:t>
            </a:r>
            <a:r>
              <a:rPr lang="es-DO" sz="3600" dirty="0" err="1">
                <a:ea typeface="+mn-lt"/>
                <a:cs typeface="+mn-lt"/>
              </a:rPr>
              <a:t>benefits</a:t>
            </a:r>
            <a:r>
              <a:rPr lang="es-DO" sz="3600" dirty="0">
                <a:ea typeface="+mn-lt"/>
                <a:cs typeface="+mn-lt"/>
              </a:rPr>
              <a:t> </a:t>
            </a:r>
            <a:r>
              <a:rPr lang="es-DO" sz="3600" dirty="0" err="1">
                <a:ea typeface="+mn-lt"/>
                <a:cs typeface="+mn-lt"/>
              </a:rPr>
              <a:t>of</a:t>
            </a:r>
            <a:r>
              <a:rPr lang="es-DO" sz="3600" dirty="0">
                <a:ea typeface="+mn-lt"/>
                <a:cs typeface="+mn-lt"/>
              </a:rPr>
              <a:t> </a:t>
            </a:r>
            <a:r>
              <a:rPr lang="es-DO" sz="3600" dirty="0" err="1">
                <a:ea typeface="+mn-lt"/>
                <a:cs typeface="+mn-lt"/>
              </a:rPr>
              <a:t>fruits</a:t>
            </a:r>
            <a:r>
              <a:rPr lang="es-DO" sz="3600" dirty="0">
                <a:ea typeface="+mn-lt"/>
                <a:cs typeface="+mn-lt"/>
              </a:rPr>
              <a:t> and vegetables, </a:t>
            </a:r>
            <a:r>
              <a:rPr lang="es-DO" sz="3600" dirty="0" err="1">
                <a:ea typeface="+mn-lt"/>
                <a:cs typeface="+mn-lt"/>
              </a:rPr>
              <a:t>you</a:t>
            </a:r>
            <a:r>
              <a:rPr lang="es-DO" sz="3600" dirty="0">
                <a:ea typeface="+mn-lt"/>
                <a:cs typeface="+mn-lt"/>
              </a:rPr>
              <a:t> </a:t>
            </a:r>
            <a:r>
              <a:rPr lang="es-DO" sz="3600" dirty="0" err="1">
                <a:ea typeface="+mn-lt"/>
                <a:cs typeface="+mn-lt"/>
              </a:rPr>
              <a:t>should</a:t>
            </a:r>
            <a:r>
              <a:rPr lang="es-DO" sz="3600" dirty="0">
                <a:ea typeface="+mn-lt"/>
                <a:cs typeface="+mn-lt"/>
              </a:rPr>
              <a:t> </a:t>
            </a:r>
            <a:r>
              <a:rPr lang="es-DO" sz="3600" dirty="0" err="1">
                <a:ea typeface="+mn-lt"/>
                <a:cs typeface="+mn-lt"/>
              </a:rPr>
              <a:t>eat</a:t>
            </a:r>
            <a:r>
              <a:rPr lang="es-DO" sz="3600" dirty="0">
                <a:ea typeface="+mn-lt"/>
                <a:cs typeface="+mn-lt"/>
              </a:rPr>
              <a:t> a </a:t>
            </a:r>
            <a:r>
              <a:rPr lang="es-DO" sz="3600" dirty="0" err="1">
                <a:ea typeface="+mn-lt"/>
                <a:cs typeface="+mn-lt"/>
              </a:rPr>
              <a:t>combination</a:t>
            </a:r>
            <a:r>
              <a:rPr lang="es-DO" sz="3600" dirty="0">
                <a:ea typeface="+mn-lt"/>
                <a:cs typeface="+mn-lt"/>
              </a:rPr>
              <a:t> </a:t>
            </a:r>
            <a:r>
              <a:rPr lang="es-DO" sz="3600" dirty="0" err="1">
                <a:ea typeface="+mn-lt"/>
                <a:cs typeface="+mn-lt"/>
              </a:rPr>
              <a:t>of</a:t>
            </a:r>
            <a:r>
              <a:rPr lang="es-DO" sz="3600" dirty="0">
                <a:ea typeface="+mn-lt"/>
                <a:cs typeface="+mn-lt"/>
              </a:rPr>
              <a:t> </a:t>
            </a:r>
            <a:r>
              <a:rPr lang="es-DO" sz="3600" dirty="0" err="1">
                <a:ea typeface="+mn-lt"/>
                <a:cs typeface="+mn-lt"/>
              </a:rPr>
              <a:t>colors</a:t>
            </a:r>
            <a:r>
              <a:rPr lang="es-DO" sz="3600" dirty="0">
                <a:ea typeface="+mn-lt"/>
                <a:cs typeface="+mn-lt"/>
              </a:rPr>
              <a:t> </a:t>
            </a:r>
            <a:r>
              <a:rPr lang="es-DO" sz="3600" dirty="0" err="1">
                <a:ea typeface="+mn-lt"/>
                <a:cs typeface="+mn-lt"/>
              </a:rPr>
              <a:t>from</a:t>
            </a:r>
            <a:r>
              <a:rPr lang="es-DO" sz="3600" dirty="0">
                <a:ea typeface="+mn-lt"/>
                <a:cs typeface="+mn-lt"/>
              </a:rPr>
              <a:t> </a:t>
            </a:r>
            <a:r>
              <a:rPr lang="es-DO" sz="3600" dirty="0" err="1">
                <a:ea typeface="+mn-lt"/>
                <a:cs typeface="+mn-lt"/>
              </a:rPr>
              <a:t>different</a:t>
            </a:r>
            <a:r>
              <a:rPr lang="es-DO" sz="3600" dirty="0">
                <a:ea typeface="+mn-lt"/>
                <a:cs typeface="+mn-lt"/>
              </a:rPr>
              <a:t> </a:t>
            </a:r>
            <a:r>
              <a:rPr lang="es-DO" sz="3600" dirty="0" err="1">
                <a:ea typeface="+mn-lt"/>
                <a:cs typeface="+mn-lt"/>
              </a:rPr>
              <a:t>groups</a:t>
            </a:r>
            <a:r>
              <a:rPr lang="es-DO" sz="3600" dirty="0">
                <a:ea typeface="+mn-lt"/>
                <a:cs typeface="+mn-lt"/>
              </a:rPr>
              <a:t>.</a:t>
            </a:r>
            <a:endParaRPr lang="es-DO" sz="3600" dirty="0">
              <a:cs typeface="Calibri"/>
            </a:endParaRPr>
          </a:p>
        </p:txBody>
      </p:sp>
      <p:pic>
        <p:nvPicPr>
          <p:cNvPr id="32" name="Picture 31">
            <a:extLst>
              <a:ext uri="{FF2B5EF4-FFF2-40B4-BE49-F238E27FC236}">
                <a16:creationId xmlns:a16="http://schemas.microsoft.com/office/drawing/2014/main" id="{44C27E5E-C71A-4B95-8756-4EFFE1D4B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479" y="2435360"/>
            <a:ext cx="11423063" cy="6915032"/>
          </a:xfrm>
          <a:prstGeom prst="rect">
            <a:avLst/>
          </a:prstGeom>
          <a:effectLst>
            <a:innerShdw blurRad="114300">
              <a:schemeClr val="tx1">
                <a:lumMod val="50000"/>
                <a:lumOff val="50000"/>
              </a:schemeClr>
            </a:innerShdw>
          </a:effectLst>
        </p:spPr>
      </p:pic>
      <p:pic>
        <p:nvPicPr>
          <p:cNvPr id="10" name="Picture 32">
            <a:extLst>
              <a:ext uri="{FF2B5EF4-FFF2-40B4-BE49-F238E27FC236}">
                <a16:creationId xmlns:a16="http://schemas.microsoft.com/office/drawing/2014/main" id="{46C05231-578D-4058-823F-3FFF99F26266}"/>
              </a:ext>
            </a:extLst>
          </p:cNvPr>
          <p:cNvPicPr>
            <a:picLocks noChangeAspect="1"/>
          </p:cNvPicPr>
          <p:nvPr/>
        </p:nvPicPr>
        <p:blipFill>
          <a:blip r:embed="rId6"/>
          <a:srcRect/>
          <a:stretch>
            <a:fillRect/>
          </a:stretch>
        </p:blipFill>
        <p:spPr>
          <a:xfrm>
            <a:off x="16925415" y="9448951"/>
            <a:ext cx="1235062" cy="762060"/>
          </a:xfrm>
          <a:prstGeom prst="rect">
            <a:avLst/>
          </a:prstGeom>
        </p:spPr>
      </p:pic>
      <p:sp>
        <p:nvSpPr>
          <p:cNvPr id="5" name="Rectangle 4">
            <a:extLst>
              <a:ext uri="{FF2B5EF4-FFF2-40B4-BE49-F238E27FC236}">
                <a16:creationId xmlns:a16="http://schemas.microsoft.com/office/drawing/2014/main" id="{D67D60D4-F089-4AB2-8715-4DDDF7C41023}"/>
              </a:ext>
            </a:extLst>
          </p:cNvPr>
          <p:cNvSpPr/>
          <p:nvPr/>
        </p:nvSpPr>
        <p:spPr>
          <a:xfrm>
            <a:off x="1571208" y="9440096"/>
            <a:ext cx="18063543" cy="584775"/>
          </a:xfrm>
          <a:prstGeom prst="rect">
            <a:avLst/>
          </a:prstGeom>
        </p:spPr>
        <p:txBody>
          <a:bodyPr wrap="square" lIns="91440" tIns="45720" rIns="91440" bIns="45720" anchor="t">
            <a:spAutoFit/>
          </a:bodyPr>
          <a:lstStyle/>
          <a:p>
            <a:r>
              <a:rPr lang="en" sz="3200" b="1" dirty="0">
                <a:solidFill>
                  <a:schemeClr val="bg1"/>
                </a:solidFill>
                <a:latin typeface="Calibri Light"/>
                <a:cs typeface="Calibri Light"/>
              </a:rPr>
              <a:t>Take CONTROL by including a variety of nutrient-dense foods as ​helps you prevent diseases!</a:t>
            </a:r>
          </a:p>
        </p:txBody>
      </p:sp>
    </p:spTree>
    <p:extLst>
      <p:ext uri="{BB962C8B-B14F-4D97-AF65-F5344CB8AC3E}">
        <p14:creationId xmlns:p14="http://schemas.microsoft.com/office/powerpoint/2010/main" val="216597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
        <p:nvSpPr>
          <p:cNvPr id="7" name="Text Placeholder 2"/>
          <p:cNvSpPr txBox="1">
            <a:spLocks/>
          </p:cNvSpPr>
          <p:nvPr/>
        </p:nvSpPr>
        <p:spPr>
          <a:xfrm>
            <a:off x="1" y="-196947"/>
            <a:ext cx="18288000" cy="2767936"/>
          </a:xfrm>
          <a:prstGeom prst="rect">
            <a:avLst/>
          </a:prstGeom>
          <a:solidFill>
            <a:schemeClr val="accent1"/>
          </a:solidFill>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defRPr/>
            </a:pPr>
            <a:r>
              <a:rPr lang="en-US" sz="6000" dirty="0">
                <a:solidFill>
                  <a:schemeClr val="tx1"/>
                </a:solidFill>
              </a:rPr>
              <a:t>“Cooking with fruits and vegetables takes a long time!”</a:t>
            </a:r>
            <a:endParaRPr lang="es-DO" sz="6000" dirty="0">
              <a:solidFill>
                <a:schemeClr val="tx1"/>
              </a:solidFill>
            </a:endParaRPr>
          </a:p>
        </p:txBody>
      </p:sp>
      <p:pic>
        <p:nvPicPr>
          <p:cNvPr id="2050" name="Picture 2" descr="https://carrollssausageandmeats.com/wp-content/uploads/2014/07/140299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257" y="2570989"/>
            <a:ext cx="11555689" cy="7716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yellow letter i on a black background&#10;&#10;Description automatically generated">
            <a:extLst>
              <a:ext uri="{FF2B5EF4-FFF2-40B4-BE49-F238E27FC236}">
                <a16:creationId xmlns:a16="http://schemas.microsoft.com/office/drawing/2014/main" id="{52AEA16E-FD08-4D2F-BC09-40C0CDB4B19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6" name="Picture 5" descr="A white letter in a circle&#10;&#10;Description automatically generated">
            <a:extLst>
              <a:ext uri="{FF2B5EF4-FFF2-40B4-BE49-F238E27FC236}">
                <a16:creationId xmlns:a16="http://schemas.microsoft.com/office/drawing/2014/main" id="{BD8DFFC8-9E7F-4332-B68D-6BE653AABEB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
        <p:nvSpPr>
          <p:cNvPr id="2" name="TextBox 1">
            <a:extLst>
              <a:ext uri="{FF2B5EF4-FFF2-40B4-BE49-F238E27FC236}">
                <a16:creationId xmlns:a16="http://schemas.microsoft.com/office/drawing/2014/main" id="{B831C5CA-6AAC-BBAB-1E21-D9850DC96362}"/>
              </a:ext>
            </a:extLst>
          </p:cNvPr>
          <p:cNvSpPr txBox="1"/>
          <p:nvPr/>
        </p:nvSpPr>
        <p:spPr>
          <a:xfrm>
            <a:off x="453258" y="4709948"/>
            <a:ext cx="25816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cs typeface="Calibri"/>
              </a:rPr>
              <a:t>TRUE</a:t>
            </a:r>
          </a:p>
        </p:txBody>
      </p:sp>
      <p:sp>
        <p:nvSpPr>
          <p:cNvPr id="3" name="TextBox 2">
            <a:extLst>
              <a:ext uri="{FF2B5EF4-FFF2-40B4-BE49-F238E27FC236}">
                <a16:creationId xmlns:a16="http://schemas.microsoft.com/office/drawing/2014/main" id="{ED6AE453-784E-0FCD-7174-A2CD551598AB}"/>
              </a:ext>
            </a:extLst>
          </p:cNvPr>
          <p:cNvSpPr txBox="1"/>
          <p:nvPr/>
        </p:nvSpPr>
        <p:spPr>
          <a:xfrm>
            <a:off x="15844344" y="4709948"/>
            <a:ext cx="25816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cs typeface="Calibri"/>
              </a:rPr>
              <a:t>FALSE</a:t>
            </a:r>
          </a:p>
        </p:txBody>
      </p:sp>
    </p:spTree>
    <p:extLst>
      <p:ext uri="{BB962C8B-B14F-4D97-AF65-F5344CB8AC3E}">
        <p14:creationId xmlns:p14="http://schemas.microsoft.com/office/powerpoint/2010/main" val="315953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4737" y="9601200"/>
            <a:ext cx="1153392" cy="685800"/>
          </a:xfrm>
          <a:prstGeom prst="rect">
            <a:avLst/>
          </a:prstGeom>
        </p:spPr>
      </p:pic>
      <p:pic>
        <p:nvPicPr>
          <p:cNvPr id="2050" name="Picture 2" descr="https://carrollssausageandmeats.com/wp-content/uploads/2014/07/140299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1" y="2721142"/>
            <a:ext cx="9462093" cy="631333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A339F92-02A1-4E38-9BC3-88A5BB762D99}"/>
              </a:ext>
            </a:extLst>
          </p:cNvPr>
          <p:cNvSpPr txBox="1">
            <a:spLocks/>
          </p:cNvSpPr>
          <p:nvPr/>
        </p:nvSpPr>
        <p:spPr>
          <a:xfrm>
            <a:off x="9731829" y="3156774"/>
            <a:ext cx="8229600" cy="4782290"/>
          </a:xfrm>
          <a:prstGeom prst="rect">
            <a:avLst/>
          </a:prstGeom>
        </p:spPr>
        <p:txBody>
          <a:bodyPr vert="horz" lIns="91440" tIns="45720" rIns="91440" bIns="45720" rtlCol="0" anchor="b">
            <a:normAutofit fontScale="850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lvl="1"/>
            <a:endParaRPr lang="es-DO" altLang="en-US" sz="3600" dirty="0">
              <a:solidFill>
                <a:schemeClr val="tx1"/>
              </a:solidFill>
              <a:cs typeface="Calibri"/>
            </a:endParaRPr>
          </a:p>
          <a:p>
            <a:pPr lvl="1"/>
            <a:r>
              <a:rPr lang="es-DO" altLang="en-US" sz="3600" b="1" dirty="0">
                <a:solidFill>
                  <a:schemeClr val="tx1"/>
                </a:solidFill>
                <a:cs typeface="Calibri"/>
              </a:rPr>
              <a:t>TIPS:</a:t>
            </a:r>
          </a:p>
          <a:p>
            <a:pPr marL="914400" lvl="1" indent="-457200">
              <a:buFont typeface="Arial" panose="020B0604020202020204" pitchFamily="34" charset="0"/>
              <a:buChar char="•"/>
            </a:pPr>
            <a:r>
              <a:rPr lang="es-DO" altLang="en-US" sz="3600" dirty="0" err="1">
                <a:solidFill>
                  <a:schemeClr val="tx1"/>
                </a:solidFill>
              </a:rPr>
              <a:t>Cut</a:t>
            </a:r>
            <a:r>
              <a:rPr lang="es-DO" altLang="en-US" sz="3600" dirty="0">
                <a:solidFill>
                  <a:schemeClr val="tx1"/>
                </a:solidFill>
              </a:rPr>
              <a:t> </a:t>
            </a:r>
            <a:r>
              <a:rPr lang="es-DO" altLang="en-US" sz="3600" dirty="0" err="1">
                <a:solidFill>
                  <a:schemeClr val="tx1"/>
                </a:solidFill>
              </a:rPr>
              <a:t>the</a:t>
            </a:r>
            <a:r>
              <a:rPr lang="es-DO" altLang="en-US" sz="3600" dirty="0">
                <a:solidFill>
                  <a:schemeClr val="tx1"/>
                </a:solidFill>
              </a:rPr>
              <a:t> </a:t>
            </a:r>
            <a:r>
              <a:rPr lang="es-DO" altLang="en-US" sz="3600" dirty="0" err="1">
                <a:solidFill>
                  <a:schemeClr val="tx1"/>
                </a:solidFill>
              </a:rPr>
              <a:t>fruit</a:t>
            </a:r>
            <a:r>
              <a:rPr lang="es-DO" altLang="en-US" sz="3600" dirty="0">
                <a:solidFill>
                  <a:schemeClr val="tx1"/>
                </a:solidFill>
              </a:rPr>
              <a:t> and vegetables </a:t>
            </a:r>
            <a:r>
              <a:rPr lang="es-DO" altLang="en-US" sz="3600" dirty="0" err="1">
                <a:solidFill>
                  <a:schemeClr val="tx1"/>
                </a:solidFill>
              </a:rPr>
              <a:t>beforehand</a:t>
            </a:r>
            <a:r>
              <a:rPr lang="es-DO" altLang="en-US" sz="3600" dirty="0">
                <a:solidFill>
                  <a:schemeClr val="tx1"/>
                </a:solidFill>
              </a:rPr>
              <a:t> so </a:t>
            </a:r>
            <a:r>
              <a:rPr lang="es-DO" altLang="en-US" sz="3600" dirty="0" err="1">
                <a:solidFill>
                  <a:schemeClr val="tx1"/>
                </a:solidFill>
              </a:rPr>
              <a:t>you</a:t>
            </a:r>
            <a:r>
              <a:rPr lang="es-DO" altLang="en-US" sz="3600" dirty="0">
                <a:solidFill>
                  <a:schemeClr val="tx1"/>
                </a:solidFill>
              </a:rPr>
              <a:t> can </a:t>
            </a:r>
            <a:r>
              <a:rPr lang="es-DO" altLang="en-US" sz="3600" dirty="0" err="1">
                <a:solidFill>
                  <a:schemeClr val="tx1"/>
                </a:solidFill>
              </a:rPr>
              <a:t>have</a:t>
            </a:r>
            <a:r>
              <a:rPr lang="es-DO" altLang="en-US" sz="3600" dirty="0">
                <a:solidFill>
                  <a:schemeClr val="tx1"/>
                </a:solidFill>
              </a:rPr>
              <a:t> </a:t>
            </a:r>
            <a:r>
              <a:rPr lang="es-DO" altLang="en-US" sz="3600" dirty="0" err="1">
                <a:solidFill>
                  <a:schemeClr val="tx1"/>
                </a:solidFill>
              </a:rPr>
              <a:t>them</a:t>
            </a:r>
            <a:r>
              <a:rPr lang="es-DO" altLang="en-US" sz="3600" dirty="0">
                <a:solidFill>
                  <a:schemeClr val="tx1"/>
                </a:solidFill>
              </a:rPr>
              <a:t> </a:t>
            </a:r>
            <a:r>
              <a:rPr lang="es-DO" altLang="en-US" sz="3600" dirty="0" err="1">
                <a:solidFill>
                  <a:schemeClr val="tx1"/>
                </a:solidFill>
              </a:rPr>
              <a:t>ready</a:t>
            </a:r>
            <a:r>
              <a:rPr lang="es-DO" altLang="en-US" sz="3600" dirty="0">
                <a:solidFill>
                  <a:schemeClr val="tx1"/>
                </a:solidFill>
              </a:rPr>
              <a:t> </a:t>
            </a:r>
            <a:r>
              <a:rPr lang="es-DO" altLang="en-US" sz="3600" dirty="0" err="1">
                <a:solidFill>
                  <a:schemeClr val="tx1"/>
                </a:solidFill>
              </a:rPr>
              <a:t>when</a:t>
            </a:r>
            <a:r>
              <a:rPr lang="es-DO" altLang="en-US" sz="3600" dirty="0">
                <a:solidFill>
                  <a:schemeClr val="tx1"/>
                </a:solidFill>
              </a:rPr>
              <a:t> </a:t>
            </a:r>
            <a:r>
              <a:rPr lang="es-DO" altLang="en-US" sz="3600" dirty="0" err="1">
                <a:solidFill>
                  <a:schemeClr val="tx1"/>
                </a:solidFill>
              </a:rPr>
              <a:t>you</a:t>
            </a:r>
            <a:r>
              <a:rPr lang="es-DO" altLang="en-US" sz="3600" dirty="0">
                <a:solidFill>
                  <a:schemeClr val="tx1"/>
                </a:solidFill>
              </a:rPr>
              <a:t> are </a:t>
            </a:r>
            <a:r>
              <a:rPr lang="es-DO" altLang="en-US" sz="3600" dirty="0" err="1">
                <a:solidFill>
                  <a:schemeClr val="tx1"/>
                </a:solidFill>
              </a:rPr>
              <a:t>ready</a:t>
            </a:r>
            <a:r>
              <a:rPr lang="es-DO" altLang="en-US" sz="3600" dirty="0">
                <a:solidFill>
                  <a:schemeClr val="tx1"/>
                </a:solidFill>
              </a:rPr>
              <a:t> </a:t>
            </a:r>
            <a:r>
              <a:rPr lang="es-DO" altLang="en-US" sz="3600" dirty="0" err="1">
                <a:solidFill>
                  <a:schemeClr val="tx1"/>
                </a:solidFill>
              </a:rPr>
              <a:t>to</a:t>
            </a:r>
            <a:r>
              <a:rPr lang="es-DO" altLang="en-US" sz="3600" dirty="0">
                <a:solidFill>
                  <a:schemeClr val="tx1"/>
                </a:solidFill>
              </a:rPr>
              <a:t> </a:t>
            </a:r>
            <a:r>
              <a:rPr lang="es-DO" altLang="en-US" sz="3600" dirty="0" err="1">
                <a:solidFill>
                  <a:schemeClr val="tx1"/>
                </a:solidFill>
              </a:rPr>
              <a:t>cook</a:t>
            </a:r>
            <a:r>
              <a:rPr lang="es-DO" altLang="en-US" sz="3600" dirty="0">
                <a:solidFill>
                  <a:schemeClr val="tx1"/>
                </a:solidFill>
              </a:rPr>
              <a:t>. </a:t>
            </a:r>
            <a:endParaRPr lang="es-DO">
              <a:solidFill>
                <a:schemeClr val="tx1"/>
              </a:solidFill>
            </a:endParaRPr>
          </a:p>
          <a:p>
            <a:pPr lvl="1"/>
            <a:endParaRPr lang="es-DO" altLang="en-US" sz="3600" dirty="0">
              <a:solidFill>
                <a:schemeClr val="tx1"/>
              </a:solidFill>
              <a:cs typeface="Calibri"/>
            </a:endParaRPr>
          </a:p>
          <a:p>
            <a:pPr marL="914400" lvl="1" indent="-457200">
              <a:buFont typeface="Arial" panose="020B0604020202020204" pitchFamily="34" charset="0"/>
              <a:buChar char="•"/>
            </a:pPr>
            <a:r>
              <a:rPr lang="es-DO" altLang="en-US" sz="3600" dirty="0">
                <a:solidFill>
                  <a:schemeClr val="tx1"/>
                </a:solidFill>
              </a:rPr>
              <a:t>Cook </a:t>
            </a:r>
            <a:r>
              <a:rPr lang="es-DO" altLang="en-US" sz="3600" err="1">
                <a:solidFill>
                  <a:schemeClr val="tx1"/>
                </a:solidFill>
              </a:rPr>
              <a:t>frozen</a:t>
            </a:r>
            <a:r>
              <a:rPr lang="es-DO" altLang="en-US" sz="3600" dirty="0">
                <a:solidFill>
                  <a:schemeClr val="tx1"/>
                </a:solidFill>
              </a:rPr>
              <a:t> vegetables </a:t>
            </a:r>
            <a:r>
              <a:rPr lang="es-DO" altLang="en-US" sz="3600" err="1">
                <a:solidFill>
                  <a:schemeClr val="tx1"/>
                </a:solidFill>
              </a:rPr>
              <a:t>if</a:t>
            </a:r>
            <a:r>
              <a:rPr lang="es-DO" altLang="en-US" sz="3600" dirty="0">
                <a:solidFill>
                  <a:schemeClr val="tx1"/>
                </a:solidFill>
              </a:rPr>
              <a:t> </a:t>
            </a:r>
            <a:r>
              <a:rPr lang="es-DO" altLang="en-US" sz="3600" err="1">
                <a:solidFill>
                  <a:schemeClr val="tx1"/>
                </a:solidFill>
              </a:rPr>
              <a:t>you</a:t>
            </a:r>
            <a:r>
              <a:rPr lang="es-DO" altLang="en-US" sz="3600" dirty="0">
                <a:solidFill>
                  <a:schemeClr val="tx1"/>
                </a:solidFill>
              </a:rPr>
              <a:t> are in a </a:t>
            </a:r>
            <a:r>
              <a:rPr lang="es-DO" altLang="en-US" sz="3600" err="1">
                <a:solidFill>
                  <a:schemeClr val="tx1"/>
                </a:solidFill>
              </a:rPr>
              <a:t>hurry</a:t>
            </a:r>
            <a:r>
              <a:rPr lang="es-DO" altLang="en-US" sz="3600" dirty="0">
                <a:solidFill>
                  <a:schemeClr val="tx1"/>
                </a:solidFill>
              </a:rPr>
              <a:t>. </a:t>
            </a:r>
            <a:endParaRPr lang="es-DO" altLang="en-US" sz="3600" dirty="0">
              <a:solidFill>
                <a:schemeClr val="tx1"/>
              </a:solidFill>
              <a:cs typeface="Calibri"/>
            </a:endParaRPr>
          </a:p>
          <a:p>
            <a:pPr lvl="1"/>
            <a:endParaRPr lang="es-DO" altLang="en-US" sz="3600" dirty="0">
              <a:solidFill>
                <a:schemeClr val="tx1"/>
              </a:solidFill>
              <a:cs typeface="Calibri"/>
            </a:endParaRPr>
          </a:p>
          <a:p>
            <a:pPr marL="914400" lvl="1" indent="-457200">
              <a:buFont typeface="Arial" panose="020B0604020202020204" pitchFamily="34" charset="0"/>
              <a:buChar char="•"/>
            </a:pPr>
            <a:r>
              <a:rPr lang="es-DO" altLang="en-US" sz="3600" dirty="0" err="1">
                <a:solidFill>
                  <a:schemeClr val="tx1"/>
                </a:solidFill>
              </a:rPr>
              <a:t>Incorporate</a:t>
            </a:r>
            <a:r>
              <a:rPr lang="es-DO" altLang="en-US" sz="3600" dirty="0">
                <a:solidFill>
                  <a:schemeClr val="tx1"/>
                </a:solidFill>
              </a:rPr>
              <a:t> raw vegetables as a snack. </a:t>
            </a:r>
            <a:r>
              <a:rPr lang="es-DO" altLang="en-US" sz="3600" dirty="0" err="1">
                <a:solidFill>
                  <a:schemeClr val="tx1"/>
                </a:solidFill>
              </a:rPr>
              <a:t>The</a:t>
            </a:r>
            <a:r>
              <a:rPr lang="es-DO" altLang="en-US" sz="3600" dirty="0">
                <a:solidFill>
                  <a:schemeClr val="tx1"/>
                </a:solidFill>
              </a:rPr>
              <a:t> </a:t>
            </a:r>
            <a:r>
              <a:rPr lang="es-DO" altLang="en-US" sz="3600" dirty="0" err="1">
                <a:solidFill>
                  <a:schemeClr val="tx1"/>
                </a:solidFill>
              </a:rPr>
              <a:t>majority</a:t>
            </a:r>
            <a:r>
              <a:rPr lang="es-DO" altLang="en-US" sz="3600" dirty="0">
                <a:solidFill>
                  <a:schemeClr val="tx1"/>
                </a:solidFill>
              </a:rPr>
              <a:t> </a:t>
            </a:r>
            <a:r>
              <a:rPr lang="es-DO" altLang="en-US" sz="3600" dirty="0" err="1">
                <a:solidFill>
                  <a:schemeClr val="tx1"/>
                </a:solidFill>
              </a:rPr>
              <a:t>of</a:t>
            </a:r>
            <a:r>
              <a:rPr lang="es-DO" altLang="en-US" sz="3600" dirty="0">
                <a:solidFill>
                  <a:schemeClr val="tx1"/>
                </a:solidFill>
              </a:rPr>
              <a:t> </a:t>
            </a:r>
            <a:r>
              <a:rPr lang="es-DO" altLang="en-US" sz="3600" dirty="0" err="1">
                <a:solidFill>
                  <a:schemeClr val="tx1"/>
                </a:solidFill>
              </a:rPr>
              <a:t>these</a:t>
            </a:r>
            <a:r>
              <a:rPr lang="es-DO" altLang="en-US" sz="3600" dirty="0">
                <a:solidFill>
                  <a:schemeClr val="tx1"/>
                </a:solidFill>
              </a:rPr>
              <a:t> are </a:t>
            </a:r>
            <a:r>
              <a:rPr lang="es-DO" altLang="en-US" sz="3600" dirty="0" err="1">
                <a:solidFill>
                  <a:schemeClr val="tx1"/>
                </a:solidFill>
              </a:rPr>
              <a:t>very</a:t>
            </a:r>
            <a:r>
              <a:rPr lang="es-DO" altLang="en-US" sz="3600" dirty="0">
                <a:solidFill>
                  <a:schemeClr val="tx1"/>
                </a:solidFill>
              </a:rPr>
              <a:t> </a:t>
            </a:r>
            <a:r>
              <a:rPr lang="es-DO" altLang="en-US" sz="3600" dirty="0" err="1">
                <a:solidFill>
                  <a:schemeClr val="tx1"/>
                </a:solidFill>
              </a:rPr>
              <a:t>good</a:t>
            </a:r>
            <a:r>
              <a:rPr lang="es-DO" altLang="en-US" sz="3600" dirty="0">
                <a:solidFill>
                  <a:schemeClr val="tx1"/>
                </a:solidFill>
              </a:rPr>
              <a:t> in taste. </a:t>
            </a:r>
            <a:endParaRPr lang="es-DO" altLang="en-US" sz="3600" dirty="0">
              <a:solidFill>
                <a:schemeClr val="tx1"/>
              </a:solidFill>
              <a:cs typeface="Calibri"/>
            </a:endParaRPr>
          </a:p>
        </p:txBody>
      </p:sp>
      <p:sp>
        <p:nvSpPr>
          <p:cNvPr id="8" name="Title 1">
            <a:extLst>
              <a:ext uri="{FF2B5EF4-FFF2-40B4-BE49-F238E27FC236}">
                <a16:creationId xmlns:a16="http://schemas.microsoft.com/office/drawing/2014/main" id="{B42764B6-FE08-4171-8A4E-CF2FE7F57610}"/>
              </a:ext>
            </a:extLst>
          </p:cNvPr>
          <p:cNvSpPr txBox="1">
            <a:spLocks/>
          </p:cNvSpPr>
          <p:nvPr/>
        </p:nvSpPr>
        <p:spPr>
          <a:xfrm>
            <a:off x="8815137" y="1578142"/>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8100" dirty="0">
                <a:solidFill>
                  <a:schemeClr val="accent1"/>
                </a:solidFill>
              </a:rPr>
              <a:t>FALSE</a:t>
            </a:r>
          </a:p>
        </p:txBody>
      </p:sp>
      <p:pic>
        <p:nvPicPr>
          <p:cNvPr id="7" name="Picture 6" descr="A yellow letter i on a black background&#10;&#10;Description automatically generated">
            <a:extLst>
              <a:ext uri="{FF2B5EF4-FFF2-40B4-BE49-F238E27FC236}">
                <a16:creationId xmlns:a16="http://schemas.microsoft.com/office/drawing/2014/main" id="{C1023673-3EB2-4B0B-AA7A-12C9843AAE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21CC13F1-2663-4BC2-B576-261013E6E9B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17179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585840"/>
            <a:ext cx="1153392" cy="685800"/>
          </a:xfrm>
          <a:prstGeom prst="rect">
            <a:avLst/>
          </a:prstGeom>
        </p:spPr>
      </p:pic>
      <p:sp>
        <p:nvSpPr>
          <p:cNvPr id="7" name="Text Placeholder 2"/>
          <p:cNvSpPr txBox="1">
            <a:spLocks/>
          </p:cNvSpPr>
          <p:nvPr/>
        </p:nvSpPr>
        <p:spPr>
          <a:xfrm>
            <a:off x="1" y="0"/>
            <a:ext cx="18288000" cy="3976623"/>
          </a:xfrm>
          <a:prstGeom prst="rect">
            <a:avLst/>
          </a:prstGeom>
          <a:solidFill>
            <a:schemeClr val="accent1"/>
          </a:solidFill>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80060" indent="-480060" algn="ctr">
              <a:defRPr/>
            </a:pPr>
            <a:r>
              <a:rPr lang="es-DO" sz="6000" dirty="0">
                <a:solidFill>
                  <a:schemeClr val="tx1"/>
                </a:solidFill>
              </a:rPr>
              <a:t>                                            “I </a:t>
            </a:r>
            <a:r>
              <a:rPr lang="es-DO" sz="6000" dirty="0" err="1">
                <a:solidFill>
                  <a:schemeClr val="tx1"/>
                </a:solidFill>
              </a:rPr>
              <a:t>need</a:t>
            </a:r>
            <a:r>
              <a:rPr lang="es-DO" sz="6000" dirty="0">
                <a:solidFill>
                  <a:schemeClr val="tx1"/>
                </a:solidFill>
              </a:rPr>
              <a:t> </a:t>
            </a:r>
            <a:r>
              <a:rPr lang="es-DO" sz="6000" dirty="0" err="1">
                <a:solidFill>
                  <a:schemeClr val="tx1"/>
                </a:solidFill>
              </a:rPr>
              <a:t>to</a:t>
            </a:r>
            <a:r>
              <a:rPr lang="es-DO" sz="6000" dirty="0">
                <a:solidFill>
                  <a:schemeClr val="tx1"/>
                </a:solidFill>
              </a:rPr>
              <a:t> be a chef </a:t>
            </a:r>
            <a:r>
              <a:rPr lang="es-DO" sz="6000" dirty="0" err="1">
                <a:solidFill>
                  <a:schemeClr val="tx1"/>
                </a:solidFill>
              </a:rPr>
              <a:t>to</a:t>
            </a:r>
            <a:r>
              <a:rPr lang="es-DO" sz="6000" dirty="0">
                <a:solidFill>
                  <a:schemeClr val="tx1"/>
                </a:solidFill>
              </a:rPr>
              <a:t> </a:t>
            </a:r>
            <a:r>
              <a:rPr lang="es-DO" sz="6000" dirty="0" err="1">
                <a:solidFill>
                  <a:schemeClr val="tx1"/>
                </a:solidFill>
              </a:rPr>
              <a:t>cook</a:t>
            </a:r>
            <a:r>
              <a:rPr lang="es-DO" sz="6000" dirty="0">
                <a:solidFill>
                  <a:schemeClr val="tx1"/>
                </a:solidFill>
              </a:rPr>
              <a:t> </a:t>
            </a:r>
            <a:r>
              <a:rPr lang="es-DO" sz="6000" dirty="0" err="1">
                <a:solidFill>
                  <a:schemeClr val="tx1"/>
                </a:solidFill>
              </a:rPr>
              <a:t>fruits</a:t>
            </a:r>
            <a:r>
              <a:rPr lang="es-DO" sz="6000" dirty="0">
                <a:solidFill>
                  <a:schemeClr val="tx1"/>
                </a:solidFill>
              </a:rPr>
              <a:t> </a:t>
            </a:r>
          </a:p>
          <a:p>
            <a:pPr marL="480060" indent="-480060" algn="ctr">
              <a:defRPr/>
            </a:pPr>
            <a:r>
              <a:rPr lang="es-DO" sz="6000" dirty="0">
                <a:solidFill>
                  <a:schemeClr val="tx1"/>
                </a:solidFill>
              </a:rPr>
              <a:t>                and vegetables!”</a:t>
            </a:r>
          </a:p>
        </p:txBody>
      </p:sp>
      <p:pic>
        <p:nvPicPr>
          <p:cNvPr id="6" name="Picture 20" descr="C:\Users\laura dirkse\AppData\Local\Microsoft\Windows\Temporary Internet Files\Content.IE5\3ELFQ292\MP900409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46" y="947057"/>
            <a:ext cx="7182585" cy="898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yellow letter i on a black background&#10;&#10;Description automatically generated">
            <a:extLst>
              <a:ext uri="{FF2B5EF4-FFF2-40B4-BE49-F238E27FC236}">
                <a16:creationId xmlns:a16="http://schemas.microsoft.com/office/drawing/2014/main" id="{7D46DBC2-A9E8-4DCA-B1CB-0FC4806AAD3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91991E87-3E2A-4A73-B11D-888E37FA0CA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
        <p:nvSpPr>
          <p:cNvPr id="3" name="TextBox 2">
            <a:extLst>
              <a:ext uri="{FF2B5EF4-FFF2-40B4-BE49-F238E27FC236}">
                <a16:creationId xmlns:a16="http://schemas.microsoft.com/office/drawing/2014/main" id="{0BA620C5-779F-B4BF-6B66-3EF06CE9E3AB}"/>
              </a:ext>
            </a:extLst>
          </p:cNvPr>
          <p:cNvSpPr txBox="1"/>
          <p:nvPr/>
        </p:nvSpPr>
        <p:spPr>
          <a:xfrm>
            <a:off x="9794327" y="6069724"/>
            <a:ext cx="25816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cs typeface="Calibri"/>
              </a:rPr>
              <a:t>TRUE</a:t>
            </a:r>
          </a:p>
        </p:txBody>
      </p:sp>
      <p:sp>
        <p:nvSpPr>
          <p:cNvPr id="10" name="TextBox 9">
            <a:extLst>
              <a:ext uri="{FF2B5EF4-FFF2-40B4-BE49-F238E27FC236}">
                <a16:creationId xmlns:a16="http://schemas.microsoft.com/office/drawing/2014/main" id="{4B0F561A-140D-FC7D-D572-25B18F9855D9}"/>
              </a:ext>
            </a:extLst>
          </p:cNvPr>
          <p:cNvSpPr txBox="1"/>
          <p:nvPr/>
        </p:nvSpPr>
        <p:spPr>
          <a:xfrm>
            <a:off x="14326913" y="6069724"/>
            <a:ext cx="25816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cs typeface="Calibri"/>
              </a:rPr>
              <a:t>FALSE</a:t>
            </a:r>
          </a:p>
        </p:txBody>
      </p:sp>
    </p:spTree>
    <p:extLst>
      <p:ext uri="{BB962C8B-B14F-4D97-AF65-F5344CB8AC3E}">
        <p14:creationId xmlns:p14="http://schemas.microsoft.com/office/powerpoint/2010/main" val="1545847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 Salud Tra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pic>
        <p:nvPicPr>
          <p:cNvPr id="6" name="Picture 20" descr="C:\Users\laura dirkse\AppData\Local\Microsoft\Windows\Temporary Internet Files\Content.IE5\3ELFQ292\MP90040963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33" y="1142022"/>
            <a:ext cx="6490527" cy="811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a:extLst>
              <a:ext uri="{FF2B5EF4-FFF2-40B4-BE49-F238E27FC236}">
                <a16:creationId xmlns:a16="http://schemas.microsoft.com/office/drawing/2014/main" id="{5B92790B-EBCB-4397-BDFB-8EDF85BCFDCE}"/>
              </a:ext>
            </a:extLst>
          </p:cNvPr>
          <p:cNvSpPr txBox="1">
            <a:spLocks/>
          </p:cNvSpPr>
          <p:nvPr/>
        </p:nvSpPr>
        <p:spPr>
          <a:xfrm>
            <a:off x="8869474" y="3081013"/>
            <a:ext cx="8698593" cy="4525963"/>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685800" indent="-685800">
              <a:spcBef>
                <a:spcPct val="0"/>
              </a:spcBef>
              <a:buFont typeface="Arial" panose="020B0604020202020204" pitchFamily="34" charset="0"/>
              <a:buChar char="•"/>
            </a:pPr>
            <a:r>
              <a:rPr lang="es-DO" altLang="en-US" sz="4800" dirty="0" err="1">
                <a:solidFill>
                  <a:schemeClr val="tx1"/>
                </a:solidFill>
              </a:rPr>
              <a:t>There</a:t>
            </a:r>
            <a:r>
              <a:rPr lang="es-DO" altLang="en-US" sz="4800" dirty="0">
                <a:solidFill>
                  <a:schemeClr val="tx1"/>
                </a:solidFill>
              </a:rPr>
              <a:t> are simple </a:t>
            </a:r>
            <a:r>
              <a:rPr lang="es-DO" altLang="en-US" sz="4800" dirty="0" err="1">
                <a:solidFill>
                  <a:schemeClr val="tx1"/>
                </a:solidFill>
              </a:rPr>
              <a:t>ways</a:t>
            </a:r>
            <a:r>
              <a:rPr lang="es-DO" altLang="en-US" sz="4800" dirty="0">
                <a:solidFill>
                  <a:schemeClr val="tx1"/>
                </a:solidFill>
              </a:rPr>
              <a:t> </a:t>
            </a:r>
            <a:r>
              <a:rPr lang="es-DO" altLang="en-US" sz="4800" dirty="0" err="1">
                <a:solidFill>
                  <a:schemeClr val="tx1"/>
                </a:solidFill>
              </a:rPr>
              <a:t>to</a:t>
            </a:r>
            <a:r>
              <a:rPr lang="es-DO" altLang="en-US" sz="4800" dirty="0">
                <a:solidFill>
                  <a:schemeClr val="tx1"/>
                </a:solidFill>
              </a:rPr>
              <a:t> </a:t>
            </a:r>
            <a:r>
              <a:rPr lang="es-DO" altLang="en-US" sz="4800" dirty="0" err="1">
                <a:solidFill>
                  <a:schemeClr val="tx1"/>
                </a:solidFill>
              </a:rPr>
              <a:t>add</a:t>
            </a:r>
            <a:r>
              <a:rPr lang="es-DO" altLang="en-US" sz="4800" dirty="0">
                <a:solidFill>
                  <a:schemeClr val="tx1"/>
                </a:solidFill>
              </a:rPr>
              <a:t> vegetables </a:t>
            </a:r>
            <a:r>
              <a:rPr lang="es-DO" altLang="en-US" sz="4800" dirty="0" err="1">
                <a:solidFill>
                  <a:schemeClr val="tx1"/>
                </a:solidFill>
              </a:rPr>
              <a:t>to</a:t>
            </a:r>
            <a:r>
              <a:rPr lang="es-DO" altLang="en-US" sz="4800" dirty="0">
                <a:solidFill>
                  <a:schemeClr val="tx1"/>
                </a:solidFill>
              </a:rPr>
              <a:t> </a:t>
            </a:r>
            <a:r>
              <a:rPr lang="es-DO" altLang="en-US" sz="4800" dirty="0" err="1">
                <a:solidFill>
                  <a:schemeClr val="tx1"/>
                </a:solidFill>
              </a:rPr>
              <a:t>our</a:t>
            </a:r>
            <a:r>
              <a:rPr lang="es-DO" altLang="en-US" sz="4800" dirty="0">
                <a:solidFill>
                  <a:schemeClr val="tx1"/>
                </a:solidFill>
              </a:rPr>
              <a:t> </a:t>
            </a:r>
            <a:r>
              <a:rPr lang="es-DO" altLang="en-US" sz="4800" dirty="0" err="1">
                <a:solidFill>
                  <a:schemeClr val="tx1"/>
                </a:solidFill>
              </a:rPr>
              <a:t>food</a:t>
            </a:r>
            <a:r>
              <a:rPr lang="es-DO" altLang="en-US" sz="4800" dirty="0">
                <a:solidFill>
                  <a:schemeClr val="tx1"/>
                </a:solidFill>
              </a:rPr>
              <a:t>. </a:t>
            </a:r>
          </a:p>
          <a:p>
            <a:pPr>
              <a:spcBef>
                <a:spcPct val="0"/>
              </a:spcBef>
            </a:pPr>
            <a:endParaRPr lang="es-DO" altLang="en-US" sz="4800" dirty="0">
              <a:solidFill>
                <a:schemeClr val="tx1"/>
              </a:solidFill>
            </a:endParaRPr>
          </a:p>
          <a:p>
            <a:pPr marL="685800" indent="-685800">
              <a:spcBef>
                <a:spcPct val="0"/>
              </a:spcBef>
              <a:buFont typeface="Arial" panose="020B0604020202020204" pitchFamily="34" charset="0"/>
              <a:buChar char="•"/>
            </a:pPr>
            <a:r>
              <a:rPr lang="es-DO" altLang="en-US" sz="4800" dirty="0">
                <a:solidFill>
                  <a:schemeClr val="tx1"/>
                </a:solidFill>
              </a:rPr>
              <a:t>Look </a:t>
            </a:r>
            <a:r>
              <a:rPr lang="es-DO" altLang="en-US" sz="4800" dirty="0" err="1">
                <a:solidFill>
                  <a:schemeClr val="tx1"/>
                </a:solidFill>
              </a:rPr>
              <a:t>for</a:t>
            </a:r>
            <a:r>
              <a:rPr lang="es-DO" altLang="en-US" sz="4800" dirty="0">
                <a:solidFill>
                  <a:schemeClr val="tx1"/>
                </a:solidFill>
              </a:rPr>
              <a:t> new </a:t>
            </a:r>
            <a:r>
              <a:rPr lang="es-DO" altLang="en-US" sz="4800" dirty="0" err="1">
                <a:solidFill>
                  <a:schemeClr val="tx1"/>
                </a:solidFill>
              </a:rPr>
              <a:t>recipes</a:t>
            </a:r>
            <a:r>
              <a:rPr lang="es-DO" altLang="en-US" sz="4800" dirty="0">
                <a:solidFill>
                  <a:schemeClr val="tx1"/>
                </a:solidFill>
              </a:rPr>
              <a:t>. </a:t>
            </a:r>
          </a:p>
          <a:p>
            <a:pPr>
              <a:spcBef>
                <a:spcPct val="0"/>
              </a:spcBef>
            </a:pPr>
            <a:endParaRPr lang="es-DO" altLang="en-US" sz="4800" dirty="0">
              <a:solidFill>
                <a:schemeClr val="tx1"/>
              </a:solidFill>
            </a:endParaRPr>
          </a:p>
          <a:p>
            <a:pPr marL="685800" indent="-685800">
              <a:spcBef>
                <a:spcPct val="0"/>
              </a:spcBef>
              <a:buFont typeface="Arial" panose="020B0604020202020204" pitchFamily="34" charset="0"/>
              <a:buChar char="•"/>
            </a:pPr>
            <a:r>
              <a:rPr lang="es-DO" altLang="en-US" sz="4800" dirty="0">
                <a:solidFill>
                  <a:schemeClr val="tx1"/>
                </a:solidFill>
              </a:rPr>
              <a:t>Try </a:t>
            </a:r>
            <a:r>
              <a:rPr lang="es-DO" altLang="en-US" sz="4800" dirty="0" err="1">
                <a:solidFill>
                  <a:schemeClr val="tx1"/>
                </a:solidFill>
              </a:rPr>
              <a:t>to</a:t>
            </a:r>
            <a:r>
              <a:rPr lang="es-DO" altLang="en-US" sz="4800" dirty="0">
                <a:solidFill>
                  <a:schemeClr val="tx1"/>
                </a:solidFill>
              </a:rPr>
              <a:t> </a:t>
            </a:r>
            <a:r>
              <a:rPr lang="es-DO" altLang="en-US" sz="4800" dirty="0" err="1">
                <a:solidFill>
                  <a:schemeClr val="tx1"/>
                </a:solidFill>
              </a:rPr>
              <a:t>add</a:t>
            </a:r>
            <a:r>
              <a:rPr lang="es-DO" altLang="en-US" sz="4800" dirty="0">
                <a:solidFill>
                  <a:schemeClr val="tx1"/>
                </a:solidFill>
              </a:rPr>
              <a:t> vegetables </a:t>
            </a:r>
            <a:r>
              <a:rPr lang="es-DO" altLang="en-US" sz="4800" dirty="0" err="1">
                <a:solidFill>
                  <a:schemeClr val="tx1"/>
                </a:solidFill>
              </a:rPr>
              <a:t>to</a:t>
            </a:r>
            <a:r>
              <a:rPr lang="es-DO" altLang="en-US" sz="4800" dirty="0">
                <a:solidFill>
                  <a:schemeClr val="tx1"/>
                </a:solidFill>
              </a:rPr>
              <a:t> </a:t>
            </a:r>
            <a:r>
              <a:rPr lang="es-DO" altLang="en-US" sz="4800" dirty="0" err="1">
                <a:solidFill>
                  <a:schemeClr val="tx1"/>
                </a:solidFill>
              </a:rPr>
              <a:t>favorite</a:t>
            </a:r>
            <a:r>
              <a:rPr lang="es-DO" altLang="en-US" sz="4800" dirty="0">
                <a:solidFill>
                  <a:schemeClr val="tx1"/>
                </a:solidFill>
              </a:rPr>
              <a:t> </a:t>
            </a:r>
            <a:r>
              <a:rPr lang="es-DO" altLang="en-US" sz="4800" dirty="0" err="1">
                <a:solidFill>
                  <a:schemeClr val="tx1"/>
                </a:solidFill>
              </a:rPr>
              <a:t>foods</a:t>
            </a:r>
            <a:r>
              <a:rPr lang="es-DO" altLang="en-US" sz="4800" dirty="0">
                <a:solidFill>
                  <a:schemeClr val="tx1"/>
                </a:solidFill>
              </a:rPr>
              <a:t> at home. </a:t>
            </a:r>
          </a:p>
        </p:txBody>
      </p:sp>
      <p:sp>
        <p:nvSpPr>
          <p:cNvPr id="9" name="Title 1">
            <a:extLst>
              <a:ext uri="{FF2B5EF4-FFF2-40B4-BE49-F238E27FC236}">
                <a16:creationId xmlns:a16="http://schemas.microsoft.com/office/drawing/2014/main" id="{7F1EC019-5B82-47CA-AC98-121BAACCF7A1}"/>
              </a:ext>
            </a:extLst>
          </p:cNvPr>
          <p:cNvSpPr txBox="1">
            <a:spLocks/>
          </p:cNvSpPr>
          <p:nvPr/>
        </p:nvSpPr>
        <p:spPr>
          <a:xfrm>
            <a:off x="8358629" y="1435699"/>
            <a:ext cx="8229600" cy="11430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en-US" sz="8100" dirty="0" err="1">
                <a:solidFill>
                  <a:schemeClr val="accent1"/>
                </a:solidFill>
              </a:rPr>
              <a:t>FALSe</a:t>
            </a:r>
            <a:endParaRPr lang="en-US" sz="8100" dirty="0">
              <a:solidFill>
                <a:schemeClr val="accent1"/>
              </a:solidFill>
            </a:endParaRPr>
          </a:p>
        </p:txBody>
      </p:sp>
      <p:pic>
        <p:nvPicPr>
          <p:cNvPr id="7" name="Picture 6" descr="A yellow letter i on a black background&#10;&#10;Description automatically generated">
            <a:extLst>
              <a:ext uri="{FF2B5EF4-FFF2-40B4-BE49-F238E27FC236}">
                <a16:creationId xmlns:a16="http://schemas.microsoft.com/office/drawing/2014/main" id="{08A29D5A-B5BB-43BB-9349-C4D091A4666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0" name="Picture 9" descr="A white letter in a circle&#10;&#10;Description automatically generated">
            <a:extLst>
              <a:ext uri="{FF2B5EF4-FFF2-40B4-BE49-F238E27FC236}">
                <a16:creationId xmlns:a16="http://schemas.microsoft.com/office/drawing/2014/main" id="{2C35C81E-5A82-402F-A4DE-D6716A1EC41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0692" y="139557"/>
            <a:ext cx="636998" cy="628436"/>
          </a:xfrm>
          <a:prstGeom prst="rect">
            <a:avLst/>
          </a:prstGeom>
        </p:spPr>
      </p:pic>
    </p:spTree>
    <p:extLst>
      <p:ext uri="{BB962C8B-B14F-4D97-AF65-F5344CB8AC3E}">
        <p14:creationId xmlns:p14="http://schemas.microsoft.com/office/powerpoint/2010/main" val="5792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34C6C-7C6C-4F21-A39C-90412440FD28}"/>
              </a:ext>
            </a:extLst>
          </p:cNvPr>
          <p:cNvSpPr/>
          <p:nvPr/>
        </p:nvSpPr>
        <p:spPr>
          <a:xfrm>
            <a:off x="-457201" y="-359229"/>
            <a:ext cx="19528971" cy="1064622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Picture 3"/>
          <p:cNvPicPr>
            <a:picLocks noChangeAspect="1"/>
          </p:cNvPicPr>
          <p:nvPr/>
        </p:nvPicPr>
        <p:blipFill>
          <a:blip r:embed="rId3"/>
          <a:srcRect/>
          <a:stretch>
            <a:fillRect/>
          </a:stretch>
        </p:blipFill>
        <p:spPr>
          <a:xfrm>
            <a:off x="17396953" y="9337938"/>
            <a:ext cx="1506197" cy="929355"/>
          </a:xfrm>
          <a:prstGeom prst="rect">
            <a:avLst/>
          </a:prstGeom>
        </p:spPr>
      </p:pic>
      <p:sp>
        <p:nvSpPr>
          <p:cNvPr id="4" name="TextBox 3">
            <a:extLst>
              <a:ext uri="{FF2B5EF4-FFF2-40B4-BE49-F238E27FC236}">
                <a16:creationId xmlns:a16="http://schemas.microsoft.com/office/drawing/2014/main" id="{4AEE50A3-DE0C-4B6C-7362-904EFDC6D5EB}"/>
              </a:ext>
            </a:extLst>
          </p:cNvPr>
          <p:cNvSpPr txBox="1"/>
          <p:nvPr/>
        </p:nvSpPr>
        <p:spPr>
          <a:xfrm>
            <a:off x="1" y="2106200"/>
            <a:ext cx="182880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latin typeface="Calibri Light"/>
                <a:cs typeface="Calibri Light"/>
              </a:rPr>
              <a:t>Let's talk about how things have been </a:t>
            </a:r>
          </a:p>
          <a:p>
            <a:pPr algn="ctr"/>
            <a:r>
              <a:rPr lang="en-US" sz="6000" b="1" dirty="0">
                <a:latin typeface="Calibri Light" panose="020F0302020204030204" pitchFamily="34" charset="0"/>
                <a:cs typeface="Calibri Light" panose="020F0302020204030204" pitchFamily="34" charset="0"/>
              </a:rPr>
              <a:t>since the last time we met</a:t>
            </a:r>
          </a:p>
          <a:p>
            <a:pPr algn="ctr"/>
            <a:endParaRPr lang="en-US" sz="4000" dirty="0">
              <a:cs typeface="Calibri"/>
            </a:endParaRPr>
          </a:p>
        </p:txBody>
      </p:sp>
      <p:pic>
        <p:nvPicPr>
          <p:cNvPr id="7" name="Picture 6" descr="A yellow letter i on a black background&#10;&#10;Description automatically generated">
            <a:extLst>
              <a:ext uri="{FF2B5EF4-FFF2-40B4-BE49-F238E27FC236}">
                <a16:creationId xmlns:a16="http://schemas.microsoft.com/office/drawing/2014/main" id="{88643430-84D3-4A22-84E5-C0BCC5737C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0872" y="-226031"/>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B5523259-2851-4EB3-BECA-DDF385F9164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1465" y="-89042"/>
            <a:ext cx="636998" cy="628436"/>
          </a:xfrm>
          <a:prstGeom prst="rect">
            <a:avLst/>
          </a:prstGeom>
        </p:spPr>
      </p:pic>
    </p:spTree>
    <p:extLst>
      <p:ext uri="{BB962C8B-B14F-4D97-AF65-F5344CB8AC3E}">
        <p14:creationId xmlns:p14="http://schemas.microsoft.com/office/powerpoint/2010/main" val="2876841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1DA211BC-082F-2D71-363C-2F8B02109F58}"/>
              </a:ext>
            </a:extLst>
          </p:cNvPr>
          <p:cNvSpPr/>
          <p:nvPr/>
        </p:nvSpPr>
        <p:spPr>
          <a:xfrm>
            <a:off x="10017379" y="2630875"/>
            <a:ext cx="7626638" cy="29449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7599FC96-A9EB-6A10-CE78-45B670473A8E}"/>
              </a:ext>
            </a:extLst>
          </p:cNvPr>
          <p:cNvSpPr/>
          <p:nvPr/>
        </p:nvSpPr>
        <p:spPr>
          <a:xfrm>
            <a:off x="313082" y="3608865"/>
            <a:ext cx="8362177" cy="4559072"/>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5400" dirty="0">
                <a:solidFill>
                  <a:schemeClr val="tx1"/>
                </a:solidFill>
                <a:latin typeface="HK Grotesk Light Bold"/>
              </a:rPr>
              <a:t>“I </a:t>
            </a:r>
            <a:r>
              <a:rPr lang="es-MX" sz="5400" dirty="0" err="1">
                <a:solidFill>
                  <a:schemeClr val="tx1"/>
                </a:solidFill>
                <a:latin typeface="HK Grotesk Light Bold"/>
              </a:rPr>
              <a:t>cannot</a:t>
            </a:r>
            <a:r>
              <a:rPr lang="es-MX" sz="5400" dirty="0">
                <a:solidFill>
                  <a:schemeClr val="tx1"/>
                </a:solidFill>
                <a:latin typeface="HK Grotesk Light Bold"/>
              </a:rPr>
              <a:t> </a:t>
            </a:r>
            <a:r>
              <a:rPr lang="es-MX" sz="5400" dirty="0" err="1">
                <a:solidFill>
                  <a:schemeClr val="tx1"/>
                </a:solidFill>
                <a:latin typeface="HK Grotesk Light Bold"/>
              </a:rPr>
              <a:t>afford</a:t>
            </a:r>
            <a:r>
              <a:rPr lang="es-MX" sz="5400" dirty="0">
                <a:solidFill>
                  <a:schemeClr val="tx1"/>
                </a:solidFill>
                <a:latin typeface="HK Grotesk Light Bold"/>
              </a:rPr>
              <a:t> </a:t>
            </a:r>
            <a:r>
              <a:rPr lang="es-MX" sz="5400" dirty="0" err="1">
                <a:solidFill>
                  <a:schemeClr val="tx1"/>
                </a:solidFill>
                <a:latin typeface="HK Grotesk Light Bold"/>
              </a:rPr>
              <a:t>buying</a:t>
            </a:r>
            <a:r>
              <a:rPr lang="es-MX" sz="5400" dirty="0">
                <a:solidFill>
                  <a:schemeClr val="tx1"/>
                </a:solidFill>
                <a:latin typeface="HK Grotesk Light Bold"/>
              </a:rPr>
              <a:t> </a:t>
            </a:r>
            <a:r>
              <a:rPr lang="es-MX" sz="5400" dirty="0" err="1">
                <a:solidFill>
                  <a:schemeClr val="tx1"/>
                </a:solidFill>
                <a:latin typeface="HK Grotesk Light Bold"/>
              </a:rPr>
              <a:t>healthy</a:t>
            </a:r>
            <a:r>
              <a:rPr lang="es-MX" sz="5400" dirty="0">
                <a:solidFill>
                  <a:schemeClr val="tx1"/>
                </a:solidFill>
                <a:latin typeface="HK Grotesk Light Bold"/>
              </a:rPr>
              <a:t> </a:t>
            </a:r>
            <a:r>
              <a:rPr lang="es-MX" sz="5400" dirty="0" err="1">
                <a:solidFill>
                  <a:schemeClr val="tx1"/>
                </a:solidFill>
                <a:latin typeface="HK Grotesk Light Bold"/>
              </a:rPr>
              <a:t>food</a:t>
            </a:r>
            <a:r>
              <a:rPr lang="es-MX" sz="5400" dirty="0">
                <a:solidFill>
                  <a:schemeClr val="tx1"/>
                </a:solidFill>
                <a:latin typeface="HK Grotesk Light Bold"/>
              </a:rPr>
              <a:t>”</a:t>
            </a:r>
            <a:endParaRPr lang="en-US" sz="5400" dirty="0">
              <a:solidFill>
                <a:schemeClr val="tx1"/>
              </a:solidFill>
            </a:endParaRPr>
          </a:p>
        </p:txBody>
      </p:sp>
      <p:sp>
        <p:nvSpPr>
          <p:cNvPr id="4" name="TextBox 2">
            <a:extLst>
              <a:ext uri="{FF2B5EF4-FFF2-40B4-BE49-F238E27FC236}">
                <a16:creationId xmlns:a16="http://schemas.microsoft.com/office/drawing/2014/main" id="{3B7B017F-82CC-0745-8B7A-95AF6CCCD3D4}"/>
              </a:ext>
            </a:extLst>
          </p:cNvPr>
          <p:cNvSpPr txBox="1"/>
          <p:nvPr/>
        </p:nvSpPr>
        <p:spPr>
          <a:xfrm>
            <a:off x="1211898" y="321146"/>
            <a:ext cx="16164490" cy="1936428"/>
          </a:xfrm>
          <a:prstGeom prst="rect">
            <a:avLst/>
          </a:prstGeom>
        </p:spPr>
        <p:txBody>
          <a:bodyPr wrap="square" lIns="0" tIns="0" rIns="0" bIns="0" rtlCol="0" anchor="t">
            <a:spAutoFit/>
          </a:bodyPr>
          <a:lstStyle/>
          <a:p>
            <a:pPr algn="ctr">
              <a:lnSpc>
                <a:spcPts val="7505"/>
              </a:lnSpc>
            </a:pPr>
            <a:r>
              <a:rPr lang="en-US" sz="7900" dirty="0">
                <a:solidFill>
                  <a:srgbClr val="141414"/>
                </a:solidFill>
                <a:latin typeface="Glacial Indifference"/>
              </a:rPr>
              <a:t>What are some SOLUTIONS you may have to these BARARRIERS?</a:t>
            </a:r>
          </a:p>
        </p:txBody>
      </p:sp>
      <p:sp>
        <p:nvSpPr>
          <p:cNvPr id="5" name="Rectangle 4">
            <a:extLst>
              <a:ext uri="{FF2B5EF4-FFF2-40B4-BE49-F238E27FC236}">
                <a16:creationId xmlns:a16="http://schemas.microsoft.com/office/drawing/2014/main" id="{E6AF87D7-DC1D-EFB2-1458-3526A9014736}"/>
              </a:ext>
            </a:extLst>
          </p:cNvPr>
          <p:cNvSpPr/>
          <p:nvPr/>
        </p:nvSpPr>
        <p:spPr>
          <a:xfrm>
            <a:off x="10420168" y="6442944"/>
            <a:ext cx="7223849" cy="31252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HK Grotesk Light Bold"/>
              </a:rPr>
              <a:t>“I don’t like the majority of vegetables”</a:t>
            </a:r>
            <a:r>
              <a:rPr lang="en-US" sz="2800" dirty="0">
                <a:solidFill>
                  <a:schemeClr val="tx1"/>
                </a:solidFill>
                <a:latin typeface="HK Grotesk Light Bold"/>
              </a:rPr>
              <a:t> </a:t>
            </a:r>
            <a:endParaRPr lang="en-US" sz="2800" dirty="0">
              <a:solidFill>
                <a:schemeClr val="tx1"/>
              </a:solidFill>
              <a:cs typeface="Calibri"/>
            </a:endParaRPr>
          </a:p>
        </p:txBody>
      </p:sp>
      <p:sp>
        <p:nvSpPr>
          <p:cNvPr id="6" name="TextBox 5">
            <a:extLst>
              <a:ext uri="{FF2B5EF4-FFF2-40B4-BE49-F238E27FC236}">
                <a16:creationId xmlns:a16="http://schemas.microsoft.com/office/drawing/2014/main" id="{42D2B1BB-0A60-7992-9F0A-1DA43375A943}"/>
              </a:ext>
            </a:extLst>
          </p:cNvPr>
          <p:cNvSpPr txBox="1"/>
          <p:nvPr/>
        </p:nvSpPr>
        <p:spPr>
          <a:xfrm>
            <a:off x="11613620" y="3405950"/>
            <a:ext cx="504421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4400" dirty="0">
                <a:latin typeface="HK Grotesk Light Bold"/>
              </a:rPr>
              <a:t>“</a:t>
            </a:r>
            <a:r>
              <a:rPr lang="es-MX" sz="4400" dirty="0" err="1">
                <a:latin typeface="HK Grotesk Light Bold"/>
              </a:rPr>
              <a:t>My</a:t>
            </a:r>
            <a:r>
              <a:rPr lang="es-MX" sz="4400" dirty="0">
                <a:latin typeface="HK Grotesk Light Bold"/>
              </a:rPr>
              <a:t> </a:t>
            </a:r>
            <a:r>
              <a:rPr lang="es-MX" sz="4400" dirty="0" err="1">
                <a:latin typeface="HK Grotesk Light Bold"/>
              </a:rPr>
              <a:t>children</a:t>
            </a:r>
            <a:r>
              <a:rPr lang="es-MX" sz="4400" dirty="0">
                <a:latin typeface="HK Grotesk Light Bold"/>
              </a:rPr>
              <a:t> do </a:t>
            </a:r>
            <a:r>
              <a:rPr lang="es-MX" sz="4400" dirty="0" err="1">
                <a:latin typeface="HK Grotesk Light Bold"/>
              </a:rPr>
              <a:t>not</a:t>
            </a:r>
            <a:r>
              <a:rPr lang="es-MX" sz="4400" dirty="0">
                <a:latin typeface="HK Grotesk Light Bold"/>
              </a:rPr>
              <a:t> </a:t>
            </a:r>
            <a:r>
              <a:rPr lang="es-MX" sz="4400" dirty="0" err="1">
                <a:latin typeface="HK Grotesk Light Bold"/>
              </a:rPr>
              <a:t>like</a:t>
            </a:r>
            <a:r>
              <a:rPr lang="es-MX" sz="4400" dirty="0">
                <a:latin typeface="HK Grotesk Light Bold"/>
              </a:rPr>
              <a:t> </a:t>
            </a:r>
            <a:r>
              <a:rPr lang="es-MX" sz="4400" dirty="0" err="1">
                <a:latin typeface="HK Grotesk Light Bold"/>
              </a:rPr>
              <a:t>to</a:t>
            </a:r>
            <a:r>
              <a:rPr lang="es-MX" sz="4400" dirty="0">
                <a:latin typeface="HK Grotesk Light Bold"/>
              </a:rPr>
              <a:t> </a:t>
            </a:r>
            <a:r>
              <a:rPr lang="es-MX" sz="4400" dirty="0" err="1">
                <a:latin typeface="HK Grotesk Light Bold"/>
              </a:rPr>
              <a:t>eat</a:t>
            </a:r>
            <a:r>
              <a:rPr lang="es-MX" sz="4400" dirty="0">
                <a:latin typeface="HK Grotesk Light Bold"/>
              </a:rPr>
              <a:t> </a:t>
            </a:r>
            <a:r>
              <a:rPr lang="es-MX" sz="4400" dirty="0" err="1">
                <a:latin typeface="HK Grotesk Light Bold"/>
              </a:rPr>
              <a:t>healthy</a:t>
            </a:r>
            <a:r>
              <a:rPr lang="es-MX" sz="4400" dirty="0">
                <a:latin typeface="HK Grotesk Light Bold"/>
              </a:rPr>
              <a:t>”</a:t>
            </a:r>
            <a:endParaRPr lang="en-US" sz="2400" dirty="0">
              <a:cs typeface="Calibri"/>
            </a:endParaRPr>
          </a:p>
        </p:txBody>
      </p:sp>
      <p:pic>
        <p:nvPicPr>
          <p:cNvPr id="8" name="Picture 7" descr="A yellow letter i on a black background&#10;&#10;Description automatically generated">
            <a:extLst>
              <a:ext uri="{FF2B5EF4-FFF2-40B4-BE49-F238E27FC236}">
                <a16:creationId xmlns:a16="http://schemas.microsoft.com/office/drawing/2014/main" id="{02214934-C603-43DA-8B17-7186F396FE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45" y="2568"/>
            <a:ext cx="731178" cy="688369"/>
          </a:xfrm>
          <a:prstGeom prst="rect">
            <a:avLst/>
          </a:prstGeom>
        </p:spPr>
      </p:pic>
      <p:pic>
        <p:nvPicPr>
          <p:cNvPr id="9" name="Picture 8" descr="A white letter in a circle&#10;&#10;Description automatically generated">
            <a:extLst>
              <a:ext uri="{FF2B5EF4-FFF2-40B4-BE49-F238E27FC236}">
                <a16:creationId xmlns:a16="http://schemas.microsoft.com/office/drawing/2014/main" id="{A4AB68A8-3D28-40EC-AAFC-4B0EBE455F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00692" y="139557"/>
            <a:ext cx="636998" cy="628436"/>
          </a:xfrm>
          <a:prstGeom prst="rect">
            <a:avLst/>
          </a:prstGeom>
        </p:spPr>
      </p:pic>
      <p:pic>
        <p:nvPicPr>
          <p:cNvPr id="10" name="Picture 9" descr="Tu Salud Tras.png">
            <a:extLst>
              <a:ext uri="{FF2B5EF4-FFF2-40B4-BE49-F238E27FC236}">
                <a16:creationId xmlns:a16="http://schemas.microsoft.com/office/drawing/2014/main" id="{C3FC6860-6F75-481B-8316-F17ADEF0B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23168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82751"/>
          </a:xfrm>
          <a:prstGeom prst="rect">
            <a:avLst/>
          </a:prstGeom>
        </p:spPr>
        <p:txBody>
          <a:bodyPr lIns="0" tIns="0" rIns="0" bIns="0" rtlCol="0" anchor="t">
            <a:spAutoFit/>
          </a:bodyPr>
          <a:lstStyle/>
          <a:p>
            <a:pPr algn="ctr">
              <a:lnSpc>
                <a:spcPts val="5540"/>
              </a:lnSpc>
            </a:pPr>
            <a:r>
              <a:rPr lang="es-MX" sz="4000" err="1">
                <a:solidFill>
                  <a:srgbClr val="141414"/>
                </a:solidFill>
                <a:latin typeface="HK Grotesk Light Bold"/>
              </a:rPr>
              <a:t>On</a:t>
            </a:r>
            <a:r>
              <a:rPr lang="es-MX" sz="4000">
                <a:solidFill>
                  <a:srgbClr val="141414"/>
                </a:solidFill>
                <a:latin typeface="HK Grotesk Light Bold"/>
              </a:rPr>
              <a:t> a </a:t>
            </a:r>
            <a:r>
              <a:rPr lang="es-MX" sz="4000" err="1">
                <a:solidFill>
                  <a:srgbClr val="141414"/>
                </a:solidFill>
                <a:latin typeface="HK Grotesk Light Bold"/>
              </a:rPr>
              <a:t>scale</a:t>
            </a:r>
            <a:r>
              <a:rPr lang="es-MX" sz="4000">
                <a:solidFill>
                  <a:srgbClr val="141414"/>
                </a:solidFill>
                <a:latin typeface="HK Grotesk Light Bold"/>
              </a:rPr>
              <a:t> 0-10, </a:t>
            </a:r>
            <a:r>
              <a:rPr lang="es-MX" sz="4000" err="1">
                <a:solidFill>
                  <a:srgbClr val="141414"/>
                </a:solidFill>
                <a:latin typeface="HK Grotesk Light Bold"/>
              </a:rPr>
              <a:t>How</a:t>
            </a:r>
            <a:r>
              <a:rPr lang="es-MX" sz="4000">
                <a:solidFill>
                  <a:srgbClr val="141414"/>
                </a:solidFill>
                <a:latin typeface="HK Grotesk Light Bold"/>
              </a:rPr>
              <a:t> </a:t>
            </a:r>
            <a:r>
              <a:rPr lang="es-MX" sz="4000" err="1">
                <a:solidFill>
                  <a:srgbClr val="141414"/>
                </a:solidFill>
                <a:latin typeface="HK Grotesk Light Bold"/>
              </a:rPr>
              <a:t>important</a:t>
            </a:r>
            <a:r>
              <a:rPr lang="es-MX" sz="4000">
                <a:solidFill>
                  <a:srgbClr val="141414"/>
                </a:solidFill>
                <a:latin typeface="HK Grotesk Light Bold"/>
              </a:rPr>
              <a:t> </a:t>
            </a:r>
            <a:r>
              <a:rPr lang="es-MX" sz="4000" err="1">
                <a:solidFill>
                  <a:srgbClr val="141414"/>
                </a:solidFill>
                <a:latin typeface="HK Grotesk Light Bold"/>
              </a:rPr>
              <a:t>is</a:t>
            </a:r>
            <a:r>
              <a:rPr lang="es-MX" sz="4000">
                <a:solidFill>
                  <a:srgbClr val="141414"/>
                </a:solidFill>
                <a:latin typeface="HK Grotesk Light Bold"/>
              </a:rPr>
              <a:t> </a:t>
            </a:r>
            <a:r>
              <a:rPr lang="es-MX" sz="4000" err="1">
                <a:solidFill>
                  <a:srgbClr val="141414"/>
                </a:solidFill>
                <a:latin typeface="HK Grotesk Light Bold"/>
              </a:rPr>
              <a:t>it</a:t>
            </a:r>
            <a:r>
              <a:rPr lang="es-MX" sz="4000">
                <a:solidFill>
                  <a:srgbClr val="141414"/>
                </a:solidFill>
                <a:latin typeface="HK Grotesk Light Bold"/>
              </a:rPr>
              <a:t> </a:t>
            </a:r>
            <a:r>
              <a:rPr lang="es-MX" sz="4000" err="1">
                <a:solidFill>
                  <a:srgbClr val="141414"/>
                </a:solidFill>
                <a:latin typeface="HK Grotesk Light Bold"/>
              </a:rPr>
              <a:t>for</a:t>
            </a:r>
            <a:r>
              <a:rPr lang="es-MX" sz="4000">
                <a:solidFill>
                  <a:srgbClr val="141414"/>
                </a:solidFill>
                <a:latin typeface="HK Grotesk Light Bold"/>
              </a:rPr>
              <a:t> </a:t>
            </a:r>
            <a:r>
              <a:rPr lang="es-MX" sz="4000" err="1">
                <a:solidFill>
                  <a:srgbClr val="141414"/>
                </a:solidFill>
                <a:latin typeface="HK Grotesk Light Bold"/>
              </a:rPr>
              <a:t>you</a:t>
            </a:r>
            <a:r>
              <a:rPr lang="es-MX" sz="4000">
                <a:solidFill>
                  <a:srgbClr val="141414"/>
                </a:solidFill>
                <a:latin typeface="HK Grotesk Light Bold"/>
              </a:rPr>
              <a:t> </a:t>
            </a:r>
            <a:r>
              <a:rPr lang="es-MX" sz="4000" err="1">
                <a:solidFill>
                  <a:srgbClr val="141414"/>
                </a:solidFill>
                <a:latin typeface="HK Grotesk Light Bold"/>
              </a:rPr>
              <a:t>to</a:t>
            </a:r>
            <a:r>
              <a:rPr lang="es-MX" sz="4000">
                <a:solidFill>
                  <a:srgbClr val="141414"/>
                </a:solidFill>
                <a:latin typeface="HK Grotesk Light Bold"/>
              </a:rPr>
              <a:t> </a:t>
            </a:r>
            <a:r>
              <a:rPr lang="es-MX" sz="4000" err="1">
                <a:solidFill>
                  <a:srgbClr val="141414"/>
                </a:solidFill>
                <a:latin typeface="HK Grotesk Light Bold"/>
              </a:rPr>
              <a:t>eat</a:t>
            </a:r>
            <a:r>
              <a:rPr lang="es-MX" sz="4000">
                <a:solidFill>
                  <a:srgbClr val="141414"/>
                </a:solidFill>
                <a:latin typeface="HK Grotesk Light Bold"/>
              </a:rPr>
              <a:t> </a:t>
            </a:r>
            <a:r>
              <a:rPr lang="es-MX" sz="4000" err="1">
                <a:solidFill>
                  <a:srgbClr val="141414"/>
                </a:solidFill>
                <a:latin typeface="HK Grotesk Light Bold"/>
              </a:rPr>
              <a:t>fruits</a:t>
            </a:r>
            <a:r>
              <a:rPr lang="es-MX" sz="4000">
                <a:solidFill>
                  <a:srgbClr val="141414"/>
                </a:solidFill>
                <a:latin typeface="HK Grotesk Light Bold"/>
              </a:rPr>
              <a:t> and vegetables?</a:t>
            </a:r>
            <a:endParaRPr lang="en-US" sz="3669">
              <a:solidFill>
                <a:srgbClr val="141414"/>
              </a:solidFill>
              <a:latin typeface="HK Grotesk Light Bold"/>
            </a:endParaRPr>
          </a:p>
        </p:txBody>
      </p:sp>
      <p:sp>
        <p:nvSpPr>
          <p:cNvPr id="3" name="TextBox 3"/>
          <p:cNvSpPr txBox="1"/>
          <p:nvPr/>
        </p:nvSpPr>
        <p:spPr>
          <a:xfrm>
            <a:off x="1423022" y="482421"/>
            <a:ext cx="14903546" cy="778931"/>
          </a:xfrm>
          <a:prstGeom prst="rect">
            <a:avLst/>
          </a:prstGeom>
        </p:spPr>
        <p:txBody>
          <a:bodyPr wrap="square" lIns="0" tIns="0" rIns="0" bIns="0" rtlCol="0" anchor="t">
            <a:spAutoFit/>
          </a:bodyPr>
          <a:lstStyle/>
          <a:p>
            <a:pPr algn="ctr">
              <a:lnSpc>
                <a:spcPts val="5981"/>
              </a:lnSpc>
            </a:pPr>
            <a:r>
              <a:rPr lang="es-ES" sz="6296" dirty="0" err="1">
                <a:latin typeface="Glacial Indifference"/>
              </a:rPr>
              <a:t>Behavior</a:t>
            </a:r>
            <a:r>
              <a:rPr lang="es-ES" sz="6296" dirty="0">
                <a:latin typeface="Glacial Indifference"/>
              </a:rPr>
              <a:t> Change </a:t>
            </a:r>
            <a:r>
              <a:rPr lang="es-ES" sz="6296" dirty="0" err="1">
                <a:latin typeface="Glacial Indifference"/>
              </a:rPr>
              <a:t>Importance</a:t>
            </a:r>
            <a:r>
              <a:rPr lang="es-ES" sz="6296" dirty="0">
                <a:latin typeface="Glacial Indifference"/>
              </a:rPr>
              <a:t> </a:t>
            </a:r>
            <a:r>
              <a:rPr lang="es-ES" sz="6296" dirty="0" err="1">
                <a:latin typeface="Glacial Indifference"/>
              </a:rPr>
              <a:t>Ruler</a:t>
            </a:r>
            <a:endParaRPr lang="es-ES" sz="6296" dirty="0">
              <a:latin typeface="Glacial Indifference"/>
            </a:endParaRP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Importance Scale</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1">
              <a:lumMod val="75000"/>
            </a:schemeClr>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Very important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important at all</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important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23" descr="A yellow letter i on a black background&#10;&#10;Description automatically generated">
            <a:extLst>
              <a:ext uri="{FF2B5EF4-FFF2-40B4-BE49-F238E27FC236}">
                <a16:creationId xmlns:a16="http://schemas.microsoft.com/office/drawing/2014/main" id="{EBDC415E-FF62-4D1D-8AF3-C86D3201E35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25" name="Picture 24" descr="A white letter in a circle&#10;&#10;Description automatically generated">
            <a:extLst>
              <a:ext uri="{FF2B5EF4-FFF2-40B4-BE49-F238E27FC236}">
                <a16:creationId xmlns:a16="http://schemas.microsoft.com/office/drawing/2014/main" id="{7F14617B-E2A0-4794-B717-77CC329BC97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7859375" y="-267806"/>
            <a:ext cx="593949" cy="10899628"/>
          </a:xfrm>
          <a:custGeom>
            <a:avLst/>
            <a:gdLst/>
            <a:ahLst/>
            <a:cxnLst/>
            <a:rect l="l" t="t" r="r" b="b"/>
            <a:pathLst>
              <a:path w="156431" h="2870684">
                <a:moveTo>
                  <a:pt x="0" y="0"/>
                </a:moveTo>
                <a:lnTo>
                  <a:pt x="156431" y="0"/>
                </a:lnTo>
                <a:lnTo>
                  <a:pt x="156431" y="2870684"/>
                </a:lnTo>
                <a:lnTo>
                  <a:pt x="0" y="2870684"/>
                </a:lnTo>
                <a:close/>
              </a:path>
            </a:pathLst>
          </a:custGeom>
          <a:solidFill>
            <a:schemeClr val="accent1">
              <a:lumMod val="75000"/>
            </a:schemeClr>
          </a:solidFill>
        </p:spPr>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12213746" y="1739225"/>
            <a:ext cx="5071945" cy="5071945"/>
          </a:xfrm>
          <a:prstGeom prst="rect">
            <a:avLst/>
          </a:prstGeom>
        </p:spPr>
      </p:pic>
      <p:grpSp>
        <p:nvGrpSpPr>
          <p:cNvPr id="7" name="Group 7"/>
          <p:cNvGrpSpPr>
            <a:grpSpLocks noChangeAspect="1"/>
          </p:cNvGrpSpPr>
          <p:nvPr/>
        </p:nvGrpSpPr>
        <p:grpSpPr>
          <a:xfrm rot="-2700000">
            <a:off x="12951147" y="2423907"/>
            <a:ext cx="3584990" cy="3702578"/>
            <a:chOff x="0" y="0"/>
            <a:chExt cx="6350000" cy="6558280"/>
          </a:xfrm>
        </p:grpSpPr>
        <p:sp>
          <p:nvSpPr>
            <p:cNvPr id="8" name="Freeform 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6"/>
              <a:stretch>
                <a:fillRect t="-13813" b="-13813"/>
              </a:stretch>
            </a:blipFill>
          </p:spPr>
        </p:sp>
        <p:sp>
          <p:nvSpPr>
            <p:cNvPr id="9" name="Freeform 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94B8AB"/>
            </a:solidFill>
          </p:spPr>
        </p:sp>
      </p:grpSp>
      <p:sp>
        <p:nvSpPr>
          <p:cNvPr id="12" name="TextBox 12"/>
          <p:cNvSpPr txBox="1"/>
          <p:nvPr/>
        </p:nvSpPr>
        <p:spPr>
          <a:xfrm>
            <a:off x="1137391" y="6418993"/>
            <a:ext cx="5186675" cy="3259418"/>
          </a:xfrm>
          <a:prstGeom prst="rect">
            <a:avLst/>
          </a:prstGeom>
        </p:spPr>
        <p:txBody>
          <a:bodyPr wrap="square" lIns="0" tIns="0" rIns="0" bIns="0" rtlCol="0" anchor="t">
            <a:spAutoFit/>
          </a:bodyPr>
          <a:lstStyle/>
          <a:p>
            <a:pPr>
              <a:lnSpc>
                <a:spcPts val="5208"/>
              </a:lnSpc>
            </a:pPr>
            <a:r>
              <a:rPr lang="es-MX" sz="2800" dirty="0">
                <a:ea typeface="HK Grotesk Light Bold"/>
              </a:rPr>
              <a:t>✓ </a:t>
            </a:r>
            <a:r>
              <a:rPr lang="es-MX" sz="2800" dirty="0" err="1">
                <a:ea typeface="HK Grotesk Light Bold"/>
              </a:rPr>
              <a:t>What</a:t>
            </a:r>
            <a:r>
              <a:rPr lang="es-MX" sz="2800" dirty="0">
                <a:ea typeface="HK Grotesk Light Bold"/>
              </a:rPr>
              <a:t> are </a:t>
            </a:r>
            <a:r>
              <a:rPr lang="es-MX" sz="2800" dirty="0" err="1">
                <a:ea typeface="HK Grotesk Light Bold"/>
              </a:rPr>
              <a:t>you</a:t>
            </a:r>
            <a:r>
              <a:rPr lang="es-MX" sz="2800" dirty="0">
                <a:ea typeface="HK Grotesk Light Bold"/>
              </a:rPr>
              <a:t> </a:t>
            </a:r>
            <a:r>
              <a:rPr lang="es-MX" sz="2800" dirty="0" err="1">
                <a:ea typeface="HK Grotesk Light Bold"/>
              </a:rPr>
              <a:t>going</a:t>
            </a:r>
            <a:r>
              <a:rPr lang="es-MX" sz="2800" dirty="0">
                <a:ea typeface="HK Grotesk Light Bold"/>
              </a:rPr>
              <a:t> </a:t>
            </a:r>
            <a:r>
              <a:rPr lang="es-MX" sz="2800" dirty="0" err="1">
                <a:ea typeface="HK Grotesk Light Bold"/>
              </a:rPr>
              <a:t>to</a:t>
            </a:r>
            <a:r>
              <a:rPr lang="es-MX" sz="2800" dirty="0">
                <a:ea typeface="HK Grotesk Light Bold"/>
              </a:rPr>
              <a:t> do</a:t>
            </a:r>
          </a:p>
          <a:p>
            <a:pPr>
              <a:lnSpc>
                <a:spcPts val="5208"/>
              </a:lnSpc>
            </a:pPr>
            <a:r>
              <a:rPr lang="es-MX" sz="2800" dirty="0">
                <a:ea typeface="HK Grotesk Light Bold"/>
              </a:rPr>
              <a:t>✓ </a:t>
            </a:r>
            <a:r>
              <a:rPr lang="es-MX" sz="2800" dirty="0" err="1">
                <a:ea typeface="HK Grotesk Light Bold"/>
              </a:rPr>
              <a:t>Why</a:t>
            </a:r>
            <a:r>
              <a:rPr lang="es-MX" sz="2800" dirty="0">
                <a:ea typeface="HK Grotesk Light Bold"/>
              </a:rPr>
              <a:t>
✓ </a:t>
            </a:r>
            <a:r>
              <a:rPr lang="es-ES" sz="2800" dirty="0" err="1">
                <a:ea typeface="HK Grotesk Light Bold"/>
              </a:rPr>
              <a:t>Where</a:t>
            </a:r>
            <a:r>
              <a:rPr lang="es-MX" sz="2800" dirty="0">
                <a:ea typeface="HK Grotesk Light Bold"/>
              </a:rPr>
              <a:t>
✓ </a:t>
            </a:r>
            <a:r>
              <a:rPr lang="es-ES" sz="2800" dirty="0" err="1">
                <a:ea typeface="HK Grotesk Light Bold"/>
              </a:rPr>
              <a:t>When</a:t>
            </a:r>
            <a:r>
              <a:rPr lang="es-MX" sz="2800" dirty="0">
                <a:ea typeface="HK Grotesk Light Bold"/>
              </a:rPr>
              <a:t>
✓ </a:t>
            </a:r>
            <a:r>
              <a:rPr lang="es-ES" sz="2800" dirty="0" err="1">
                <a:ea typeface="HK Grotesk Light Bold"/>
              </a:rPr>
              <a:t>For</a:t>
            </a:r>
            <a:r>
              <a:rPr lang="es-ES" sz="2800" dirty="0">
                <a:ea typeface="HK Grotesk Light Bold"/>
              </a:rPr>
              <a:t> </a:t>
            </a:r>
            <a:r>
              <a:rPr lang="es-ES" sz="2800" dirty="0" err="1">
                <a:ea typeface="HK Grotesk Light Bold"/>
              </a:rPr>
              <a:t>how</a:t>
            </a:r>
            <a:r>
              <a:rPr lang="es-ES" sz="2800" dirty="0">
                <a:ea typeface="HK Grotesk Light Bold"/>
              </a:rPr>
              <a:t> </a:t>
            </a:r>
            <a:r>
              <a:rPr lang="es-ES" sz="2800" dirty="0" err="1">
                <a:ea typeface="HK Grotesk Light Bold"/>
              </a:rPr>
              <a:t>long</a:t>
            </a:r>
            <a:endParaRPr lang="en-US" sz="2800" dirty="0">
              <a:ea typeface="HK Grotesk Light Bold"/>
            </a:endParaRP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ACTION PLAN</a:t>
            </a: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dirty="0">
                <a:latin typeface="Glacial Indifference"/>
              </a:rPr>
              <a:t>OBJECTIVE</a:t>
            </a:r>
          </a:p>
        </p:txBody>
      </p:sp>
      <p:sp>
        <p:nvSpPr>
          <p:cNvPr id="15" name="TextBox 15"/>
          <p:cNvSpPr txBox="1"/>
          <p:nvPr/>
        </p:nvSpPr>
        <p:spPr>
          <a:xfrm>
            <a:off x="787606" y="4066035"/>
            <a:ext cx="10258507" cy="469296"/>
          </a:xfrm>
          <a:prstGeom prst="rect">
            <a:avLst/>
          </a:prstGeom>
        </p:spPr>
        <p:txBody>
          <a:bodyPr wrap="square" lIns="0" tIns="0" rIns="0" bIns="0" rtlCol="0" anchor="t">
            <a:spAutoFit/>
          </a:bodyPr>
          <a:lstStyle/>
          <a:p>
            <a:pPr>
              <a:lnSpc>
                <a:spcPts val="3552"/>
              </a:lnSpc>
            </a:pPr>
            <a:r>
              <a:rPr lang="es-ES" sz="3200" dirty="0" err="1">
                <a:latin typeface="HK Grotesk Light Bold"/>
              </a:rPr>
              <a:t>Starting</a:t>
            </a:r>
            <a:r>
              <a:rPr lang="es-ES" sz="3200" dirty="0">
                <a:latin typeface="HK Grotesk Light Bold"/>
              </a:rPr>
              <a:t> </a:t>
            </a:r>
            <a:r>
              <a:rPr lang="es-ES" sz="3200" dirty="0" err="1">
                <a:latin typeface="HK Grotesk Light Bold"/>
              </a:rPr>
              <a:t>today</a:t>
            </a:r>
            <a:r>
              <a:rPr lang="es-ES" sz="3200" dirty="0">
                <a:latin typeface="HK Grotesk Light Bold"/>
              </a:rPr>
              <a:t> and </a:t>
            </a:r>
            <a:r>
              <a:rPr lang="es-ES" sz="3200" dirty="0" err="1">
                <a:latin typeface="HK Grotesk Light Bold"/>
              </a:rPr>
              <a:t>until</a:t>
            </a:r>
            <a:r>
              <a:rPr lang="es-ES" sz="3200" dirty="0">
                <a:latin typeface="HK Grotesk Light Bold"/>
              </a:rPr>
              <a:t> </a:t>
            </a:r>
            <a:r>
              <a:rPr lang="es-ES" sz="3200" dirty="0" err="1">
                <a:latin typeface="HK Grotesk Light Bold"/>
              </a:rPr>
              <a:t>our</a:t>
            </a:r>
            <a:r>
              <a:rPr lang="es-ES" sz="3200" dirty="0">
                <a:latin typeface="HK Grotesk Light Bold"/>
              </a:rPr>
              <a:t> </a:t>
            </a:r>
            <a:r>
              <a:rPr lang="es-ES" sz="3200" dirty="0" err="1">
                <a:latin typeface="HK Grotesk Light Bold"/>
              </a:rPr>
              <a:t>next</a:t>
            </a:r>
            <a:r>
              <a:rPr lang="es-ES" sz="3200" dirty="0">
                <a:latin typeface="HK Grotesk Light Bold"/>
              </a:rPr>
              <a:t> </a:t>
            </a:r>
            <a:r>
              <a:rPr lang="es-ES" sz="3200" dirty="0" err="1">
                <a:latin typeface="HK Grotesk Light Bold"/>
              </a:rPr>
              <a:t>sesion</a:t>
            </a:r>
            <a:r>
              <a:rPr lang="es-ES" sz="3200" dirty="0">
                <a:latin typeface="HK Grotesk Light Bold"/>
              </a:rPr>
              <a:t>, </a:t>
            </a:r>
            <a:r>
              <a:rPr lang="es-ES" sz="3200" dirty="0" err="1">
                <a:latin typeface="HK Grotesk Light Bold"/>
              </a:rPr>
              <a:t>my</a:t>
            </a:r>
            <a:r>
              <a:rPr lang="es-ES" sz="3200" dirty="0">
                <a:latin typeface="HK Grotesk Light Bold"/>
              </a:rPr>
              <a:t> </a:t>
            </a:r>
            <a:r>
              <a:rPr lang="es-ES" sz="3200" dirty="0" err="1">
                <a:latin typeface="HK Grotesk Light Bold"/>
              </a:rPr>
              <a:t>goal</a:t>
            </a:r>
            <a:r>
              <a:rPr lang="es-ES" sz="3200" dirty="0">
                <a:latin typeface="HK Grotesk Light Bold"/>
              </a:rPr>
              <a:t> </a:t>
            </a:r>
            <a:r>
              <a:rPr lang="es-ES" sz="3200" dirty="0" err="1">
                <a:latin typeface="HK Grotesk Light Bold"/>
              </a:rPr>
              <a:t>is</a:t>
            </a:r>
            <a:r>
              <a:rPr lang="es-ES" sz="3200" dirty="0">
                <a:latin typeface="HK Grotesk Light Bold"/>
              </a:rPr>
              <a:t>…</a:t>
            </a:r>
            <a:endParaRPr lang="en-US" sz="3200" dirty="0">
              <a:latin typeface="HK Grotesk Light Bold"/>
            </a:endParaRPr>
          </a:p>
        </p:txBody>
      </p:sp>
      <p:grpSp>
        <p:nvGrpSpPr>
          <p:cNvPr id="19" name="Group 18">
            <a:extLst>
              <a:ext uri="{FF2B5EF4-FFF2-40B4-BE49-F238E27FC236}">
                <a16:creationId xmlns:a16="http://schemas.microsoft.com/office/drawing/2014/main" id="{D1F0F23E-F700-4A1E-9C72-02346857FE96}"/>
              </a:ext>
            </a:extLst>
          </p:cNvPr>
          <p:cNvGrpSpPr/>
          <p:nvPr/>
        </p:nvGrpSpPr>
        <p:grpSpPr>
          <a:xfrm>
            <a:off x="8082380" y="8078252"/>
            <a:ext cx="8169433" cy="1600157"/>
            <a:chOff x="5807942" y="8165925"/>
            <a:chExt cx="8169433" cy="1600157"/>
          </a:xfrm>
          <a:solidFill>
            <a:schemeClr val="accent1">
              <a:lumMod val="75000"/>
            </a:schemeClr>
          </a:solidFill>
        </p:grpSpPr>
        <p:grpSp>
          <p:nvGrpSpPr>
            <p:cNvPr id="10" name="Group 10"/>
            <p:cNvGrpSpPr/>
            <p:nvPr/>
          </p:nvGrpSpPr>
          <p:grpSpPr>
            <a:xfrm>
              <a:off x="5807942" y="8165925"/>
              <a:ext cx="8169433" cy="1600157"/>
              <a:chOff x="0" y="0"/>
              <a:chExt cx="3995391" cy="782582"/>
            </a:xfrm>
            <a:grp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a:grpFill/>
            </p:spPr>
          </p:sp>
        </p:grpSp>
        <p:sp>
          <p:nvSpPr>
            <p:cNvPr id="16" name="TextBox 16"/>
            <p:cNvSpPr txBox="1"/>
            <p:nvPr/>
          </p:nvSpPr>
          <p:spPr>
            <a:xfrm>
              <a:off x="5952586" y="8173524"/>
              <a:ext cx="7880146" cy="1424685"/>
            </a:xfrm>
            <a:prstGeom prst="rect">
              <a:avLst/>
            </a:prstGeom>
            <a:grpFill/>
          </p:spPr>
          <p:txBody>
            <a:bodyPr lIns="0" tIns="0" rIns="0" bIns="0" rtlCol="0" anchor="t">
              <a:spAutoFit/>
            </a:bodyPr>
            <a:lstStyle/>
            <a:p>
              <a:pPr algn="ctr">
                <a:lnSpc>
                  <a:spcPts val="5760"/>
                </a:lnSpc>
              </a:pPr>
              <a:r>
                <a:rPr lang="es-MX" sz="3200" dirty="0" err="1">
                  <a:solidFill>
                    <a:srgbClr val="FFFFFF"/>
                  </a:solidFill>
                  <a:latin typeface="HK Grotesk Light Bold"/>
                </a:rPr>
                <a:t>What</a:t>
              </a:r>
              <a:r>
                <a:rPr lang="es-MX" sz="3200" dirty="0">
                  <a:solidFill>
                    <a:srgbClr val="FFFFFF"/>
                  </a:solidFill>
                  <a:latin typeface="HK Grotesk Light Bold"/>
                </a:rPr>
                <a:t> </a:t>
              </a:r>
              <a:r>
                <a:rPr lang="es-MX" sz="3200" dirty="0" err="1">
                  <a:solidFill>
                    <a:srgbClr val="FFFFFF"/>
                  </a:solidFill>
                  <a:latin typeface="HK Grotesk Light Bold"/>
                </a:rPr>
                <a:t>barriers</a:t>
              </a:r>
              <a:r>
                <a:rPr lang="es-MX" sz="3200" dirty="0">
                  <a:solidFill>
                    <a:srgbClr val="FFFFFF"/>
                  </a:solidFill>
                  <a:latin typeface="HK Grotesk Light Bold"/>
                </a:rPr>
                <a:t> can </a:t>
              </a:r>
              <a:r>
                <a:rPr lang="es-MX" sz="3200" dirty="0" err="1">
                  <a:solidFill>
                    <a:srgbClr val="FFFFFF"/>
                  </a:solidFill>
                  <a:latin typeface="HK Grotesk Light Bold"/>
                </a:rPr>
                <a:t>you</a:t>
              </a:r>
              <a:r>
                <a:rPr lang="es-MX" sz="3200" dirty="0">
                  <a:solidFill>
                    <a:srgbClr val="FFFFFF"/>
                  </a:solidFill>
                  <a:latin typeface="HK Grotesk Light Bold"/>
                </a:rPr>
                <a:t> run </a:t>
              </a:r>
              <a:r>
                <a:rPr lang="es-MX" sz="3200" dirty="0" err="1">
                  <a:solidFill>
                    <a:srgbClr val="FFFFFF"/>
                  </a:solidFill>
                  <a:latin typeface="HK Grotesk Light Bold"/>
                </a:rPr>
                <a:t>into</a:t>
              </a:r>
              <a:r>
                <a:rPr lang="es-MX" sz="3200" dirty="0">
                  <a:solidFill>
                    <a:srgbClr val="FFFFFF"/>
                  </a:solidFill>
                  <a:latin typeface="HK Grotesk Light Bold"/>
                </a:rPr>
                <a:t>? 
</a:t>
              </a:r>
              <a:r>
                <a:rPr lang="es-MX" sz="3200" dirty="0" err="1">
                  <a:solidFill>
                    <a:srgbClr val="FFFFFF"/>
                  </a:solidFill>
                  <a:latin typeface="HK Grotesk Light Bold"/>
                </a:rPr>
                <a:t>How</a:t>
              </a:r>
              <a:r>
                <a:rPr lang="es-MX" sz="3200" dirty="0">
                  <a:solidFill>
                    <a:srgbClr val="FFFFFF"/>
                  </a:solidFill>
                  <a:latin typeface="HK Grotesk Light Bold"/>
                </a:rPr>
                <a:t> </a:t>
              </a:r>
              <a:r>
                <a:rPr lang="es-MX" sz="3200" dirty="0" err="1">
                  <a:solidFill>
                    <a:srgbClr val="FFFFFF"/>
                  </a:solidFill>
                  <a:latin typeface="HK Grotesk Light Bold"/>
                </a:rPr>
                <a:t>will</a:t>
              </a:r>
              <a:r>
                <a:rPr lang="es-MX" sz="3200" dirty="0">
                  <a:solidFill>
                    <a:srgbClr val="FFFFFF"/>
                  </a:solidFill>
                  <a:latin typeface="HK Grotesk Light Bold"/>
                </a:rPr>
                <a:t> </a:t>
              </a:r>
              <a:r>
                <a:rPr lang="es-MX" sz="3200" dirty="0" err="1">
                  <a:solidFill>
                    <a:srgbClr val="FFFFFF"/>
                  </a:solidFill>
                  <a:latin typeface="HK Grotesk Light Bold"/>
                </a:rPr>
                <a:t>you</a:t>
              </a:r>
              <a:r>
                <a:rPr lang="es-MX" sz="3200" dirty="0">
                  <a:solidFill>
                    <a:srgbClr val="FFFFFF"/>
                  </a:solidFill>
                  <a:latin typeface="HK Grotesk Light Bold"/>
                </a:rPr>
                <a:t> </a:t>
              </a:r>
              <a:r>
                <a:rPr lang="es-MX" sz="3200" dirty="0" err="1">
                  <a:solidFill>
                    <a:srgbClr val="FFFFFF"/>
                  </a:solidFill>
                  <a:latin typeface="HK Grotesk Light Bold"/>
                </a:rPr>
                <a:t>manage</a:t>
              </a:r>
              <a:r>
                <a:rPr lang="es-MX" sz="3200" dirty="0">
                  <a:solidFill>
                    <a:srgbClr val="FFFFFF"/>
                  </a:solidFill>
                  <a:latin typeface="HK Grotesk Light Bold"/>
                </a:rPr>
                <a:t> </a:t>
              </a:r>
              <a:r>
                <a:rPr lang="es-MX" sz="3200" dirty="0" err="1">
                  <a:solidFill>
                    <a:srgbClr val="FFFFFF"/>
                  </a:solidFill>
                  <a:latin typeface="HK Grotesk Light Bold"/>
                </a:rPr>
                <a:t>these</a:t>
              </a:r>
              <a:r>
                <a:rPr lang="es-MX" sz="3200" dirty="0">
                  <a:solidFill>
                    <a:srgbClr val="FFFFFF"/>
                  </a:solidFill>
                  <a:latin typeface="HK Grotesk Light Bold"/>
                </a:rPr>
                <a:t>?</a:t>
              </a:r>
              <a:endParaRPr lang="en-US" sz="3200" dirty="0">
                <a:solidFill>
                  <a:srgbClr val="FFFFFF"/>
                </a:solidFill>
                <a:latin typeface="HK Grotesk Light Bold"/>
              </a:endParaRPr>
            </a:p>
          </p:txBody>
        </p:sp>
      </p:gr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28" dirty="0">
                <a:solidFill>
                  <a:schemeClr val="accent1"/>
                </a:solidFill>
                <a:latin typeface="Glacial Indifference"/>
              </a:rPr>
              <a:t>TAKE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3">
                <a:solidFill>
                  <a:srgbClr val="000000"/>
                </a:solidFill>
                <a:latin typeface="HK Grotesk Light Bold"/>
              </a:rPr>
              <a:t>FOCUS ON YOUR ACTIONS</a:t>
            </a:r>
          </a:p>
        </p:txBody>
      </p:sp>
      <p:pic>
        <p:nvPicPr>
          <p:cNvPr id="20" name="Picture 19" descr="A yellow letter i on a black background&#10;&#10;Description automatically generated">
            <a:extLst>
              <a:ext uri="{FF2B5EF4-FFF2-40B4-BE49-F238E27FC236}">
                <a16:creationId xmlns:a16="http://schemas.microsoft.com/office/drawing/2014/main" id="{1BDC5E89-4120-4D0F-ABBC-2275645C492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45" y="2568"/>
            <a:ext cx="731178" cy="688369"/>
          </a:xfrm>
          <a:prstGeom prst="rect">
            <a:avLst/>
          </a:prstGeom>
        </p:spPr>
      </p:pic>
      <p:pic>
        <p:nvPicPr>
          <p:cNvPr id="21" name="Picture 20" descr="A white letter in a circle&#10;&#10;Description automatically generated">
            <a:extLst>
              <a:ext uri="{FF2B5EF4-FFF2-40B4-BE49-F238E27FC236}">
                <a16:creationId xmlns:a16="http://schemas.microsoft.com/office/drawing/2014/main" id="{CC7605D5-9670-49EB-A78F-D53208AFFC7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0692" y="139557"/>
            <a:ext cx="636998" cy="628436"/>
          </a:xfrm>
          <a:prstGeom prst="rect">
            <a:avLst/>
          </a:prstGeom>
        </p:spPr>
      </p:pic>
      <p:pic>
        <p:nvPicPr>
          <p:cNvPr id="22" name="Picture 21" descr="Tu Salud Tras.png">
            <a:extLst>
              <a:ext uri="{FF2B5EF4-FFF2-40B4-BE49-F238E27FC236}">
                <a16:creationId xmlns:a16="http://schemas.microsoft.com/office/drawing/2014/main" id="{8EA592E8-44EA-4DAF-93BE-697A29C908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3051" y="162900"/>
            <a:ext cx="7351659" cy="523157"/>
          </a:xfrm>
          <a:prstGeom prst="rect">
            <a:avLst/>
          </a:prstGeom>
        </p:spPr>
        <p:txBody>
          <a:bodyPr wrap="square" lIns="0" tIns="0" rIns="0" bIns="0" rtlCol="0" anchor="t">
            <a:spAutoFit/>
          </a:bodyPr>
          <a:lstStyle/>
          <a:p>
            <a:pPr>
              <a:lnSpc>
                <a:spcPts val="3996"/>
              </a:lnSpc>
            </a:pPr>
            <a:endParaRPr lang="en-US" sz="3600">
              <a:latin typeface="HK Grotesk Light Bold"/>
            </a:endParaRPr>
          </a:p>
        </p:txBody>
      </p:sp>
      <p:sp>
        <p:nvSpPr>
          <p:cNvPr id="7" name="TextBox 7"/>
          <p:cNvSpPr txBox="1"/>
          <p:nvPr/>
        </p:nvSpPr>
        <p:spPr>
          <a:xfrm>
            <a:off x="5592121" y="7883377"/>
            <a:ext cx="12797687" cy="348109"/>
          </a:xfrm>
          <a:prstGeom prst="rect">
            <a:avLst/>
          </a:prstGeom>
        </p:spPr>
        <p:txBody>
          <a:bodyPr wrap="square" lIns="0" tIns="0" rIns="0" bIns="0" rtlCol="0" anchor="t">
            <a:spAutoFit/>
          </a:bodyPr>
          <a:lstStyle/>
          <a:p>
            <a:pPr marL="450850" lvl="1" indent="-225425">
              <a:lnSpc>
                <a:spcPts val="2926"/>
              </a:lnSpc>
              <a:buFont typeface="Arial"/>
              <a:buChar char="•"/>
            </a:pPr>
            <a:endParaRPr lang="en-US">
              <a:latin typeface="HK Grotesk Light Bold"/>
            </a:endParaRPr>
          </a:p>
        </p:txBody>
      </p:sp>
      <p:sp>
        <p:nvSpPr>
          <p:cNvPr id="8" name="TextBox 8"/>
          <p:cNvSpPr txBox="1"/>
          <p:nvPr/>
        </p:nvSpPr>
        <p:spPr>
          <a:xfrm>
            <a:off x="6234300" y="448509"/>
            <a:ext cx="7670298" cy="948978"/>
          </a:xfrm>
          <a:prstGeom prst="rect">
            <a:avLst/>
          </a:prstGeom>
        </p:spPr>
        <p:txBody>
          <a:bodyPr wrap="square" lIns="0" tIns="0" rIns="0" bIns="0" rtlCol="0" anchor="t">
            <a:spAutoFit/>
          </a:bodyPr>
          <a:lstStyle/>
          <a:p>
            <a:pPr>
              <a:lnSpc>
                <a:spcPts val="7315"/>
              </a:lnSpc>
            </a:pPr>
            <a:r>
              <a:rPr lang="en-US" sz="7700" dirty="0">
                <a:latin typeface="Glacial Indifference"/>
              </a:rPr>
              <a:t>ACTION PLAN</a:t>
            </a:r>
          </a:p>
        </p:txBody>
      </p:sp>
      <p:sp>
        <p:nvSpPr>
          <p:cNvPr id="9" name="TextBox 9"/>
          <p:cNvSpPr txBox="1"/>
          <p:nvPr/>
        </p:nvSpPr>
        <p:spPr>
          <a:xfrm>
            <a:off x="623051" y="1985186"/>
            <a:ext cx="16406888" cy="811697"/>
          </a:xfrm>
          <a:prstGeom prst="rect">
            <a:avLst/>
          </a:prstGeom>
        </p:spPr>
        <p:txBody>
          <a:bodyPr wrap="square" lIns="0" tIns="0" rIns="0" bIns="0" rtlCol="0" anchor="t">
            <a:spAutoFit/>
          </a:bodyPr>
          <a:lstStyle/>
          <a:p>
            <a:r>
              <a:rPr lang="es-MX" sz="2800" b="1" dirty="0" err="1">
                <a:solidFill>
                  <a:srgbClr val="000000"/>
                </a:solidFill>
                <a:ea typeface="+mn-lt"/>
                <a:cs typeface="+mn-lt"/>
              </a:rPr>
              <a:t>My</a:t>
            </a:r>
            <a:r>
              <a:rPr lang="es-MX" sz="2800" b="1" dirty="0">
                <a:solidFill>
                  <a:srgbClr val="000000"/>
                </a:solidFill>
                <a:ea typeface="+mn-lt"/>
                <a:cs typeface="+mn-lt"/>
              </a:rPr>
              <a:t> GOAL is</a:t>
            </a:r>
            <a:r>
              <a:rPr lang="es-MX" sz="2400" b="1" dirty="0">
                <a:solidFill>
                  <a:srgbClr val="000000"/>
                </a:solidFill>
                <a:ea typeface="+mn-lt"/>
                <a:cs typeface="+mn-lt"/>
              </a:rPr>
              <a:t>:_______________________________________________________________________________________________</a:t>
            </a:r>
            <a:r>
              <a:rPr lang="en-US" sz="2600" b="1" dirty="0">
                <a:solidFill>
                  <a:srgbClr val="000000"/>
                </a:solidFill>
                <a:ea typeface="+mn-lt"/>
                <a:cs typeface="+mn-lt"/>
              </a:rPr>
              <a:t> </a:t>
            </a:r>
          </a:p>
          <a:p>
            <a:pPr>
              <a:lnSpc>
                <a:spcPts val="2756"/>
              </a:lnSpc>
            </a:pPr>
            <a:endParaRPr lang="en-US" sz="2900" b="1" dirty="0">
              <a:solidFill>
                <a:srgbClr val="000000"/>
              </a:solidFill>
              <a:latin typeface="HK Grotesk Light Bold"/>
            </a:endParaRPr>
          </a:p>
        </p:txBody>
      </p:sp>
      <p:sp>
        <p:nvSpPr>
          <p:cNvPr id="11" name="TextBox 11"/>
          <p:cNvSpPr txBox="1"/>
          <p:nvPr/>
        </p:nvSpPr>
        <p:spPr>
          <a:xfrm>
            <a:off x="2440626" y="8519383"/>
            <a:ext cx="3208046" cy="466725"/>
          </a:xfrm>
          <a:prstGeom prst="rect">
            <a:avLst/>
          </a:prstGeom>
        </p:spPr>
        <p:txBody>
          <a:bodyPr lIns="0" tIns="0" rIns="0" bIns="0" rtlCol="0" anchor="t">
            <a:spAutoFit/>
          </a:bodyPr>
          <a:lstStyle/>
          <a:p>
            <a:pPr>
              <a:lnSpc>
                <a:spcPts val="3419"/>
              </a:lnSpc>
            </a:pPr>
            <a:endParaRPr lang="en-US" sz="3600">
              <a:solidFill>
                <a:srgbClr val="000000"/>
              </a:solidFill>
              <a:latin typeface="HK Grotesk Light Bold"/>
            </a:endParaRPr>
          </a:p>
        </p:txBody>
      </p:sp>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3"/>
          <a:stretch>
            <a:fillRect/>
          </a:stretch>
        </p:blipFill>
        <p:spPr>
          <a:xfrm>
            <a:off x="15332528" y="66197"/>
            <a:ext cx="2743200" cy="1631092"/>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0692" y="139557"/>
            <a:ext cx="636998" cy="628436"/>
          </a:xfrm>
          <a:prstGeom prst="rect">
            <a:avLst/>
          </a:prstGeom>
        </p:spPr>
      </p:pic>
      <p:graphicFrame>
        <p:nvGraphicFramePr>
          <p:cNvPr id="16" name="Table 15">
            <a:extLst>
              <a:ext uri="{FF2B5EF4-FFF2-40B4-BE49-F238E27FC236}">
                <a16:creationId xmlns:a16="http://schemas.microsoft.com/office/drawing/2014/main" id="{C29B5DB0-3C1B-4707-BE80-E1D438CD67CF}"/>
              </a:ext>
            </a:extLst>
          </p:cNvPr>
          <p:cNvGraphicFramePr>
            <a:graphicFrameLocks noGrp="1"/>
          </p:cNvGraphicFramePr>
          <p:nvPr>
            <p:extLst>
              <p:ext uri="{D42A27DB-BD31-4B8C-83A1-F6EECF244321}">
                <p14:modId xmlns:p14="http://schemas.microsoft.com/office/powerpoint/2010/main" val="930122411"/>
              </p:ext>
            </p:extLst>
          </p:nvPr>
        </p:nvGraphicFramePr>
        <p:xfrm>
          <a:off x="623051" y="2931984"/>
          <a:ext cx="17200166" cy="6753482"/>
        </p:xfrm>
        <a:graphic>
          <a:graphicData uri="http://schemas.openxmlformats.org/drawingml/2006/table">
            <a:tbl>
              <a:tblPr/>
              <a:tblGrid>
                <a:gridCol w="6649814">
                  <a:extLst>
                    <a:ext uri="{9D8B030D-6E8A-4147-A177-3AD203B41FA5}">
                      <a16:colId xmlns:a16="http://schemas.microsoft.com/office/drawing/2014/main" val="20000"/>
                    </a:ext>
                  </a:extLst>
                </a:gridCol>
                <a:gridCol w="10550352">
                  <a:extLst>
                    <a:ext uri="{9D8B030D-6E8A-4147-A177-3AD203B41FA5}">
                      <a16:colId xmlns:a16="http://schemas.microsoft.com/office/drawing/2014/main" val="20001"/>
                    </a:ext>
                  </a:extLst>
                </a:gridCol>
              </a:tblGrid>
              <a:tr h="74788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3600" b="1" dirty="0">
                          <a:solidFill>
                            <a:srgbClr val="000000"/>
                          </a:solidFill>
                          <a:latin typeface="HK Grotesk Light Bold"/>
                        </a:rPr>
                        <a:t>Why will I do it?</a:t>
                      </a:r>
                    </a:p>
                    <a:p>
                      <a:pPr marL="0" marR="0" lvl="0" indent="0" algn="l" defTabSz="1371600" rtl="0" eaLnBrk="1" fontAlgn="auto" latinLnBrk="0" hangingPunct="1">
                        <a:lnSpc>
                          <a:spcPts val="2393"/>
                        </a:lnSpc>
                        <a:spcBef>
                          <a:spcPts val="0"/>
                        </a:spcBef>
                        <a:spcAft>
                          <a:spcPts val="0"/>
                        </a:spcAft>
                        <a:buClrTx/>
                        <a:buSzTx/>
                        <a:buFontTx/>
                        <a:buNone/>
                        <a:tabLst/>
                        <a:defRPr/>
                      </a:pPr>
                      <a:endParaRPr lang="en-US" sz="36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747883">
                <a:tc>
                  <a:txBody>
                    <a:bodyPr/>
                    <a:lstStyle/>
                    <a:p>
                      <a:pPr algn="l">
                        <a:lnSpc>
                          <a:spcPts val="2393"/>
                        </a:lnSpc>
                        <a:defRPr/>
                      </a:pPr>
                      <a:r>
                        <a:rPr lang="en-US" sz="3600" b="1">
                          <a:solidFill>
                            <a:srgbClr val="000000"/>
                          </a:solidFill>
                          <a:latin typeface="HK Grotesk Light Bold"/>
                        </a:rPr>
                        <a:t>How will I do it?</a:t>
                      </a:r>
                    </a:p>
                    <a:p>
                      <a:pPr algn="l">
                        <a:lnSpc>
                          <a:spcPts val="2393"/>
                        </a:lnSpc>
                        <a:defRPr/>
                      </a:pPr>
                      <a:endParaRPr lang="en-US" sz="36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883">
                <a:tc>
                  <a:txBody>
                    <a:bodyPr/>
                    <a:lstStyle/>
                    <a:p>
                      <a:pPr algn="l">
                        <a:lnSpc>
                          <a:spcPts val="2939"/>
                        </a:lnSpc>
                        <a:defRPr/>
                      </a:pPr>
                      <a:r>
                        <a:rPr lang="en-US" sz="3600" b="1" dirty="0">
                          <a:solidFill>
                            <a:srgbClr val="000000"/>
                          </a:solidFill>
                          <a:latin typeface="HK Grotesk Light Bold"/>
                        </a:rPr>
                        <a:t>When will I do it?</a:t>
                      </a:r>
                    </a:p>
                    <a:p>
                      <a:pPr algn="l">
                        <a:lnSpc>
                          <a:spcPts val="2939"/>
                        </a:lnSpc>
                        <a:defRPr/>
                      </a:pPr>
                      <a:endParaRPr lang="en-US" sz="36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883">
                <a:tc>
                  <a:txBody>
                    <a:bodyPr/>
                    <a:lstStyle/>
                    <a:p>
                      <a:pPr algn="l">
                        <a:lnSpc>
                          <a:spcPts val="2939"/>
                        </a:lnSpc>
                        <a:defRPr/>
                      </a:pPr>
                      <a:r>
                        <a:rPr lang="es-MX" sz="3600" b="1" dirty="0" err="1">
                          <a:solidFill>
                            <a:srgbClr val="000000"/>
                          </a:solidFill>
                          <a:latin typeface="HK Grotesk Light Bold"/>
                        </a:rPr>
                        <a:t>Challenges</a:t>
                      </a:r>
                      <a:r>
                        <a:rPr lang="es-MX" sz="3600" b="1" dirty="0">
                          <a:solidFill>
                            <a:srgbClr val="000000"/>
                          </a:solidFill>
                          <a:latin typeface="HK Grotesk Light Bold"/>
                        </a:rPr>
                        <a:t> I </a:t>
                      </a:r>
                      <a:r>
                        <a:rPr lang="es-MX" sz="3600" b="1" dirty="0" err="1">
                          <a:solidFill>
                            <a:srgbClr val="000000"/>
                          </a:solidFill>
                          <a:latin typeface="HK Grotesk Light Bold"/>
                        </a:rPr>
                        <a:t>might</a:t>
                      </a:r>
                      <a:r>
                        <a:rPr lang="es-MX" sz="3600" b="1" dirty="0">
                          <a:solidFill>
                            <a:srgbClr val="000000"/>
                          </a:solidFill>
                          <a:latin typeface="HK Grotesk Light Bold"/>
                        </a:rPr>
                        <a:t> </a:t>
                      </a:r>
                      <a:r>
                        <a:rPr lang="es-MX" sz="3600" b="1" dirty="0" err="1">
                          <a:solidFill>
                            <a:srgbClr val="000000"/>
                          </a:solidFill>
                          <a:latin typeface="HK Grotesk Light Bold"/>
                        </a:rPr>
                        <a:t>face</a:t>
                      </a:r>
                      <a:r>
                        <a:rPr lang="es-MX" sz="3600" b="1" dirty="0">
                          <a:solidFill>
                            <a:srgbClr val="000000"/>
                          </a:solidFill>
                          <a:latin typeface="HK Grotesk Light Bold"/>
                        </a:rPr>
                        <a:t>?</a:t>
                      </a:r>
                    </a:p>
                    <a:p>
                      <a:pPr algn="l">
                        <a:lnSpc>
                          <a:spcPts val="2939"/>
                        </a:lnSpc>
                        <a:defRPr/>
                      </a:pPr>
                      <a:endParaRPr lang="en-US" sz="36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7883">
                <a:tc>
                  <a:txBody>
                    <a:bodyPr/>
                    <a:lstStyle/>
                    <a:p>
                      <a:pPr algn="l">
                        <a:lnSpc>
                          <a:spcPts val="2939"/>
                        </a:lnSpc>
                        <a:defRPr/>
                      </a:pPr>
                      <a:r>
                        <a:rPr lang="en-US" sz="3600" b="1" dirty="0">
                          <a:solidFill>
                            <a:srgbClr val="000000"/>
                          </a:solidFill>
                          <a:latin typeface="HK Grotesk Light Bold"/>
                        </a:rPr>
                        <a:t>Ways to meet the challenges?</a:t>
                      </a:r>
                    </a:p>
                    <a:p>
                      <a:pPr algn="l">
                        <a:lnSpc>
                          <a:spcPts val="2939"/>
                        </a:lnSpc>
                        <a:defRPr/>
                      </a:pPr>
                      <a:endParaRPr lang="en-US" sz="3600" b="1" dirty="0">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883">
                <a:tc>
                  <a:txBody>
                    <a:bodyPr/>
                    <a:lstStyle/>
                    <a:p>
                      <a:pPr lvl="0" algn="l">
                        <a:lnSpc>
                          <a:spcPts val="2939"/>
                        </a:lnSpc>
                        <a:buNone/>
                      </a:pPr>
                      <a:r>
                        <a:rPr lang="en-US" sz="3600" b="1" dirty="0">
                          <a:solidFill>
                            <a:srgbClr val="000000"/>
                          </a:solidFill>
                          <a:latin typeface="HK Grotesk Light Bold"/>
                        </a:rPr>
                        <a:t>What benefits will I get?</a:t>
                      </a:r>
                    </a:p>
                    <a:p>
                      <a:pPr lvl="0" algn="l">
                        <a:lnSpc>
                          <a:spcPts val="2939"/>
                        </a:lnSpc>
                        <a:buNone/>
                      </a:pPr>
                      <a:endParaRPr lang="en-US" sz="3600" b="1" dirty="0">
                        <a:solidFill>
                          <a:srgbClr val="000000"/>
                        </a:solidFill>
                        <a:latin typeface="HK Grotesk Light Bold"/>
                      </a:endParaRPr>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dirty="0"/>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spTree>
    <p:extLst>
      <p:ext uri="{BB962C8B-B14F-4D97-AF65-F5344CB8AC3E}">
        <p14:creationId xmlns:p14="http://schemas.microsoft.com/office/powerpoint/2010/main" val="327741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Preparedness scale</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Very ready</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ready at all</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ready</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778931"/>
          </a:xfrm>
          <a:prstGeom prst="rect">
            <a:avLst/>
          </a:prstGeom>
        </p:spPr>
        <p:txBody>
          <a:bodyPr lIns="0" tIns="0" rIns="0" bIns="0" rtlCol="0" anchor="t">
            <a:spAutoFit/>
          </a:bodyPr>
          <a:lstStyle/>
          <a:p>
            <a:pPr algn="ctr">
              <a:lnSpc>
                <a:spcPts val="5981"/>
              </a:lnSpc>
            </a:pPr>
            <a:r>
              <a:rPr lang="es-ES" sz="6296" dirty="0">
                <a:latin typeface="Glacial Indifference"/>
              </a:rPr>
              <a:t>Are </a:t>
            </a:r>
            <a:r>
              <a:rPr lang="es-ES" sz="6296" dirty="0" err="1">
                <a:latin typeface="Glacial Indifference"/>
              </a:rPr>
              <a:t>you</a:t>
            </a:r>
            <a:r>
              <a:rPr lang="es-ES" sz="6296" dirty="0">
                <a:latin typeface="Glacial Indifference"/>
              </a:rPr>
              <a:t> </a:t>
            </a:r>
            <a:r>
              <a:rPr lang="es-ES" sz="6296" dirty="0" err="1">
                <a:latin typeface="Glacial Indifference"/>
              </a:rPr>
              <a:t>ready</a:t>
            </a:r>
            <a:r>
              <a:rPr lang="es-ES" sz="6296" dirty="0">
                <a:latin typeface="Glacial Indifference"/>
              </a:rPr>
              <a:t> </a:t>
            </a:r>
            <a:r>
              <a:rPr lang="es-ES" sz="6296" dirty="0" err="1">
                <a:latin typeface="Glacial Indifference"/>
              </a:rPr>
              <a:t>to</a:t>
            </a:r>
            <a:r>
              <a:rPr lang="es-ES" sz="6296" dirty="0">
                <a:latin typeface="Glacial Indifference"/>
              </a:rPr>
              <a:t> </a:t>
            </a:r>
            <a:r>
              <a:rPr lang="es-ES" sz="6296" dirty="0" err="1">
                <a:latin typeface="Glacial Indifference"/>
              </a:rPr>
              <a:t>make</a:t>
            </a:r>
            <a:r>
              <a:rPr lang="es-ES" sz="6296" dirty="0">
                <a:latin typeface="Glacial Indifference"/>
              </a:rPr>
              <a:t> a </a:t>
            </a:r>
            <a:r>
              <a:rPr lang="es-ES" sz="6296" dirty="0" err="1">
                <a:latin typeface="Glacial Indifference"/>
              </a:rPr>
              <a:t>change</a:t>
            </a:r>
            <a:r>
              <a:rPr lang="es-ES" sz="6296" dirty="0">
                <a:latin typeface="Glacial Indifference"/>
              </a:rPr>
              <a:t>?</a:t>
            </a: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ES" sz="3500" err="1">
                <a:solidFill>
                  <a:srgbClr val="141414"/>
                </a:solidFill>
                <a:latin typeface="HK Grotesk Light Bold"/>
              </a:rPr>
              <a:t>On</a:t>
            </a:r>
            <a:r>
              <a:rPr lang="es-ES" sz="3500">
                <a:solidFill>
                  <a:srgbClr val="141414"/>
                </a:solidFill>
                <a:latin typeface="HK Grotesk Light Bold"/>
              </a:rPr>
              <a:t> a </a:t>
            </a:r>
            <a:r>
              <a:rPr lang="es-ES" sz="3500" err="1">
                <a:solidFill>
                  <a:srgbClr val="141414"/>
                </a:solidFill>
                <a:latin typeface="HK Grotesk Light Bold"/>
              </a:rPr>
              <a:t>scale</a:t>
            </a:r>
            <a:r>
              <a:rPr lang="es-ES" sz="3500">
                <a:solidFill>
                  <a:srgbClr val="141414"/>
                </a:solidFill>
                <a:latin typeface="HK Grotesk Light Bold"/>
              </a:rPr>
              <a:t> </a:t>
            </a:r>
            <a:r>
              <a:rPr lang="es-ES" sz="3500" err="1">
                <a:solidFill>
                  <a:srgbClr val="141414"/>
                </a:solidFill>
                <a:latin typeface="HK Grotesk Light Bold"/>
              </a:rPr>
              <a:t>from</a:t>
            </a:r>
            <a:r>
              <a:rPr lang="es-ES" sz="3500">
                <a:solidFill>
                  <a:srgbClr val="141414"/>
                </a:solidFill>
                <a:latin typeface="HK Grotesk Light Bold"/>
              </a:rPr>
              <a:t> 0-10,  </a:t>
            </a:r>
            <a:r>
              <a:rPr lang="es-ES" sz="3500" err="1">
                <a:solidFill>
                  <a:srgbClr val="141414"/>
                </a:solidFill>
                <a:latin typeface="HK Grotesk Light Bold"/>
              </a:rPr>
              <a:t>how</a:t>
            </a:r>
            <a:r>
              <a:rPr lang="es-ES" sz="3500">
                <a:solidFill>
                  <a:srgbClr val="141414"/>
                </a:solidFill>
                <a:latin typeface="HK Grotesk Light Bold"/>
              </a:rPr>
              <a:t> </a:t>
            </a:r>
            <a:r>
              <a:rPr lang="es-ES" sz="3500" err="1">
                <a:solidFill>
                  <a:srgbClr val="141414"/>
                </a:solidFill>
                <a:latin typeface="HK Grotesk Light Bold"/>
              </a:rPr>
              <a:t>ready</a:t>
            </a:r>
            <a:r>
              <a:rPr lang="es-ES" sz="3500">
                <a:solidFill>
                  <a:srgbClr val="141414"/>
                </a:solidFill>
                <a:latin typeface="HK Grotesk Light Bold"/>
              </a:rPr>
              <a:t> are </a:t>
            </a:r>
            <a:r>
              <a:rPr lang="es-ES" sz="3500" err="1">
                <a:solidFill>
                  <a:srgbClr val="141414"/>
                </a:solidFill>
                <a:latin typeface="HK Grotesk Light Bold"/>
              </a:rPr>
              <a:t>you</a:t>
            </a:r>
            <a:r>
              <a:rPr lang="es-ES" sz="3500">
                <a:solidFill>
                  <a:srgbClr val="141414"/>
                </a:solidFill>
                <a:latin typeface="HK Grotesk Light Bold"/>
              </a:rPr>
              <a:t> </a:t>
            </a:r>
            <a:r>
              <a:rPr lang="es-ES" sz="3500" err="1">
                <a:solidFill>
                  <a:srgbClr val="141414"/>
                </a:solidFill>
                <a:latin typeface="HK Grotesk Light Bold"/>
              </a:rPr>
              <a:t>to</a:t>
            </a:r>
            <a:r>
              <a:rPr lang="es-ES" sz="3500">
                <a:solidFill>
                  <a:srgbClr val="141414"/>
                </a:solidFill>
                <a:latin typeface="HK Grotesk Light Bold"/>
              </a:rPr>
              <a:t> </a:t>
            </a:r>
            <a:r>
              <a:rPr lang="es-ES" sz="3500" err="1">
                <a:solidFill>
                  <a:srgbClr val="141414"/>
                </a:solidFill>
                <a:latin typeface="HK Grotesk Light Bold"/>
              </a:rPr>
              <a:t>start</a:t>
            </a:r>
            <a:r>
              <a:rPr lang="es-ES" sz="3500">
                <a:solidFill>
                  <a:srgbClr val="141414"/>
                </a:solidFill>
                <a:latin typeface="HK Grotesk Light Bold"/>
              </a:rPr>
              <a:t> </a:t>
            </a:r>
            <a:r>
              <a:rPr lang="es-ES" sz="3500" err="1">
                <a:solidFill>
                  <a:srgbClr val="141414"/>
                </a:solidFill>
                <a:latin typeface="HK Grotesk Light Bold"/>
              </a:rPr>
              <a:t>increasing</a:t>
            </a:r>
            <a:r>
              <a:rPr lang="es-ES" sz="3500">
                <a:solidFill>
                  <a:srgbClr val="141414"/>
                </a:solidFill>
                <a:latin typeface="HK Grotesk Light Bold"/>
              </a:rPr>
              <a:t> </a:t>
            </a:r>
            <a:r>
              <a:rPr lang="es-ES" sz="3500" err="1">
                <a:solidFill>
                  <a:srgbClr val="141414"/>
                </a:solidFill>
                <a:latin typeface="HK Grotesk Light Bold"/>
              </a:rPr>
              <a:t>fruit</a:t>
            </a:r>
            <a:r>
              <a:rPr lang="es-ES" sz="3500">
                <a:solidFill>
                  <a:srgbClr val="141414"/>
                </a:solidFill>
                <a:latin typeface="HK Grotesk Light Bold"/>
              </a:rPr>
              <a:t> and vegetable </a:t>
            </a:r>
            <a:r>
              <a:rPr lang="es-ES" sz="3500" err="1">
                <a:solidFill>
                  <a:srgbClr val="141414"/>
                </a:solidFill>
                <a:latin typeface="HK Grotesk Light Bold"/>
              </a:rPr>
              <a:t>consumption</a:t>
            </a:r>
            <a:r>
              <a:rPr lang="es-ES" sz="3500">
                <a:solidFill>
                  <a:srgbClr val="141414"/>
                </a:solidFill>
                <a:latin typeface="HK Grotesk Light Bold"/>
              </a:rPr>
              <a:t>?</a:t>
            </a:r>
            <a:endParaRPr lang="en-US" sz="3500">
              <a:solidFill>
                <a:srgbClr val="141414"/>
              </a:solidFill>
              <a:latin typeface="HK Grotesk Light Bold"/>
            </a:endParaRPr>
          </a:p>
        </p:txBody>
      </p:sp>
      <p:pic>
        <p:nvPicPr>
          <p:cNvPr id="26" name="Picture 25" descr="A yellow letter i on a black background&#10;&#10;Description automatically generated">
            <a:extLst>
              <a:ext uri="{FF2B5EF4-FFF2-40B4-BE49-F238E27FC236}">
                <a16:creationId xmlns:a16="http://schemas.microsoft.com/office/drawing/2014/main" id="{9A59C919-8A72-4F41-B17F-7AB57ECE4A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27" name="Picture 26" descr="A white letter in a circle&#10;&#10;Description automatically generated">
            <a:extLst>
              <a:ext uri="{FF2B5EF4-FFF2-40B4-BE49-F238E27FC236}">
                <a16:creationId xmlns:a16="http://schemas.microsoft.com/office/drawing/2014/main" id="{F0621E48-86B9-442A-86EE-E35C1285266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pic>
        <p:nvPicPr>
          <p:cNvPr id="28" name="Picture 27" descr="Tu Salud Tras.png">
            <a:extLst>
              <a:ext uri="{FF2B5EF4-FFF2-40B4-BE49-F238E27FC236}">
                <a16:creationId xmlns:a16="http://schemas.microsoft.com/office/drawing/2014/main" id="{6FC96589-4D77-47AC-91CF-A9FEDFA635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Confidence scale</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confident</a:t>
            </a: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Not confident</a:t>
            </a: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Somewhat confident</a:t>
            </a: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778931"/>
          </a:xfrm>
          <a:prstGeom prst="rect">
            <a:avLst/>
          </a:prstGeom>
        </p:spPr>
        <p:txBody>
          <a:bodyPr wrap="square" lIns="0" tIns="0" rIns="0" bIns="0" rtlCol="0" anchor="t">
            <a:spAutoFit/>
          </a:bodyPr>
          <a:lstStyle/>
          <a:p>
            <a:pPr algn="ctr">
              <a:lnSpc>
                <a:spcPts val="5981"/>
              </a:lnSpc>
            </a:pPr>
            <a:r>
              <a:rPr lang="es-MX" sz="6296" dirty="0" err="1">
                <a:latin typeface="Glacial Indifference"/>
              </a:rPr>
              <a:t>Level</a:t>
            </a:r>
            <a:r>
              <a:rPr lang="es-MX" sz="6296" dirty="0">
                <a:latin typeface="Glacial Indifference"/>
              </a:rPr>
              <a:t> </a:t>
            </a:r>
            <a:r>
              <a:rPr lang="es-MX" sz="6296" dirty="0" err="1">
                <a:latin typeface="Glacial Indifference"/>
              </a:rPr>
              <a:t>of</a:t>
            </a:r>
            <a:r>
              <a:rPr lang="es-MX" sz="6296" dirty="0">
                <a:latin typeface="Glacial Indifference"/>
              </a:rPr>
              <a:t> </a:t>
            </a:r>
            <a:r>
              <a:rPr lang="es-MX" sz="6296" dirty="0" err="1">
                <a:latin typeface="Glacial Indifference"/>
              </a:rPr>
              <a:t>confidence</a:t>
            </a:r>
            <a:r>
              <a:rPr lang="es-MX" sz="6296" dirty="0">
                <a:latin typeface="Glacial Indifference"/>
              </a:rPr>
              <a:t> </a:t>
            </a:r>
            <a:r>
              <a:rPr lang="es-MX" sz="6296" dirty="0" err="1">
                <a:latin typeface="Glacial Indifference"/>
              </a:rPr>
              <a:t>to</a:t>
            </a:r>
            <a:r>
              <a:rPr lang="es-MX" sz="6296" dirty="0">
                <a:latin typeface="Glacial Indifference"/>
              </a:rPr>
              <a:t> </a:t>
            </a:r>
            <a:r>
              <a:rPr lang="es-MX" sz="6296" dirty="0" err="1">
                <a:latin typeface="Glacial Indifference"/>
              </a:rPr>
              <a:t>start</a:t>
            </a:r>
            <a:r>
              <a:rPr lang="es-MX" sz="6296" dirty="0">
                <a:latin typeface="Glacial Indifference"/>
              </a:rPr>
              <a:t> </a:t>
            </a:r>
            <a:r>
              <a:rPr lang="es-MX" sz="6296" dirty="0" err="1">
                <a:latin typeface="Glacial Indifference"/>
              </a:rPr>
              <a:t>making</a:t>
            </a:r>
            <a:r>
              <a:rPr lang="es-MX" sz="6296" dirty="0">
                <a:latin typeface="Glacial Indifference"/>
              </a:rPr>
              <a:t> a </a:t>
            </a:r>
            <a:r>
              <a:rPr lang="es-MX" sz="6296" dirty="0" err="1">
                <a:latin typeface="Glacial Indifference"/>
              </a:rPr>
              <a:t>change</a:t>
            </a:r>
            <a:endParaRPr lang="en-US" sz="6296" dirty="0">
              <a:latin typeface="Glacial Indifference"/>
            </a:endParaRPr>
          </a:p>
        </p:txBody>
      </p:sp>
      <p:sp>
        <p:nvSpPr>
          <p:cNvPr id="27" name="TextBox 2">
            <a:extLst>
              <a:ext uri="{FF2B5EF4-FFF2-40B4-BE49-F238E27FC236}">
                <a16:creationId xmlns:a16="http://schemas.microsoft.com/office/drawing/2014/main" id="{CCDE4954-1373-42C6-A5F9-327E20716F33}"/>
              </a:ext>
            </a:extLst>
          </p:cNvPr>
          <p:cNvSpPr txBox="1"/>
          <p:nvPr/>
        </p:nvSpPr>
        <p:spPr>
          <a:xfrm>
            <a:off x="718741" y="7776145"/>
            <a:ext cx="17102217" cy="1370568"/>
          </a:xfrm>
          <a:prstGeom prst="rect">
            <a:avLst/>
          </a:prstGeom>
        </p:spPr>
        <p:txBody>
          <a:bodyPr lIns="0" tIns="0" rIns="0" bIns="0" rtlCol="0" anchor="t">
            <a:spAutoFit/>
          </a:bodyPr>
          <a:lstStyle/>
          <a:p>
            <a:pPr algn="ctr">
              <a:lnSpc>
                <a:spcPts val="5540"/>
              </a:lnSpc>
            </a:pPr>
            <a:r>
              <a:rPr lang="es-ES" sz="3650" dirty="0" err="1">
                <a:solidFill>
                  <a:srgbClr val="141414"/>
                </a:solidFill>
                <a:latin typeface="HK Grotesk Light Bold"/>
              </a:rPr>
              <a:t>On</a:t>
            </a:r>
            <a:r>
              <a:rPr lang="es-ES" sz="3650" dirty="0">
                <a:solidFill>
                  <a:srgbClr val="141414"/>
                </a:solidFill>
                <a:latin typeface="HK Grotesk Light Bold"/>
              </a:rPr>
              <a:t> a </a:t>
            </a:r>
            <a:r>
              <a:rPr lang="es-ES" sz="3650" dirty="0" err="1">
                <a:solidFill>
                  <a:srgbClr val="141414"/>
                </a:solidFill>
                <a:latin typeface="HK Grotesk Light Bold"/>
              </a:rPr>
              <a:t>scale</a:t>
            </a:r>
            <a:r>
              <a:rPr lang="es-ES" sz="3650" dirty="0">
                <a:solidFill>
                  <a:srgbClr val="141414"/>
                </a:solidFill>
                <a:latin typeface="HK Grotesk Light Bold"/>
              </a:rPr>
              <a:t> </a:t>
            </a:r>
            <a:r>
              <a:rPr lang="es-ES" sz="3650" dirty="0" err="1">
                <a:solidFill>
                  <a:srgbClr val="141414"/>
                </a:solidFill>
                <a:latin typeface="HK Grotesk Light Bold"/>
              </a:rPr>
              <a:t>from</a:t>
            </a:r>
            <a:r>
              <a:rPr lang="es-ES" sz="3650" dirty="0">
                <a:solidFill>
                  <a:srgbClr val="141414"/>
                </a:solidFill>
                <a:latin typeface="HK Grotesk Light Bold"/>
              </a:rPr>
              <a:t> 0-10, </a:t>
            </a:r>
            <a:r>
              <a:rPr lang="es-ES" sz="3650" dirty="0" err="1">
                <a:solidFill>
                  <a:srgbClr val="141414"/>
                </a:solidFill>
                <a:latin typeface="HK Grotesk Light Bold"/>
              </a:rPr>
              <a:t>what</a:t>
            </a:r>
            <a:r>
              <a:rPr lang="es-ES" sz="3650" dirty="0">
                <a:solidFill>
                  <a:srgbClr val="141414"/>
                </a:solidFill>
                <a:latin typeface="HK Grotesk Light Bold"/>
              </a:rPr>
              <a:t> </a:t>
            </a:r>
            <a:r>
              <a:rPr lang="es-ES" sz="3650" dirty="0" err="1">
                <a:solidFill>
                  <a:srgbClr val="141414"/>
                </a:solidFill>
                <a:latin typeface="HK Grotesk Light Bold"/>
              </a:rPr>
              <a:t>is</a:t>
            </a:r>
            <a:r>
              <a:rPr lang="es-ES" sz="3650" dirty="0">
                <a:solidFill>
                  <a:srgbClr val="141414"/>
                </a:solidFill>
                <a:latin typeface="HK Grotesk Light Bold"/>
              </a:rPr>
              <a:t> </a:t>
            </a:r>
            <a:r>
              <a:rPr lang="es-ES" sz="3650" dirty="0" err="1">
                <a:solidFill>
                  <a:srgbClr val="141414"/>
                </a:solidFill>
                <a:latin typeface="HK Grotesk Light Bold"/>
              </a:rPr>
              <a:t>your</a:t>
            </a:r>
            <a:r>
              <a:rPr lang="es-ES" sz="3650" dirty="0">
                <a:solidFill>
                  <a:srgbClr val="141414"/>
                </a:solidFill>
                <a:latin typeface="HK Grotesk Light Bold"/>
              </a:rPr>
              <a:t> </a:t>
            </a:r>
            <a:r>
              <a:rPr lang="es-ES" sz="3650" dirty="0" err="1">
                <a:solidFill>
                  <a:srgbClr val="141414"/>
                </a:solidFill>
                <a:latin typeface="HK Grotesk Light Bold"/>
              </a:rPr>
              <a:t>confident</a:t>
            </a:r>
            <a:r>
              <a:rPr lang="es-ES" sz="3650" dirty="0">
                <a:solidFill>
                  <a:srgbClr val="141414"/>
                </a:solidFill>
                <a:latin typeface="HK Grotesk Light Bold"/>
              </a:rPr>
              <a:t>  </a:t>
            </a:r>
            <a:r>
              <a:rPr lang="es-ES" sz="3650" dirty="0" err="1">
                <a:solidFill>
                  <a:srgbClr val="141414"/>
                </a:solidFill>
                <a:latin typeface="HK Grotesk Light Bold"/>
              </a:rPr>
              <a:t>increasing</a:t>
            </a:r>
            <a:r>
              <a:rPr lang="es-ES" sz="3650" dirty="0">
                <a:solidFill>
                  <a:srgbClr val="141414"/>
                </a:solidFill>
                <a:latin typeface="HK Grotesk Light Bold"/>
              </a:rPr>
              <a:t> </a:t>
            </a:r>
            <a:r>
              <a:rPr lang="es-ES" sz="3650" dirty="0" err="1">
                <a:solidFill>
                  <a:srgbClr val="141414"/>
                </a:solidFill>
                <a:latin typeface="HK Grotesk Light Bold"/>
              </a:rPr>
              <a:t>your</a:t>
            </a:r>
            <a:r>
              <a:rPr lang="es-ES" sz="3650" dirty="0">
                <a:solidFill>
                  <a:srgbClr val="141414"/>
                </a:solidFill>
                <a:latin typeface="HK Grotesk Light Bold"/>
              </a:rPr>
              <a:t> </a:t>
            </a:r>
            <a:r>
              <a:rPr lang="es-ES" sz="3650" dirty="0" err="1">
                <a:solidFill>
                  <a:srgbClr val="141414"/>
                </a:solidFill>
                <a:latin typeface="HK Grotesk Light Bold"/>
              </a:rPr>
              <a:t>fruits</a:t>
            </a:r>
            <a:r>
              <a:rPr lang="es-ES" sz="3650">
                <a:solidFill>
                  <a:srgbClr val="141414"/>
                </a:solidFill>
                <a:latin typeface="HK Grotesk Light Bold"/>
              </a:rPr>
              <a:t> and vegetables </a:t>
            </a:r>
            <a:r>
              <a:rPr lang="es-ES" sz="3650" dirty="0">
                <a:solidFill>
                  <a:srgbClr val="141414"/>
                </a:solidFill>
                <a:latin typeface="HK Grotesk Light Bold"/>
              </a:rPr>
              <a:t>portions?</a:t>
            </a:r>
            <a:endParaRPr lang="en-US" dirty="0"/>
          </a:p>
        </p:txBody>
      </p:sp>
      <p:pic>
        <p:nvPicPr>
          <p:cNvPr id="24" name="Picture 23" descr="A yellow letter i on a black background&#10;&#10;Description automatically generated">
            <a:extLst>
              <a:ext uri="{FF2B5EF4-FFF2-40B4-BE49-F238E27FC236}">
                <a16:creationId xmlns:a16="http://schemas.microsoft.com/office/drawing/2014/main" id="{B74400BF-343E-45AB-8868-75F976D685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25" name="Picture 24" descr="A white letter in a circle&#10;&#10;Description automatically generated">
            <a:extLst>
              <a:ext uri="{FF2B5EF4-FFF2-40B4-BE49-F238E27FC236}">
                <a16:creationId xmlns:a16="http://schemas.microsoft.com/office/drawing/2014/main" id="{6560ABA1-A51E-4EE4-9C35-C80C11C2C27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00692" y="139557"/>
            <a:ext cx="636998" cy="628436"/>
          </a:xfrm>
          <a:prstGeom prst="rect">
            <a:avLst/>
          </a:prstGeom>
        </p:spPr>
      </p:pic>
      <p:pic>
        <p:nvPicPr>
          <p:cNvPr id="28" name="Picture 27" descr="Tu Salud Tras.png">
            <a:extLst>
              <a:ext uri="{FF2B5EF4-FFF2-40B4-BE49-F238E27FC236}">
                <a16:creationId xmlns:a16="http://schemas.microsoft.com/office/drawing/2014/main" id="{ADA797BF-1AA9-4E53-9804-B996A150E3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8" dirty="0">
                <a:latin typeface="Glacial Indifference"/>
              </a:rPr>
              <a:t>Brochures</a:t>
            </a:r>
          </a:p>
        </p:txBody>
      </p:sp>
      <p:sp>
        <p:nvSpPr>
          <p:cNvPr id="3" name="TextBox 3"/>
          <p:cNvSpPr txBox="1"/>
          <p:nvPr/>
        </p:nvSpPr>
        <p:spPr>
          <a:xfrm>
            <a:off x="560547" y="2658660"/>
            <a:ext cx="16890290" cy="3600922"/>
          </a:xfrm>
          <a:prstGeom prst="rect">
            <a:avLst/>
          </a:prstGeom>
        </p:spPr>
        <p:txBody>
          <a:bodyPr lIns="0" tIns="0" rIns="0" bIns="0" rtlCol="0" anchor="t">
            <a:spAutoFit/>
          </a:bodyPr>
          <a:lstStyle/>
          <a:p>
            <a:pPr marL="960120" lvl="1" indent="-571500">
              <a:lnSpc>
                <a:spcPts val="7237"/>
              </a:lnSpc>
              <a:buFont typeface="Arial" panose="020B0604020202020204" pitchFamily="34" charset="0"/>
              <a:buChar char="•"/>
            </a:pPr>
            <a:r>
              <a:rPr lang="es-MX" sz="3600" dirty="0" err="1">
                <a:latin typeface="HK Grotesk Light Bold"/>
              </a:rPr>
              <a:t>Current</a:t>
            </a:r>
            <a:r>
              <a:rPr lang="es-MX" sz="3600" dirty="0">
                <a:latin typeface="HK Grotesk Light Bold"/>
              </a:rPr>
              <a:t> </a:t>
            </a:r>
            <a:r>
              <a:rPr lang="es-MX" sz="3600" dirty="0" err="1">
                <a:latin typeface="HK Grotesk Light Bold"/>
              </a:rPr>
              <a:t>consumption</a:t>
            </a:r>
            <a:r>
              <a:rPr lang="es-MX" sz="3600" dirty="0">
                <a:latin typeface="HK Grotesk Light Bold"/>
              </a:rPr>
              <a:t> </a:t>
            </a:r>
            <a:r>
              <a:rPr lang="es-MX" sz="3600" dirty="0" err="1">
                <a:latin typeface="HK Grotesk Light Bold"/>
              </a:rPr>
              <a:t>of</a:t>
            </a:r>
            <a:r>
              <a:rPr lang="es-MX" sz="3600" dirty="0">
                <a:latin typeface="HK Grotesk Light Bold"/>
              </a:rPr>
              <a:t> </a:t>
            </a:r>
            <a:r>
              <a:rPr lang="es-MX" sz="3600" dirty="0" err="1">
                <a:latin typeface="HK Grotesk Light Bold"/>
              </a:rPr>
              <a:t>fruits</a:t>
            </a:r>
            <a:r>
              <a:rPr lang="es-MX" sz="3600" dirty="0">
                <a:latin typeface="HK Grotesk Light Bold"/>
              </a:rPr>
              <a:t> and vegetables
</a:t>
            </a:r>
            <a:r>
              <a:rPr lang="es-MX" sz="3600" i="1" dirty="0" err="1">
                <a:latin typeface="HK Grotesk Light Bold"/>
              </a:rPr>
              <a:t>My</a:t>
            </a:r>
            <a:r>
              <a:rPr lang="es-MX" sz="3600" i="1" dirty="0">
                <a:latin typeface="HK Grotesk Light Bold"/>
              </a:rPr>
              <a:t> </a:t>
            </a:r>
            <a:r>
              <a:rPr lang="es-MX" sz="3600" i="1" dirty="0" err="1">
                <a:latin typeface="HK Grotesk Light Bold"/>
              </a:rPr>
              <a:t>Plate</a:t>
            </a:r>
            <a:r>
              <a:rPr lang="es-MX" sz="3600" i="1" dirty="0">
                <a:latin typeface="HK Grotesk Light Bold"/>
              </a:rPr>
              <a:t>-Plan </a:t>
            </a:r>
            <a:r>
              <a:rPr lang="es-MX" sz="3600" dirty="0">
                <a:latin typeface="HK Grotesk Light Bold"/>
              </a:rPr>
              <a:t>
</a:t>
            </a:r>
            <a:r>
              <a:rPr lang="es-MX" sz="3600" dirty="0" err="1">
                <a:latin typeface="HK Grotesk Light Bold"/>
              </a:rPr>
              <a:t>Action</a:t>
            </a:r>
            <a:r>
              <a:rPr lang="es-MX" sz="3600" dirty="0">
                <a:latin typeface="HK Grotesk Light Bold"/>
              </a:rPr>
              <a:t> Plan</a:t>
            </a:r>
          </a:p>
          <a:p>
            <a:pPr marL="960120" lvl="1" indent="-571500">
              <a:lnSpc>
                <a:spcPts val="7237"/>
              </a:lnSpc>
              <a:buFont typeface="Arial" panose="020B0604020202020204" pitchFamily="34" charset="0"/>
              <a:buChar char="•"/>
            </a:pPr>
            <a:r>
              <a:rPr lang="es-MX" sz="3600" dirty="0" err="1">
                <a:latin typeface="HK Grotesk Light Bold"/>
              </a:rPr>
              <a:t>Flyer</a:t>
            </a: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6"/>
          </a:solidFill>
        </p:spPr>
      </p:sp>
      <p:pic>
        <p:nvPicPr>
          <p:cNvPr id="6" name="Picture 5" descr="Tu Salud Tras.png">
            <a:extLst>
              <a:ext uri="{FF2B5EF4-FFF2-40B4-BE49-F238E27FC236}">
                <a16:creationId xmlns:a16="http://schemas.microsoft.com/office/drawing/2014/main" id="{696268EF-A3AA-4FF4-B898-A9D1D9CB6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4608" y="9601200"/>
            <a:ext cx="1153392"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62390" y="141404"/>
            <a:ext cx="16258420" cy="2180084"/>
          </a:xfrm>
          <a:prstGeom prst="rect">
            <a:avLst/>
          </a:prstGeom>
        </p:spPr>
        <p:txBody>
          <a:bodyPr wrap="square" lIns="0" tIns="0" rIns="0" bIns="0" rtlCol="0" anchor="t">
            <a:spAutoFit/>
          </a:bodyPr>
          <a:lstStyle/>
          <a:p>
            <a:pPr algn="ctr">
              <a:lnSpc>
                <a:spcPts val="8480"/>
              </a:lnSpc>
            </a:pPr>
            <a:r>
              <a:rPr lang="es-419" sz="7200" b="1" dirty="0">
                <a:solidFill>
                  <a:schemeClr val="accent1"/>
                </a:solidFill>
                <a:latin typeface="Glacial Indifference"/>
              </a:rPr>
              <a:t>¿</a:t>
            </a:r>
            <a:r>
              <a:rPr lang="es-419" sz="7200" b="1" dirty="0" err="1">
                <a:solidFill>
                  <a:schemeClr val="accent1"/>
                </a:solidFill>
                <a:latin typeface="Glacial Indifference"/>
              </a:rPr>
              <a:t>How</a:t>
            </a:r>
            <a:r>
              <a:rPr lang="es-419" sz="7200" b="1" dirty="0">
                <a:solidFill>
                  <a:schemeClr val="accent1"/>
                </a:solidFill>
                <a:latin typeface="Glacial Indifference"/>
              </a:rPr>
              <a:t> </a:t>
            </a:r>
            <a:r>
              <a:rPr lang="es-419" sz="7200" b="1" dirty="0" err="1">
                <a:solidFill>
                  <a:schemeClr val="accent1"/>
                </a:solidFill>
                <a:latin typeface="Glacial Indifference"/>
              </a:rPr>
              <a:t>many</a:t>
            </a:r>
            <a:r>
              <a:rPr lang="es-419" sz="7200" b="1" dirty="0">
                <a:solidFill>
                  <a:schemeClr val="accent1"/>
                </a:solidFill>
                <a:latin typeface="Glacial Indifference"/>
              </a:rPr>
              <a:t> </a:t>
            </a:r>
            <a:r>
              <a:rPr lang="es-419" sz="7200" b="1" dirty="0" err="1">
                <a:solidFill>
                  <a:schemeClr val="accent1"/>
                </a:solidFill>
                <a:latin typeface="Glacial Indifference"/>
              </a:rPr>
              <a:t>fruits</a:t>
            </a:r>
            <a:r>
              <a:rPr lang="es-419" sz="7200" b="1" dirty="0">
                <a:solidFill>
                  <a:schemeClr val="accent1"/>
                </a:solidFill>
                <a:latin typeface="Glacial Indifference"/>
              </a:rPr>
              <a:t> and vegetables are </a:t>
            </a:r>
            <a:r>
              <a:rPr lang="es-419" sz="7200" b="1" dirty="0" err="1">
                <a:solidFill>
                  <a:schemeClr val="accent1"/>
                </a:solidFill>
                <a:latin typeface="Glacial Indifference"/>
              </a:rPr>
              <a:t>we</a:t>
            </a:r>
            <a:r>
              <a:rPr lang="es-419" sz="7200" b="1" dirty="0">
                <a:solidFill>
                  <a:schemeClr val="accent1"/>
                </a:solidFill>
                <a:latin typeface="Glacial Indifference"/>
              </a:rPr>
              <a:t> </a:t>
            </a:r>
            <a:r>
              <a:rPr lang="es-419" sz="7200" b="1" dirty="0" err="1">
                <a:solidFill>
                  <a:schemeClr val="accent1"/>
                </a:solidFill>
                <a:latin typeface="Glacial Indifference"/>
              </a:rPr>
              <a:t>consuming</a:t>
            </a:r>
            <a:r>
              <a:rPr lang="es-419" sz="7200" b="1" dirty="0">
                <a:solidFill>
                  <a:schemeClr val="accent1"/>
                </a:solidFill>
                <a:latin typeface="Glacial Indifference"/>
              </a:rPr>
              <a:t>?</a:t>
            </a:r>
          </a:p>
        </p:txBody>
      </p:sp>
      <p:sp>
        <p:nvSpPr>
          <p:cNvPr id="10" name="TextBox 9">
            <a:extLst>
              <a:ext uri="{FF2B5EF4-FFF2-40B4-BE49-F238E27FC236}">
                <a16:creationId xmlns:a16="http://schemas.microsoft.com/office/drawing/2014/main" id="{14ED1A55-CCB7-47C2-92B5-A01508677AE9}"/>
              </a:ext>
            </a:extLst>
          </p:cNvPr>
          <p:cNvSpPr txBox="1"/>
          <p:nvPr/>
        </p:nvSpPr>
        <p:spPr>
          <a:xfrm>
            <a:off x="973040" y="4132187"/>
            <a:ext cx="9122575" cy="3785652"/>
          </a:xfrm>
          <a:prstGeom prst="rect">
            <a:avLst/>
          </a:prstGeom>
          <a:solidFill>
            <a:srgbClr val="EEF2F1"/>
          </a:solidFill>
        </p:spPr>
        <p:txBody>
          <a:bodyPr wrap="square" lIns="91440" tIns="45720" rIns="91440" bIns="45720" rtlCol="0" anchor="t">
            <a:spAutoFit/>
          </a:bodyPr>
          <a:lstStyle/>
          <a:p>
            <a:pPr algn="ctr"/>
            <a:r>
              <a:rPr lang="es-419" sz="6000" b="1" dirty="0"/>
              <a:t> 9 </a:t>
            </a:r>
            <a:r>
              <a:rPr lang="es-419" sz="6000" b="1" dirty="0" err="1"/>
              <a:t>out</a:t>
            </a:r>
            <a:r>
              <a:rPr lang="es-419" sz="6000" b="1" dirty="0"/>
              <a:t> </a:t>
            </a:r>
            <a:r>
              <a:rPr lang="es-419" sz="6000" b="1" dirty="0" err="1"/>
              <a:t>of</a:t>
            </a:r>
            <a:r>
              <a:rPr lang="es-419" sz="6000" b="1" dirty="0"/>
              <a:t> 10 </a:t>
            </a:r>
            <a:r>
              <a:rPr lang="es-419" sz="6000" dirty="0" err="1"/>
              <a:t>Americans</a:t>
            </a:r>
            <a:r>
              <a:rPr lang="es-419" sz="6000" dirty="0"/>
              <a:t> are </a:t>
            </a:r>
            <a:r>
              <a:rPr lang="es-419" sz="6000" u="sng" dirty="0"/>
              <a:t>NOT</a:t>
            </a:r>
            <a:r>
              <a:rPr lang="es-419" sz="6000" dirty="0"/>
              <a:t> </a:t>
            </a:r>
            <a:r>
              <a:rPr lang="es-419" sz="6000" dirty="0" err="1"/>
              <a:t>consuming</a:t>
            </a:r>
            <a:r>
              <a:rPr lang="es-419" sz="6000" dirty="0"/>
              <a:t> </a:t>
            </a:r>
            <a:r>
              <a:rPr lang="es-419" sz="6000" dirty="0" err="1"/>
              <a:t>the</a:t>
            </a:r>
            <a:r>
              <a:rPr lang="es-419" sz="6000" dirty="0"/>
              <a:t> </a:t>
            </a:r>
            <a:r>
              <a:rPr lang="es-419" sz="6000" dirty="0" err="1"/>
              <a:t>recommended</a:t>
            </a:r>
            <a:r>
              <a:rPr lang="es-419" sz="6000" dirty="0"/>
              <a:t> </a:t>
            </a:r>
            <a:r>
              <a:rPr lang="es-419" sz="6000" dirty="0" err="1"/>
              <a:t>portions</a:t>
            </a:r>
            <a:r>
              <a:rPr lang="es-419" sz="6000" dirty="0"/>
              <a:t> </a:t>
            </a:r>
            <a:r>
              <a:rPr lang="es-419" sz="6000" dirty="0" err="1"/>
              <a:t>of</a:t>
            </a:r>
            <a:r>
              <a:rPr lang="es-419" sz="6000" dirty="0"/>
              <a:t> </a:t>
            </a:r>
            <a:r>
              <a:rPr lang="es-419" sz="6000" dirty="0" err="1"/>
              <a:t>fruits</a:t>
            </a:r>
            <a:r>
              <a:rPr lang="es-419" sz="6000" dirty="0"/>
              <a:t> and vegetables. </a:t>
            </a:r>
            <a:endParaRPr lang="en-US" dirty="0"/>
          </a:p>
        </p:txBody>
      </p:sp>
      <p:pic>
        <p:nvPicPr>
          <p:cNvPr id="11" name="Picture 32">
            <a:extLst>
              <a:ext uri="{FF2B5EF4-FFF2-40B4-BE49-F238E27FC236}">
                <a16:creationId xmlns:a16="http://schemas.microsoft.com/office/drawing/2014/main" id="{B44EF235-537F-4E4F-9727-50B026B691BC}"/>
              </a:ext>
            </a:extLst>
          </p:cNvPr>
          <p:cNvPicPr>
            <a:picLocks noChangeAspect="1"/>
          </p:cNvPicPr>
          <p:nvPr/>
        </p:nvPicPr>
        <p:blipFill>
          <a:blip r:embed="rId4"/>
          <a:srcRect/>
          <a:stretch>
            <a:fillRect/>
          </a:stretch>
        </p:blipFill>
        <p:spPr>
          <a:xfrm>
            <a:off x="17052938" y="9383536"/>
            <a:ext cx="1235062" cy="762060"/>
          </a:xfrm>
          <a:prstGeom prst="rect">
            <a:avLst/>
          </a:prstGeom>
        </p:spPr>
      </p:pic>
      <p:pic>
        <p:nvPicPr>
          <p:cNvPr id="2" name="Picture 3" descr="A diagram of a group of people&#10;&#10;Description automatically generated">
            <a:extLst>
              <a:ext uri="{FF2B5EF4-FFF2-40B4-BE49-F238E27FC236}">
                <a16:creationId xmlns:a16="http://schemas.microsoft.com/office/drawing/2014/main" id="{E64E4B58-0457-8127-AD47-6A257021CF52}"/>
              </a:ext>
            </a:extLst>
          </p:cNvPr>
          <p:cNvPicPr>
            <a:picLocks noChangeAspect="1"/>
          </p:cNvPicPr>
          <p:nvPr/>
        </p:nvPicPr>
        <p:blipFill>
          <a:blip r:embed="rId5"/>
          <a:stretch>
            <a:fillRect/>
          </a:stretch>
        </p:blipFill>
        <p:spPr>
          <a:xfrm>
            <a:off x="10796286" y="2513153"/>
            <a:ext cx="6476035" cy="6447099"/>
          </a:xfrm>
          <a:prstGeom prst="rect">
            <a:avLst/>
          </a:prstGeom>
        </p:spPr>
      </p:pic>
      <p:sp>
        <p:nvSpPr>
          <p:cNvPr id="3" name="AutoShape 2" descr="https://powerpoint.officeapps.live.com/pods/GetClipboardImage.ashx?Id=96a4b8c7-4ed9-4d58-9bfe-fcde777512ea&amp;DC=PUS3&amp;pkey=e3c3c8ed-c6bc-4ffe-8ffd-fdef804fa539&amp;wdwaccluster=PUS3">
            <a:extLst>
              <a:ext uri="{FF2B5EF4-FFF2-40B4-BE49-F238E27FC236}">
                <a16:creationId xmlns:a16="http://schemas.microsoft.com/office/drawing/2014/main" id="{62501ED4-C065-4AA4-AAAF-CE618FADC682}"/>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officeapps.live.com/pods/GetClipboardImage.ashx?Id=96a4b8c7-4ed9-4d58-9bfe-fcde777512ea&amp;DC=PUS3&amp;pkey=e3c3c8ed-c6bc-4ffe-8ffd-fdef804fa539&amp;wdwaccluster=PUS3">
            <a:extLst>
              <a:ext uri="{FF2B5EF4-FFF2-40B4-BE49-F238E27FC236}">
                <a16:creationId xmlns:a16="http://schemas.microsoft.com/office/drawing/2014/main" id="{3CBA6668-ACE2-41FC-A6DC-E874416D5A61}"/>
              </a:ext>
            </a:extLst>
          </p:cNvPr>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1024" y="394088"/>
            <a:ext cx="10640402" cy="2237792"/>
          </a:xfrm>
          <a:prstGeom prst="rect">
            <a:avLst/>
          </a:prstGeom>
        </p:spPr>
        <p:txBody>
          <a:bodyPr wrap="square" lIns="0" tIns="0" rIns="0" bIns="0" rtlCol="0" anchor="t">
            <a:spAutoFit/>
          </a:bodyPr>
          <a:lstStyle/>
          <a:p>
            <a:pPr>
              <a:lnSpc>
                <a:spcPts val="9200"/>
              </a:lnSpc>
            </a:pPr>
            <a:r>
              <a:rPr lang="es-419" sz="5400" b="1" dirty="0" err="1">
                <a:solidFill>
                  <a:schemeClr val="accent1"/>
                </a:solidFill>
                <a:latin typeface="Glacial Indifference"/>
              </a:rPr>
              <a:t>How</a:t>
            </a:r>
            <a:r>
              <a:rPr lang="es-419" sz="5400" b="1" dirty="0">
                <a:solidFill>
                  <a:schemeClr val="accent1"/>
                </a:solidFill>
                <a:latin typeface="Glacial Indifference"/>
              </a:rPr>
              <a:t> </a:t>
            </a:r>
            <a:r>
              <a:rPr lang="es-419" sz="5400" b="1" dirty="0" err="1">
                <a:solidFill>
                  <a:schemeClr val="accent1"/>
                </a:solidFill>
                <a:latin typeface="Glacial Indifference"/>
              </a:rPr>
              <a:t>many</a:t>
            </a:r>
            <a:r>
              <a:rPr lang="es-419" sz="5400" b="1" dirty="0">
                <a:solidFill>
                  <a:schemeClr val="accent1"/>
                </a:solidFill>
                <a:latin typeface="Glacial Indifference"/>
              </a:rPr>
              <a:t> </a:t>
            </a:r>
            <a:r>
              <a:rPr lang="es-419" sz="5400" b="1" dirty="0" err="1">
                <a:solidFill>
                  <a:schemeClr val="accent1"/>
                </a:solidFill>
                <a:latin typeface="Glacial Indifference"/>
              </a:rPr>
              <a:t>fruits</a:t>
            </a:r>
            <a:r>
              <a:rPr lang="es-419" sz="5400" b="1" dirty="0">
                <a:solidFill>
                  <a:schemeClr val="accent1"/>
                </a:solidFill>
                <a:latin typeface="Glacial Indifference"/>
              </a:rPr>
              <a:t> and vegetables am I </a:t>
            </a:r>
            <a:r>
              <a:rPr lang="es-419" sz="5400" b="1" dirty="0" err="1">
                <a:solidFill>
                  <a:schemeClr val="accent1"/>
                </a:solidFill>
                <a:latin typeface="Glacial Indifference"/>
              </a:rPr>
              <a:t>consuming</a:t>
            </a:r>
            <a:r>
              <a:rPr lang="es-419" sz="5400" b="1" dirty="0">
                <a:solidFill>
                  <a:schemeClr val="accent1"/>
                </a:solidFill>
                <a:latin typeface="Glacial Indifference"/>
              </a:rPr>
              <a:t> </a:t>
            </a:r>
            <a:r>
              <a:rPr lang="es-419" sz="5400" b="1" dirty="0" err="1">
                <a:solidFill>
                  <a:schemeClr val="accent1"/>
                </a:solidFill>
                <a:latin typeface="Glacial Indifference"/>
              </a:rPr>
              <a:t>daily</a:t>
            </a:r>
            <a:r>
              <a:rPr lang="es-419" sz="5400" b="1" dirty="0">
                <a:solidFill>
                  <a:schemeClr val="accent1"/>
                </a:solidFill>
                <a:latin typeface="Glacial Indifference"/>
              </a:rPr>
              <a:t>?</a:t>
            </a:r>
          </a:p>
        </p:txBody>
      </p:sp>
      <p:grpSp>
        <p:nvGrpSpPr>
          <p:cNvPr id="3" name="Group 3"/>
          <p:cNvGrpSpPr/>
          <p:nvPr/>
        </p:nvGrpSpPr>
        <p:grpSpPr>
          <a:xfrm>
            <a:off x="538912" y="5588524"/>
            <a:ext cx="3849248" cy="6143524"/>
            <a:chOff x="0" y="0"/>
            <a:chExt cx="6808242" cy="11161166"/>
          </a:xfrm>
        </p:grpSpPr>
        <p:grpSp>
          <p:nvGrpSpPr>
            <p:cNvPr id="4" name="Group 4"/>
            <p:cNvGrpSpPr/>
            <p:nvPr/>
          </p:nvGrpSpPr>
          <p:grpSpPr>
            <a:xfrm>
              <a:off x="0" y="0"/>
              <a:ext cx="6808242" cy="8440647"/>
              <a:chOff x="0" y="0"/>
              <a:chExt cx="4431576" cy="5494131"/>
            </a:xfrm>
          </p:grpSpPr>
          <p:sp>
            <p:nvSpPr>
              <p:cNvPr id="5" name="Freeform 5"/>
              <p:cNvSpPr/>
              <p:nvPr/>
            </p:nvSpPr>
            <p:spPr>
              <a:xfrm>
                <a:off x="0" y="0"/>
                <a:ext cx="4431576" cy="5494131"/>
              </a:xfrm>
              <a:custGeom>
                <a:avLst/>
                <a:gdLst/>
                <a:ahLst/>
                <a:cxnLst/>
                <a:rect l="l" t="t" r="r" b="b"/>
                <a:pathLst>
                  <a:path w="4431576" h="5494131">
                    <a:moveTo>
                      <a:pt x="4307116" y="5494131"/>
                    </a:moveTo>
                    <a:lnTo>
                      <a:pt x="124460" y="5494131"/>
                    </a:lnTo>
                    <a:cubicBezTo>
                      <a:pt x="55880" y="5494131"/>
                      <a:pt x="0" y="5438251"/>
                      <a:pt x="0" y="5369671"/>
                    </a:cubicBezTo>
                    <a:lnTo>
                      <a:pt x="0" y="124460"/>
                    </a:lnTo>
                    <a:cubicBezTo>
                      <a:pt x="0" y="55880"/>
                      <a:pt x="55880" y="0"/>
                      <a:pt x="124460" y="0"/>
                    </a:cubicBezTo>
                    <a:lnTo>
                      <a:pt x="4307116" y="0"/>
                    </a:lnTo>
                    <a:cubicBezTo>
                      <a:pt x="4375696" y="0"/>
                      <a:pt x="4431576" y="55880"/>
                      <a:pt x="4431576" y="124460"/>
                    </a:cubicBezTo>
                    <a:lnTo>
                      <a:pt x="4431576" y="5369671"/>
                    </a:lnTo>
                    <a:cubicBezTo>
                      <a:pt x="4431576" y="5438251"/>
                      <a:pt x="4375696" y="5494131"/>
                      <a:pt x="4307116" y="5494131"/>
                    </a:cubicBezTo>
                    <a:close/>
                  </a:path>
                </a:pathLst>
              </a:custGeom>
              <a:solidFill>
                <a:srgbClr val="00B050">
                  <a:alpha val="9804"/>
                </a:srgbClr>
              </a:solidFill>
            </p:spPr>
          </p:sp>
        </p:grpSp>
        <p:sp>
          <p:nvSpPr>
            <p:cNvPr id="6" name="TextBox 6"/>
            <p:cNvSpPr txBox="1"/>
            <p:nvPr/>
          </p:nvSpPr>
          <p:spPr>
            <a:xfrm>
              <a:off x="327063" y="3516783"/>
              <a:ext cx="5503279" cy="7644383"/>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50" dirty="0">
                  <a:solidFill>
                    <a:srgbClr val="403F3F"/>
                  </a:solidFill>
                  <a:latin typeface="HK Grotesk Light Bold"/>
                </a:rPr>
                <a:t>Smoothie</a:t>
              </a:r>
              <a:endParaRPr lang="en-US" sz="2799" dirty="0">
                <a:solidFill>
                  <a:srgbClr val="403F3F"/>
                </a:solidFill>
                <a:latin typeface="HK Grotesk Light Bold"/>
              </a:endParaRPr>
            </a:p>
            <a:p>
              <a:pPr marL="457200" indent="-457200">
                <a:lnSpc>
                  <a:spcPts val="4199"/>
                </a:lnSpc>
                <a:buFont typeface="Arial" panose="020B0604020202020204" pitchFamily="34" charset="0"/>
                <a:buChar char="•"/>
              </a:pPr>
              <a:r>
                <a:rPr lang="en-US" sz="2750" dirty="0">
                  <a:solidFill>
                    <a:srgbClr val="403F3F"/>
                  </a:solidFill>
                  <a:latin typeface="HK Grotesk Light Bold"/>
                </a:rPr>
                <a:t>Eggs</a:t>
              </a:r>
            </a:p>
            <a:p>
              <a:pPr marL="457200" indent="-457200">
                <a:lnSpc>
                  <a:spcPts val="4199"/>
                </a:lnSpc>
                <a:buFont typeface="Arial" panose="020B0604020202020204" pitchFamily="34" charset="0"/>
                <a:buChar char="•"/>
              </a:pPr>
              <a:r>
                <a:rPr lang="en-US" sz="2750" dirty="0">
                  <a:solidFill>
                    <a:srgbClr val="403F3F"/>
                  </a:solidFill>
                  <a:latin typeface="HK Grotesk Light Bold"/>
                </a:rPr>
                <a:t>Tacos</a:t>
              </a:r>
            </a:p>
            <a:p>
              <a:pPr marL="457200" indent="-457200">
                <a:lnSpc>
                  <a:spcPts val="4199"/>
                </a:lnSpc>
                <a:buFont typeface="Arial" panose="020B0604020202020204" pitchFamily="34" charset="0"/>
                <a:buChar char="•"/>
              </a:pPr>
              <a:r>
                <a:rPr lang="en-US" sz="2750" dirty="0">
                  <a:solidFill>
                    <a:srgbClr val="403F3F"/>
                  </a:solidFill>
                  <a:latin typeface="HK Grotesk Light Bold"/>
                </a:rPr>
                <a:t>Pancakes</a:t>
              </a:r>
            </a:p>
            <a:p>
              <a:pPr marL="457200" indent="-457200">
                <a:lnSpc>
                  <a:spcPts val="4199"/>
                </a:lnSpc>
                <a:buFont typeface="Arial" panose="020B0604020202020204" pitchFamily="34" charset="0"/>
                <a:buChar char="•"/>
              </a:pPr>
              <a:r>
                <a:rPr lang="en-US" sz="2750" dirty="0">
                  <a:solidFill>
                    <a:srgbClr val="403F3F"/>
                  </a:solidFill>
                  <a:latin typeface="HK Grotesk Light Bold"/>
                </a:rPr>
                <a:t>Juice</a:t>
              </a:r>
            </a:p>
            <a:p>
              <a:pPr>
                <a:lnSpc>
                  <a:spcPts val="4199"/>
                </a:lnSpc>
              </a:pPr>
              <a:endParaRPr lang="en-US" sz="2624">
                <a:solidFill>
                  <a:srgbClr val="403F3F"/>
                </a:solidFill>
                <a:latin typeface="HK Grotesk Light Bold"/>
              </a:endParaRPr>
            </a:p>
            <a:p>
              <a:pPr>
                <a:lnSpc>
                  <a:spcPts val="3936"/>
                </a:lnSpc>
              </a:pPr>
              <a:endParaRPr lang="en-US" sz="2624">
                <a:solidFill>
                  <a:srgbClr val="403F3F"/>
                </a:solidFill>
                <a:latin typeface="HK Grotesk Light Bold"/>
              </a:endParaRPr>
            </a:p>
            <a:p>
              <a:pPr>
                <a:lnSpc>
                  <a:spcPts val="3936"/>
                </a:lnSpc>
              </a:pPr>
              <a:endParaRPr lang="en-US" sz="2624">
                <a:solidFill>
                  <a:srgbClr val="403F3F"/>
                </a:solidFill>
                <a:latin typeface="HK Grotesk Light Bold"/>
              </a:endParaRPr>
            </a:p>
          </p:txBody>
        </p:sp>
      </p:grpSp>
      <p:grpSp>
        <p:nvGrpSpPr>
          <p:cNvPr id="7" name="Group 7"/>
          <p:cNvGrpSpPr/>
          <p:nvPr/>
        </p:nvGrpSpPr>
        <p:grpSpPr>
          <a:xfrm>
            <a:off x="500167" y="5607896"/>
            <a:ext cx="4291238" cy="1656909"/>
            <a:chOff x="0" y="0"/>
            <a:chExt cx="7003782" cy="2209213"/>
          </a:xfrm>
        </p:grpSpPr>
        <p:grpSp>
          <p:nvGrpSpPr>
            <p:cNvPr id="8" name="Group 8"/>
            <p:cNvGrpSpPr/>
            <p:nvPr/>
          </p:nvGrpSpPr>
          <p:grpSpPr>
            <a:xfrm>
              <a:off x="0" y="0"/>
              <a:ext cx="6345643" cy="2209213"/>
              <a:chOff x="0" y="0"/>
              <a:chExt cx="4130464" cy="1438006"/>
            </a:xfrm>
          </p:grpSpPr>
          <p:sp>
            <p:nvSpPr>
              <p:cNvPr id="9" name="Freeform 9"/>
              <p:cNvSpPr/>
              <p:nvPr/>
            </p:nvSpPr>
            <p:spPr>
              <a:xfrm>
                <a:off x="0" y="0"/>
                <a:ext cx="4130464" cy="1438006"/>
              </a:xfrm>
              <a:custGeom>
                <a:avLst/>
                <a:gdLst/>
                <a:ahLst/>
                <a:cxnLst/>
                <a:rect l="l" t="t" r="r" b="b"/>
                <a:pathLst>
                  <a:path w="4431576" h="1438006">
                    <a:moveTo>
                      <a:pt x="4307116" y="1438006"/>
                    </a:moveTo>
                    <a:lnTo>
                      <a:pt x="124460" y="1438006"/>
                    </a:lnTo>
                    <a:cubicBezTo>
                      <a:pt x="55880" y="1438006"/>
                      <a:pt x="0" y="1382126"/>
                      <a:pt x="0" y="1313546"/>
                    </a:cubicBezTo>
                    <a:lnTo>
                      <a:pt x="0" y="124460"/>
                    </a:lnTo>
                    <a:cubicBezTo>
                      <a:pt x="0" y="55880"/>
                      <a:pt x="55880" y="0"/>
                      <a:pt x="124460" y="0"/>
                    </a:cubicBezTo>
                    <a:lnTo>
                      <a:pt x="4307116" y="0"/>
                    </a:lnTo>
                    <a:cubicBezTo>
                      <a:pt x="4375696" y="0"/>
                      <a:pt x="4431576" y="55880"/>
                      <a:pt x="4431576" y="124460"/>
                    </a:cubicBezTo>
                    <a:lnTo>
                      <a:pt x="4431576" y="1313546"/>
                    </a:lnTo>
                    <a:cubicBezTo>
                      <a:pt x="4431576" y="1382126"/>
                      <a:pt x="4375696" y="1438006"/>
                      <a:pt x="4307116" y="1438006"/>
                    </a:cubicBezTo>
                    <a:close/>
                  </a:path>
                </a:pathLst>
              </a:custGeom>
              <a:solidFill>
                <a:srgbClr val="00B050"/>
              </a:solidFill>
            </p:spPr>
            <p:txBody>
              <a:bodyPr/>
              <a:lstStyle/>
              <a:p>
                <a:endParaRPr lang="es-MX"/>
              </a:p>
            </p:txBody>
          </p:sp>
        </p:grpSp>
        <p:sp>
          <p:nvSpPr>
            <p:cNvPr id="10" name="TextBox 10"/>
            <p:cNvSpPr txBox="1"/>
            <p:nvPr/>
          </p:nvSpPr>
          <p:spPr>
            <a:xfrm>
              <a:off x="2806363" y="905031"/>
              <a:ext cx="4197419" cy="633422"/>
            </a:xfrm>
            <a:prstGeom prst="rect">
              <a:avLst/>
            </a:prstGeom>
          </p:spPr>
          <p:txBody>
            <a:bodyPr lIns="0" tIns="0" rIns="0" bIns="0" rtlCol="0" anchor="t">
              <a:spAutoFit/>
            </a:bodyPr>
            <a:lstStyle/>
            <a:p>
              <a:pPr>
                <a:lnSpc>
                  <a:spcPts val="3528"/>
                </a:lnSpc>
              </a:pPr>
              <a:r>
                <a:rPr lang="en-US" sz="3600" b="1">
                  <a:solidFill>
                    <a:srgbClr val="FFFFFB"/>
                  </a:solidFill>
                  <a:latin typeface="HK Grotesk Light Bold"/>
                </a:rPr>
                <a:t>Breakfast</a:t>
              </a:r>
            </a:p>
          </p:txBody>
        </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4200" y="527391"/>
              <a:ext cx="755282" cy="755282"/>
            </a:xfrm>
            <a:prstGeom prst="rect">
              <a:avLst/>
            </a:prstGeom>
          </p:spPr>
        </p:pic>
      </p:grpSp>
      <p:grpSp>
        <p:nvGrpSpPr>
          <p:cNvPr id="12" name="Group 12"/>
          <p:cNvGrpSpPr/>
          <p:nvPr/>
        </p:nvGrpSpPr>
        <p:grpSpPr>
          <a:xfrm>
            <a:off x="7209074" y="5647990"/>
            <a:ext cx="3887994" cy="4956307"/>
            <a:chOff x="0" y="0"/>
            <a:chExt cx="6808242" cy="8504659"/>
          </a:xfrm>
        </p:grpSpPr>
        <p:grpSp>
          <p:nvGrpSpPr>
            <p:cNvPr id="13" name="Group 13"/>
            <p:cNvGrpSpPr/>
            <p:nvPr/>
          </p:nvGrpSpPr>
          <p:grpSpPr>
            <a:xfrm>
              <a:off x="0" y="0"/>
              <a:ext cx="6808242" cy="7776217"/>
              <a:chOff x="0" y="0"/>
              <a:chExt cx="4431576" cy="5061644"/>
            </a:xfrm>
          </p:grpSpPr>
          <p:sp>
            <p:nvSpPr>
              <p:cNvPr id="14" name="Freeform 14"/>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sp>
        </p:grpSp>
        <p:sp>
          <p:nvSpPr>
            <p:cNvPr id="15" name="TextBox 15"/>
            <p:cNvSpPr txBox="1"/>
            <p:nvPr/>
          </p:nvSpPr>
          <p:spPr>
            <a:xfrm>
              <a:off x="636129" y="3066872"/>
              <a:ext cx="5503280" cy="5437787"/>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s-419" sz="2750" dirty="0" err="1">
                  <a:solidFill>
                    <a:srgbClr val="403F3F"/>
                  </a:solidFill>
                  <a:latin typeface="HK Grotesk Light Bold"/>
                </a:rPr>
                <a:t>Soup</a:t>
              </a:r>
              <a:endParaRPr lang="es-419" sz="2799" dirty="0" err="1">
                <a:solidFill>
                  <a:srgbClr val="403F3F"/>
                </a:solidFill>
                <a:latin typeface="HK Grotesk Light Bold"/>
              </a:endParaRPr>
            </a:p>
            <a:p>
              <a:pPr marL="457200" indent="-457200">
                <a:lnSpc>
                  <a:spcPts val="4199"/>
                </a:lnSpc>
                <a:buFont typeface="Arial" panose="020B0604020202020204" pitchFamily="34" charset="0"/>
                <a:buChar char="•"/>
              </a:pPr>
              <a:r>
                <a:rPr lang="es-419" sz="2750" dirty="0">
                  <a:solidFill>
                    <a:srgbClr val="403F3F"/>
                  </a:solidFill>
                  <a:latin typeface="HK Grotesk Light Bold"/>
                </a:rPr>
                <a:t>Rice</a:t>
              </a:r>
            </a:p>
            <a:p>
              <a:pPr marL="457200" indent="-457200">
                <a:lnSpc>
                  <a:spcPts val="4199"/>
                </a:lnSpc>
                <a:buFont typeface="Arial" panose="020B0604020202020204" pitchFamily="34" charset="0"/>
                <a:buChar char="•"/>
              </a:pPr>
              <a:r>
                <a:rPr lang="es-419" sz="2750" dirty="0">
                  <a:solidFill>
                    <a:srgbClr val="403F3F"/>
                  </a:solidFill>
                  <a:latin typeface="HK Grotesk Light Bold"/>
                </a:rPr>
                <a:t>Tacos</a:t>
              </a:r>
            </a:p>
            <a:p>
              <a:pPr marL="457200" indent="-457200">
                <a:lnSpc>
                  <a:spcPts val="4199"/>
                </a:lnSpc>
                <a:buFont typeface="Arial" panose="020B0604020202020204" pitchFamily="34" charset="0"/>
                <a:buChar char="•"/>
              </a:pPr>
              <a:r>
                <a:rPr lang="es-419" sz="2750" dirty="0" err="1">
                  <a:solidFill>
                    <a:srgbClr val="403F3F"/>
                  </a:solidFill>
                  <a:latin typeface="HK Grotesk Light Bold"/>
                </a:rPr>
                <a:t>With</a:t>
              </a:r>
              <a:r>
                <a:rPr lang="es-419" sz="2750" dirty="0">
                  <a:solidFill>
                    <a:srgbClr val="403F3F"/>
                  </a:solidFill>
                  <a:latin typeface="HK Grotesk Light Bold"/>
                </a:rPr>
                <a:t> </a:t>
              </a:r>
              <a:r>
                <a:rPr lang="es-419" sz="2750" dirty="0" err="1">
                  <a:solidFill>
                    <a:srgbClr val="403F3F"/>
                  </a:solidFill>
                  <a:latin typeface="HK Grotesk Light Bold"/>
                </a:rPr>
                <a:t>chicken</a:t>
              </a:r>
              <a:endParaRPr lang="es-419" sz="2750" dirty="0">
                <a:solidFill>
                  <a:srgbClr val="403F3F"/>
                </a:solidFill>
                <a:latin typeface="HK Grotesk Light Bold"/>
              </a:endParaRPr>
            </a:p>
            <a:p>
              <a:pPr marL="457200" indent="-457200">
                <a:lnSpc>
                  <a:spcPts val="4199"/>
                </a:lnSpc>
                <a:buFont typeface="Arial" panose="020B0604020202020204" pitchFamily="34" charset="0"/>
                <a:buChar char="•"/>
              </a:pPr>
              <a:r>
                <a:rPr lang="es-419" sz="2750" dirty="0" err="1">
                  <a:solidFill>
                    <a:srgbClr val="403F3F"/>
                  </a:solidFill>
                  <a:latin typeface="HK Grotesk Light Bold"/>
                </a:rPr>
                <a:t>With</a:t>
              </a:r>
              <a:r>
                <a:rPr lang="es-419" sz="2750" dirty="0">
                  <a:solidFill>
                    <a:srgbClr val="403F3F"/>
                  </a:solidFill>
                  <a:latin typeface="HK Grotesk Light Bold"/>
                </a:rPr>
                <a:t> </a:t>
              </a:r>
              <a:r>
                <a:rPr lang="es-419" sz="2750" dirty="0" err="1">
                  <a:solidFill>
                    <a:srgbClr val="403F3F"/>
                  </a:solidFill>
                  <a:latin typeface="HK Grotesk Light Bold"/>
                </a:rPr>
                <a:t>meat</a:t>
              </a:r>
              <a:endParaRPr lang="es-419" sz="2750" dirty="0">
                <a:solidFill>
                  <a:srgbClr val="403F3F"/>
                </a:solidFill>
                <a:latin typeface="HK Grotesk Light Bold"/>
              </a:endParaRPr>
            </a:p>
            <a:p>
              <a:pPr>
                <a:lnSpc>
                  <a:spcPts val="3936"/>
                </a:lnSpc>
              </a:pPr>
              <a:endParaRPr lang="en-US" sz="2624">
                <a:solidFill>
                  <a:srgbClr val="403F3F"/>
                </a:solidFill>
                <a:latin typeface="HK Grotesk Light Bold"/>
              </a:endParaRPr>
            </a:p>
          </p:txBody>
        </p:sp>
      </p:grpSp>
      <p:grpSp>
        <p:nvGrpSpPr>
          <p:cNvPr id="16" name="Group 16"/>
          <p:cNvGrpSpPr/>
          <p:nvPr/>
        </p:nvGrpSpPr>
        <p:grpSpPr>
          <a:xfrm>
            <a:off x="7220766" y="5625445"/>
            <a:ext cx="4368786" cy="1656908"/>
            <a:chOff x="20536" y="-130448"/>
            <a:chExt cx="7673228" cy="1810065"/>
          </a:xfrm>
          <a:solidFill>
            <a:srgbClr val="00B050"/>
          </a:solidFill>
        </p:grpSpPr>
        <p:grpSp>
          <p:nvGrpSpPr>
            <p:cNvPr id="17" name="Group 17"/>
            <p:cNvGrpSpPr/>
            <p:nvPr/>
          </p:nvGrpSpPr>
          <p:grpSpPr>
            <a:xfrm>
              <a:off x="20536" y="-130448"/>
              <a:ext cx="6808242" cy="1810065"/>
              <a:chOff x="13367" y="-84910"/>
              <a:chExt cx="4431576" cy="1178195"/>
            </a:xfrm>
            <a:grpFill/>
          </p:grpSpPr>
          <p:sp>
            <p:nvSpPr>
              <p:cNvPr id="18" name="Freeform 18"/>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sp>
          <p:nvSpPr>
            <p:cNvPr id="19" name="TextBox 19"/>
            <p:cNvSpPr txBox="1"/>
            <p:nvPr/>
          </p:nvSpPr>
          <p:spPr>
            <a:xfrm>
              <a:off x="3496344" y="731008"/>
              <a:ext cx="4197420" cy="529486"/>
            </a:xfrm>
            <a:prstGeom prst="rect">
              <a:avLst/>
            </a:prstGeom>
            <a:noFill/>
          </p:spPr>
          <p:txBody>
            <a:bodyPr lIns="0" tIns="0" rIns="0" bIns="0" rtlCol="0" anchor="t">
              <a:spAutoFit/>
            </a:bodyPr>
            <a:lstStyle/>
            <a:p>
              <a:pPr>
                <a:lnSpc>
                  <a:spcPts val="3572"/>
                </a:lnSpc>
              </a:pPr>
              <a:r>
                <a:rPr lang="en-US" sz="3600" b="1">
                  <a:solidFill>
                    <a:srgbClr val="FFFFFB"/>
                  </a:solidFill>
                  <a:latin typeface="HK Grotesk Light Bold"/>
                </a:rPr>
                <a:t>Lunch</a:t>
              </a:r>
            </a:p>
          </p:txBody>
        </p:sp>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grpSp>
        <p:nvGrpSpPr>
          <p:cNvPr id="21" name="Group 21"/>
          <p:cNvGrpSpPr/>
          <p:nvPr/>
        </p:nvGrpSpPr>
        <p:grpSpPr>
          <a:xfrm>
            <a:off x="14046627" y="5694494"/>
            <a:ext cx="3762114" cy="4385909"/>
            <a:chOff x="0" y="0"/>
            <a:chExt cx="6808242" cy="7841041"/>
          </a:xfrm>
        </p:grpSpPr>
        <p:grpSp>
          <p:nvGrpSpPr>
            <p:cNvPr id="22" name="Group 22"/>
            <p:cNvGrpSpPr/>
            <p:nvPr/>
          </p:nvGrpSpPr>
          <p:grpSpPr>
            <a:xfrm>
              <a:off x="0" y="0"/>
              <a:ext cx="6808242" cy="7836581"/>
              <a:chOff x="0" y="0"/>
              <a:chExt cx="4431576" cy="5100936"/>
            </a:xfrm>
          </p:grpSpPr>
          <p:sp>
            <p:nvSpPr>
              <p:cNvPr id="23" name="Freeform 23"/>
              <p:cNvSpPr/>
              <p:nvPr/>
            </p:nvSpPr>
            <p:spPr>
              <a:xfrm>
                <a:off x="0" y="0"/>
                <a:ext cx="4431576" cy="5100936"/>
              </a:xfrm>
              <a:custGeom>
                <a:avLst/>
                <a:gdLst/>
                <a:ahLst/>
                <a:cxnLst/>
                <a:rect l="l" t="t" r="r" b="b"/>
                <a:pathLst>
                  <a:path w="4431576" h="5100936">
                    <a:moveTo>
                      <a:pt x="4307116" y="5100936"/>
                    </a:moveTo>
                    <a:lnTo>
                      <a:pt x="124460" y="5100936"/>
                    </a:lnTo>
                    <a:cubicBezTo>
                      <a:pt x="55880" y="5100936"/>
                      <a:pt x="0" y="5045056"/>
                      <a:pt x="0" y="4976476"/>
                    </a:cubicBezTo>
                    <a:lnTo>
                      <a:pt x="0" y="124460"/>
                    </a:lnTo>
                    <a:cubicBezTo>
                      <a:pt x="0" y="55880"/>
                      <a:pt x="55880" y="0"/>
                      <a:pt x="124460" y="0"/>
                    </a:cubicBezTo>
                    <a:lnTo>
                      <a:pt x="4307116" y="0"/>
                    </a:lnTo>
                    <a:cubicBezTo>
                      <a:pt x="4375696" y="0"/>
                      <a:pt x="4431576" y="55880"/>
                      <a:pt x="4431576" y="124460"/>
                    </a:cubicBezTo>
                    <a:lnTo>
                      <a:pt x="4431576" y="4976476"/>
                    </a:lnTo>
                    <a:cubicBezTo>
                      <a:pt x="4431576" y="5045056"/>
                      <a:pt x="4375696" y="5100936"/>
                      <a:pt x="4307116" y="5100936"/>
                    </a:cubicBezTo>
                    <a:close/>
                  </a:path>
                </a:pathLst>
              </a:custGeom>
              <a:solidFill>
                <a:srgbClr val="00B050">
                  <a:alpha val="9804"/>
                </a:srgbClr>
              </a:solidFill>
            </p:spPr>
          </p:sp>
        </p:grpSp>
        <p:sp>
          <p:nvSpPr>
            <p:cNvPr id="24" name="TextBox 24"/>
            <p:cNvSpPr txBox="1"/>
            <p:nvPr/>
          </p:nvSpPr>
          <p:spPr>
            <a:xfrm>
              <a:off x="652482" y="3074844"/>
              <a:ext cx="5503278" cy="4766197"/>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s-419" sz="2750" dirty="0">
                  <a:solidFill>
                    <a:srgbClr val="403F3F"/>
                  </a:solidFill>
                  <a:latin typeface="HK Grotesk Light Bold"/>
                </a:rPr>
                <a:t>Pizza</a:t>
              </a:r>
              <a:endParaRPr lang="es-419" sz="2799" dirty="0">
                <a:solidFill>
                  <a:srgbClr val="403F3F"/>
                </a:solidFill>
                <a:latin typeface="HK Grotesk Light Bold"/>
              </a:endParaRPr>
            </a:p>
            <a:p>
              <a:pPr marL="457200" indent="-457200">
                <a:lnSpc>
                  <a:spcPts val="4199"/>
                </a:lnSpc>
                <a:buFont typeface="Arial" panose="020B0604020202020204" pitchFamily="34" charset="0"/>
                <a:buChar char="•"/>
              </a:pPr>
              <a:r>
                <a:rPr lang="es-419" sz="2750" dirty="0">
                  <a:solidFill>
                    <a:srgbClr val="403F3F"/>
                  </a:solidFill>
                  <a:latin typeface="HK Grotesk Light Bold"/>
                </a:rPr>
                <a:t>Tacos</a:t>
              </a:r>
            </a:p>
            <a:p>
              <a:pPr marL="457200" indent="-457200">
                <a:lnSpc>
                  <a:spcPts val="4199"/>
                </a:lnSpc>
                <a:buFont typeface="Arial" panose="020B0604020202020204" pitchFamily="34" charset="0"/>
                <a:buChar char="•"/>
              </a:pPr>
              <a:r>
                <a:rPr lang="es-419" sz="2750" dirty="0" err="1">
                  <a:solidFill>
                    <a:srgbClr val="403F3F"/>
                  </a:solidFill>
                  <a:latin typeface="HK Grotesk Light Bold"/>
                </a:rPr>
                <a:t>Stew</a:t>
              </a:r>
              <a:endParaRPr lang="es-419" sz="2799" dirty="0" err="1">
                <a:solidFill>
                  <a:srgbClr val="403F3F"/>
                </a:solidFill>
                <a:latin typeface="HK Grotesk Light Bold"/>
              </a:endParaRPr>
            </a:p>
            <a:p>
              <a:pPr>
                <a:lnSpc>
                  <a:spcPts val="4199"/>
                </a:lnSpc>
              </a:pPr>
              <a:endParaRPr lang="es-419" sz="2750">
                <a:solidFill>
                  <a:srgbClr val="403F3F"/>
                </a:solidFill>
                <a:latin typeface="HK Grotesk Light Bold"/>
              </a:endParaRPr>
            </a:p>
            <a:p>
              <a:pPr>
                <a:lnSpc>
                  <a:spcPts val="4199"/>
                </a:lnSpc>
              </a:pPr>
              <a:endParaRPr lang="es-419" sz="2799">
                <a:solidFill>
                  <a:srgbClr val="403F3F"/>
                </a:solidFill>
                <a:latin typeface="HK Grotesk Light Bold"/>
              </a:endParaRPr>
            </a:p>
          </p:txBody>
        </p:sp>
      </p:grpSp>
      <p:grpSp>
        <p:nvGrpSpPr>
          <p:cNvPr id="25" name="Group 25"/>
          <p:cNvGrpSpPr/>
          <p:nvPr/>
        </p:nvGrpSpPr>
        <p:grpSpPr>
          <a:xfrm>
            <a:off x="14027254" y="5636376"/>
            <a:ext cx="4017000" cy="1656909"/>
            <a:chOff x="0" y="0"/>
            <a:chExt cx="7395735" cy="2209213"/>
          </a:xfrm>
          <a:solidFill>
            <a:srgbClr val="00B050"/>
          </a:solidFill>
        </p:grpSpPr>
        <p:grpSp>
          <p:nvGrpSpPr>
            <p:cNvPr id="26" name="Group 26"/>
            <p:cNvGrpSpPr/>
            <p:nvPr/>
          </p:nvGrpSpPr>
          <p:grpSpPr>
            <a:xfrm>
              <a:off x="0" y="0"/>
              <a:ext cx="6808242" cy="2209213"/>
              <a:chOff x="0" y="0"/>
              <a:chExt cx="4431576" cy="1438006"/>
            </a:xfrm>
            <a:grpFill/>
          </p:grpSpPr>
          <p:sp>
            <p:nvSpPr>
              <p:cNvPr id="27" name="Freeform 27"/>
              <p:cNvSpPr/>
              <p:nvPr/>
            </p:nvSpPr>
            <p:spPr>
              <a:xfrm>
                <a:off x="0" y="0"/>
                <a:ext cx="4431576" cy="1438006"/>
              </a:xfrm>
              <a:custGeom>
                <a:avLst/>
                <a:gdLst/>
                <a:ahLst/>
                <a:cxnLst/>
                <a:rect l="l" t="t" r="r" b="b"/>
                <a:pathLst>
                  <a:path w="4431576" h="1438006">
                    <a:moveTo>
                      <a:pt x="4307116" y="1438006"/>
                    </a:moveTo>
                    <a:lnTo>
                      <a:pt x="124460" y="1438006"/>
                    </a:lnTo>
                    <a:cubicBezTo>
                      <a:pt x="55880" y="1438006"/>
                      <a:pt x="0" y="1382126"/>
                      <a:pt x="0" y="1313546"/>
                    </a:cubicBezTo>
                    <a:lnTo>
                      <a:pt x="0" y="124460"/>
                    </a:lnTo>
                    <a:cubicBezTo>
                      <a:pt x="0" y="55880"/>
                      <a:pt x="55880" y="0"/>
                      <a:pt x="124460" y="0"/>
                    </a:cubicBezTo>
                    <a:lnTo>
                      <a:pt x="4307116" y="0"/>
                    </a:lnTo>
                    <a:cubicBezTo>
                      <a:pt x="4375696" y="0"/>
                      <a:pt x="4431576" y="55880"/>
                      <a:pt x="4431576" y="124460"/>
                    </a:cubicBezTo>
                    <a:lnTo>
                      <a:pt x="4431576" y="1313546"/>
                    </a:lnTo>
                    <a:cubicBezTo>
                      <a:pt x="4431576" y="1382126"/>
                      <a:pt x="4375696" y="1438006"/>
                      <a:pt x="4307116" y="1438006"/>
                    </a:cubicBezTo>
                    <a:close/>
                  </a:path>
                </a:pathLst>
              </a:custGeom>
              <a:grpFill/>
            </p:spPr>
          </p:sp>
        </p:grpSp>
        <p:sp>
          <p:nvSpPr>
            <p:cNvPr id="28" name="TextBox 28"/>
            <p:cNvSpPr txBox="1"/>
            <p:nvPr/>
          </p:nvSpPr>
          <p:spPr>
            <a:xfrm>
              <a:off x="3198314" y="892207"/>
              <a:ext cx="4197421" cy="633422"/>
            </a:xfrm>
            <a:prstGeom prst="rect">
              <a:avLst/>
            </a:prstGeom>
            <a:noFill/>
          </p:spPr>
          <p:txBody>
            <a:bodyPr lIns="0" tIns="0" rIns="0" bIns="0" rtlCol="0" anchor="t">
              <a:spAutoFit/>
            </a:bodyPr>
            <a:lstStyle/>
            <a:p>
              <a:pPr>
                <a:lnSpc>
                  <a:spcPts val="3528"/>
                </a:lnSpc>
              </a:pPr>
              <a:r>
                <a:rPr lang="en-US" sz="3600" b="1">
                  <a:solidFill>
                    <a:srgbClr val="FFFFFB"/>
                  </a:solidFill>
                  <a:latin typeface="HK Grotesk Light Bold"/>
                </a:rPr>
                <a:t>Dinner</a:t>
              </a:r>
            </a:p>
          </p:txBody>
        </p:sp>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31" name="Picture 30">
            <a:extLst>
              <a:ext uri="{FF2B5EF4-FFF2-40B4-BE49-F238E27FC236}">
                <a16:creationId xmlns:a16="http://schemas.microsoft.com/office/drawing/2014/main" id="{C3D83D38-421E-4AAD-9452-B3A2A90425AC}"/>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57451" y="5621167"/>
            <a:ext cx="1609187" cy="1609187"/>
          </a:xfrm>
          <a:prstGeom prst="rect">
            <a:avLst/>
          </a:prstGeom>
        </p:spPr>
      </p:pic>
      <p:pic>
        <p:nvPicPr>
          <p:cNvPr id="33" name="Picture 32">
            <a:extLst>
              <a:ext uri="{FF2B5EF4-FFF2-40B4-BE49-F238E27FC236}">
                <a16:creationId xmlns:a16="http://schemas.microsoft.com/office/drawing/2014/main" id="{EE78F190-E6A0-4EB9-A99D-9C4EB00D7E56}"/>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223599" y="5607897"/>
            <a:ext cx="1953034" cy="1660079"/>
          </a:xfrm>
          <a:prstGeom prst="rect">
            <a:avLst/>
          </a:prstGeom>
        </p:spPr>
      </p:pic>
      <p:pic>
        <p:nvPicPr>
          <p:cNvPr id="35" name="Picture 34">
            <a:extLst>
              <a:ext uri="{FF2B5EF4-FFF2-40B4-BE49-F238E27FC236}">
                <a16:creationId xmlns:a16="http://schemas.microsoft.com/office/drawing/2014/main" id="{E917E143-92C5-4EEB-8BFA-53EED1D22CEB}"/>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14058055" y="5649647"/>
            <a:ext cx="1622783" cy="1622783"/>
          </a:xfrm>
          <a:prstGeom prst="rect">
            <a:avLst/>
          </a:prstGeom>
        </p:spPr>
      </p:pic>
      <p:grpSp>
        <p:nvGrpSpPr>
          <p:cNvPr id="47" name="Group 12">
            <a:extLst>
              <a:ext uri="{FF2B5EF4-FFF2-40B4-BE49-F238E27FC236}">
                <a16:creationId xmlns:a16="http://schemas.microsoft.com/office/drawing/2014/main" id="{E36BA1FC-7CB1-4E81-BF9F-1947D927E18C}"/>
              </a:ext>
            </a:extLst>
          </p:cNvPr>
          <p:cNvGrpSpPr/>
          <p:nvPr/>
        </p:nvGrpSpPr>
        <p:grpSpPr>
          <a:xfrm>
            <a:off x="4788905" y="5607738"/>
            <a:ext cx="1867283" cy="4461448"/>
            <a:chOff x="-55234" y="0"/>
            <a:chExt cx="7204425" cy="7776217"/>
          </a:xfrm>
        </p:grpSpPr>
        <p:grpSp>
          <p:nvGrpSpPr>
            <p:cNvPr id="48" name="Group 13">
              <a:extLst>
                <a:ext uri="{FF2B5EF4-FFF2-40B4-BE49-F238E27FC236}">
                  <a16:creationId xmlns:a16="http://schemas.microsoft.com/office/drawing/2014/main" id="{6EF5DDAE-2218-4BE9-B23C-CE6E5E3E1BB2}"/>
                </a:ext>
              </a:extLst>
            </p:cNvPr>
            <p:cNvGrpSpPr/>
            <p:nvPr/>
          </p:nvGrpSpPr>
          <p:grpSpPr>
            <a:xfrm>
              <a:off x="0" y="0"/>
              <a:ext cx="6808242" cy="7776217"/>
              <a:chOff x="0" y="0"/>
              <a:chExt cx="4431576" cy="5061644"/>
            </a:xfrm>
          </p:grpSpPr>
          <p:sp>
            <p:nvSpPr>
              <p:cNvPr id="50" name="Freeform 14">
                <a:extLst>
                  <a:ext uri="{FF2B5EF4-FFF2-40B4-BE49-F238E27FC236}">
                    <a16:creationId xmlns:a16="http://schemas.microsoft.com/office/drawing/2014/main" id="{5F37C4DF-16C9-47DA-B9E5-039169F911B3}"/>
                  </a:ext>
                </a:extLst>
              </p:cNvPr>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txBody>
              <a:bodyPr/>
              <a:lstStyle/>
              <a:p>
                <a:endParaRPr lang="es-MX"/>
              </a:p>
            </p:txBody>
          </p:sp>
        </p:grpSp>
        <p:sp>
          <p:nvSpPr>
            <p:cNvPr id="49" name="TextBox 15">
              <a:extLst>
                <a:ext uri="{FF2B5EF4-FFF2-40B4-BE49-F238E27FC236}">
                  <a16:creationId xmlns:a16="http://schemas.microsoft.com/office/drawing/2014/main" id="{7833BDEC-C3B7-45B3-973E-23E2A18D83DA}"/>
                </a:ext>
              </a:extLst>
            </p:cNvPr>
            <p:cNvSpPr txBox="1"/>
            <p:nvPr/>
          </p:nvSpPr>
          <p:spPr>
            <a:xfrm>
              <a:off x="-55234" y="3515320"/>
              <a:ext cx="7204425" cy="828031"/>
            </a:xfrm>
            <a:prstGeom prst="rect">
              <a:avLst/>
            </a:prstGeom>
          </p:spPr>
          <p:txBody>
            <a:bodyPr wrap="square" lIns="0" tIns="0" rIns="0" bIns="0" rtlCol="0" anchor="t">
              <a:spAutoFit/>
            </a:bodyPr>
            <a:lstStyle/>
            <a:p>
              <a:pPr algn="ctr">
                <a:lnSpc>
                  <a:spcPts val="3936"/>
                </a:lnSpc>
              </a:pPr>
              <a:r>
                <a:rPr lang="en-US" sz="2600" i="1" dirty="0">
                  <a:solidFill>
                    <a:srgbClr val="403F3F"/>
                  </a:solidFill>
                  <a:latin typeface="HK Grotesk Light Bold"/>
                </a:rPr>
                <a:t>Snacks</a:t>
              </a:r>
            </a:p>
          </p:txBody>
        </p:sp>
      </p:grpSp>
      <p:grpSp>
        <p:nvGrpSpPr>
          <p:cNvPr id="51" name="Group 16">
            <a:extLst>
              <a:ext uri="{FF2B5EF4-FFF2-40B4-BE49-F238E27FC236}">
                <a16:creationId xmlns:a16="http://schemas.microsoft.com/office/drawing/2014/main" id="{E5A82BCF-85B8-4BB0-A761-B98C58AC3830}"/>
              </a:ext>
            </a:extLst>
          </p:cNvPr>
          <p:cNvGrpSpPr/>
          <p:nvPr/>
        </p:nvGrpSpPr>
        <p:grpSpPr>
          <a:xfrm>
            <a:off x="4829718" y="5589787"/>
            <a:ext cx="1740132" cy="1656908"/>
            <a:chOff x="20536" y="-130448"/>
            <a:chExt cx="6808242" cy="1810065"/>
          </a:xfrm>
          <a:solidFill>
            <a:srgbClr val="00B050"/>
          </a:solidFill>
        </p:grpSpPr>
        <p:grpSp>
          <p:nvGrpSpPr>
            <p:cNvPr id="52" name="Group 17">
              <a:extLst>
                <a:ext uri="{FF2B5EF4-FFF2-40B4-BE49-F238E27FC236}">
                  <a16:creationId xmlns:a16="http://schemas.microsoft.com/office/drawing/2014/main" id="{D26BB9C1-FC1D-4D23-AA45-50F420454213}"/>
                </a:ext>
              </a:extLst>
            </p:cNvPr>
            <p:cNvGrpSpPr/>
            <p:nvPr/>
          </p:nvGrpSpPr>
          <p:grpSpPr>
            <a:xfrm>
              <a:off x="20536" y="-130448"/>
              <a:ext cx="6808242" cy="1810065"/>
              <a:chOff x="13367" y="-84910"/>
              <a:chExt cx="4431576" cy="1178195"/>
            </a:xfrm>
            <a:grpFill/>
          </p:grpSpPr>
          <p:sp>
            <p:nvSpPr>
              <p:cNvPr id="55" name="Freeform 18">
                <a:extLst>
                  <a:ext uri="{FF2B5EF4-FFF2-40B4-BE49-F238E27FC236}">
                    <a16:creationId xmlns:a16="http://schemas.microsoft.com/office/drawing/2014/main" id="{CBA652B5-AFEE-4CC8-8A3B-65C49C9C95F2}"/>
                  </a:ext>
                </a:extLst>
              </p:cNvPr>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pic>
          <p:nvPicPr>
            <p:cNvPr id="54" name="Picture 20">
              <a:extLst>
                <a:ext uri="{FF2B5EF4-FFF2-40B4-BE49-F238E27FC236}">
                  <a16:creationId xmlns:a16="http://schemas.microsoft.com/office/drawing/2014/main" id="{DB93B964-0299-410A-83D7-C0D9C6DDCD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58" name="Picture 57">
            <a:extLst>
              <a:ext uri="{FF2B5EF4-FFF2-40B4-BE49-F238E27FC236}">
                <a16:creationId xmlns:a16="http://schemas.microsoft.com/office/drawing/2014/main" id="{D6604A1D-A21E-444E-81B9-838AD94612A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974092" y="5956367"/>
            <a:ext cx="1401949" cy="1045513"/>
          </a:xfrm>
          <a:prstGeom prst="rect">
            <a:avLst/>
          </a:prstGeom>
        </p:spPr>
      </p:pic>
      <p:grpSp>
        <p:nvGrpSpPr>
          <p:cNvPr id="59" name="Group 12">
            <a:extLst>
              <a:ext uri="{FF2B5EF4-FFF2-40B4-BE49-F238E27FC236}">
                <a16:creationId xmlns:a16="http://schemas.microsoft.com/office/drawing/2014/main" id="{DD615B67-9B1F-4AD7-B030-2FA25356FA53}"/>
              </a:ext>
            </a:extLst>
          </p:cNvPr>
          <p:cNvGrpSpPr/>
          <p:nvPr/>
        </p:nvGrpSpPr>
        <p:grpSpPr>
          <a:xfrm>
            <a:off x="11693848" y="5716504"/>
            <a:ext cx="1745381" cy="4403330"/>
            <a:chOff x="0" y="0"/>
            <a:chExt cx="6808242" cy="7776217"/>
          </a:xfrm>
        </p:grpSpPr>
        <p:grpSp>
          <p:nvGrpSpPr>
            <p:cNvPr id="60" name="Group 13">
              <a:extLst>
                <a:ext uri="{FF2B5EF4-FFF2-40B4-BE49-F238E27FC236}">
                  <a16:creationId xmlns:a16="http://schemas.microsoft.com/office/drawing/2014/main" id="{63101186-FFC2-475C-A028-DEA4C60DCCF7}"/>
                </a:ext>
              </a:extLst>
            </p:cNvPr>
            <p:cNvGrpSpPr/>
            <p:nvPr/>
          </p:nvGrpSpPr>
          <p:grpSpPr>
            <a:xfrm>
              <a:off x="0" y="0"/>
              <a:ext cx="6808242" cy="7776217"/>
              <a:chOff x="0" y="0"/>
              <a:chExt cx="4431576" cy="5061644"/>
            </a:xfrm>
          </p:grpSpPr>
          <p:sp>
            <p:nvSpPr>
              <p:cNvPr id="62" name="Freeform 14">
                <a:extLst>
                  <a:ext uri="{FF2B5EF4-FFF2-40B4-BE49-F238E27FC236}">
                    <a16:creationId xmlns:a16="http://schemas.microsoft.com/office/drawing/2014/main" id="{F4BC540A-EFEB-4C62-99AC-D7F998A1BB7B}"/>
                  </a:ext>
                </a:extLst>
              </p:cNvPr>
              <p:cNvSpPr/>
              <p:nvPr/>
            </p:nvSpPr>
            <p:spPr>
              <a:xfrm>
                <a:off x="0" y="0"/>
                <a:ext cx="4431576" cy="5061644"/>
              </a:xfrm>
              <a:custGeom>
                <a:avLst/>
                <a:gdLst/>
                <a:ahLst/>
                <a:cxnLst/>
                <a:rect l="l" t="t" r="r" b="b"/>
                <a:pathLst>
                  <a:path w="4431576" h="5061644">
                    <a:moveTo>
                      <a:pt x="4307116" y="5061644"/>
                    </a:moveTo>
                    <a:lnTo>
                      <a:pt x="124460" y="5061644"/>
                    </a:lnTo>
                    <a:cubicBezTo>
                      <a:pt x="55880" y="5061644"/>
                      <a:pt x="0" y="5005764"/>
                      <a:pt x="0" y="4937184"/>
                    </a:cubicBezTo>
                    <a:lnTo>
                      <a:pt x="0" y="124460"/>
                    </a:lnTo>
                    <a:cubicBezTo>
                      <a:pt x="0" y="55880"/>
                      <a:pt x="55880" y="0"/>
                      <a:pt x="124460" y="0"/>
                    </a:cubicBezTo>
                    <a:lnTo>
                      <a:pt x="4307116" y="0"/>
                    </a:lnTo>
                    <a:cubicBezTo>
                      <a:pt x="4375696" y="0"/>
                      <a:pt x="4431576" y="55880"/>
                      <a:pt x="4431576" y="124460"/>
                    </a:cubicBezTo>
                    <a:lnTo>
                      <a:pt x="4431576" y="4937184"/>
                    </a:lnTo>
                    <a:cubicBezTo>
                      <a:pt x="4431576" y="5005764"/>
                      <a:pt x="4375696" y="5061644"/>
                      <a:pt x="4307116" y="5061644"/>
                    </a:cubicBezTo>
                    <a:close/>
                  </a:path>
                </a:pathLst>
              </a:custGeom>
              <a:solidFill>
                <a:srgbClr val="00B050">
                  <a:alpha val="9804"/>
                </a:srgbClr>
              </a:solidFill>
            </p:spPr>
            <p:txBody>
              <a:bodyPr/>
              <a:lstStyle/>
              <a:p>
                <a:endParaRPr lang="es-MX"/>
              </a:p>
            </p:txBody>
          </p:sp>
        </p:grpSp>
        <p:sp>
          <p:nvSpPr>
            <p:cNvPr id="61" name="TextBox 15">
              <a:extLst>
                <a:ext uri="{FF2B5EF4-FFF2-40B4-BE49-F238E27FC236}">
                  <a16:creationId xmlns:a16="http://schemas.microsoft.com/office/drawing/2014/main" id="{5AB00021-4812-4156-B68F-7D9F9D87C60F}"/>
                </a:ext>
              </a:extLst>
            </p:cNvPr>
            <p:cNvSpPr txBox="1"/>
            <p:nvPr/>
          </p:nvSpPr>
          <p:spPr>
            <a:xfrm>
              <a:off x="398174" y="3207099"/>
              <a:ext cx="6410068" cy="1723780"/>
            </a:xfrm>
            <a:prstGeom prst="rect">
              <a:avLst/>
            </a:prstGeom>
          </p:spPr>
          <p:txBody>
            <a:bodyPr wrap="square" lIns="0" tIns="0" rIns="0" bIns="0" rtlCol="0" anchor="t">
              <a:spAutoFit/>
            </a:bodyPr>
            <a:lstStyle/>
            <a:p>
              <a:pPr algn="ctr">
                <a:lnSpc>
                  <a:spcPts val="3936"/>
                </a:lnSpc>
              </a:pPr>
              <a:r>
                <a:rPr lang="en-US" sz="2600" i="1" dirty="0">
                  <a:solidFill>
                    <a:srgbClr val="403F3F"/>
                  </a:solidFill>
                  <a:latin typeface="HK Grotesk Light Bold"/>
                </a:rPr>
                <a:t>Snack</a:t>
              </a:r>
            </a:p>
            <a:p>
              <a:pPr>
                <a:lnSpc>
                  <a:spcPts val="3936"/>
                </a:lnSpc>
              </a:pPr>
              <a:endParaRPr lang="en-US" sz="2624">
                <a:solidFill>
                  <a:srgbClr val="403F3F"/>
                </a:solidFill>
                <a:latin typeface="HK Grotesk Light Bold"/>
              </a:endParaRPr>
            </a:p>
          </p:txBody>
        </p:sp>
      </p:grpSp>
      <p:grpSp>
        <p:nvGrpSpPr>
          <p:cNvPr id="63" name="Group 16">
            <a:extLst>
              <a:ext uri="{FF2B5EF4-FFF2-40B4-BE49-F238E27FC236}">
                <a16:creationId xmlns:a16="http://schemas.microsoft.com/office/drawing/2014/main" id="{D095FAF8-C055-45A1-8712-544662265EE9}"/>
              </a:ext>
            </a:extLst>
          </p:cNvPr>
          <p:cNvGrpSpPr/>
          <p:nvPr/>
        </p:nvGrpSpPr>
        <p:grpSpPr>
          <a:xfrm>
            <a:off x="11705540" y="5635840"/>
            <a:ext cx="1740132" cy="1656908"/>
            <a:chOff x="20536" y="-130448"/>
            <a:chExt cx="6808242" cy="1810065"/>
          </a:xfrm>
          <a:solidFill>
            <a:srgbClr val="00B050"/>
          </a:solidFill>
        </p:grpSpPr>
        <p:grpSp>
          <p:nvGrpSpPr>
            <p:cNvPr id="64" name="Group 17">
              <a:extLst>
                <a:ext uri="{FF2B5EF4-FFF2-40B4-BE49-F238E27FC236}">
                  <a16:creationId xmlns:a16="http://schemas.microsoft.com/office/drawing/2014/main" id="{B54F3583-DA3C-452C-93EB-067E875A631C}"/>
                </a:ext>
              </a:extLst>
            </p:cNvPr>
            <p:cNvGrpSpPr/>
            <p:nvPr/>
          </p:nvGrpSpPr>
          <p:grpSpPr>
            <a:xfrm>
              <a:off x="20536" y="-130448"/>
              <a:ext cx="6808242" cy="1810065"/>
              <a:chOff x="13367" y="-84910"/>
              <a:chExt cx="4431576" cy="1178195"/>
            </a:xfrm>
            <a:grpFill/>
          </p:grpSpPr>
          <p:sp>
            <p:nvSpPr>
              <p:cNvPr id="67" name="Freeform 18">
                <a:extLst>
                  <a:ext uri="{FF2B5EF4-FFF2-40B4-BE49-F238E27FC236}">
                    <a16:creationId xmlns:a16="http://schemas.microsoft.com/office/drawing/2014/main" id="{6AAC6D95-94BF-4AAC-BD9D-0592B7339AEB}"/>
                  </a:ext>
                </a:extLst>
              </p:cNvPr>
              <p:cNvSpPr/>
              <p:nvPr/>
            </p:nvSpPr>
            <p:spPr>
              <a:xfrm>
                <a:off x="13367" y="-84910"/>
                <a:ext cx="4431576" cy="1178195"/>
              </a:xfrm>
              <a:custGeom>
                <a:avLst/>
                <a:gdLst/>
                <a:ahLst/>
                <a:cxnLst/>
                <a:rect l="l" t="t" r="r" b="b"/>
                <a:pathLst>
                  <a:path w="4431576" h="1178195">
                    <a:moveTo>
                      <a:pt x="4307116" y="1178195"/>
                    </a:moveTo>
                    <a:lnTo>
                      <a:pt x="124460" y="1178195"/>
                    </a:lnTo>
                    <a:cubicBezTo>
                      <a:pt x="55880" y="1178195"/>
                      <a:pt x="0" y="1122315"/>
                      <a:pt x="0" y="1053735"/>
                    </a:cubicBezTo>
                    <a:lnTo>
                      <a:pt x="0" y="124460"/>
                    </a:lnTo>
                    <a:cubicBezTo>
                      <a:pt x="0" y="55880"/>
                      <a:pt x="55880" y="0"/>
                      <a:pt x="124460" y="0"/>
                    </a:cubicBezTo>
                    <a:lnTo>
                      <a:pt x="4307116" y="0"/>
                    </a:lnTo>
                    <a:cubicBezTo>
                      <a:pt x="4375696" y="0"/>
                      <a:pt x="4431576" y="55880"/>
                      <a:pt x="4431576" y="124460"/>
                    </a:cubicBezTo>
                    <a:lnTo>
                      <a:pt x="4431576" y="1053735"/>
                    </a:lnTo>
                    <a:cubicBezTo>
                      <a:pt x="4431576" y="1122315"/>
                      <a:pt x="4375696" y="1178195"/>
                      <a:pt x="4307116" y="1178195"/>
                    </a:cubicBezTo>
                    <a:close/>
                  </a:path>
                </a:pathLst>
              </a:custGeom>
              <a:grpFill/>
            </p:spPr>
            <p:txBody>
              <a:bodyPr/>
              <a:lstStyle/>
              <a:p>
                <a:endParaRPr lang="es-MX"/>
              </a:p>
            </p:txBody>
          </p:sp>
        </p:grpSp>
        <p:pic>
          <p:nvPicPr>
            <p:cNvPr id="66" name="Picture 20">
              <a:extLst>
                <a:ext uri="{FF2B5EF4-FFF2-40B4-BE49-F238E27FC236}">
                  <a16:creationId xmlns:a16="http://schemas.microsoft.com/office/drawing/2014/main" id="{FFCFBF10-ADE2-4F78-A5B9-C66D737BDC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200" y="527391"/>
              <a:ext cx="755282" cy="755282"/>
            </a:xfrm>
            <a:prstGeom prst="rect">
              <a:avLst/>
            </a:prstGeom>
          </p:spPr>
        </p:pic>
      </p:grpSp>
      <p:pic>
        <p:nvPicPr>
          <p:cNvPr id="68" name="Picture 67">
            <a:extLst>
              <a:ext uri="{FF2B5EF4-FFF2-40B4-BE49-F238E27FC236}">
                <a16:creationId xmlns:a16="http://schemas.microsoft.com/office/drawing/2014/main" id="{344465CF-5A1C-4A12-89DE-0A32B16DFA16}"/>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1845615" y="5968934"/>
            <a:ext cx="1481133" cy="1104565"/>
          </a:xfrm>
          <a:prstGeom prst="rect">
            <a:avLst/>
          </a:prstGeom>
        </p:spPr>
      </p:pic>
      <p:pic>
        <p:nvPicPr>
          <p:cNvPr id="70" name="Picture 69">
            <a:extLst>
              <a:ext uri="{FF2B5EF4-FFF2-40B4-BE49-F238E27FC236}">
                <a16:creationId xmlns:a16="http://schemas.microsoft.com/office/drawing/2014/main" id="{EAB31AEF-C05D-496D-9E3D-074719587BE4}"/>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8290103" y="393184"/>
            <a:ext cx="6799260" cy="4403330"/>
          </a:xfrm>
          <a:prstGeom prst="rect">
            <a:avLst/>
          </a:prstGeom>
        </p:spPr>
      </p:pic>
      <p:sp>
        <p:nvSpPr>
          <p:cNvPr id="72" name="Thought Bubble: Cloud 71">
            <a:extLst>
              <a:ext uri="{FF2B5EF4-FFF2-40B4-BE49-F238E27FC236}">
                <a16:creationId xmlns:a16="http://schemas.microsoft.com/office/drawing/2014/main" id="{04CD5B23-78C6-4212-9B9F-DAB802A3CCEC}"/>
              </a:ext>
            </a:extLst>
          </p:cNvPr>
          <p:cNvSpPr/>
          <p:nvPr/>
        </p:nvSpPr>
        <p:spPr>
          <a:xfrm>
            <a:off x="13897398" y="29886"/>
            <a:ext cx="4146856" cy="3368598"/>
          </a:xfrm>
          <a:prstGeom prst="cloudCallout">
            <a:avLst>
              <a:gd name="adj1" fmla="val -82307"/>
              <a:gd name="adj2" fmla="val -15105"/>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4" name="Picture 73">
            <a:extLst>
              <a:ext uri="{FF2B5EF4-FFF2-40B4-BE49-F238E27FC236}">
                <a16:creationId xmlns:a16="http://schemas.microsoft.com/office/drawing/2014/main" id="{DB97C382-5879-474A-AE9F-0990AD1F358F}"/>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4281876" y="453057"/>
            <a:ext cx="3526008" cy="2345566"/>
          </a:xfrm>
          <a:prstGeom prst="ellipse">
            <a:avLst/>
          </a:prstGeom>
          <a:ln>
            <a:noFill/>
          </a:ln>
          <a:effectLst>
            <a:softEdge rad="112500"/>
          </a:effectLst>
        </p:spPr>
      </p:pic>
      <p:sp>
        <p:nvSpPr>
          <p:cNvPr id="34" name="TextBox 6">
            <a:extLst>
              <a:ext uri="{FF2B5EF4-FFF2-40B4-BE49-F238E27FC236}">
                <a16:creationId xmlns:a16="http://schemas.microsoft.com/office/drawing/2014/main" id="{0E4D3C4B-FD8C-2D28-92F4-EBA4312266BF}"/>
              </a:ext>
            </a:extLst>
          </p:cNvPr>
          <p:cNvSpPr txBox="1"/>
          <p:nvPr/>
        </p:nvSpPr>
        <p:spPr>
          <a:xfrm>
            <a:off x="420868" y="2791491"/>
            <a:ext cx="8007186" cy="1585690"/>
          </a:xfrm>
          <a:prstGeom prst="rect">
            <a:avLst/>
          </a:prstGeom>
        </p:spPr>
        <p:txBody>
          <a:bodyPr wrap="square" lIns="0" tIns="0" rIns="0" bIns="0" rtlCol="0" anchor="t">
            <a:spAutoFit/>
          </a:bodyPr>
          <a:lstStyle/>
          <a:p>
            <a:pPr marL="457200" indent="-457200">
              <a:lnSpc>
                <a:spcPts val="4199"/>
              </a:lnSpc>
              <a:buFont typeface="Arial" panose="020B0604020202020204" pitchFamily="34" charset="0"/>
              <a:buChar char="•"/>
            </a:pPr>
            <a:r>
              <a:rPr lang="es-419" sz="2800" dirty="0" err="1">
                <a:solidFill>
                  <a:srgbClr val="403F3F"/>
                </a:solidFill>
                <a:latin typeface="HK Grotesk Light Bold"/>
              </a:rPr>
              <a:t>Think</a:t>
            </a:r>
            <a:r>
              <a:rPr lang="es-419" sz="2800" dirty="0">
                <a:solidFill>
                  <a:srgbClr val="403F3F"/>
                </a:solidFill>
                <a:latin typeface="HK Grotesk Light Bold"/>
              </a:rPr>
              <a:t> </a:t>
            </a:r>
            <a:r>
              <a:rPr lang="es-419" sz="2800" dirty="0" err="1">
                <a:solidFill>
                  <a:srgbClr val="403F3F"/>
                </a:solidFill>
                <a:latin typeface="HK Grotesk Light Bold"/>
              </a:rPr>
              <a:t>about</a:t>
            </a:r>
            <a:r>
              <a:rPr lang="es-419" sz="2800" dirty="0">
                <a:solidFill>
                  <a:srgbClr val="403F3F"/>
                </a:solidFill>
                <a:latin typeface="HK Grotesk Light Bold"/>
              </a:rPr>
              <a:t> </a:t>
            </a:r>
            <a:r>
              <a:rPr lang="es-419" sz="2800" dirty="0" err="1">
                <a:solidFill>
                  <a:srgbClr val="403F3F"/>
                </a:solidFill>
                <a:latin typeface="HK Grotesk Light Bold"/>
              </a:rPr>
              <a:t>the</a:t>
            </a:r>
            <a:r>
              <a:rPr lang="es-419" sz="2800" dirty="0">
                <a:solidFill>
                  <a:srgbClr val="403F3F"/>
                </a:solidFill>
                <a:latin typeface="HK Grotesk Light Bold"/>
              </a:rPr>
              <a:t> </a:t>
            </a:r>
            <a:r>
              <a:rPr lang="es-419" sz="2800" dirty="0" err="1">
                <a:solidFill>
                  <a:srgbClr val="403F3F"/>
                </a:solidFill>
                <a:latin typeface="HK Grotesk Light Bold"/>
              </a:rPr>
              <a:t>food</a:t>
            </a:r>
            <a:r>
              <a:rPr lang="es-419" sz="2800" dirty="0">
                <a:solidFill>
                  <a:srgbClr val="403F3F"/>
                </a:solidFill>
                <a:latin typeface="HK Grotesk Light Bold"/>
              </a:rPr>
              <a:t> </a:t>
            </a:r>
            <a:r>
              <a:rPr lang="es-419" sz="2800" dirty="0" err="1">
                <a:solidFill>
                  <a:srgbClr val="403F3F"/>
                </a:solidFill>
                <a:latin typeface="HK Grotesk Light Bold"/>
              </a:rPr>
              <a:t>you</a:t>
            </a:r>
            <a:r>
              <a:rPr lang="es-419" sz="2800" dirty="0">
                <a:solidFill>
                  <a:srgbClr val="403F3F"/>
                </a:solidFill>
                <a:latin typeface="HK Grotesk Light Bold"/>
              </a:rPr>
              <a:t> </a:t>
            </a:r>
            <a:r>
              <a:rPr lang="es-419" sz="2800" dirty="0" err="1">
                <a:solidFill>
                  <a:srgbClr val="403F3F"/>
                </a:solidFill>
                <a:latin typeface="HK Grotesk Light Bold"/>
              </a:rPr>
              <a:t>normally</a:t>
            </a:r>
            <a:r>
              <a:rPr lang="es-419" sz="2800" dirty="0">
                <a:solidFill>
                  <a:srgbClr val="403F3F"/>
                </a:solidFill>
                <a:latin typeface="HK Grotesk Light Bold"/>
              </a:rPr>
              <a:t> </a:t>
            </a:r>
            <a:r>
              <a:rPr lang="es-419" sz="2800" dirty="0" err="1">
                <a:solidFill>
                  <a:srgbClr val="403F3F"/>
                </a:solidFill>
                <a:latin typeface="HK Grotesk Light Bold"/>
              </a:rPr>
              <a:t>eat</a:t>
            </a:r>
            <a:r>
              <a:rPr lang="es-419" sz="2800" dirty="0">
                <a:solidFill>
                  <a:srgbClr val="403F3F"/>
                </a:solidFill>
                <a:latin typeface="HK Grotesk Light Bold"/>
              </a:rPr>
              <a:t> and </a:t>
            </a:r>
            <a:r>
              <a:rPr lang="es-419" sz="2800" dirty="0" err="1">
                <a:solidFill>
                  <a:srgbClr val="403F3F"/>
                </a:solidFill>
                <a:latin typeface="HK Grotesk Light Bold"/>
              </a:rPr>
              <a:t>how</a:t>
            </a:r>
            <a:r>
              <a:rPr lang="es-419" sz="2800" dirty="0">
                <a:solidFill>
                  <a:srgbClr val="403F3F"/>
                </a:solidFill>
                <a:latin typeface="HK Grotesk Light Bold"/>
              </a:rPr>
              <a:t> </a:t>
            </a:r>
            <a:r>
              <a:rPr lang="es-419" sz="2800" dirty="0" err="1">
                <a:solidFill>
                  <a:srgbClr val="403F3F"/>
                </a:solidFill>
                <a:latin typeface="HK Grotesk Light Bold"/>
              </a:rPr>
              <a:t>many</a:t>
            </a:r>
            <a:r>
              <a:rPr lang="es-419" sz="2800" dirty="0">
                <a:solidFill>
                  <a:srgbClr val="403F3F"/>
                </a:solidFill>
                <a:latin typeface="HK Grotesk Light Bold"/>
              </a:rPr>
              <a:t> </a:t>
            </a:r>
            <a:r>
              <a:rPr lang="es-419" sz="2800" dirty="0" err="1">
                <a:solidFill>
                  <a:srgbClr val="403F3F"/>
                </a:solidFill>
                <a:latin typeface="HK Grotesk Light Bold"/>
              </a:rPr>
              <a:t>servings</a:t>
            </a:r>
            <a:r>
              <a:rPr lang="es-419" sz="2800" dirty="0">
                <a:solidFill>
                  <a:srgbClr val="403F3F"/>
                </a:solidFill>
                <a:latin typeface="HK Grotesk Light Bold"/>
              </a:rPr>
              <a:t> </a:t>
            </a:r>
            <a:r>
              <a:rPr lang="es-419" sz="2800" dirty="0" err="1">
                <a:solidFill>
                  <a:srgbClr val="403F3F"/>
                </a:solidFill>
                <a:latin typeface="HK Grotesk Light Bold"/>
              </a:rPr>
              <a:t>of</a:t>
            </a:r>
            <a:r>
              <a:rPr lang="es-419" sz="2800" dirty="0">
                <a:solidFill>
                  <a:srgbClr val="403F3F"/>
                </a:solidFill>
                <a:latin typeface="HK Grotesk Light Bold"/>
              </a:rPr>
              <a:t> </a:t>
            </a:r>
            <a:r>
              <a:rPr lang="es-419" sz="2800" dirty="0" err="1">
                <a:solidFill>
                  <a:srgbClr val="403F3F"/>
                </a:solidFill>
                <a:latin typeface="HK Grotesk Light Bold"/>
              </a:rPr>
              <a:t>fruits</a:t>
            </a:r>
            <a:r>
              <a:rPr lang="es-419" sz="2800" dirty="0">
                <a:solidFill>
                  <a:srgbClr val="403F3F"/>
                </a:solidFill>
                <a:latin typeface="HK Grotesk Light Bold"/>
              </a:rPr>
              <a:t> and vegetables </a:t>
            </a:r>
            <a:r>
              <a:rPr lang="es-419" sz="2800" dirty="0" err="1">
                <a:solidFill>
                  <a:srgbClr val="403F3F"/>
                </a:solidFill>
                <a:latin typeface="HK Grotesk Light Bold"/>
              </a:rPr>
              <a:t>it</a:t>
            </a:r>
            <a:r>
              <a:rPr lang="es-419" sz="2800" dirty="0">
                <a:solidFill>
                  <a:srgbClr val="403F3F"/>
                </a:solidFill>
                <a:latin typeface="HK Grotesk Light Bold"/>
              </a:rPr>
              <a:t> </a:t>
            </a:r>
            <a:r>
              <a:rPr lang="es-419" sz="2800" dirty="0" err="1">
                <a:solidFill>
                  <a:srgbClr val="403F3F"/>
                </a:solidFill>
                <a:latin typeface="HK Grotesk Light Bold"/>
              </a:rPr>
              <a:t>includes</a:t>
            </a:r>
            <a:r>
              <a:rPr lang="es-419" sz="2800" dirty="0">
                <a:solidFill>
                  <a:srgbClr val="403F3F"/>
                </a:solidFill>
                <a:latin typeface="HK Grotesk Light Bold"/>
              </a:rPr>
              <a:t>?   </a:t>
            </a:r>
            <a:endParaRPr lang="es-419" sz="2000" dirty="0"/>
          </a:p>
        </p:txBody>
      </p:sp>
      <p:sp>
        <p:nvSpPr>
          <p:cNvPr id="30" name="TextBox 29">
            <a:extLst>
              <a:ext uri="{FF2B5EF4-FFF2-40B4-BE49-F238E27FC236}">
                <a16:creationId xmlns:a16="http://schemas.microsoft.com/office/drawing/2014/main" id="{1112CEB3-2B3A-4840-810D-6EA79C3745A2}"/>
              </a:ext>
            </a:extLst>
          </p:cNvPr>
          <p:cNvSpPr txBox="1"/>
          <p:nvPr/>
        </p:nvSpPr>
        <p:spPr>
          <a:xfrm>
            <a:off x="243746" y="4940262"/>
            <a:ext cx="2773516" cy="523220"/>
          </a:xfrm>
          <a:prstGeom prst="rect">
            <a:avLst/>
          </a:prstGeom>
          <a:noFill/>
        </p:spPr>
        <p:txBody>
          <a:bodyPr wrap="none" rtlCol="0">
            <a:spAutoFit/>
          </a:bodyPr>
          <a:lstStyle/>
          <a:p>
            <a:r>
              <a:rPr lang="es-419" sz="2800" b="1" dirty="0" err="1">
                <a:solidFill>
                  <a:srgbClr val="403F3F"/>
                </a:solidFill>
                <a:latin typeface="HK Grotesk Light Bold"/>
              </a:rPr>
              <a:t>Some</a:t>
            </a:r>
            <a:r>
              <a:rPr lang="es-419" sz="2800" b="1" dirty="0">
                <a:solidFill>
                  <a:srgbClr val="403F3F"/>
                </a:solidFill>
                <a:latin typeface="HK Grotesk Light Bold"/>
              </a:rPr>
              <a:t> </a:t>
            </a:r>
            <a:r>
              <a:rPr lang="es-419" sz="2800" b="1" dirty="0" err="1">
                <a:solidFill>
                  <a:srgbClr val="403F3F"/>
                </a:solidFill>
                <a:latin typeface="HK Grotesk Light Bold"/>
              </a:rPr>
              <a:t>examples</a:t>
            </a:r>
            <a:r>
              <a:rPr lang="es-419" sz="2750" b="1" dirty="0">
                <a:solidFill>
                  <a:srgbClr val="403F3F"/>
                </a:solidFill>
                <a:latin typeface="HK Grotesk Light Bold"/>
              </a:rPr>
              <a:t>:</a:t>
            </a:r>
          </a:p>
        </p:txBody>
      </p:sp>
      <p:pic>
        <p:nvPicPr>
          <p:cNvPr id="56" name="Picture 55" descr="A yellow letter i on a black background&#10;&#10;Description automatically generated">
            <a:extLst>
              <a:ext uri="{FF2B5EF4-FFF2-40B4-BE49-F238E27FC236}">
                <a16:creationId xmlns:a16="http://schemas.microsoft.com/office/drawing/2014/main" id="{92F73F30-F150-489F-8F07-940D02C62267}"/>
              </a:ext>
            </a:extLst>
          </p:cNvPr>
          <p:cNvPicPr>
            <a:picLocks noChangeAspect="1"/>
          </p:cNvPicPr>
          <p:nvPr/>
        </p:nvPicPr>
        <p:blipFill>
          <a:blip r:embed="rId20">
            <a:extLst>
              <a:ext uri="{837473B0-CC2E-450A-ABE3-18F120FF3D39}">
                <a1611:picAttrSrcUrl xmlns:a1611="http://schemas.microsoft.com/office/drawing/2016/11/main" r:id="rId21"/>
              </a:ext>
            </a:extLst>
          </a:blip>
          <a:stretch>
            <a:fillRect/>
          </a:stretch>
        </p:blipFill>
        <p:spPr>
          <a:xfrm>
            <a:off x="-61645" y="2568"/>
            <a:ext cx="731178" cy="688369"/>
          </a:xfrm>
          <a:prstGeom prst="rect">
            <a:avLst/>
          </a:prstGeom>
        </p:spPr>
      </p:pic>
      <p:pic>
        <p:nvPicPr>
          <p:cNvPr id="57" name="Picture 56" descr="A white letter in a circle&#10;&#10;Description automatically generated">
            <a:extLst>
              <a:ext uri="{FF2B5EF4-FFF2-40B4-BE49-F238E27FC236}">
                <a16:creationId xmlns:a16="http://schemas.microsoft.com/office/drawing/2014/main" id="{6C4E8C29-82DB-4B8F-A70F-5BB996B9E6B5}"/>
              </a:ext>
            </a:extLst>
          </p:cNvPr>
          <p:cNvPicPr>
            <a:picLocks noChangeAspect="1"/>
          </p:cNvPicPr>
          <p:nvPr/>
        </p:nvPicPr>
        <p:blipFill>
          <a:blip r:embed="rId22">
            <a:extLst>
              <a:ext uri="{837473B0-CC2E-450A-ABE3-18F120FF3D39}">
                <a1611:picAttrSrcUrl xmlns:a1611="http://schemas.microsoft.com/office/drawing/2016/11/main" r:id="rId23"/>
              </a:ext>
            </a:extLst>
          </a:blip>
          <a:stretch>
            <a:fillRect/>
          </a:stretch>
        </p:blipFill>
        <p:spPr>
          <a:xfrm>
            <a:off x="400692" y="139557"/>
            <a:ext cx="636998" cy="628436"/>
          </a:xfrm>
          <a:prstGeom prst="rect">
            <a:avLst/>
          </a:prstGeom>
        </p:spPr>
      </p:pic>
      <p:pic>
        <p:nvPicPr>
          <p:cNvPr id="71" name="Picture 32">
            <a:extLst>
              <a:ext uri="{FF2B5EF4-FFF2-40B4-BE49-F238E27FC236}">
                <a16:creationId xmlns:a16="http://schemas.microsoft.com/office/drawing/2014/main" id="{8AFBA239-F2B7-424C-8FF1-88C97D78B6C1}"/>
              </a:ext>
            </a:extLst>
          </p:cNvPr>
          <p:cNvPicPr>
            <a:picLocks noChangeAspect="1"/>
          </p:cNvPicPr>
          <p:nvPr/>
        </p:nvPicPr>
        <p:blipFill>
          <a:blip r:embed="rId24"/>
          <a:srcRect/>
          <a:stretch>
            <a:fillRect/>
          </a:stretch>
        </p:blipFill>
        <p:spPr>
          <a:xfrm>
            <a:off x="16896277" y="9480250"/>
            <a:ext cx="1235063" cy="76206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37655" y="425720"/>
            <a:ext cx="18121802" cy="1090042"/>
          </a:xfrm>
          <a:prstGeom prst="rect">
            <a:avLst/>
          </a:prstGeom>
        </p:spPr>
        <p:txBody>
          <a:bodyPr wrap="square" lIns="0" tIns="0" rIns="0" bIns="0" rtlCol="0" anchor="t">
            <a:spAutoFit/>
          </a:bodyPr>
          <a:lstStyle/>
          <a:p>
            <a:pPr>
              <a:lnSpc>
                <a:spcPts val="8481"/>
              </a:lnSpc>
            </a:pPr>
            <a:r>
              <a:rPr lang="en-US" sz="7950" b="1" dirty="0">
                <a:solidFill>
                  <a:schemeClr val="accent1"/>
                </a:solidFill>
                <a:latin typeface="Glacial Indifference"/>
              </a:rPr>
              <a:t>What is a portion?</a:t>
            </a:r>
            <a:r>
              <a:rPr lang="en-US" sz="7950" b="1" dirty="0">
                <a:solidFill>
                  <a:srgbClr val="00B050"/>
                </a:solidFill>
                <a:latin typeface="Glacial Indifference"/>
              </a:rPr>
              <a:t> </a:t>
            </a:r>
          </a:p>
        </p:txBody>
      </p:sp>
      <p:sp>
        <p:nvSpPr>
          <p:cNvPr id="19" name="Rectangle 18">
            <a:extLst>
              <a:ext uri="{FF2B5EF4-FFF2-40B4-BE49-F238E27FC236}">
                <a16:creationId xmlns:a16="http://schemas.microsoft.com/office/drawing/2014/main" id="{A7668399-E2EE-4873-9777-2F56B11276AD}"/>
              </a:ext>
            </a:extLst>
          </p:cNvPr>
          <p:cNvSpPr/>
          <p:nvPr/>
        </p:nvSpPr>
        <p:spPr>
          <a:xfrm>
            <a:off x="8900302" y="2270154"/>
            <a:ext cx="7321428" cy="3470181"/>
          </a:xfrm>
          <a:prstGeom prst="rect">
            <a:avLst/>
          </a:prstGeom>
          <a:noFill/>
        </p:spPr>
        <p:txBody>
          <a:bodyPr wrap="none" lIns="91440" tIns="45720" rIns="91440" bIns="45720" anchor="t">
            <a:spAutoFit/>
          </a:bodyPr>
          <a:lstStyle/>
          <a:p>
            <a:pPr algn="ctr"/>
            <a:r>
              <a:rPr lang="en-US" sz="4400" b="1" dirty="0">
                <a:ln w="0"/>
                <a:effectLst>
                  <a:outerShdw blurRad="38100" dist="19050" dir="2700000" algn="tl" rotWithShape="0">
                    <a:schemeClr val="dk1">
                      <a:alpha val="40000"/>
                    </a:schemeClr>
                  </a:outerShdw>
                </a:effectLst>
              </a:rPr>
              <a:t>1 SERVING OF FRUITS </a:t>
            </a:r>
          </a:p>
          <a:p>
            <a:pPr marL="571500" indent="-571500">
              <a:buFont typeface="Arial" panose="020B0604020202020204" pitchFamily="34" charset="0"/>
              <a:buChar char="•"/>
            </a:pPr>
            <a:r>
              <a:rPr lang="en-US" sz="4400" dirty="0">
                <a:ln w="0"/>
                <a:effectLst>
                  <a:outerShdw blurRad="38100" dist="19050" dir="2700000" algn="tl" rotWithShape="0">
                    <a:schemeClr val="dk1">
                      <a:alpha val="40000"/>
                    </a:schemeClr>
                  </a:outerShdw>
                </a:effectLst>
              </a:rPr>
              <a:t>1 cup of raw or cooked fruits</a:t>
            </a:r>
          </a:p>
          <a:p>
            <a:pPr marL="685800" indent="-685800">
              <a:buFont typeface="Arial" panose="020B0604020202020204" pitchFamily="34" charset="0"/>
              <a:buChar char="•"/>
            </a:pPr>
            <a:r>
              <a:rPr lang="en-US" sz="4400" dirty="0">
                <a:ln w="0"/>
                <a:effectLst>
                  <a:outerShdw blurRad="38100" dist="19050" dir="2700000" algn="tl" rotWithShape="0">
                    <a:prstClr val="black">
                      <a:alpha val="40000"/>
                    </a:prstClr>
                  </a:outerShdw>
                </a:effectLst>
                <a:cs typeface="Calibri"/>
              </a:rPr>
              <a:t>1 cup of 100% fruit juice</a:t>
            </a:r>
          </a:p>
          <a:p>
            <a:pPr marL="685800" indent="-685800">
              <a:buFont typeface="Arial" panose="020B0604020202020204" pitchFamily="34" charset="0"/>
              <a:buChar char="•"/>
            </a:pPr>
            <a:r>
              <a:rPr lang="en-US" sz="4400" dirty="0">
                <a:ln w="0"/>
                <a:effectLst>
                  <a:outerShdw blurRad="38100" dist="19050" dir="2700000" algn="tl" rotWithShape="0">
                    <a:prstClr val="black">
                      <a:alpha val="40000"/>
                    </a:prstClr>
                  </a:outerShdw>
                </a:effectLst>
                <a:cs typeface="Calibri"/>
              </a:rPr>
              <a:t>½ cup dried fruit</a:t>
            </a:r>
          </a:p>
          <a:p>
            <a:endParaRPr lang="en-US" sz="4350" dirty="0">
              <a:ln w="0"/>
              <a:effectLst>
                <a:outerShdw blurRad="38100" dist="19050" dir="2700000" algn="tl" rotWithShape="0">
                  <a:prstClr val="black">
                    <a:alpha val="40000"/>
                  </a:prstClr>
                </a:outerShdw>
              </a:effectLst>
              <a:cs typeface="Calibri"/>
            </a:endParaRPr>
          </a:p>
        </p:txBody>
      </p:sp>
      <p:pic>
        <p:nvPicPr>
          <p:cNvPr id="9" name="Picture 32">
            <a:extLst>
              <a:ext uri="{FF2B5EF4-FFF2-40B4-BE49-F238E27FC236}">
                <a16:creationId xmlns:a16="http://schemas.microsoft.com/office/drawing/2014/main" id="{23A3B610-D235-4A38-B669-5066F046C1F0}"/>
              </a:ext>
            </a:extLst>
          </p:cNvPr>
          <p:cNvPicPr>
            <a:picLocks noChangeAspect="1"/>
          </p:cNvPicPr>
          <p:nvPr/>
        </p:nvPicPr>
        <p:blipFill>
          <a:blip r:embed="rId3"/>
          <a:srcRect/>
          <a:stretch>
            <a:fillRect/>
          </a:stretch>
        </p:blipFill>
        <p:spPr>
          <a:xfrm>
            <a:off x="16896277" y="9480250"/>
            <a:ext cx="1235063" cy="762060"/>
          </a:xfrm>
          <a:prstGeom prst="rect">
            <a:avLst/>
          </a:prstGeom>
        </p:spPr>
      </p:pic>
      <p:pic>
        <p:nvPicPr>
          <p:cNvPr id="2054" name="Picture 6" descr="Blueberries 5 Ways | Food Network Healthy Eats: Recipes, Ideas, and Food  News | Food Network">
            <a:extLst>
              <a:ext uri="{FF2B5EF4-FFF2-40B4-BE49-F238E27FC236}">
                <a16:creationId xmlns:a16="http://schemas.microsoft.com/office/drawing/2014/main" id="{49623D61-5688-4C59-818E-9DBFE6159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11" y="1330645"/>
            <a:ext cx="7321427" cy="54889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9C7D3DC-A51B-424C-AB2C-D55A4489B096}"/>
              </a:ext>
            </a:extLst>
          </p:cNvPr>
          <p:cNvSpPr/>
          <p:nvPr/>
        </p:nvSpPr>
        <p:spPr>
          <a:xfrm>
            <a:off x="8900302" y="5721685"/>
            <a:ext cx="9437199" cy="4139595"/>
          </a:xfrm>
          <a:prstGeom prst="rect">
            <a:avLst/>
          </a:prstGeom>
          <a:noFill/>
        </p:spPr>
        <p:txBody>
          <a:bodyPr wrap="none" lIns="91440" tIns="45720" rIns="91440" bIns="45720" anchor="t">
            <a:spAutoFit/>
          </a:bodyPr>
          <a:lstStyle/>
          <a:p>
            <a:pPr algn="ctr"/>
            <a:r>
              <a:rPr lang="en-US" sz="4400" b="1" dirty="0">
                <a:ln w="0"/>
                <a:effectLst>
                  <a:outerShdw blurRad="38100" dist="19050" dir="2700000" algn="tl" rotWithShape="0">
                    <a:schemeClr val="dk1">
                      <a:alpha val="40000"/>
                    </a:schemeClr>
                  </a:outerShdw>
                </a:effectLst>
              </a:rPr>
              <a:t>1 SERVING OF VEGETABLES</a:t>
            </a:r>
          </a:p>
          <a:p>
            <a:pPr marL="685800" indent="-685800">
              <a:buFont typeface="Arial"/>
              <a:buChar char="•"/>
            </a:pPr>
            <a:r>
              <a:rPr lang="en-US" sz="4400" dirty="0">
                <a:ln w="0"/>
                <a:effectLst>
                  <a:outerShdw blurRad="38100" dist="19050" dir="2700000" algn="tl" rotWithShape="0">
                    <a:prstClr val="black">
                      <a:alpha val="40000"/>
                    </a:prstClr>
                  </a:outerShdw>
                </a:effectLst>
                <a:cs typeface="Calibri"/>
              </a:rPr>
              <a:t>1 cup of raw or cooked vegetables</a:t>
            </a:r>
          </a:p>
          <a:p>
            <a:pPr marL="685800" indent="-685800">
              <a:buFont typeface="Arial"/>
              <a:buChar char="•"/>
            </a:pPr>
            <a:r>
              <a:rPr lang="en-US" sz="4400" dirty="0">
                <a:ln w="0"/>
                <a:effectLst>
                  <a:outerShdw blurRad="38100" dist="19050" dir="2700000" algn="tl" rotWithShape="0">
                    <a:prstClr val="black">
                      <a:alpha val="40000"/>
                    </a:prstClr>
                  </a:outerShdw>
                </a:effectLst>
                <a:cs typeface="Calibri"/>
              </a:rPr>
              <a:t>1 cup of 100% natural vegetable juice</a:t>
            </a:r>
          </a:p>
          <a:p>
            <a:pPr marL="685800" indent="-685800">
              <a:buFont typeface="Arial"/>
              <a:buChar char="•"/>
            </a:pPr>
            <a:r>
              <a:rPr lang="en-US" sz="4400" dirty="0">
                <a:ln w="0"/>
                <a:effectLst>
                  <a:outerShdw blurRad="38100" dist="19050" dir="2700000" algn="tl" rotWithShape="0">
                    <a:prstClr val="black">
                      <a:alpha val="40000"/>
                    </a:prstClr>
                  </a:outerShdw>
                </a:effectLst>
                <a:cs typeface="Calibri"/>
              </a:rPr>
              <a:t>2 cups of salad greens</a:t>
            </a:r>
          </a:p>
          <a:p>
            <a:endParaRPr lang="en-US" sz="4350" dirty="0">
              <a:ln w="0"/>
              <a:effectLst>
                <a:outerShdw blurRad="38100" dist="19050" dir="2700000" algn="tl" rotWithShape="0">
                  <a:prstClr val="black">
                    <a:alpha val="40000"/>
                  </a:prstClr>
                </a:outerShdw>
              </a:effectLst>
              <a:cs typeface="Calibri"/>
            </a:endParaRPr>
          </a:p>
          <a:p>
            <a:pPr algn="ctr"/>
            <a:endParaRPr lang="en-US" sz="4350" b="1" dirty="0">
              <a:ln w="0"/>
              <a:effectLst>
                <a:outerShdw blurRad="38100" dist="19050" dir="2700000" algn="tl" rotWithShape="0">
                  <a:prstClr val="black">
                    <a:alpha val="40000"/>
                  </a:prstClr>
                </a:outerShdw>
              </a:effectLst>
              <a:cs typeface="Calibri"/>
            </a:endParaRPr>
          </a:p>
        </p:txBody>
      </p:sp>
      <p:pic>
        <p:nvPicPr>
          <p:cNvPr id="2056" name="Picture 8" descr="Recommended Vegetable Servings Per Day by Age">
            <a:extLst>
              <a:ext uri="{FF2B5EF4-FFF2-40B4-BE49-F238E27FC236}">
                <a16:creationId xmlns:a16="http://schemas.microsoft.com/office/drawing/2014/main" id="{9212C1DD-8352-4331-A398-63A08851520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backgroundMark x1="21739" y1="82412" x2="21739" y2="82412"/>
                        <a14:backgroundMark x1="87352" y1="12060" x2="87352" y2="12060"/>
                      </a14:backgroundRemoval>
                    </a14:imgEffect>
                  </a14:imgLayer>
                </a14:imgProps>
              </a:ext>
              <a:ext uri="{28A0092B-C50C-407E-A947-70E740481C1C}">
                <a14:useLocalDpi xmlns:a14="http://schemas.microsoft.com/office/drawing/2010/main" val="0"/>
              </a:ext>
            </a:extLst>
          </a:blip>
          <a:srcRect/>
          <a:stretch>
            <a:fillRect/>
          </a:stretch>
        </p:blipFill>
        <p:spPr bwMode="auto">
          <a:xfrm>
            <a:off x="774191" y="5740335"/>
            <a:ext cx="6440044" cy="506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91978" y="581172"/>
            <a:ext cx="18121802" cy="2180084"/>
          </a:xfrm>
          <a:prstGeom prst="rect">
            <a:avLst/>
          </a:prstGeom>
        </p:spPr>
        <p:txBody>
          <a:bodyPr wrap="square" lIns="0" tIns="0" rIns="0" bIns="0" rtlCol="0" anchor="t">
            <a:spAutoFit/>
          </a:bodyPr>
          <a:lstStyle/>
          <a:p>
            <a:pPr>
              <a:lnSpc>
                <a:spcPts val="8480"/>
              </a:lnSpc>
            </a:pPr>
            <a:r>
              <a:rPr lang="en-US" sz="8000" b="1" dirty="0">
                <a:solidFill>
                  <a:schemeClr val="accent1"/>
                </a:solidFill>
                <a:latin typeface="Glacial Indifference"/>
              </a:rPr>
              <a:t>What would 5 cups of fruits and vegetables look like?</a:t>
            </a:r>
            <a:endParaRPr lang="es-419" sz="8000" b="1" dirty="0">
              <a:solidFill>
                <a:schemeClr val="accent1"/>
              </a:solidFill>
              <a:latin typeface="Glacial Indifference"/>
            </a:endParaRPr>
          </a:p>
        </p:txBody>
      </p:sp>
      <p:pic>
        <p:nvPicPr>
          <p:cNvPr id="2050" name="Picture 2" descr="The Vegetables Most Americans Eat Are Drowning In Salt And Fat : The Salt :  NPR">
            <a:extLst>
              <a:ext uri="{FF2B5EF4-FFF2-40B4-BE49-F238E27FC236}">
                <a16:creationId xmlns:a16="http://schemas.microsoft.com/office/drawing/2014/main" id="{59BA26F2-5521-42BA-8178-C68E2C6E3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2828" y="12484238"/>
            <a:ext cx="13711237"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at Your Daily Servings of Fruits &amp; Veggies Look Like | The ...">
            <a:extLst>
              <a:ext uri="{FF2B5EF4-FFF2-40B4-BE49-F238E27FC236}">
                <a16:creationId xmlns:a16="http://schemas.microsoft.com/office/drawing/2014/main" id="{374DA245-838A-4756-99F7-14F9BE2F4C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989" b="32737"/>
          <a:stretch/>
        </p:blipFill>
        <p:spPr bwMode="auto">
          <a:xfrm>
            <a:off x="699917" y="2761256"/>
            <a:ext cx="16922323" cy="7003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32">
            <a:extLst>
              <a:ext uri="{FF2B5EF4-FFF2-40B4-BE49-F238E27FC236}">
                <a16:creationId xmlns:a16="http://schemas.microsoft.com/office/drawing/2014/main" id="{74379CD0-B7DF-48D1-BF03-BB2CC39E5E8B}"/>
              </a:ext>
            </a:extLst>
          </p:cNvPr>
          <p:cNvPicPr>
            <a:picLocks noChangeAspect="1"/>
          </p:cNvPicPr>
          <p:nvPr/>
        </p:nvPicPr>
        <p:blipFill>
          <a:blip r:embed="rId5"/>
          <a:srcRect/>
          <a:stretch>
            <a:fillRect/>
          </a:stretch>
        </p:blipFill>
        <p:spPr>
          <a:xfrm>
            <a:off x="17004709" y="9383616"/>
            <a:ext cx="1235062" cy="762060"/>
          </a:xfrm>
          <a:prstGeom prst="rect">
            <a:avLst/>
          </a:prstGeom>
        </p:spPr>
      </p:pic>
    </p:spTree>
    <p:extLst>
      <p:ext uri="{BB962C8B-B14F-4D97-AF65-F5344CB8AC3E}">
        <p14:creationId xmlns:p14="http://schemas.microsoft.com/office/powerpoint/2010/main" val="199044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F86D6-9F6A-4ED2-9D55-0CB6B71E78B2}"/>
              </a:ext>
            </a:extLst>
          </p:cNvPr>
          <p:cNvSpPr txBox="1"/>
          <p:nvPr/>
        </p:nvSpPr>
        <p:spPr>
          <a:xfrm>
            <a:off x="1862374" y="1603686"/>
            <a:ext cx="18429209" cy="25840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100" b="1" dirty="0">
                <a:latin typeface="+mj-lt"/>
                <a:ea typeface="+mj-ea"/>
                <a:cs typeface="Calibri"/>
              </a:rPr>
              <a:t>Hands                 Cups      ½ of your plate</a:t>
            </a:r>
          </a:p>
        </p:txBody>
      </p:sp>
      <p:pic>
        <p:nvPicPr>
          <p:cNvPr id="5124" name="Picture 4" descr="3 Ways to Get More Vegetables into Your Diet - Critical Reload">
            <a:extLst>
              <a:ext uri="{FF2B5EF4-FFF2-40B4-BE49-F238E27FC236}">
                <a16:creationId xmlns:a16="http://schemas.microsoft.com/office/drawing/2014/main" id="{776B7497-6753-4079-8893-5F205E77A0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253" y="3764412"/>
            <a:ext cx="6264618" cy="6285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5806A31-154E-4021-95FE-8B6F4D0CAFB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9297" t="14529" r="63037" b="5932"/>
          <a:stretch/>
        </p:blipFill>
        <p:spPr>
          <a:xfrm>
            <a:off x="8007458" y="3702068"/>
            <a:ext cx="3069521" cy="6347745"/>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TextBox 3"/>
          <p:cNvSpPr txBox="1"/>
          <p:nvPr/>
        </p:nvSpPr>
        <p:spPr>
          <a:xfrm>
            <a:off x="424340" y="-354597"/>
            <a:ext cx="17439319" cy="2584037"/>
          </a:xfrm>
          <a:prstGeom prst="rect">
            <a:avLst/>
          </a:prstGeom>
        </p:spPr>
        <p:txBody>
          <a:bodyPr vert="horz" lIns="91440" tIns="45720" rIns="91440" bIns="45720" rtlCol="0" anchor="ctr">
            <a:normAutofit/>
          </a:bodyPr>
          <a:lstStyle/>
          <a:p>
            <a:pPr>
              <a:lnSpc>
                <a:spcPct val="90000"/>
              </a:lnSpc>
              <a:spcAft>
                <a:spcPts val="600"/>
              </a:spcAft>
            </a:pPr>
            <a:r>
              <a:rPr lang="en-US" sz="7200" b="1" dirty="0">
                <a:solidFill>
                  <a:schemeClr val="accent1"/>
                </a:solidFill>
              </a:rPr>
              <a:t>3 types of tools to help you know if what you are consuming counts as an added nutrition </a:t>
            </a:r>
            <a:endParaRPr lang="en-US" sz="7200" b="1" dirty="0">
              <a:solidFill>
                <a:schemeClr val="accent1"/>
              </a:solidFill>
              <a:cs typeface="Calibri"/>
            </a:endParaRPr>
          </a:p>
        </p:txBody>
      </p:sp>
      <p:pic>
        <p:nvPicPr>
          <p:cNvPr id="6" name="Picture 32">
            <a:extLst>
              <a:ext uri="{FF2B5EF4-FFF2-40B4-BE49-F238E27FC236}">
                <a16:creationId xmlns:a16="http://schemas.microsoft.com/office/drawing/2014/main" id="{E3A8951A-338F-4F1B-B0BB-06FB63A0C6B3}"/>
              </a:ext>
            </a:extLst>
          </p:cNvPr>
          <p:cNvPicPr>
            <a:picLocks noChangeAspect="1"/>
          </p:cNvPicPr>
          <p:nvPr/>
        </p:nvPicPr>
        <p:blipFill>
          <a:blip r:embed="rId6"/>
          <a:srcRect/>
          <a:stretch>
            <a:fillRect/>
          </a:stretch>
        </p:blipFill>
        <p:spPr>
          <a:xfrm>
            <a:off x="16875559" y="9287753"/>
            <a:ext cx="1235063" cy="762060"/>
          </a:xfrm>
          <a:prstGeom prst="rect">
            <a:avLst/>
          </a:prstGeom>
        </p:spPr>
      </p:pic>
      <p:pic>
        <p:nvPicPr>
          <p:cNvPr id="5" name="Picture 4" descr="A plate with a fork and a plate of food&#10;&#10;Description automatically generated">
            <a:extLst>
              <a:ext uri="{FF2B5EF4-FFF2-40B4-BE49-F238E27FC236}">
                <a16:creationId xmlns:a16="http://schemas.microsoft.com/office/drawing/2014/main" id="{73C695F0-4E87-1A0B-EE54-E41857276F95}"/>
              </a:ext>
            </a:extLst>
          </p:cNvPr>
          <p:cNvPicPr>
            <a:picLocks noChangeAspect="1"/>
          </p:cNvPicPr>
          <p:nvPr/>
        </p:nvPicPr>
        <p:blipFill>
          <a:blip r:embed="rId7"/>
          <a:srcRect/>
          <a:stretch>
            <a:fillRect/>
          </a:stretch>
        </p:blipFill>
        <p:spPr>
          <a:xfrm>
            <a:off x="11663788" y="3842167"/>
            <a:ext cx="6446834" cy="6209747"/>
          </a:xfrm>
          <a:prstGeom prst="rect">
            <a:avLst/>
          </a:prstGeom>
        </p:spPr>
      </p:pic>
    </p:spTree>
    <p:extLst>
      <p:ext uri="{BB962C8B-B14F-4D97-AF65-F5344CB8AC3E}">
        <p14:creationId xmlns:p14="http://schemas.microsoft.com/office/powerpoint/2010/main" val="274679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Blueberries 5 Ways | Food Network Healthy Eats: Recipes, Ideas, and Food  News | Food Network">
            <a:extLst>
              <a:ext uri="{FF2B5EF4-FFF2-40B4-BE49-F238E27FC236}">
                <a16:creationId xmlns:a16="http://schemas.microsoft.com/office/drawing/2014/main" id="{E38CA90C-D4B4-40DA-BA50-A9C9A4130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191" y="3008822"/>
            <a:ext cx="5699809" cy="42693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740572" y="323364"/>
            <a:ext cx="16824414" cy="1179810"/>
          </a:xfrm>
          <a:prstGeom prst="rect">
            <a:avLst/>
          </a:prstGeom>
        </p:spPr>
        <p:txBody>
          <a:bodyPr wrap="square" lIns="0" tIns="0" rIns="0" bIns="0" rtlCol="0" anchor="t">
            <a:spAutoFit/>
          </a:bodyPr>
          <a:lstStyle/>
          <a:p>
            <a:pPr>
              <a:lnSpc>
                <a:spcPts val="9200"/>
              </a:lnSpc>
            </a:pPr>
            <a:r>
              <a:rPr lang="es-ES" sz="8000" b="1" err="1">
                <a:latin typeface="Glacial Indifference"/>
              </a:rPr>
              <a:t>Based</a:t>
            </a:r>
            <a:r>
              <a:rPr lang="es-ES" sz="8000" b="1">
                <a:latin typeface="Glacial Indifference"/>
              </a:rPr>
              <a:t> </a:t>
            </a:r>
            <a:r>
              <a:rPr lang="es-ES" sz="8000" b="1" err="1">
                <a:latin typeface="Glacial Indifference"/>
              </a:rPr>
              <a:t>on</a:t>
            </a:r>
            <a:r>
              <a:rPr lang="es-ES" sz="8000" b="1">
                <a:latin typeface="Glacial Indifference"/>
              </a:rPr>
              <a:t> </a:t>
            </a:r>
            <a:r>
              <a:rPr lang="es-ES" sz="8000" b="1" err="1">
                <a:latin typeface="Glacial Indifference"/>
              </a:rPr>
              <a:t>what</a:t>
            </a:r>
            <a:r>
              <a:rPr lang="es-ES" sz="8000" b="1">
                <a:latin typeface="Glacial Indifference"/>
              </a:rPr>
              <a:t> </a:t>
            </a:r>
            <a:r>
              <a:rPr lang="es-ES" sz="8000" b="1" err="1">
                <a:latin typeface="Glacial Indifference"/>
              </a:rPr>
              <a:t>we</a:t>
            </a:r>
            <a:r>
              <a:rPr lang="es-ES" sz="8000" b="1">
                <a:latin typeface="Glacial Indifference"/>
              </a:rPr>
              <a:t> </a:t>
            </a:r>
            <a:r>
              <a:rPr lang="es-ES" sz="8000" b="1" err="1">
                <a:latin typeface="Glacial Indifference"/>
              </a:rPr>
              <a:t>just</a:t>
            </a:r>
            <a:r>
              <a:rPr lang="es-ES" sz="8000" b="1">
                <a:latin typeface="Glacial Indifference"/>
              </a:rPr>
              <a:t> </a:t>
            </a:r>
            <a:r>
              <a:rPr lang="es-ES" sz="8000" b="1" err="1">
                <a:latin typeface="Glacial Indifference"/>
              </a:rPr>
              <a:t>learned</a:t>
            </a:r>
            <a:r>
              <a:rPr lang="es-ES" sz="8000" b="1">
                <a:latin typeface="Glacial Indifference"/>
              </a:rPr>
              <a:t>…</a:t>
            </a:r>
          </a:p>
        </p:txBody>
      </p:sp>
      <p:sp>
        <p:nvSpPr>
          <p:cNvPr id="4" name="TextBox 3">
            <a:extLst>
              <a:ext uri="{FF2B5EF4-FFF2-40B4-BE49-F238E27FC236}">
                <a16:creationId xmlns:a16="http://schemas.microsoft.com/office/drawing/2014/main" id="{09646446-E04B-497D-BEC4-BFCDA907A78B}"/>
              </a:ext>
            </a:extLst>
          </p:cNvPr>
          <p:cNvSpPr txBox="1"/>
          <p:nvPr/>
        </p:nvSpPr>
        <p:spPr>
          <a:xfrm>
            <a:off x="740572" y="2688060"/>
            <a:ext cx="13873786" cy="2769989"/>
          </a:xfrm>
          <a:prstGeom prst="rect">
            <a:avLst/>
          </a:prstGeom>
          <a:noFill/>
        </p:spPr>
        <p:txBody>
          <a:bodyPr wrap="square" lIns="91440" tIns="45720" rIns="91440" bIns="45720" rtlCol="0" anchor="t">
            <a:spAutoFit/>
          </a:bodyPr>
          <a:lstStyle/>
          <a:p>
            <a:r>
              <a:rPr lang="es-419" sz="4000" err="1"/>
              <a:t>Considering</a:t>
            </a:r>
            <a:r>
              <a:rPr lang="es-419" sz="4000"/>
              <a:t> </a:t>
            </a:r>
            <a:r>
              <a:rPr lang="es-419" sz="4000" err="1"/>
              <a:t>that</a:t>
            </a:r>
            <a:r>
              <a:rPr lang="es-419" sz="4000"/>
              <a:t> </a:t>
            </a:r>
            <a:r>
              <a:rPr lang="es-419" sz="4000" err="1"/>
              <a:t>one</a:t>
            </a:r>
            <a:r>
              <a:rPr lang="es-419" sz="4000"/>
              <a:t> </a:t>
            </a:r>
            <a:r>
              <a:rPr lang="es-419" sz="4000" err="1"/>
              <a:t>portion</a:t>
            </a:r>
            <a:r>
              <a:rPr lang="es-419" sz="4000"/>
              <a:t> </a:t>
            </a:r>
            <a:r>
              <a:rPr lang="es-419" sz="4000" err="1"/>
              <a:t>is</a:t>
            </a:r>
            <a:r>
              <a:rPr lang="es-419" sz="4000"/>
              <a:t> </a:t>
            </a:r>
            <a:r>
              <a:rPr lang="es-419" sz="4000" err="1"/>
              <a:t>equivalent</a:t>
            </a:r>
            <a:r>
              <a:rPr lang="es-419" sz="4000"/>
              <a:t> </a:t>
            </a:r>
            <a:r>
              <a:rPr lang="es-419" sz="4000" err="1"/>
              <a:t>to</a:t>
            </a:r>
            <a:r>
              <a:rPr lang="es-419" sz="4000"/>
              <a:t> </a:t>
            </a:r>
            <a:r>
              <a:rPr lang="es-419" sz="4000" err="1"/>
              <a:t>this</a:t>
            </a:r>
            <a:r>
              <a:rPr lang="es-419" sz="4000"/>
              <a:t> </a:t>
            </a:r>
            <a:r>
              <a:rPr lang="es-419" sz="4000" err="1"/>
              <a:t>image</a:t>
            </a:r>
            <a:r>
              <a:rPr lang="es-419" sz="4000"/>
              <a:t>…</a:t>
            </a:r>
          </a:p>
          <a:p>
            <a:endParaRPr lang="es-419" sz="4000"/>
          </a:p>
          <a:p>
            <a:r>
              <a:rPr lang="es-419" sz="4000" b="1" err="1"/>
              <a:t>How</a:t>
            </a:r>
            <a:r>
              <a:rPr lang="es-419" sz="4000" b="1"/>
              <a:t> </a:t>
            </a:r>
            <a:r>
              <a:rPr lang="es-419" sz="4000" b="1" err="1"/>
              <a:t>many</a:t>
            </a:r>
            <a:r>
              <a:rPr lang="es-419" sz="4000" b="1"/>
              <a:t> </a:t>
            </a:r>
            <a:r>
              <a:rPr lang="es-419" sz="4000" b="1" err="1"/>
              <a:t>portions</a:t>
            </a:r>
            <a:r>
              <a:rPr lang="es-419" sz="4000" b="1"/>
              <a:t> </a:t>
            </a:r>
            <a:r>
              <a:rPr lang="es-419" sz="4000" b="1" err="1"/>
              <a:t>of</a:t>
            </a:r>
            <a:r>
              <a:rPr lang="es-419" sz="4000" b="1"/>
              <a:t> </a:t>
            </a:r>
            <a:r>
              <a:rPr lang="es-419" sz="4000" b="1" err="1"/>
              <a:t>fruit</a:t>
            </a:r>
            <a:r>
              <a:rPr lang="es-419" sz="4000" b="1"/>
              <a:t> </a:t>
            </a:r>
            <a:r>
              <a:rPr lang="es-419" sz="4000" b="1" err="1"/>
              <a:t>would</a:t>
            </a:r>
            <a:r>
              <a:rPr lang="es-419" sz="4000" b="1"/>
              <a:t> </a:t>
            </a:r>
            <a:r>
              <a:rPr lang="es-419" sz="4000" b="1" err="1"/>
              <a:t>you</a:t>
            </a:r>
            <a:r>
              <a:rPr lang="es-419" sz="4000" b="1"/>
              <a:t> </a:t>
            </a:r>
            <a:r>
              <a:rPr lang="es-419" sz="4000" b="1" err="1"/>
              <a:t>say</a:t>
            </a:r>
            <a:r>
              <a:rPr lang="es-419" sz="4000" b="1"/>
              <a:t> </a:t>
            </a:r>
            <a:r>
              <a:rPr lang="es-419" sz="4000" b="1" err="1"/>
              <a:t>you</a:t>
            </a:r>
            <a:r>
              <a:rPr lang="es-419" sz="4000" b="1"/>
              <a:t> </a:t>
            </a:r>
            <a:r>
              <a:rPr lang="es-419" sz="4000" b="1" err="1"/>
              <a:t>eat</a:t>
            </a:r>
            <a:r>
              <a:rPr lang="es-419" sz="4000" b="1"/>
              <a:t> </a:t>
            </a:r>
            <a:r>
              <a:rPr lang="es-419" sz="4000" b="1" err="1"/>
              <a:t>daily</a:t>
            </a:r>
            <a:r>
              <a:rPr lang="es-419" sz="4000" b="1"/>
              <a:t>? </a:t>
            </a:r>
            <a:r>
              <a:rPr lang="en-US" sz="4000"/>
              <a:t> </a:t>
            </a:r>
            <a:endParaRPr lang="es-MX" sz="4000">
              <a:cs typeface="Calibri"/>
            </a:endParaRPr>
          </a:p>
          <a:p>
            <a:endParaRPr lang="en-US"/>
          </a:p>
          <a:p>
            <a:endParaRPr lang="en-US"/>
          </a:p>
          <a:p>
            <a:endParaRPr lang="es-MX"/>
          </a:p>
        </p:txBody>
      </p:sp>
      <p:sp>
        <p:nvSpPr>
          <p:cNvPr id="7" name="TextBox 6">
            <a:extLst>
              <a:ext uri="{FF2B5EF4-FFF2-40B4-BE49-F238E27FC236}">
                <a16:creationId xmlns:a16="http://schemas.microsoft.com/office/drawing/2014/main" id="{AA3E22E7-5F01-4F1A-92E3-471D5C855221}"/>
              </a:ext>
            </a:extLst>
          </p:cNvPr>
          <p:cNvSpPr txBox="1"/>
          <p:nvPr/>
        </p:nvSpPr>
        <p:spPr>
          <a:xfrm>
            <a:off x="740572" y="5669040"/>
            <a:ext cx="16313702" cy="1938992"/>
          </a:xfrm>
          <a:prstGeom prst="rect">
            <a:avLst/>
          </a:prstGeom>
          <a:noFill/>
        </p:spPr>
        <p:txBody>
          <a:bodyPr wrap="square" lIns="91440" tIns="45720" rIns="91440" bIns="45720" rtlCol="0" anchor="t">
            <a:spAutoFit/>
          </a:bodyPr>
          <a:lstStyle/>
          <a:p>
            <a:r>
              <a:rPr lang="es-419" sz="4000" err="1"/>
              <a:t>Considering</a:t>
            </a:r>
            <a:r>
              <a:rPr lang="es-419" sz="4000"/>
              <a:t> </a:t>
            </a:r>
            <a:r>
              <a:rPr lang="es-419" sz="4000" err="1"/>
              <a:t>that</a:t>
            </a:r>
            <a:r>
              <a:rPr lang="es-419" sz="4000"/>
              <a:t> </a:t>
            </a:r>
            <a:r>
              <a:rPr lang="es-419" sz="4000" err="1"/>
              <a:t>one</a:t>
            </a:r>
            <a:r>
              <a:rPr lang="es-419" sz="4000"/>
              <a:t> </a:t>
            </a:r>
            <a:r>
              <a:rPr lang="es-419" sz="4000" err="1"/>
              <a:t>portion</a:t>
            </a:r>
            <a:r>
              <a:rPr lang="es-419" sz="4000"/>
              <a:t> </a:t>
            </a:r>
            <a:r>
              <a:rPr lang="es-419" sz="4000" err="1"/>
              <a:t>is</a:t>
            </a:r>
            <a:r>
              <a:rPr lang="es-419" sz="4000"/>
              <a:t> </a:t>
            </a:r>
            <a:r>
              <a:rPr lang="es-419" sz="4000" err="1"/>
              <a:t>equivalent</a:t>
            </a:r>
            <a:r>
              <a:rPr lang="es-419" sz="4000"/>
              <a:t> </a:t>
            </a:r>
            <a:r>
              <a:rPr lang="es-419" sz="4000" err="1"/>
              <a:t>to</a:t>
            </a:r>
            <a:r>
              <a:rPr lang="es-419" sz="4000"/>
              <a:t> </a:t>
            </a:r>
            <a:r>
              <a:rPr lang="es-419" sz="4000" err="1"/>
              <a:t>this</a:t>
            </a:r>
            <a:r>
              <a:rPr lang="es-419" sz="4000"/>
              <a:t> </a:t>
            </a:r>
            <a:r>
              <a:rPr lang="es-419" sz="4000" err="1"/>
              <a:t>image</a:t>
            </a:r>
            <a:r>
              <a:rPr lang="es-419" sz="4000"/>
              <a:t>…</a:t>
            </a:r>
          </a:p>
          <a:p>
            <a:endParaRPr lang="es-419" sz="4000"/>
          </a:p>
          <a:p>
            <a:r>
              <a:rPr lang="es-419" sz="4000" b="1" err="1"/>
              <a:t>How</a:t>
            </a:r>
            <a:r>
              <a:rPr lang="es-419" sz="4000" b="1"/>
              <a:t> </a:t>
            </a:r>
            <a:r>
              <a:rPr lang="es-419" sz="4000" b="1" err="1"/>
              <a:t>many</a:t>
            </a:r>
            <a:r>
              <a:rPr lang="es-419" sz="4000" b="1"/>
              <a:t> </a:t>
            </a:r>
            <a:r>
              <a:rPr lang="es-419" sz="4000" b="1" err="1"/>
              <a:t>portions</a:t>
            </a:r>
            <a:r>
              <a:rPr lang="es-419" sz="4000" b="1"/>
              <a:t> </a:t>
            </a:r>
            <a:r>
              <a:rPr lang="es-419" sz="4000" b="1" err="1"/>
              <a:t>of</a:t>
            </a:r>
            <a:r>
              <a:rPr lang="es-419" sz="4000" b="1"/>
              <a:t> vegetables do </a:t>
            </a:r>
            <a:r>
              <a:rPr lang="es-419" sz="4000" b="1" err="1"/>
              <a:t>you</a:t>
            </a:r>
            <a:r>
              <a:rPr lang="es-419" sz="4000" b="1"/>
              <a:t> </a:t>
            </a:r>
            <a:r>
              <a:rPr lang="es-419" sz="4000" b="1" err="1"/>
              <a:t>eat</a:t>
            </a:r>
            <a:r>
              <a:rPr lang="es-419" sz="4000" b="1"/>
              <a:t> </a:t>
            </a:r>
            <a:r>
              <a:rPr lang="es-419" sz="4000" b="1" err="1"/>
              <a:t>daily</a:t>
            </a:r>
            <a:r>
              <a:rPr lang="es-419" sz="4000" b="1"/>
              <a:t>?</a:t>
            </a:r>
            <a:endParaRPr lang="es-419" b="1"/>
          </a:p>
        </p:txBody>
      </p:sp>
      <p:pic>
        <p:nvPicPr>
          <p:cNvPr id="8" name="Picture 7" descr="https://foodly.tn/wp-content/uploads/2021/08/6410e7f5d28bda6cf2d34c560c924cf9.jpg">
            <a:extLst>
              <a:ext uri="{FF2B5EF4-FFF2-40B4-BE49-F238E27FC236}">
                <a16:creationId xmlns:a16="http://schemas.microsoft.com/office/drawing/2014/main" id="{74A1E0C8-8039-4341-A819-A79E35E62C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 r="1" b="71068"/>
          <a:stretch/>
        </p:blipFill>
        <p:spPr bwMode="auto">
          <a:xfrm>
            <a:off x="350966" y="7895993"/>
            <a:ext cx="10826302" cy="23596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foodly.tn/wp-content/uploads/2021/08/6410e7f5d28bda6cf2d34c560c924cf9.jpg">
            <a:extLst>
              <a:ext uri="{FF2B5EF4-FFF2-40B4-BE49-F238E27FC236}">
                <a16:creationId xmlns:a16="http://schemas.microsoft.com/office/drawing/2014/main" id="{5392AFD4-7FFB-4EF7-811E-6BEF82DDF1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 t="32109" r="45948" b="36615"/>
          <a:stretch/>
        </p:blipFill>
        <p:spPr bwMode="auto">
          <a:xfrm>
            <a:off x="11168942" y="7891667"/>
            <a:ext cx="5316464" cy="23231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2">
            <a:extLst>
              <a:ext uri="{FF2B5EF4-FFF2-40B4-BE49-F238E27FC236}">
                <a16:creationId xmlns:a16="http://schemas.microsoft.com/office/drawing/2014/main" id="{76A50A3E-926C-4AD9-971B-3D2AF9F182C5}"/>
              </a:ext>
            </a:extLst>
          </p:cNvPr>
          <p:cNvPicPr>
            <a:picLocks noChangeAspect="1"/>
          </p:cNvPicPr>
          <p:nvPr/>
        </p:nvPicPr>
        <p:blipFill>
          <a:blip r:embed="rId6"/>
          <a:srcRect/>
          <a:stretch>
            <a:fillRect/>
          </a:stretch>
        </p:blipFill>
        <p:spPr>
          <a:xfrm>
            <a:off x="16947455" y="9513222"/>
            <a:ext cx="1235062" cy="701589"/>
          </a:xfrm>
          <a:prstGeom prst="rect">
            <a:avLst/>
          </a:prstGeom>
        </p:spPr>
      </p:pic>
    </p:spTree>
    <p:extLst>
      <p:ext uri="{BB962C8B-B14F-4D97-AF65-F5344CB8AC3E}">
        <p14:creationId xmlns:p14="http://schemas.microsoft.com/office/powerpoint/2010/main" val="161419619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6970DE2-EE38-7A37-AFC8-4CDCF00AB0EA}"/>
              </a:ext>
            </a:extLst>
          </p:cNvPr>
          <p:cNvPicPr>
            <a:picLocks noChangeAspect="1"/>
          </p:cNvPicPr>
          <p:nvPr/>
        </p:nvPicPr>
        <p:blipFill rotWithShape="1">
          <a:blip r:embed="rId3"/>
          <a:srcRect l="33272" t="16376" r="27542" b="27730"/>
          <a:stretch/>
        </p:blipFill>
        <p:spPr>
          <a:xfrm>
            <a:off x="6662065" y="260193"/>
            <a:ext cx="11460661" cy="8444032"/>
          </a:xfrm>
          <a:prstGeom prst="rect">
            <a:avLst/>
          </a:prstGeom>
        </p:spPr>
      </p:pic>
      <p:sp>
        <p:nvSpPr>
          <p:cNvPr id="2" name="TextBox 2"/>
          <p:cNvSpPr txBox="1"/>
          <p:nvPr/>
        </p:nvSpPr>
        <p:spPr>
          <a:xfrm>
            <a:off x="740572" y="323364"/>
            <a:ext cx="6458820" cy="1179810"/>
          </a:xfrm>
          <a:prstGeom prst="rect">
            <a:avLst/>
          </a:prstGeom>
        </p:spPr>
        <p:txBody>
          <a:bodyPr wrap="square" lIns="0" tIns="0" rIns="0" bIns="0" rtlCol="0" anchor="t">
            <a:spAutoFit/>
          </a:bodyPr>
          <a:lstStyle/>
          <a:p>
            <a:pPr>
              <a:lnSpc>
                <a:spcPts val="9200"/>
              </a:lnSpc>
            </a:pPr>
            <a:r>
              <a:rPr lang="en-US" sz="8000" b="1" dirty="0">
                <a:solidFill>
                  <a:schemeClr val="accent1"/>
                </a:solidFill>
                <a:latin typeface="Glacial Indifference"/>
              </a:rPr>
              <a:t>Activity</a:t>
            </a:r>
          </a:p>
        </p:txBody>
      </p:sp>
      <p:pic>
        <p:nvPicPr>
          <p:cNvPr id="70" name="Picture 69">
            <a:extLst>
              <a:ext uri="{FF2B5EF4-FFF2-40B4-BE49-F238E27FC236}">
                <a16:creationId xmlns:a16="http://schemas.microsoft.com/office/drawing/2014/main" id="{EAB31AEF-C05D-496D-9E3D-074719587BE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03441" y="5403189"/>
            <a:ext cx="7547109" cy="4887651"/>
          </a:xfrm>
          <a:prstGeom prst="rect">
            <a:avLst/>
          </a:prstGeom>
        </p:spPr>
      </p:pic>
      <p:sp>
        <p:nvSpPr>
          <p:cNvPr id="72" name="Thought Bubble: Cloud 71">
            <a:extLst>
              <a:ext uri="{FF2B5EF4-FFF2-40B4-BE49-F238E27FC236}">
                <a16:creationId xmlns:a16="http://schemas.microsoft.com/office/drawing/2014/main" id="{04CD5B23-78C6-4212-9B9F-DAB802A3CCEC}"/>
              </a:ext>
            </a:extLst>
          </p:cNvPr>
          <p:cNvSpPr/>
          <p:nvPr/>
        </p:nvSpPr>
        <p:spPr>
          <a:xfrm>
            <a:off x="3228993" y="2567835"/>
            <a:ext cx="2652308" cy="2581654"/>
          </a:xfrm>
          <a:prstGeom prst="cloudCallout">
            <a:avLst>
              <a:gd name="adj1" fmla="val -107939"/>
              <a:gd name="adj2" fmla="val 106780"/>
            </a:avLst>
          </a:prstGeom>
          <a:solidFill>
            <a:schemeClr val="accent3">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4" name="Picture 73">
            <a:extLst>
              <a:ext uri="{FF2B5EF4-FFF2-40B4-BE49-F238E27FC236}">
                <a16:creationId xmlns:a16="http://schemas.microsoft.com/office/drawing/2014/main" id="{DB97C382-5879-474A-AE9F-0990AD1F358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39159" y="3081648"/>
            <a:ext cx="2345125" cy="1554027"/>
          </a:xfrm>
          <a:prstGeom prst="ellipse">
            <a:avLst/>
          </a:prstGeom>
          <a:ln>
            <a:noFill/>
          </a:ln>
          <a:effectLst>
            <a:softEdge rad="112500"/>
          </a:effectLst>
        </p:spPr>
      </p:pic>
      <p:pic>
        <p:nvPicPr>
          <p:cNvPr id="7" name="Picture 6" descr="A yellow letter i on a black background&#10;&#10;Description automatically generated">
            <a:extLst>
              <a:ext uri="{FF2B5EF4-FFF2-40B4-BE49-F238E27FC236}">
                <a16:creationId xmlns:a16="http://schemas.microsoft.com/office/drawing/2014/main" id="{6F42910A-D65E-4C37-8285-846E48E3FF7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1645" y="2568"/>
            <a:ext cx="731178" cy="688369"/>
          </a:xfrm>
          <a:prstGeom prst="rect">
            <a:avLst/>
          </a:prstGeom>
        </p:spPr>
      </p:pic>
      <p:pic>
        <p:nvPicPr>
          <p:cNvPr id="8" name="Picture 7" descr="A white letter in a circle&#10;&#10;Description automatically generated">
            <a:extLst>
              <a:ext uri="{FF2B5EF4-FFF2-40B4-BE49-F238E27FC236}">
                <a16:creationId xmlns:a16="http://schemas.microsoft.com/office/drawing/2014/main" id="{A64F4F8C-ABA0-4044-A823-0C2FC6CAD987}"/>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00692" y="139557"/>
            <a:ext cx="636998" cy="628436"/>
          </a:xfrm>
          <a:prstGeom prst="rect">
            <a:avLst/>
          </a:prstGeom>
        </p:spPr>
      </p:pic>
      <p:pic>
        <p:nvPicPr>
          <p:cNvPr id="9" name="Picture 32">
            <a:extLst>
              <a:ext uri="{FF2B5EF4-FFF2-40B4-BE49-F238E27FC236}">
                <a16:creationId xmlns:a16="http://schemas.microsoft.com/office/drawing/2014/main" id="{09365FB3-B9D4-4AFB-B535-1289295B2B35}"/>
              </a:ext>
            </a:extLst>
          </p:cNvPr>
          <p:cNvPicPr>
            <a:picLocks noChangeAspect="1"/>
          </p:cNvPicPr>
          <p:nvPr/>
        </p:nvPicPr>
        <p:blipFill>
          <a:blip r:embed="rId12"/>
          <a:srcRect/>
          <a:stretch>
            <a:fillRect/>
          </a:stretch>
        </p:blipFill>
        <p:spPr>
          <a:xfrm>
            <a:off x="17052938" y="9500159"/>
            <a:ext cx="1235062" cy="762060"/>
          </a:xfrm>
          <a:prstGeom prst="rect">
            <a:avLst/>
          </a:prstGeom>
        </p:spPr>
      </p:pic>
    </p:spTree>
    <p:extLst>
      <p:ext uri="{BB962C8B-B14F-4D97-AF65-F5344CB8AC3E}">
        <p14:creationId xmlns:p14="http://schemas.microsoft.com/office/powerpoint/2010/main" val="3810121814"/>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0CC3D-270A-4156-9FEA-C229C9F2D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DAD81B-46BB-4338-ADF1-85E341F1347C}">
  <ds:schemaRefs>
    <ds:schemaRef ds:uri="http://www.w3.org/XML/1998/namespace"/>
    <ds:schemaRef ds:uri="http://schemas.microsoft.com/office/2006/documentManagement/types"/>
    <ds:schemaRef ds:uri="1aebf488-90fe-4aed-97fc-66773d1cf4fa"/>
    <ds:schemaRef ds:uri="http://schemas.microsoft.com/office/2006/metadata/properties"/>
    <ds:schemaRef ds:uri="http://purl.org/dc/elements/1.1/"/>
    <ds:schemaRef ds:uri="cf7ec769-ba40-4740-b41e-77cc5f919008"/>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20704AE-0475-44DC-845A-730CC08040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788</TotalTime>
  <Words>3271</Words>
  <Application>Microsoft Office PowerPoint</Application>
  <PresentationFormat>Custom</PresentationFormat>
  <Paragraphs>376</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Success Stories!</vt:lpstr>
      <vt:lpstr>PowerPoint Presentation</vt:lpstr>
      <vt:lpstr>VITAMINA A</vt:lpstr>
      <vt:lpstr>FIBRA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lastModifiedBy>Saldana, Mayra V</cp:lastModifiedBy>
  <cp:revision>231</cp:revision>
  <dcterms:created xsi:type="dcterms:W3CDTF">2006-08-16T00:00:00Z</dcterms:created>
  <dcterms:modified xsi:type="dcterms:W3CDTF">2024-04-10T19:48:26Z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