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8_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6E_84323114.xml" ContentType="application/vnd.ms-powerpoint.comments+xml"/>
  <Override PartName="/ppt/notesSlides/notesSlide6.xml" ContentType="application/vnd.openxmlformats-officedocument.presentationml.notesSlide+xml"/>
  <Override PartName="/ppt/comments/modernComment_172_6036ADE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2B_0.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60" r:id="rId4"/>
  </p:sldMasterIdLst>
  <p:notesMasterIdLst>
    <p:notesMasterId r:id="rId31"/>
  </p:notesMasterIdLst>
  <p:sldIdLst>
    <p:sldId id="376" r:id="rId5"/>
    <p:sldId id="377" r:id="rId6"/>
    <p:sldId id="262" r:id="rId7"/>
    <p:sldId id="264" r:id="rId8"/>
    <p:sldId id="357" r:id="rId9"/>
    <p:sldId id="358" r:id="rId10"/>
    <p:sldId id="366" r:id="rId11"/>
    <p:sldId id="370" r:id="rId12"/>
    <p:sldId id="364" r:id="rId13"/>
    <p:sldId id="302" r:id="rId14"/>
    <p:sldId id="368" r:id="rId15"/>
    <p:sldId id="276" r:id="rId16"/>
    <p:sldId id="362" r:id="rId17"/>
    <p:sldId id="361" r:id="rId18"/>
    <p:sldId id="275" r:id="rId19"/>
    <p:sldId id="281" r:id="rId20"/>
    <p:sldId id="378" r:id="rId21"/>
    <p:sldId id="283" r:id="rId22"/>
    <p:sldId id="379" r:id="rId23"/>
    <p:sldId id="380" r:id="rId24"/>
    <p:sldId id="290" r:id="rId25"/>
    <p:sldId id="299" r:id="rId26"/>
    <p:sldId id="383" r:id="rId27"/>
    <p:sldId id="372" r:id="rId28"/>
    <p:sldId id="373" r:id="rId29"/>
    <p:sldId id="298" r:id="rId30"/>
  </p:sldIdLst>
  <p:sldSz cx="18288000" cy="10287000"/>
  <p:notesSz cx="6858000" cy="9144000"/>
  <p:embeddedFontLst>
    <p:embeddedFont>
      <p:font typeface="Arial Nova" panose="020B0504020202020204" pitchFamily="34" charset="0"/>
      <p:regular r:id="rId32"/>
      <p:bold r:id="rId33"/>
      <p:italic r:id="rId34"/>
      <p:boldItalic r:id="rId35"/>
    </p:embeddedFont>
    <p:embeddedFont>
      <p:font typeface="Glacial Indifference" panose="020B0604020202020204" charset="0"/>
      <p:regular r:id="rId36"/>
    </p:embeddedFont>
    <p:embeddedFont>
      <p:font typeface="HK Grotesk Light Bold" panose="020B0604020202020204" charset="0"/>
      <p:regular r:id="rId37"/>
    </p:embeddedFont>
    <p:embeddedFont>
      <p:font typeface="Open Sans" panose="020B0606030504020204" pitchFamily="34"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7E4204-20FD-F9DA-4132-C5627876C785}" name="Saldana, Mayra" initials="SM" userId="S::mayra.v.saldana@uth.tmc.edu::de1b2290-bd50-4a20-ae97-a57e2d391acf" providerId="AD"/>
  <p188:author id="{C6089F1A-538F-27B9-0A66-0FFEAC76CE93}" name="Velasco-Huerta, Fernanda" initials="VF" userId="S::fernanda.velascohuerta@uth.tmc.edu::81324c76-b947-4a84-a74f-dc99d97f2729" providerId="AD"/>
  <p188:author id="{FA582280-24CD-B7E9-C7E0-F5B7A86A54B1}" name="Reininger, Belinda M" initials="RM" userId="S::belinda.m.reininger@uth.tmc.edu::6e9ffa50-2abd-46af-ad3f-381f29d72d08" providerId="AD"/>
  <p188:author id="{DE7C0CCD-B1F5-2AD6-CECC-3E82D76E3ECB}" name="Pittman, Jabria A" initials="PA" userId="S::jabria.a.pittman@uth.tmc.edu::8c0bafac-32b3-421d-a3af-77de9118682a" providerId="AD"/>
  <p188:author id="{C282BADF-B49E-7D52-80D5-51B55C019AFA}" name="Longanga Diese, Elvis" initials="LE" userId="S::elvis.longangadiese@uth.tmc.edu::f97005e8-a1fb-4915-9a5f-a8a71e6654d3" providerId="AD"/>
  <p188:author id="{44F035FE-14E0-B4AE-0BE8-C4C9C4643272}" name="Ballesteros, Sofia" initials="BS" userId="S::sofia.ballesteros@uth.tmc.edu::36ae0af8-14e2-47a1-b547-6600508380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FB"/>
    <a:srgbClr val="EEF2F1"/>
    <a:srgbClr val="28986B"/>
    <a:srgbClr val="1F775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8FCD4-3079-4132-A8E6-90489F2A5B08}" v="16" dt="2024-04-10T19:51:30.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dana, Mayra" userId="S::mayra.v.saldana@uth.tmc.edu::de1b2290-bd50-4a20-ae97-a57e2d391acf" providerId="AD" clId="Web-{FD84811D-DFA2-45A3-80FC-68A53437AC23}"/>
    <pc:docChg chg="delSld modSld">
      <pc:chgData name="Saldana, Mayra" userId="S::mayra.v.saldana@uth.tmc.edu::de1b2290-bd50-4a20-ae97-a57e2d391acf" providerId="AD" clId="Web-{FD84811D-DFA2-45A3-80FC-68A53437AC23}" dt="2023-09-13T15:24:46.040" v="18" actId="20577"/>
      <pc:docMkLst>
        <pc:docMk/>
      </pc:docMkLst>
      <pc:sldChg chg="mod modShow">
        <pc:chgData name="Saldana, Mayra" userId="S::mayra.v.saldana@uth.tmc.edu::de1b2290-bd50-4a20-ae97-a57e2d391acf" providerId="AD" clId="Web-{FD84811D-DFA2-45A3-80FC-68A53437AC23}" dt="2023-09-13T15:07:39.926" v="0"/>
        <pc:sldMkLst>
          <pc:docMk/>
          <pc:sldMk cId="1154692161" sldId="357"/>
        </pc:sldMkLst>
      </pc:sldChg>
      <pc:sldChg chg="del">
        <pc:chgData name="Saldana, Mayra" userId="S::mayra.v.saldana@uth.tmc.edu::de1b2290-bd50-4a20-ae97-a57e2d391acf" providerId="AD" clId="Web-{FD84811D-DFA2-45A3-80FC-68A53437AC23}" dt="2023-09-13T15:13:08.510" v="5"/>
        <pc:sldMkLst>
          <pc:docMk/>
          <pc:sldMk cId="1277006622" sldId="367"/>
        </pc:sldMkLst>
      </pc:sldChg>
      <pc:sldChg chg="modSp">
        <pc:chgData name="Saldana, Mayra" userId="S::mayra.v.saldana@uth.tmc.edu::de1b2290-bd50-4a20-ae97-a57e2d391acf" providerId="AD" clId="Web-{FD84811D-DFA2-45A3-80FC-68A53437AC23}" dt="2023-09-13T15:13:00.385" v="4" actId="20577"/>
        <pc:sldMkLst>
          <pc:docMk/>
          <pc:sldMk cId="11410522" sldId="374"/>
        </pc:sldMkLst>
        <pc:spChg chg="mod">
          <ac:chgData name="Saldana, Mayra" userId="S::mayra.v.saldana@uth.tmc.edu::de1b2290-bd50-4a20-ae97-a57e2d391acf" providerId="AD" clId="Web-{FD84811D-DFA2-45A3-80FC-68A53437AC23}" dt="2023-09-13T15:13:00.385" v="4" actId="20577"/>
          <ac:spMkLst>
            <pc:docMk/>
            <pc:sldMk cId="11410522" sldId="374"/>
            <ac:spMk id="2" creationId="{00000000-0000-0000-0000-000000000000}"/>
          </ac:spMkLst>
        </pc:spChg>
      </pc:sldChg>
      <pc:sldChg chg="modSp">
        <pc:chgData name="Saldana, Mayra" userId="S::mayra.v.saldana@uth.tmc.edu::de1b2290-bd50-4a20-ae97-a57e2d391acf" providerId="AD" clId="Web-{FD84811D-DFA2-45A3-80FC-68A53437AC23}" dt="2023-09-13T15:24:46.040" v="18" actId="20577"/>
        <pc:sldMkLst>
          <pc:docMk/>
          <pc:sldMk cId="294970335" sldId="376"/>
        </pc:sldMkLst>
        <pc:spChg chg="mod">
          <ac:chgData name="Saldana, Mayra" userId="S::mayra.v.saldana@uth.tmc.edu::de1b2290-bd50-4a20-ae97-a57e2d391acf" providerId="AD" clId="Web-{FD84811D-DFA2-45A3-80FC-68A53437AC23}" dt="2023-09-13T15:15:31.138" v="10" actId="1076"/>
          <ac:spMkLst>
            <pc:docMk/>
            <pc:sldMk cId="294970335" sldId="376"/>
            <ac:spMk id="5" creationId="{AEF6AD8C-E7B3-66A1-E06A-6B2011CB294E}"/>
          </ac:spMkLst>
        </pc:spChg>
        <pc:spChg chg="mod">
          <ac:chgData name="Saldana, Mayra" userId="S::mayra.v.saldana@uth.tmc.edu::de1b2290-bd50-4a20-ae97-a57e2d391acf" providerId="AD" clId="Web-{FD84811D-DFA2-45A3-80FC-68A53437AC23}" dt="2023-09-13T15:14:21.293" v="8"/>
          <ac:spMkLst>
            <pc:docMk/>
            <pc:sldMk cId="294970335" sldId="376"/>
            <ac:spMk id="15" creationId="{FB80DCA9-38E4-E4F4-63EF-E53C587C3305}"/>
          </ac:spMkLst>
        </pc:spChg>
        <pc:spChg chg="mod">
          <ac:chgData name="Saldana, Mayra" userId="S::mayra.v.saldana@uth.tmc.edu::de1b2290-bd50-4a20-ae97-a57e2d391acf" providerId="AD" clId="Web-{FD84811D-DFA2-45A3-80FC-68A53437AC23}" dt="2023-09-13T15:24:46.040" v="18" actId="20577"/>
          <ac:spMkLst>
            <pc:docMk/>
            <pc:sldMk cId="294970335" sldId="376"/>
            <ac:spMk id="16" creationId="{9CA32AA4-78CB-9B86-44C7-EA2A871DFE21}"/>
          </ac:spMkLst>
        </pc:spChg>
        <pc:spChg chg="mod">
          <ac:chgData name="Saldana, Mayra" userId="S::mayra.v.saldana@uth.tmc.edu::de1b2290-bd50-4a20-ae97-a57e2d391acf" providerId="AD" clId="Web-{FD84811D-DFA2-45A3-80FC-68A53437AC23}" dt="2023-09-13T15:16:30.812" v="12"/>
          <ac:spMkLst>
            <pc:docMk/>
            <pc:sldMk cId="294970335" sldId="376"/>
            <ac:spMk id="18" creationId="{685C4DDC-CBA0-3642-FED7-F7A253322F82}"/>
          </ac:spMkLst>
        </pc:spChg>
      </pc:sldChg>
    </pc:docChg>
  </pc:docChgLst>
  <pc:docChgLst>
    <pc:chgData name="Saldana, Mayra V" userId="S::mayra.v.saldana@uth.tmc.edu::de1b2290-bd50-4a20-ae97-a57e2d391acf" providerId="AD" clId="Web-{C3878608-F6FE-4E0D-9A77-C9D3ADD9C521}"/>
    <pc:docChg chg="modSld">
      <pc:chgData name="Saldana, Mayra V" userId="S::mayra.v.saldana@uth.tmc.edu::de1b2290-bd50-4a20-ae97-a57e2d391acf" providerId="AD" clId="Web-{C3878608-F6FE-4E0D-9A77-C9D3ADD9C521}" dt="2023-12-21T17:39:55.265" v="113" actId="20577"/>
      <pc:docMkLst>
        <pc:docMk/>
      </pc:docMkLst>
      <pc:sldChg chg="modSp">
        <pc:chgData name="Saldana, Mayra V" userId="S::mayra.v.saldana@uth.tmc.edu::de1b2290-bd50-4a20-ae97-a57e2d391acf" providerId="AD" clId="Web-{C3878608-F6FE-4E0D-9A77-C9D3ADD9C521}" dt="2023-12-21T17:32:17.574" v="14" actId="20577"/>
        <pc:sldMkLst>
          <pc:docMk/>
          <pc:sldMk cId="0" sldId="264"/>
        </pc:sldMkLst>
        <pc:spChg chg="mod">
          <ac:chgData name="Saldana, Mayra V" userId="S::mayra.v.saldana@uth.tmc.edu::de1b2290-bd50-4a20-ae97-a57e2d391acf" providerId="AD" clId="Web-{C3878608-F6FE-4E0D-9A77-C9D3ADD9C521}" dt="2023-12-21T17:32:17.574" v="14" actId="20577"/>
          <ac:spMkLst>
            <pc:docMk/>
            <pc:sldMk cId="0" sldId="264"/>
            <ac:spMk id="6" creationId="{00000000-0000-0000-0000-000000000000}"/>
          </ac:spMkLst>
        </pc:spChg>
        <pc:spChg chg="mod">
          <ac:chgData name="Saldana, Mayra V" userId="S::mayra.v.saldana@uth.tmc.edu::de1b2290-bd50-4a20-ae97-a57e2d391acf" providerId="AD" clId="Web-{C3878608-F6FE-4E0D-9A77-C9D3ADD9C521}" dt="2023-12-21T17:31:42.401" v="10" actId="1076"/>
          <ac:spMkLst>
            <pc:docMk/>
            <pc:sldMk cId="0" sldId="264"/>
            <ac:spMk id="72" creationId="{04CD5B23-78C6-4212-9B9F-DAB802A3CCEC}"/>
          </ac:spMkLst>
        </pc:spChg>
        <pc:picChg chg="mod">
          <ac:chgData name="Saldana, Mayra V" userId="S::mayra.v.saldana@uth.tmc.edu::de1b2290-bd50-4a20-ae97-a57e2d391acf" providerId="AD" clId="Web-{C3878608-F6FE-4E0D-9A77-C9D3ADD9C521}" dt="2023-12-21T17:31:31.479" v="6" actId="1076"/>
          <ac:picMkLst>
            <pc:docMk/>
            <pc:sldMk cId="0" sldId="264"/>
            <ac:picMk id="70" creationId="{EAB31AEF-C05D-496D-9E3D-074719587BE4}"/>
          </ac:picMkLst>
        </pc:picChg>
        <pc:picChg chg="mod">
          <ac:chgData name="Saldana, Mayra V" userId="S::mayra.v.saldana@uth.tmc.edu::de1b2290-bd50-4a20-ae97-a57e2d391acf" providerId="AD" clId="Web-{C3878608-F6FE-4E0D-9A77-C9D3ADD9C521}" dt="2023-12-21T17:31:47.229" v="11" actId="1076"/>
          <ac:picMkLst>
            <pc:docMk/>
            <pc:sldMk cId="0" sldId="264"/>
            <ac:picMk id="74" creationId="{DB97C382-5879-474A-AE9F-0990AD1F358F}"/>
          </ac:picMkLst>
        </pc:picChg>
      </pc:sldChg>
      <pc:sldChg chg="modSp">
        <pc:chgData name="Saldana, Mayra V" userId="S::mayra.v.saldana@uth.tmc.edu::de1b2290-bd50-4a20-ae97-a57e2d391acf" providerId="AD" clId="Web-{C3878608-F6FE-4E0D-9A77-C9D3ADD9C521}" dt="2023-12-21T17:35:41.708" v="45" actId="20577"/>
        <pc:sldMkLst>
          <pc:docMk/>
          <pc:sldMk cId="0" sldId="276"/>
        </pc:sldMkLst>
        <pc:spChg chg="mod">
          <ac:chgData name="Saldana, Mayra V" userId="S::mayra.v.saldana@uth.tmc.edu::de1b2290-bd50-4a20-ae97-a57e2d391acf" providerId="AD" clId="Web-{C3878608-F6FE-4E0D-9A77-C9D3ADD9C521}" dt="2023-12-21T17:35:41.708" v="45" actId="20577"/>
          <ac:spMkLst>
            <pc:docMk/>
            <pc:sldMk cId="0" sldId="276"/>
            <ac:spMk id="2" creationId="{9BFBE65C-7B65-4D55-BB17-AFA748651CD6}"/>
          </ac:spMkLst>
        </pc:spChg>
      </pc:sldChg>
      <pc:sldChg chg="addSp modSp">
        <pc:chgData name="Saldana, Mayra V" userId="S::mayra.v.saldana@uth.tmc.edu::de1b2290-bd50-4a20-ae97-a57e2d391acf" providerId="AD" clId="Web-{C3878608-F6FE-4E0D-9A77-C9D3ADD9C521}" dt="2023-12-21T17:36:53.695" v="71" actId="1076"/>
        <pc:sldMkLst>
          <pc:docMk/>
          <pc:sldMk cId="3159530279" sldId="281"/>
        </pc:sldMkLst>
        <pc:spChg chg="add mod">
          <ac:chgData name="Saldana, Mayra V" userId="S::mayra.v.saldana@uth.tmc.edu::de1b2290-bd50-4a20-ae97-a57e2d391acf" providerId="AD" clId="Web-{C3878608-F6FE-4E0D-9A77-C9D3ADD9C521}" dt="2023-12-21T17:36:39.757" v="64" actId="1076"/>
          <ac:spMkLst>
            <pc:docMk/>
            <pc:sldMk cId="3159530279" sldId="281"/>
            <ac:spMk id="2" creationId="{EBCA3DBB-087C-B634-EB93-A741FB7E0F32}"/>
          </ac:spMkLst>
        </pc:spChg>
        <pc:spChg chg="add mod">
          <ac:chgData name="Saldana, Mayra V" userId="S::mayra.v.saldana@uth.tmc.edu::de1b2290-bd50-4a20-ae97-a57e2d391acf" providerId="AD" clId="Web-{C3878608-F6FE-4E0D-9A77-C9D3ADD9C521}" dt="2023-12-21T17:36:53.695" v="71" actId="1076"/>
          <ac:spMkLst>
            <pc:docMk/>
            <pc:sldMk cId="3159530279" sldId="281"/>
            <ac:spMk id="3" creationId="{49EED676-7385-5A41-8844-66897D922771}"/>
          </ac:spMkLst>
        </pc:spChg>
      </pc:sldChg>
      <pc:sldChg chg="addSp modSp">
        <pc:chgData name="Saldana, Mayra V" userId="S::mayra.v.saldana@uth.tmc.edu::de1b2290-bd50-4a20-ae97-a57e2d391acf" providerId="AD" clId="Web-{C3878608-F6FE-4E0D-9A77-C9D3ADD9C521}" dt="2023-12-21T17:37:18.181" v="77" actId="1076"/>
        <pc:sldMkLst>
          <pc:docMk/>
          <pc:sldMk cId="1545847505" sldId="283"/>
        </pc:sldMkLst>
        <pc:spChg chg="add mod">
          <ac:chgData name="Saldana, Mayra V" userId="S::mayra.v.saldana@uth.tmc.edu::de1b2290-bd50-4a20-ae97-a57e2d391acf" providerId="AD" clId="Web-{C3878608-F6FE-4E0D-9A77-C9D3ADD9C521}" dt="2023-12-21T17:37:14.212" v="76" actId="1076"/>
          <ac:spMkLst>
            <pc:docMk/>
            <pc:sldMk cId="1545847505" sldId="283"/>
            <ac:spMk id="3" creationId="{7D07556E-E6D0-8B80-FCD3-73F5364A0D5F}"/>
          </ac:spMkLst>
        </pc:spChg>
        <pc:spChg chg="add mod">
          <ac:chgData name="Saldana, Mayra V" userId="S::mayra.v.saldana@uth.tmc.edu::de1b2290-bd50-4a20-ae97-a57e2d391acf" providerId="AD" clId="Web-{C3878608-F6FE-4E0D-9A77-C9D3ADD9C521}" dt="2023-12-21T17:37:18.181" v="77" actId="1076"/>
          <ac:spMkLst>
            <pc:docMk/>
            <pc:sldMk cId="1545847505" sldId="283"/>
            <ac:spMk id="8" creationId="{0EBFCE89-7CE9-8B31-67F9-9BDA41315447}"/>
          </ac:spMkLst>
        </pc:spChg>
      </pc:sldChg>
      <pc:sldChg chg="delSp modSp">
        <pc:chgData name="Saldana, Mayra V" userId="S::mayra.v.saldana@uth.tmc.edu::de1b2290-bd50-4a20-ae97-a57e2d391acf" providerId="AD" clId="Web-{C3878608-F6FE-4E0D-9A77-C9D3ADD9C521}" dt="2023-12-21T17:38:14.620" v="96" actId="20577"/>
        <pc:sldMkLst>
          <pc:docMk/>
          <pc:sldMk cId="0" sldId="290"/>
        </pc:sldMkLst>
        <pc:spChg chg="mod">
          <ac:chgData name="Saldana, Mayra V" userId="S::mayra.v.saldana@uth.tmc.edu::de1b2290-bd50-4a20-ae97-a57e2d391acf" providerId="AD" clId="Web-{C3878608-F6FE-4E0D-9A77-C9D3ADD9C521}" dt="2023-12-21T17:38:14.620" v="96" actId="20577"/>
          <ac:spMkLst>
            <pc:docMk/>
            <pc:sldMk cId="0" sldId="290"/>
            <ac:spMk id="3" creationId="{00000000-0000-0000-0000-000000000000}"/>
          </ac:spMkLst>
        </pc:spChg>
        <pc:spChg chg="del mod">
          <ac:chgData name="Saldana, Mayra V" userId="S::mayra.v.saldana@uth.tmc.edu::de1b2290-bd50-4a20-ae97-a57e2d391acf" providerId="AD" clId="Web-{C3878608-F6FE-4E0D-9A77-C9D3ADD9C521}" dt="2023-12-21T17:38:06.808" v="85"/>
          <ac:spMkLst>
            <pc:docMk/>
            <pc:sldMk cId="0" sldId="290"/>
            <ac:spMk id="4" creationId="{00000000-0000-0000-0000-000000000000}"/>
          </ac:spMkLst>
        </pc:spChg>
      </pc:sldChg>
      <pc:sldChg chg="modSp">
        <pc:chgData name="Saldana, Mayra V" userId="S::mayra.v.saldana@uth.tmc.edu::de1b2290-bd50-4a20-ae97-a57e2d391acf" providerId="AD" clId="Web-{C3878608-F6FE-4E0D-9A77-C9D3ADD9C521}" dt="2023-12-21T17:39:55.265" v="113" actId="20577"/>
        <pc:sldMkLst>
          <pc:docMk/>
          <pc:sldMk cId="0" sldId="298"/>
        </pc:sldMkLst>
        <pc:spChg chg="mod">
          <ac:chgData name="Saldana, Mayra V" userId="S::mayra.v.saldana@uth.tmc.edu::de1b2290-bd50-4a20-ae97-a57e2d391acf" providerId="AD" clId="Web-{C3878608-F6FE-4E0D-9A77-C9D3ADD9C521}" dt="2023-12-21T17:39:55.265" v="113" actId="20577"/>
          <ac:spMkLst>
            <pc:docMk/>
            <pc:sldMk cId="0" sldId="298"/>
            <ac:spMk id="3" creationId="{00000000-0000-0000-0000-000000000000}"/>
          </ac:spMkLst>
        </pc:spChg>
      </pc:sldChg>
      <pc:sldChg chg="modSp modCm">
        <pc:chgData name="Saldana, Mayra V" userId="S::mayra.v.saldana@uth.tmc.edu::de1b2290-bd50-4a20-ae97-a57e2d391acf" providerId="AD" clId="Web-{C3878608-F6FE-4E0D-9A77-C9D3ADD9C521}" dt="2023-12-21T17:38:49.294" v="102" actId="20577"/>
        <pc:sldMkLst>
          <pc:docMk/>
          <pc:sldMk cId="0" sldId="299"/>
        </pc:sldMkLst>
        <pc:spChg chg="mod">
          <ac:chgData name="Saldana, Mayra V" userId="S::mayra.v.saldana@uth.tmc.edu::de1b2290-bd50-4a20-ae97-a57e2d391acf" providerId="AD" clId="Web-{C3878608-F6FE-4E0D-9A77-C9D3ADD9C521}" dt="2023-12-21T17:38:49.294" v="102" actId="20577"/>
          <ac:spMkLst>
            <pc:docMk/>
            <pc:sldMk cId="0" sldId="299"/>
            <ac:spMk id="12" creationId="{00000000-0000-0000-0000-000000000000}"/>
          </ac:spMkLst>
        </pc:spChg>
        <pc:extLst>
          <p:ext xmlns:p="http://schemas.openxmlformats.org/presentationml/2006/main" uri="{D6D511B9-2390-475A-947B-AFAB55BFBCF1}">
            <pc226:cmChg xmlns:pc226="http://schemas.microsoft.com/office/powerpoint/2022/06/main/command" chg="mod">
              <pc226:chgData name="Saldana, Mayra V" userId="S::mayra.v.saldana@uth.tmc.edu::de1b2290-bd50-4a20-ae97-a57e2d391acf" providerId="AD" clId="Web-{C3878608-F6FE-4E0D-9A77-C9D3ADD9C521}" dt="2023-12-21T17:38:38.699" v="101" actId="20577"/>
              <pc2:cmMkLst xmlns:pc2="http://schemas.microsoft.com/office/powerpoint/2019/9/main/command">
                <pc:docMk/>
                <pc:sldMk cId="0" sldId="299"/>
                <pc2:cmMk id="{423D544B-54EB-4074-95B1-00E60C56735E}"/>
              </pc2:cmMkLst>
            </pc226:cmChg>
          </p:ext>
        </pc:extLst>
      </pc:sldChg>
      <pc:sldChg chg="delSp">
        <pc:chgData name="Saldana, Mayra V" userId="S::mayra.v.saldana@uth.tmc.edu::de1b2290-bd50-4a20-ae97-a57e2d391acf" providerId="AD" clId="Web-{C3878608-F6FE-4E0D-9A77-C9D3ADD9C521}" dt="2023-12-21T17:32:24.778" v="15"/>
        <pc:sldMkLst>
          <pc:docMk/>
          <pc:sldMk cId="1990446906" sldId="358"/>
        </pc:sldMkLst>
        <pc:picChg chg="del">
          <ac:chgData name="Saldana, Mayra V" userId="S::mayra.v.saldana@uth.tmc.edu::de1b2290-bd50-4a20-ae97-a57e2d391acf" providerId="AD" clId="Web-{C3878608-F6FE-4E0D-9A77-C9D3ADD9C521}" dt="2023-12-21T17:32:24.778" v="15"/>
          <ac:picMkLst>
            <pc:docMk/>
            <pc:sldMk cId="1990446906" sldId="358"/>
            <ac:picMk id="2050" creationId="{59BA26F2-5521-42BA-8178-C68E2C6E3EFE}"/>
          </ac:picMkLst>
        </pc:picChg>
      </pc:sldChg>
      <pc:sldChg chg="modSp">
        <pc:chgData name="Saldana, Mayra V" userId="S::mayra.v.saldana@uth.tmc.edu::de1b2290-bd50-4a20-ae97-a57e2d391acf" providerId="AD" clId="Web-{C3878608-F6FE-4E0D-9A77-C9D3ADD9C521}" dt="2023-12-21T17:32:51.717" v="22" actId="1076"/>
        <pc:sldMkLst>
          <pc:docMk/>
          <pc:sldMk cId="3810121814" sldId="364"/>
        </pc:sldMkLst>
        <pc:spChg chg="mod">
          <ac:chgData name="Saldana, Mayra V" userId="S::mayra.v.saldana@uth.tmc.edu::de1b2290-bd50-4a20-ae97-a57e2d391acf" providerId="AD" clId="Web-{C3878608-F6FE-4E0D-9A77-C9D3ADD9C521}" dt="2023-12-21T17:32:42.966" v="18" actId="1076"/>
          <ac:spMkLst>
            <pc:docMk/>
            <pc:sldMk cId="3810121814" sldId="364"/>
            <ac:spMk id="72" creationId="{04CD5B23-78C6-4212-9B9F-DAB802A3CCEC}"/>
          </ac:spMkLst>
        </pc:spChg>
        <pc:picChg chg="mod">
          <ac:chgData name="Saldana, Mayra V" userId="S::mayra.v.saldana@uth.tmc.edu::de1b2290-bd50-4a20-ae97-a57e2d391acf" providerId="AD" clId="Web-{C3878608-F6FE-4E0D-9A77-C9D3ADD9C521}" dt="2023-12-21T17:32:51.717" v="22" actId="1076"/>
          <ac:picMkLst>
            <pc:docMk/>
            <pc:sldMk cId="3810121814" sldId="364"/>
            <ac:picMk id="3" creationId="{3245E3F4-95CC-A4C2-C529-A5DA5B1EACD7}"/>
          </ac:picMkLst>
        </pc:picChg>
        <pc:picChg chg="mod">
          <ac:chgData name="Saldana, Mayra V" userId="S::mayra.v.saldana@uth.tmc.edu::de1b2290-bd50-4a20-ae97-a57e2d391acf" providerId="AD" clId="Web-{C3878608-F6FE-4E0D-9A77-C9D3ADD9C521}" dt="2023-12-21T17:32:49.326" v="21" actId="1076"/>
          <ac:picMkLst>
            <pc:docMk/>
            <pc:sldMk cId="3810121814" sldId="364"/>
            <ac:picMk id="74" creationId="{DB97C382-5879-474A-AE9F-0990AD1F358F}"/>
          </ac:picMkLst>
        </pc:picChg>
      </pc:sldChg>
      <pc:sldChg chg="modSp">
        <pc:chgData name="Saldana, Mayra V" userId="S::mayra.v.saldana@uth.tmc.edu::de1b2290-bd50-4a20-ae97-a57e2d391acf" providerId="AD" clId="Web-{C3878608-F6FE-4E0D-9A77-C9D3ADD9C521}" dt="2023-12-21T17:33:33.234" v="34"/>
        <pc:sldMkLst>
          <pc:docMk/>
          <pc:sldMk cId="2891162216" sldId="368"/>
        </pc:sldMkLst>
        <pc:graphicFrameChg chg="mod modGraphic">
          <ac:chgData name="Saldana, Mayra V" userId="S::mayra.v.saldana@uth.tmc.edu::de1b2290-bd50-4a20-ae97-a57e2d391acf" providerId="AD" clId="Web-{C3878608-F6FE-4E0D-9A77-C9D3ADD9C521}" dt="2023-12-21T17:33:33.234" v="34"/>
          <ac:graphicFrameMkLst>
            <pc:docMk/>
            <pc:sldMk cId="2891162216" sldId="368"/>
            <ac:graphicFrameMk id="5" creationId="{FE2E4DB4-0567-5F30-A6F7-2E6E3EDCF1C6}"/>
          </ac:graphicFrameMkLst>
        </pc:graphicFrameChg>
      </pc:sldChg>
      <pc:sldChg chg="modSp">
        <pc:chgData name="Saldana, Mayra V" userId="S::mayra.v.saldana@uth.tmc.edu::de1b2290-bd50-4a20-ae97-a57e2d391acf" providerId="AD" clId="Web-{C3878608-F6FE-4E0D-9A77-C9D3ADD9C521}" dt="2023-12-21T17:39:14.435" v="104" actId="20577"/>
        <pc:sldMkLst>
          <pc:docMk/>
          <pc:sldMk cId="457872999" sldId="372"/>
        </pc:sldMkLst>
        <pc:spChg chg="mod">
          <ac:chgData name="Saldana, Mayra V" userId="S::mayra.v.saldana@uth.tmc.edu::de1b2290-bd50-4a20-ae97-a57e2d391acf" providerId="AD" clId="Web-{C3878608-F6FE-4E0D-9A77-C9D3ADD9C521}" dt="2023-12-21T17:39:14.435" v="104" actId="20577"/>
          <ac:spMkLst>
            <pc:docMk/>
            <pc:sldMk cId="457872999" sldId="372"/>
            <ac:spMk id="24" creationId="{9D153C2A-CA37-4E79-B013-305A7E5691F1}"/>
          </ac:spMkLst>
        </pc:spChg>
      </pc:sldChg>
      <pc:sldChg chg="modSp">
        <pc:chgData name="Saldana, Mayra V" userId="S::mayra.v.saldana@uth.tmc.edu::de1b2290-bd50-4a20-ae97-a57e2d391acf" providerId="AD" clId="Web-{C3878608-F6FE-4E0D-9A77-C9D3ADD9C521}" dt="2023-12-21T17:39:35.858" v="111" actId="20577"/>
        <pc:sldMkLst>
          <pc:docMk/>
          <pc:sldMk cId="2636707639" sldId="373"/>
        </pc:sldMkLst>
        <pc:spChg chg="mod">
          <ac:chgData name="Saldana, Mayra V" userId="S::mayra.v.saldana@uth.tmc.edu::de1b2290-bd50-4a20-ae97-a57e2d391acf" providerId="AD" clId="Web-{C3878608-F6FE-4E0D-9A77-C9D3ADD9C521}" dt="2023-12-21T17:39:24.108" v="106" actId="20577"/>
          <ac:spMkLst>
            <pc:docMk/>
            <pc:sldMk cId="2636707639" sldId="373"/>
            <ac:spMk id="26" creationId="{0A535AEF-1FE7-4FDB-B0DF-E9BF2B539A1D}"/>
          </ac:spMkLst>
        </pc:spChg>
        <pc:spChg chg="mod">
          <ac:chgData name="Saldana, Mayra V" userId="S::mayra.v.saldana@uth.tmc.edu::de1b2290-bd50-4a20-ae97-a57e2d391acf" providerId="AD" clId="Web-{C3878608-F6FE-4E0D-9A77-C9D3ADD9C521}" dt="2023-12-21T17:39:35.858" v="111" actId="20577"/>
          <ac:spMkLst>
            <pc:docMk/>
            <pc:sldMk cId="2636707639" sldId="373"/>
            <ac:spMk id="27" creationId="{CCDE4954-1373-42C6-A5F9-327E20716F33}"/>
          </ac:spMkLst>
        </pc:spChg>
      </pc:sldChg>
      <pc:sldChg chg="modSp">
        <pc:chgData name="Saldana, Mayra V" userId="S::mayra.v.saldana@uth.tmc.edu::de1b2290-bd50-4a20-ae97-a57e2d391acf" providerId="AD" clId="Web-{C3878608-F6FE-4E0D-9A77-C9D3ADD9C521}" dt="2023-12-21T17:30:34.554" v="0" actId="1076"/>
        <pc:sldMkLst>
          <pc:docMk/>
          <pc:sldMk cId="294970335" sldId="376"/>
        </pc:sldMkLst>
        <pc:spChg chg="mod">
          <ac:chgData name="Saldana, Mayra V" userId="S::mayra.v.saldana@uth.tmc.edu::de1b2290-bd50-4a20-ae97-a57e2d391acf" providerId="AD" clId="Web-{C3878608-F6FE-4E0D-9A77-C9D3ADD9C521}" dt="2023-12-21T17:30:34.554" v="0" actId="1076"/>
          <ac:spMkLst>
            <pc:docMk/>
            <pc:sldMk cId="294970335" sldId="376"/>
            <ac:spMk id="2" creationId="{E5C355AC-9068-9F38-BE70-852947C6B5A9}"/>
          </ac:spMkLst>
        </pc:spChg>
      </pc:sldChg>
      <pc:sldChg chg="modSp">
        <pc:chgData name="Saldana, Mayra V" userId="S::mayra.v.saldana@uth.tmc.edu::de1b2290-bd50-4a20-ae97-a57e2d391acf" providerId="AD" clId="Web-{C3878608-F6FE-4E0D-9A77-C9D3ADD9C521}" dt="2023-12-21T17:31:08.103" v="5" actId="20577"/>
        <pc:sldMkLst>
          <pc:docMk/>
          <pc:sldMk cId="3510396654" sldId="377"/>
        </pc:sldMkLst>
        <pc:spChg chg="mod">
          <ac:chgData name="Saldana, Mayra V" userId="S::mayra.v.saldana@uth.tmc.edu::de1b2290-bd50-4a20-ae97-a57e2d391acf" providerId="AD" clId="Web-{C3878608-F6FE-4E0D-9A77-C9D3ADD9C521}" dt="2023-12-21T17:31:08.103" v="5" actId="20577"/>
          <ac:spMkLst>
            <pc:docMk/>
            <pc:sldMk cId="3510396654" sldId="377"/>
            <ac:spMk id="2" creationId="{455FFE21-3633-AC19-FD0E-4ED26C9A97C8}"/>
          </ac:spMkLst>
        </pc:spChg>
      </pc:sldChg>
      <pc:sldChg chg="modSp">
        <pc:chgData name="Saldana, Mayra V" userId="S::mayra.v.saldana@uth.tmc.edu::de1b2290-bd50-4a20-ae97-a57e2d391acf" providerId="AD" clId="Web-{C3878608-F6FE-4E0D-9A77-C9D3ADD9C521}" dt="2023-12-21T17:37:52.948" v="83" actId="20577"/>
        <pc:sldMkLst>
          <pc:docMk/>
          <pc:sldMk cId="770366997" sldId="379"/>
        </pc:sldMkLst>
        <pc:spChg chg="mod">
          <ac:chgData name="Saldana, Mayra V" userId="S::mayra.v.saldana@uth.tmc.edu::de1b2290-bd50-4a20-ae97-a57e2d391acf" providerId="AD" clId="Web-{C3878608-F6FE-4E0D-9A77-C9D3ADD9C521}" dt="2023-12-21T17:37:52.948" v="83" actId="20577"/>
          <ac:spMkLst>
            <pc:docMk/>
            <pc:sldMk cId="770366997" sldId="379"/>
            <ac:spMk id="8" creationId="{5B92790B-EBCB-4397-BDFB-8EDF85BCFDCE}"/>
          </ac:spMkLst>
        </pc:spChg>
      </pc:sldChg>
    </pc:docChg>
  </pc:docChgLst>
  <pc:docChgLst>
    <pc:chgData name="Saldana, Mayra V" userId="S::mayra.v.saldana@uth.tmc.edu::de1b2290-bd50-4a20-ae97-a57e2d391acf" providerId="AD" clId="Web-{4625038A-041F-47D2-AAC9-EC30C2DA1F9C}"/>
    <pc:docChg chg="modSld">
      <pc:chgData name="Saldana, Mayra V" userId="S::mayra.v.saldana@uth.tmc.edu::de1b2290-bd50-4a20-ae97-a57e2d391acf" providerId="AD" clId="Web-{4625038A-041F-47D2-AAC9-EC30C2DA1F9C}" dt="2024-02-15T18:02:23.175" v="1"/>
      <pc:docMkLst>
        <pc:docMk/>
      </pc:docMkLst>
      <pc:sldChg chg="delSp delCm">
        <pc:chgData name="Saldana, Mayra V" userId="S::mayra.v.saldana@uth.tmc.edu::de1b2290-bd50-4a20-ae97-a57e2d391acf" providerId="AD" clId="Web-{4625038A-041F-47D2-AAC9-EC30C2DA1F9C}" dt="2024-02-15T18:02:23.175" v="1"/>
        <pc:sldMkLst>
          <pc:docMk/>
          <pc:sldMk cId="0" sldId="262"/>
        </pc:sldMkLst>
        <pc:picChg chg="del">
          <ac:chgData name="Saldana, Mayra V" userId="S::mayra.v.saldana@uth.tmc.edu::de1b2290-bd50-4a20-ae97-a57e2d391acf" providerId="AD" clId="Web-{4625038A-041F-47D2-AAC9-EC30C2DA1F9C}" dt="2024-02-15T18:02:23.175" v="1"/>
          <ac:picMkLst>
            <pc:docMk/>
            <pc:sldMk cId="0" sldId="262"/>
            <ac:picMk id="2050" creationId="{59BA26F2-5521-42BA-8178-C68E2C6E3EFE}"/>
          </ac:picMkLst>
        </pc:picChg>
        <pc:extLst>
          <p:ext xmlns:p="http://schemas.openxmlformats.org/presentationml/2006/main" uri="{D6D511B9-2390-475A-947B-AFAB55BFBCF1}">
            <pc226:cmChg xmlns:pc226="http://schemas.microsoft.com/office/powerpoint/2022/06/main/command" chg="del">
              <pc226:chgData name="Saldana, Mayra V" userId="S::mayra.v.saldana@uth.tmc.edu::de1b2290-bd50-4a20-ae97-a57e2d391acf" providerId="AD" clId="Web-{4625038A-041F-47D2-AAC9-EC30C2DA1F9C}" dt="2024-02-15T18:02:17.785" v="0"/>
              <pc2:cmMkLst xmlns:pc2="http://schemas.microsoft.com/office/powerpoint/2019/9/main/command">
                <pc:docMk/>
                <pc:sldMk cId="0" sldId="262"/>
                <pc2:cmMk id="{7C9B5673-A268-4CC5-AA63-3B5BE914A4B9}"/>
              </pc2:cmMkLst>
            </pc226:cmChg>
          </p:ext>
        </pc:extLst>
      </pc:sldChg>
    </pc:docChg>
  </pc:docChgLst>
  <pc:docChgLst>
    <pc:chgData name="Saldana, Mayra V" userId="S::mayra.v.saldana@uth.tmc.edu::de1b2290-bd50-4a20-ae97-a57e2d391acf" providerId="AD" clId="Web-{FB38FCD4-3079-4132-A8E6-90489F2A5B08}"/>
    <pc:docChg chg="modSld">
      <pc:chgData name="Saldana, Mayra V" userId="S::mayra.v.saldana@uth.tmc.edu::de1b2290-bd50-4a20-ae97-a57e2d391acf" providerId="AD" clId="Web-{FB38FCD4-3079-4132-A8E6-90489F2A5B08}" dt="2024-04-10T19:51:30.560" v="12" actId="1076"/>
      <pc:docMkLst>
        <pc:docMk/>
      </pc:docMkLst>
      <pc:sldChg chg="addSp modSp">
        <pc:chgData name="Saldana, Mayra V" userId="S::mayra.v.saldana@uth.tmc.edu::de1b2290-bd50-4a20-ae97-a57e2d391acf" providerId="AD" clId="Web-{FB38FCD4-3079-4132-A8E6-90489F2A5B08}" dt="2024-04-10T19:51:30.560" v="12" actId="1076"/>
        <pc:sldMkLst>
          <pc:docMk/>
          <pc:sldMk cId="2891162216" sldId="368"/>
        </pc:sldMkLst>
        <pc:graphicFrameChg chg="mod modGraphic">
          <ac:chgData name="Saldana, Mayra V" userId="S::mayra.v.saldana@uth.tmc.edu::de1b2290-bd50-4a20-ae97-a57e2d391acf" providerId="AD" clId="Web-{FB38FCD4-3079-4132-A8E6-90489F2A5B08}" dt="2024-04-10T19:51:30.560" v="12" actId="1076"/>
          <ac:graphicFrameMkLst>
            <pc:docMk/>
            <pc:sldMk cId="2891162216" sldId="368"/>
            <ac:graphicFrameMk id="5" creationId="{FE2E4DB4-0567-5F30-A6F7-2E6E3EDCF1C6}"/>
          </ac:graphicFrameMkLst>
        </pc:graphicFrameChg>
        <pc:picChg chg="add mod">
          <ac:chgData name="Saldana, Mayra V" userId="S::mayra.v.saldana@uth.tmc.edu::de1b2290-bd50-4a20-ae97-a57e2d391acf" providerId="AD" clId="Web-{FB38FCD4-3079-4132-A8E6-90489F2A5B08}" dt="2024-04-10T19:50:29.808" v="1" actId="1076"/>
          <ac:picMkLst>
            <pc:docMk/>
            <pc:sldMk cId="2891162216" sldId="368"/>
            <ac:picMk id="3" creationId="{73724C2F-5829-27E6-A13F-0D4009AACDCE}"/>
          </ac:picMkLst>
        </pc:picChg>
        <pc:picChg chg="add mod">
          <ac:chgData name="Saldana, Mayra V" userId="S::mayra.v.saldana@uth.tmc.edu::de1b2290-bd50-4a20-ae97-a57e2d391acf" providerId="AD" clId="Web-{FB38FCD4-3079-4132-A8E6-90489F2A5B08}" dt="2024-04-10T19:51:08.559" v="8" actId="1076"/>
          <ac:picMkLst>
            <pc:docMk/>
            <pc:sldMk cId="2891162216" sldId="368"/>
            <ac:picMk id="8" creationId="{B8503CC9-E756-E745-B323-4DE5C746C879}"/>
          </ac:picMkLst>
        </pc:picChg>
        <pc:picChg chg="add mod">
          <ac:chgData name="Saldana, Mayra V" userId="S::mayra.v.saldana@uth.tmc.edu::de1b2290-bd50-4a20-ae97-a57e2d391acf" providerId="AD" clId="Web-{FB38FCD4-3079-4132-A8E6-90489F2A5B08}" dt="2024-04-10T19:51:20.481" v="10" actId="1076"/>
          <ac:picMkLst>
            <pc:docMk/>
            <pc:sldMk cId="2891162216" sldId="368"/>
            <ac:picMk id="9" creationId="{BB950E4F-6786-3FE3-B674-FDE62392F1D7}"/>
          </ac:picMkLst>
        </pc:picChg>
      </pc:sldChg>
    </pc:docChg>
  </pc:docChgLst>
  <pc:docChgLst>
    <pc:chgData name="Saldana, Mayra" userId="S::mayra.v.saldana@uth.tmc.edu::de1b2290-bd50-4a20-ae97-a57e2d391acf" providerId="AD" clId="Web-{FCF44549-1CE6-479B-B886-C1DFC4C66632}"/>
    <pc:docChg chg="addSld modSld sldOrd">
      <pc:chgData name="Saldana, Mayra" userId="S::mayra.v.saldana@uth.tmc.edu::de1b2290-bd50-4a20-ae97-a57e2d391acf" providerId="AD" clId="Web-{FCF44549-1CE6-479B-B886-C1DFC4C66632}" dt="2023-09-18T18:17:43.363" v="107"/>
      <pc:docMkLst>
        <pc:docMk/>
      </pc:docMkLst>
      <pc:sldChg chg="modSp">
        <pc:chgData name="Saldana, Mayra" userId="S::mayra.v.saldana@uth.tmc.edu::de1b2290-bd50-4a20-ae97-a57e2d391acf" providerId="AD" clId="Web-{FCF44549-1CE6-479B-B886-C1DFC4C66632}" dt="2023-09-18T18:05:04.151" v="3" actId="20577"/>
        <pc:sldMkLst>
          <pc:docMk/>
          <pc:sldMk cId="0" sldId="259"/>
        </pc:sldMkLst>
        <pc:spChg chg="mod">
          <ac:chgData name="Saldana, Mayra" userId="S::mayra.v.saldana@uth.tmc.edu::de1b2290-bd50-4a20-ae97-a57e2d391acf" providerId="AD" clId="Web-{FCF44549-1CE6-479B-B886-C1DFC4C66632}" dt="2023-09-18T18:05:04.151" v="3" actId="20577"/>
          <ac:spMkLst>
            <pc:docMk/>
            <pc:sldMk cId="0" sldId="259"/>
            <ac:spMk id="15" creationId="{00000000-0000-0000-0000-000000000000}"/>
          </ac:spMkLst>
        </pc:spChg>
      </pc:sldChg>
      <pc:sldChg chg="modSp">
        <pc:chgData name="Saldana, Mayra" userId="S::mayra.v.saldana@uth.tmc.edu::de1b2290-bd50-4a20-ae97-a57e2d391acf" providerId="AD" clId="Web-{FCF44549-1CE6-479B-B886-C1DFC4C66632}" dt="2023-09-18T18:05:37.824" v="10" actId="20577"/>
        <pc:sldMkLst>
          <pc:docMk/>
          <pc:sldMk cId="0" sldId="262"/>
        </pc:sldMkLst>
        <pc:spChg chg="mod">
          <ac:chgData name="Saldana, Mayra" userId="S::mayra.v.saldana@uth.tmc.edu::de1b2290-bd50-4a20-ae97-a57e2d391acf" providerId="AD" clId="Web-{FCF44549-1CE6-479B-B886-C1DFC4C66632}" dt="2023-09-18T18:05:37.824" v="10" actId="20577"/>
          <ac:spMkLst>
            <pc:docMk/>
            <pc:sldMk cId="0" sldId="262"/>
            <ac:spMk id="10" creationId="{14ED1A55-CCB7-47C2-92B5-A01508677AE9}"/>
          </ac:spMkLst>
        </pc:spChg>
      </pc:sldChg>
      <pc:sldChg chg="addSp delSp modSp">
        <pc:chgData name="Saldana, Mayra" userId="S::mayra.v.saldana@uth.tmc.edu::de1b2290-bd50-4a20-ae97-a57e2d391acf" providerId="AD" clId="Web-{FCF44549-1CE6-479B-B886-C1DFC4C66632}" dt="2023-09-18T18:08:27.907" v="16"/>
        <pc:sldMkLst>
          <pc:docMk/>
          <pc:sldMk cId="3159530279" sldId="281"/>
        </pc:sldMkLst>
        <pc:spChg chg="del">
          <ac:chgData name="Saldana, Mayra" userId="S::mayra.v.saldana@uth.tmc.edu::de1b2290-bd50-4a20-ae97-a57e2d391acf" providerId="AD" clId="Web-{FCF44549-1CE6-479B-B886-C1DFC4C66632}" dt="2023-09-18T18:08:27.907" v="16"/>
          <ac:spMkLst>
            <pc:docMk/>
            <pc:sldMk cId="3159530279" sldId="281"/>
            <ac:spMk id="2" creationId="{00000000-0000-0000-0000-000000000000}"/>
          </ac:spMkLst>
        </pc:spChg>
        <pc:spChg chg="add mod">
          <ac:chgData name="Saldana, Mayra" userId="S::mayra.v.saldana@uth.tmc.edu::de1b2290-bd50-4a20-ae97-a57e2d391acf" providerId="AD" clId="Web-{FCF44549-1CE6-479B-B886-C1DFC4C66632}" dt="2023-09-18T18:08:27.907" v="16"/>
          <ac:spMkLst>
            <pc:docMk/>
            <pc:sldMk cId="3159530279" sldId="281"/>
            <ac:spMk id="5" creationId="{2A36694A-F669-0612-F89B-7F0D4957A32D}"/>
          </ac:spMkLst>
        </pc:spChg>
      </pc:sldChg>
      <pc:sldChg chg="addSp delSp modSp">
        <pc:chgData name="Saldana, Mayra" userId="S::mayra.v.saldana@uth.tmc.edu::de1b2290-bd50-4a20-ae97-a57e2d391acf" providerId="AD" clId="Web-{FCF44549-1CE6-479B-B886-C1DFC4C66632}" dt="2023-09-18T18:08:32.408" v="17"/>
        <pc:sldMkLst>
          <pc:docMk/>
          <pc:sldMk cId="1545847505" sldId="283"/>
        </pc:sldMkLst>
        <pc:spChg chg="del">
          <ac:chgData name="Saldana, Mayra" userId="S::mayra.v.saldana@uth.tmc.edu::de1b2290-bd50-4a20-ae97-a57e2d391acf" providerId="AD" clId="Web-{FCF44549-1CE6-479B-B886-C1DFC4C66632}" dt="2023-09-18T18:08:32.408" v="17"/>
          <ac:spMkLst>
            <pc:docMk/>
            <pc:sldMk cId="1545847505" sldId="283"/>
            <ac:spMk id="2" creationId="{00000000-0000-0000-0000-000000000000}"/>
          </ac:spMkLst>
        </pc:spChg>
        <pc:spChg chg="add mod">
          <ac:chgData name="Saldana, Mayra" userId="S::mayra.v.saldana@uth.tmc.edu::de1b2290-bd50-4a20-ae97-a57e2d391acf" providerId="AD" clId="Web-{FCF44549-1CE6-479B-B886-C1DFC4C66632}" dt="2023-09-18T18:08:32.408" v="17"/>
          <ac:spMkLst>
            <pc:docMk/>
            <pc:sldMk cId="1545847505" sldId="283"/>
            <ac:spMk id="5" creationId="{584B2BCB-A3E6-71CD-7482-131D8485FC32}"/>
          </ac:spMkLst>
        </pc:spChg>
      </pc:sldChg>
      <pc:sldChg chg="mod modShow">
        <pc:chgData name="Saldana, Mayra" userId="S::mayra.v.saldana@uth.tmc.edu::de1b2290-bd50-4a20-ae97-a57e2d391acf" providerId="AD" clId="Web-{FCF44549-1CE6-479B-B886-C1DFC4C66632}" dt="2023-09-18T18:17:43.363" v="107"/>
        <pc:sldMkLst>
          <pc:docMk/>
          <pc:sldMk cId="0" sldId="303"/>
        </pc:sldMkLst>
      </pc:sldChg>
      <pc:sldChg chg="ord">
        <pc:chgData name="Saldana, Mayra" userId="S::mayra.v.saldana@uth.tmc.edu::de1b2290-bd50-4a20-ae97-a57e2d391acf" providerId="AD" clId="Web-{FCF44549-1CE6-479B-B886-C1DFC4C66632}" dt="2023-09-18T18:06:27.810" v="12"/>
        <pc:sldMkLst>
          <pc:docMk/>
          <pc:sldMk cId="1154692161" sldId="357"/>
        </pc:sldMkLst>
      </pc:sldChg>
      <pc:sldChg chg="ord">
        <pc:chgData name="Saldana, Mayra" userId="S::mayra.v.saldana@uth.tmc.edu::de1b2290-bd50-4a20-ae97-a57e2d391acf" providerId="AD" clId="Web-{FCF44549-1CE6-479B-B886-C1DFC4C66632}" dt="2023-09-18T18:06:48.185" v="13"/>
        <pc:sldMkLst>
          <pc:docMk/>
          <pc:sldMk cId="1990446906" sldId="358"/>
        </pc:sldMkLst>
      </pc:sldChg>
      <pc:sldChg chg="ord">
        <pc:chgData name="Saldana, Mayra" userId="S::mayra.v.saldana@uth.tmc.edu::de1b2290-bd50-4a20-ae97-a57e2d391acf" providerId="AD" clId="Web-{FCF44549-1CE6-479B-B886-C1DFC4C66632}" dt="2023-09-18T18:08:15.845" v="15"/>
        <pc:sldMkLst>
          <pc:docMk/>
          <pc:sldMk cId="1791258543" sldId="362"/>
        </pc:sldMkLst>
      </pc:sldChg>
      <pc:sldChg chg="ord">
        <pc:chgData name="Saldana, Mayra" userId="S::mayra.v.saldana@uth.tmc.edu::de1b2290-bd50-4a20-ae97-a57e2d391acf" providerId="AD" clId="Web-{FCF44549-1CE6-479B-B886-C1DFC4C66632}" dt="2023-09-18T18:07:04.155" v="14"/>
        <pc:sldMkLst>
          <pc:docMk/>
          <pc:sldMk cId="1614196192" sldId="370"/>
        </pc:sldMkLst>
      </pc:sldChg>
      <pc:sldChg chg="addSp delSp modSp new addAnim">
        <pc:chgData name="Saldana, Mayra" userId="S::mayra.v.saldana@uth.tmc.edu::de1b2290-bd50-4a20-ae97-a57e2d391acf" providerId="AD" clId="Web-{FCF44549-1CE6-479B-B886-C1DFC4C66632}" dt="2023-09-18T18:17:34.675" v="106" actId="1076"/>
        <pc:sldMkLst>
          <pc:docMk/>
          <pc:sldMk cId="2863576680" sldId="380"/>
        </pc:sldMkLst>
        <pc:spChg chg="del">
          <ac:chgData name="Saldana, Mayra" userId="S::mayra.v.saldana@uth.tmc.edu::de1b2290-bd50-4a20-ae97-a57e2d391acf" providerId="AD" clId="Web-{FCF44549-1CE6-479B-B886-C1DFC4C66632}" dt="2023-09-18T18:09:28.988" v="19"/>
          <ac:spMkLst>
            <pc:docMk/>
            <pc:sldMk cId="2863576680" sldId="380"/>
            <ac:spMk id="2" creationId="{4763EF72-4AB7-7EB2-2443-44C3BCD119DB}"/>
          </ac:spMkLst>
        </pc:spChg>
        <pc:spChg chg="del">
          <ac:chgData name="Saldana, Mayra" userId="S::mayra.v.saldana@uth.tmc.edu::de1b2290-bd50-4a20-ae97-a57e2d391acf" providerId="AD" clId="Web-{FCF44549-1CE6-479B-B886-C1DFC4C66632}" dt="2023-09-18T18:09:31.597" v="20"/>
          <ac:spMkLst>
            <pc:docMk/>
            <pc:sldMk cId="2863576680" sldId="380"/>
            <ac:spMk id="3" creationId="{EE164C83-204F-171A-A1D0-2AC358ED0A18}"/>
          </ac:spMkLst>
        </pc:spChg>
        <pc:spChg chg="add del mod">
          <ac:chgData name="Saldana, Mayra" userId="S::mayra.v.saldana@uth.tmc.edu::de1b2290-bd50-4a20-ae97-a57e2d391acf" providerId="AD" clId="Web-{FCF44549-1CE6-479B-B886-C1DFC4C66632}" dt="2023-09-18T18:15:06.858" v="92"/>
          <ac:spMkLst>
            <pc:docMk/>
            <pc:sldMk cId="2863576680" sldId="380"/>
            <ac:spMk id="4" creationId="{3D55E5E8-7476-EE03-A307-B5C933B17E9A}"/>
          </ac:spMkLst>
        </pc:spChg>
        <pc:spChg chg="add mod">
          <ac:chgData name="Saldana, Mayra" userId="S::mayra.v.saldana@uth.tmc.edu::de1b2290-bd50-4a20-ae97-a57e2d391acf" providerId="AD" clId="Web-{FCF44549-1CE6-479B-B886-C1DFC4C66632}" dt="2023-09-18T18:16:21.548" v="96" actId="20577"/>
          <ac:spMkLst>
            <pc:docMk/>
            <pc:sldMk cId="2863576680" sldId="380"/>
            <ac:spMk id="5" creationId="{3DBE400F-5C35-9B77-726D-FC8947D2D18E}"/>
          </ac:spMkLst>
        </pc:spChg>
        <pc:spChg chg="add mod">
          <ac:chgData name="Saldana, Mayra" userId="S::mayra.v.saldana@uth.tmc.edu::de1b2290-bd50-4a20-ae97-a57e2d391acf" providerId="AD" clId="Web-{FCF44549-1CE6-479B-B886-C1DFC4C66632}" dt="2023-09-18T18:17:34.675" v="106" actId="1076"/>
          <ac:spMkLst>
            <pc:docMk/>
            <pc:sldMk cId="2863576680" sldId="380"/>
            <ac:spMk id="6" creationId="{146E3674-E309-BA03-AB1D-BF6D4C3DBBAB}"/>
          </ac:spMkLst>
        </pc:spChg>
        <pc:spChg chg="add mod">
          <ac:chgData name="Saldana, Mayra" userId="S::mayra.v.saldana@uth.tmc.edu::de1b2290-bd50-4a20-ae97-a57e2d391acf" providerId="AD" clId="Web-{FCF44549-1CE6-479B-B886-C1DFC4C66632}" dt="2023-09-18T18:17:26.675" v="104" actId="1076"/>
          <ac:spMkLst>
            <pc:docMk/>
            <pc:sldMk cId="2863576680" sldId="380"/>
            <ac:spMk id="7" creationId="{0E006F80-5756-5E0D-434B-2A60DDA7D1A6}"/>
          </ac:spMkLst>
        </pc:spChg>
        <pc:spChg chg="add mod">
          <ac:chgData name="Saldana, Mayra" userId="S::mayra.v.saldana@uth.tmc.edu::de1b2290-bd50-4a20-ae97-a57e2d391acf" providerId="AD" clId="Web-{FCF44549-1CE6-479B-B886-C1DFC4C66632}" dt="2023-09-18T18:12:43.259" v="71" actId="20577"/>
          <ac:spMkLst>
            <pc:docMk/>
            <pc:sldMk cId="2863576680" sldId="380"/>
            <ac:spMk id="9" creationId="{D1E5B77F-75F7-3C1F-B7BD-C036E3756967}"/>
          </ac:spMkLst>
        </pc:spChg>
        <pc:spChg chg="add ord">
          <ac:chgData name="Saldana, Mayra" userId="S::mayra.v.saldana@uth.tmc.edu::de1b2290-bd50-4a20-ae97-a57e2d391acf" providerId="AD" clId="Web-{FCF44549-1CE6-479B-B886-C1DFC4C66632}" dt="2023-09-18T18:14:14.481" v="85"/>
          <ac:spMkLst>
            <pc:docMk/>
            <pc:sldMk cId="2863576680" sldId="380"/>
            <ac:spMk id="10" creationId="{33FBE0E9-EE44-7621-47B1-57C5E7EF26EE}"/>
          </ac:spMkLst>
        </pc:spChg>
        <pc:spChg chg="add mod ord">
          <ac:chgData name="Saldana, Mayra" userId="S::mayra.v.saldana@uth.tmc.edu::de1b2290-bd50-4a20-ae97-a57e2d391acf" providerId="AD" clId="Web-{FCF44549-1CE6-479B-B886-C1DFC4C66632}" dt="2023-09-18T18:17:33.238" v="105" actId="1076"/>
          <ac:spMkLst>
            <pc:docMk/>
            <pc:sldMk cId="2863576680" sldId="380"/>
            <ac:spMk id="11" creationId="{8A9F0F85-CED3-223E-2F21-FBE54B857803}"/>
          </ac:spMkLst>
        </pc:spChg>
        <pc:spChg chg="add mod ord">
          <ac:chgData name="Saldana, Mayra" userId="S::mayra.v.saldana@uth.tmc.edu::de1b2290-bd50-4a20-ae97-a57e2d391acf" providerId="AD" clId="Web-{FCF44549-1CE6-479B-B886-C1DFC4C66632}" dt="2023-09-18T18:17:22.409" v="103" actId="14100"/>
          <ac:spMkLst>
            <pc:docMk/>
            <pc:sldMk cId="2863576680" sldId="380"/>
            <ac:spMk id="12" creationId="{ECB7B1FD-4131-C9D5-1767-9C105995CF67}"/>
          </ac:spMkLst>
        </pc:spChg>
      </pc:sldChg>
    </pc:docChg>
  </pc:docChgLst>
  <pc:docChgLst>
    <pc:chgData name="Saldana, Mayra V" userId="S::mayra.v.saldana@uth.tmc.edu::de1b2290-bd50-4a20-ae97-a57e2d391acf" providerId="AD" clId="Web-{9FE71C2B-A808-4D05-BB3B-270318AFBAB5}"/>
    <pc:docChg chg="modSld">
      <pc:chgData name="Saldana, Mayra V" userId="S::mayra.v.saldana@uth.tmc.edu::de1b2290-bd50-4a20-ae97-a57e2d391acf" providerId="AD" clId="Web-{9FE71C2B-A808-4D05-BB3B-270318AFBAB5}" dt="2024-04-01T20:27:26.680" v="25"/>
      <pc:docMkLst>
        <pc:docMk/>
      </pc:docMkLst>
      <pc:sldChg chg="delSp modSp">
        <pc:chgData name="Saldana, Mayra V" userId="S::mayra.v.saldana@uth.tmc.edu::de1b2290-bd50-4a20-ae97-a57e2d391acf" providerId="AD" clId="Web-{9FE71C2B-A808-4D05-BB3B-270318AFBAB5}" dt="2024-04-01T20:27:26.680" v="25"/>
        <pc:sldMkLst>
          <pc:docMk/>
          <pc:sldMk cId="2891162216" sldId="368"/>
        </pc:sldMkLst>
        <pc:graphicFrameChg chg="mod modGraphic">
          <ac:chgData name="Saldana, Mayra V" userId="S::mayra.v.saldana@uth.tmc.edu::de1b2290-bd50-4a20-ae97-a57e2d391acf" providerId="AD" clId="Web-{9FE71C2B-A808-4D05-BB3B-270318AFBAB5}" dt="2024-04-01T20:27:26.680" v="25"/>
          <ac:graphicFrameMkLst>
            <pc:docMk/>
            <pc:sldMk cId="2891162216" sldId="368"/>
            <ac:graphicFrameMk id="5" creationId="{FE2E4DB4-0567-5F30-A6F7-2E6E3EDCF1C6}"/>
          </ac:graphicFrameMkLst>
        </pc:graphicFrameChg>
        <pc:picChg chg="del">
          <ac:chgData name="Saldana, Mayra V" userId="S::mayra.v.saldana@uth.tmc.edu::de1b2290-bd50-4a20-ae97-a57e2d391acf" providerId="AD" clId="Web-{9FE71C2B-A808-4D05-BB3B-270318AFBAB5}" dt="2024-04-01T20:26:49.039" v="0"/>
          <ac:picMkLst>
            <pc:docMk/>
            <pc:sldMk cId="2891162216" sldId="368"/>
            <ac:picMk id="8" creationId="{95FEB4D7-0304-4D14-ADCF-39E47A817AD9}"/>
          </ac:picMkLst>
        </pc:picChg>
      </pc:sldChg>
    </pc:docChg>
  </pc:docChgLst>
  <pc:docChgLst>
    <pc:chgData name="Saldana, Mayra" userId="S::mayra.v.saldana@uth.tmc.edu::de1b2290-bd50-4a20-ae97-a57e2d391acf" providerId="AD" clId="Web-{8A2001C0-FB81-4021-8475-D3A4E5408864}"/>
    <pc:docChg chg="modSld">
      <pc:chgData name="Saldana, Mayra" userId="S::mayra.v.saldana@uth.tmc.edu::de1b2290-bd50-4a20-ae97-a57e2d391acf" providerId="AD" clId="Web-{8A2001C0-FB81-4021-8475-D3A4E5408864}" dt="2023-09-13T15:51:18.872" v="0"/>
      <pc:docMkLst>
        <pc:docMk/>
      </pc:docMkLst>
      <pc:sldChg chg="mod modShow">
        <pc:chgData name="Saldana, Mayra" userId="S::mayra.v.saldana@uth.tmc.edu::de1b2290-bd50-4a20-ae97-a57e2d391acf" providerId="AD" clId="Web-{8A2001C0-FB81-4021-8475-D3A4E5408864}" dt="2023-09-13T15:51:18.872" v="0"/>
        <pc:sldMkLst>
          <pc:docMk/>
          <pc:sldMk cId="0" sldId="321"/>
        </pc:sldMkLst>
      </pc:sldChg>
    </pc:docChg>
  </pc:docChgLst>
  <pc:docChgLst>
    <pc:chgData name="Saldana, Mayra V" userId="S::mayra.v.saldana@uth.tmc.edu::de1b2290-bd50-4a20-ae97-a57e2d391acf" providerId="AD" clId="Web-{57FE46F7-81BB-4B4F-B17A-3F040DC27EEA}"/>
    <pc:docChg chg="modSld">
      <pc:chgData name="Saldana, Mayra V" userId="S::mayra.v.saldana@uth.tmc.edu::de1b2290-bd50-4a20-ae97-a57e2d391acf" providerId="AD" clId="Web-{57FE46F7-81BB-4B4F-B17A-3F040DC27EEA}" dt="2023-12-06T17:42:15.370" v="10" actId="20577"/>
      <pc:docMkLst>
        <pc:docMk/>
      </pc:docMkLst>
      <pc:sldChg chg="modSp">
        <pc:chgData name="Saldana, Mayra V" userId="S::mayra.v.saldana@uth.tmc.edu::de1b2290-bd50-4a20-ae97-a57e2d391acf" providerId="AD" clId="Web-{57FE46F7-81BB-4B4F-B17A-3F040DC27EEA}" dt="2023-12-06T17:42:15.370" v="10" actId="20577"/>
        <pc:sldMkLst>
          <pc:docMk/>
          <pc:sldMk cId="294970335" sldId="376"/>
        </pc:sldMkLst>
        <pc:spChg chg="mod">
          <ac:chgData name="Saldana, Mayra V" userId="S::mayra.v.saldana@uth.tmc.edu::de1b2290-bd50-4a20-ae97-a57e2d391acf" providerId="AD" clId="Web-{57FE46F7-81BB-4B4F-B17A-3F040DC27EEA}" dt="2023-12-06T17:42:15.370" v="10" actId="20577"/>
          <ac:spMkLst>
            <pc:docMk/>
            <pc:sldMk cId="294970335" sldId="376"/>
            <ac:spMk id="16" creationId="{9CA32AA4-78CB-9B86-44C7-EA2A871DFE21}"/>
          </ac:spMkLst>
        </pc:spChg>
      </pc:sldChg>
    </pc:docChg>
  </pc:docChgLst>
  <pc:docChgLst>
    <pc:chgData name="Saldana, Mayra V" userId="S::mayra.v.saldana@uth.tmc.edu::de1b2290-bd50-4a20-ae97-a57e2d391acf" providerId="AD" clId="Web-{79A87398-1C83-44DE-B9BA-613788992706}"/>
    <pc:docChg chg="modSld">
      <pc:chgData name="Saldana, Mayra V" userId="S::mayra.v.saldana@uth.tmc.edu::de1b2290-bd50-4a20-ae97-a57e2d391acf" providerId="AD" clId="Web-{79A87398-1C83-44DE-B9BA-613788992706}" dt="2024-04-01T20:47:30.624" v="32"/>
      <pc:docMkLst>
        <pc:docMk/>
      </pc:docMkLst>
      <pc:sldChg chg="modSp delCm">
        <pc:chgData name="Saldana, Mayra V" userId="S::mayra.v.saldana@uth.tmc.edu::de1b2290-bd50-4a20-ae97-a57e2d391acf" providerId="AD" clId="Web-{79A87398-1C83-44DE-B9BA-613788992706}" dt="2024-04-01T20:47:30.624" v="32"/>
        <pc:sldMkLst>
          <pc:docMk/>
          <pc:sldMk cId="3277419621" sldId="383"/>
        </pc:sldMkLst>
        <pc:graphicFrameChg chg="mod modGraphic">
          <ac:chgData name="Saldana, Mayra V" userId="S::mayra.v.saldana@uth.tmc.edu::de1b2290-bd50-4a20-ae97-a57e2d391acf" providerId="AD" clId="Web-{79A87398-1C83-44DE-B9BA-613788992706}" dt="2024-04-01T20:47:30.624" v="32"/>
          <ac:graphicFrameMkLst>
            <pc:docMk/>
            <pc:sldMk cId="3277419621" sldId="383"/>
            <ac:graphicFrameMk id="15" creationId="{00000000-0000-0000-0000-000000000000}"/>
          </ac:graphicFrameMkLst>
        </pc:graphicFrameChg>
        <pc:extLst>
          <p:ext xmlns:p="http://schemas.openxmlformats.org/presentationml/2006/main" uri="{D6D511B9-2390-475A-947B-AFAB55BFBCF1}">
            <pc226:cmChg xmlns:pc226="http://schemas.microsoft.com/office/powerpoint/2022/06/main/command" chg="del">
              <pc226:chgData name="Saldana, Mayra V" userId="S::mayra.v.saldana@uth.tmc.edu::de1b2290-bd50-4a20-ae97-a57e2d391acf" providerId="AD" clId="Web-{79A87398-1C83-44DE-B9BA-613788992706}" dt="2024-04-01T20:47:20.498" v="0"/>
              <pc2:cmMkLst xmlns:pc2="http://schemas.microsoft.com/office/powerpoint/2019/9/main/command">
                <pc:docMk/>
                <pc:sldMk cId="3277419621" sldId="383"/>
                <pc2:cmMk id="{AE58CA01-45D4-482A-B9B0-8902E48AD8FE}"/>
              </pc2:cmMkLst>
            </pc226:cmChg>
          </p:ext>
        </pc:extLst>
      </pc:sldChg>
    </pc:docChg>
  </pc:docChgLst>
  <pc:docChgLst>
    <pc:chgData name="Saldana, Mayra V" userId="S::mayra.v.saldana@uth.tmc.edu::de1b2290-bd50-4a20-ae97-a57e2d391acf" providerId="AD" clId="Web-{D232D557-829C-4789-889D-50787C8B49A9}"/>
    <pc:docChg chg="modSld">
      <pc:chgData name="Saldana, Mayra V" userId="S::mayra.v.saldana@uth.tmc.edu::de1b2290-bd50-4a20-ae97-a57e2d391acf" providerId="AD" clId="Web-{D232D557-829C-4789-889D-50787C8B49A9}" dt="2023-12-13T19:43:25.779" v="34" actId="1076"/>
      <pc:docMkLst>
        <pc:docMk/>
      </pc:docMkLst>
      <pc:sldChg chg="addSp delSp modSp">
        <pc:chgData name="Saldana, Mayra V" userId="S::mayra.v.saldana@uth.tmc.edu::de1b2290-bd50-4a20-ae97-a57e2d391acf" providerId="AD" clId="Web-{D232D557-829C-4789-889D-50787C8B49A9}" dt="2023-12-13T19:43:25.779" v="34" actId="1076"/>
        <pc:sldMkLst>
          <pc:docMk/>
          <pc:sldMk cId="3810121814" sldId="364"/>
        </pc:sldMkLst>
        <pc:spChg chg="mod">
          <ac:chgData name="Saldana, Mayra V" userId="S::mayra.v.saldana@uth.tmc.edu::de1b2290-bd50-4a20-ae97-a57e2d391acf" providerId="AD" clId="Web-{D232D557-829C-4789-889D-50787C8B49A9}" dt="2023-12-13T19:43:09.279" v="31" actId="1076"/>
          <ac:spMkLst>
            <pc:docMk/>
            <pc:sldMk cId="3810121814" sldId="364"/>
            <ac:spMk id="72" creationId="{04CD5B23-78C6-4212-9B9F-DAB802A3CCEC}"/>
          </ac:spMkLst>
        </pc:spChg>
        <pc:picChg chg="add mod ord modCrop">
          <ac:chgData name="Saldana, Mayra V" userId="S::mayra.v.saldana@uth.tmc.edu::de1b2290-bd50-4a20-ae97-a57e2d391acf" providerId="AD" clId="Web-{D232D557-829C-4789-889D-50787C8B49A9}" dt="2023-12-13T19:43:25.779" v="34" actId="1076"/>
          <ac:picMkLst>
            <pc:docMk/>
            <pc:sldMk cId="3810121814" sldId="364"/>
            <ac:picMk id="3" creationId="{3245E3F4-95CC-A4C2-C529-A5DA5B1EACD7}"/>
          </ac:picMkLst>
        </pc:picChg>
        <pc:picChg chg="mod">
          <ac:chgData name="Saldana, Mayra V" userId="S::mayra.v.saldana@uth.tmc.edu::de1b2290-bd50-4a20-ae97-a57e2d391acf" providerId="AD" clId="Web-{D232D557-829C-4789-889D-50787C8B49A9}" dt="2023-12-13T19:42:55.732" v="28" actId="1076"/>
          <ac:picMkLst>
            <pc:docMk/>
            <pc:sldMk cId="3810121814" sldId="364"/>
            <ac:picMk id="70" creationId="{EAB31AEF-C05D-496D-9E3D-074719587BE4}"/>
          </ac:picMkLst>
        </pc:picChg>
        <pc:picChg chg="mod">
          <ac:chgData name="Saldana, Mayra V" userId="S::mayra.v.saldana@uth.tmc.edu::de1b2290-bd50-4a20-ae97-a57e2d391acf" providerId="AD" clId="Web-{D232D557-829C-4789-889D-50787C8B49A9}" dt="2023-12-13T19:43:13.060" v="32" actId="1076"/>
          <ac:picMkLst>
            <pc:docMk/>
            <pc:sldMk cId="3810121814" sldId="364"/>
            <ac:picMk id="74" creationId="{DB97C382-5879-474A-AE9F-0990AD1F358F}"/>
          </ac:picMkLst>
        </pc:picChg>
        <pc:picChg chg="del">
          <ac:chgData name="Saldana, Mayra V" userId="S::mayra.v.saldana@uth.tmc.edu::de1b2290-bd50-4a20-ae97-a57e2d391acf" providerId="AD" clId="Web-{D232D557-829C-4789-889D-50787C8B49A9}" dt="2023-12-13T19:39:37.211" v="0"/>
          <ac:picMkLst>
            <pc:docMk/>
            <pc:sldMk cId="3810121814" sldId="364"/>
            <ac:picMk id="3074" creationId="{F6F1ED4D-9E58-453C-83C0-EEB77BE60135}"/>
          </ac:picMkLst>
        </pc:picChg>
      </pc:sldChg>
    </pc:docChg>
  </pc:docChgLst>
  <pc:docChgLst>
    <pc:chgData name="Muniz, Angelica L" userId="S::angelica.l.muniz@uth.tmc.edu::ef6ae7a1-7f92-4539-89d4-2de28a3f1c63" providerId="AD" clId="Web-{8DCE1F72-F6DF-407A-AF6C-9AFFCEA37069}"/>
    <pc:docChg chg="modSld">
      <pc:chgData name="Muniz, Angelica L" userId="S::angelica.l.muniz@uth.tmc.edu::ef6ae7a1-7f92-4539-89d4-2de28a3f1c63" providerId="AD" clId="Web-{8DCE1F72-F6DF-407A-AF6C-9AFFCEA37069}" dt="2023-12-13T03:59:53.074" v="26" actId="20577"/>
      <pc:docMkLst>
        <pc:docMk/>
      </pc:docMkLst>
      <pc:sldChg chg="modSp">
        <pc:chgData name="Muniz, Angelica L" userId="S::angelica.l.muniz@uth.tmc.edu::ef6ae7a1-7f92-4539-89d4-2de28a3f1c63" providerId="AD" clId="Web-{8DCE1F72-F6DF-407A-AF6C-9AFFCEA37069}" dt="2023-12-13T03:59:53.074" v="26" actId="20577"/>
        <pc:sldMkLst>
          <pc:docMk/>
          <pc:sldMk cId="0" sldId="290"/>
        </pc:sldMkLst>
        <pc:spChg chg="mod">
          <ac:chgData name="Muniz, Angelica L" userId="S::angelica.l.muniz@uth.tmc.edu::ef6ae7a1-7f92-4539-89d4-2de28a3f1c63" providerId="AD" clId="Web-{8DCE1F72-F6DF-407A-AF6C-9AFFCEA37069}" dt="2023-12-13T03:59:53.074" v="26" actId="20577"/>
          <ac:spMkLst>
            <pc:docMk/>
            <pc:sldMk cId="0" sldId="290"/>
            <ac:spMk id="2" creationId="{00000000-0000-0000-0000-000000000000}"/>
          </ac:spMkLst>
        </pc:spChg>
      </pc:sldChg>
      <pc:sldChg chg="modSp">
        <pc:chgData name="Muniz, Angelica L" userId="S::angelica.l.muniz@uth.tmc.edu::ef6ae7a1-7f92-4539-89d4-2de28a3f1c63" providerId="AD" clId="Web-{8DCE1F72-F6DF-407A-AF6C-9AFFCEA37069}" dt="2023-12-13T03:59:23.433" v="20" actId="20577"/>
        <pc:sldMkLst>
          <pc:docMk/>
          <pc:sldMk cId="457872999" sldId="372"/>
        </pc:sldMkLst>
        <pc:spChg chg="mod">
          <ac:chgData name="Muniz, Angelica L" userId="S::angelica.l.muniz@uth.tmc.edu::ef6ae7a1-7f92-4539-89d4-2de28a3f1c63" providerId="AD" clId="Web-{8DCE1F72-F6DF-407A-AF6C-9AFFCEA37069}" dt="2023-12-13T03:59:23.433" v="20" actId="20577"/>
          <ac:spMkLst>
            <pc:docMk/>
            <pc:sldMk cId="457872999" sldId="372"/>
            <ac:spMk id="25" creationId="{A75555EB-0454-432B-9556-4EF2CE6521FB}"/>
          </ac:spMkLst>
        </pc:spChg>
      </pc:sldChg>
      <pc:sldChg chg="modSp">
        <pc:chgData name="Muniz, Angelica L" userId="S::angelica.l.muniz@uth.tmc.edu::ef6ae7a1-7f92-4539-89d4-2de28a3f1c63" providerId="AD" clId="Web-{8DCE1F72-F6DF-407A-AF6C-9AFFCEA37069}" dt="2023-12-13T03:59:40.418" v="23" actId="20577"/>
        <pc:sldMkLst>
          <pc:docMk/>
          <pc:sldMk cId="2636707639" sldId="373"/>
        </pc:sldMkLst>
        <pc:spChg chg="mod">
          <ac:chgData name="Muniz, Angelica L" userId="S::angelica.l.muniz@uth.tmc.edu::ef6ae7a1-7f92-4539-89d4-2de28a3f1c63" providerId="AD" clId="Web-{8DCE1F72-F6DF-407A-AF6C-9AFFCEA37069}" dt="2023-12-13T03:59:40.418" v="23" actId="20577"/>
          <ac:spMkLst>
            <pc:docMk/>
            <pc:sldMk cId="2636707639" sldId="373"/>
            <ac:spMk id="27" creationId="{CCDE4954-1373-42C6-A5F9-327E20716F33}"/>
          </ac:spMkLst>
        </pc:spChg>
      </pc:sldChg>
      <pc:sldChg chg="modSp">
        <pc:chgData name="Muniz, Angelica L" userId="S::angelica.l.muniz@uth.tmc.edu::ef6ae7a1-7f92-4539-89d4-2de28a3f1c63" providerId="AD" clId="Web-{8DCE1F72-F6DF-407A-AF6C-9AFFCEA37069}" dt="2023-12-13T03:51:02.074" v="18" actId="20577"/>
        <pc:sldMkLst>
          <pc:docMk/>
          <pc:sldMk cId="3510396654" sldId="377"/>
        </pc:sldMkLst>
        <pc:spChg chg="mod">
          <ac:chgData name="Muniz, Angelica L" userId="S::angelica.l.muniz@uth.tmc.edu::ef6ae7a1-7f92-4539-89d4-2de28a3f1c63" providerId="AD" clId="Web-{8DCE1F72-F6DF-407A-AF6C-9AFFCEA37069}" dt="2023-12-13T03:51:02.074" v="18" actId="20577"/>
          <ac:spMkLst>
            <pc:docMk/>
            <pc:sldMk cId="3510396654" sldId="377"/>
            <ac:spMk id="2" creationId="{455FFE21-3633-AC19-FD0E-4ED26C9A97C8}"/>
          </ac:spMkLst>
        </pc:spChg>
      </pc:sldChg>
    </pc:docChg>
  </pc:docChgLst>
  <pc:docChgLst>
    <pc:chgData name="Saldana, Mayra" userId="S::mayra.v.saldana@uth.tmc.edu::de1b2290-bd50-4a20-ae97-a57e2d391acf" providerId="AD" clId="Web-{A83F5B3D-8360-45A6-892D-DAD0854AC940}"/>
    <pc:docChg chg="delSld modSld">
      <pc:chgData name="Saldana, Mayra" userId="S::mayra.v.saldana@uth.tmc.edu::de1b2290-bd50-4a20-ae97-a57e2d391acf" providerId="AD" clId="Web-{A83F5B3D-8360-45A6-892D-DAD0854AC940}" dt="2023-09-12T03:33:51.905" v="28"/>
      <pc:docMkLst>
        <pc:docMk/>
      </pc:docMkLst>
      <pc:sldChg chg="mod setBg">
        <pc:chgData name="Saldana, Mayra" userId="S::mayra.v.saldana@uth.tmc.edu::de1b2290-bd50-4a20-ae97-a57e2d391acf" providerId="AD" clId="Web-{A83F5B3D-8360-45A6-892D-DAD0854AC940}" dt="2023-09-12T03:32:12.558" v="3"/>
        <pc:sldMkLst>
          <pc:docMk/>
          <pc:sldMk cId="0" sldId="271"/>
        </pc:sldMkLst>
      </pc:sldChg>
      <pc:sldChg chg="modSp del">
        <pc:chgData name="Saldana, Mayra" userId="S::mayra.v.saldana@uth.tmc.edu::de1b2290-bd50-4a20-ae97-a57e2d391acf" providerId="AD" clId="Web-{A83F5B3D-8360-45A6-892D-DAD0854AC940}" dt="2023-09-12T03:33:51.905" v="28"/>
        <pc:sldMkLst>
          <pc:docMk/>
          <pc:sldMk cId="2189445457" sldId="320"/>
        </pc:sldMkLst>
        <pc:spChg chg="mod">
          <ac:chgData name="Saldana, Mayra" userId="S::mayra.v.saldana@uth.tmc.edu::de1b2290-bd50-4a20-ae97-a57e2d391acf" providerId="AD" clId="Web-{A83F5B3D-8360-45A6-892D-DAD0854AC940}" dt="2023-09-12T03:33:34.451" v="25" actId="20577"/>
          <ac:spMkLst>
            <pc:docMk/>
            <pc:sldMk cId="2189445457" sldId="320"/>
            <ac:spMk id="2" creationId="{00000000-0000-0000-0000-000000000000}"/>
          </ac:spMkLst>
        </pc:spChg>
        <pc:spChg chg="mod">
          <ac:chgData name="Saldana, Mayra" userId="S::mayra.v.saldana@uth.tmc.edu::de1b2290-bd50-4a20-ae97-a57e2d391acf" providerId="AD" clId="Web-{A83F5B3D-8360-45A6-892D-DAD0854AC940}" dt="2023-09-12T03:33:43.311" v="26" actId="20577"/>
          <ac:spMkLst>
            <pc:docMk/>
            <pc:sldMk cId="2189445457" sldId="320"/>
            <ac:spMk id="4" creationId="{4BB0F41C-EE7C-E25B-E38A-F9E7CD716705}"/>
          </ac:spMkLst>
        </pc:spChg>
      </pc:sldChg>
      <pc:sldChg chg="addSp delSp modSp modNotes">
        <pc:chgData name="Saldana, Mayra" userId="S::mayra.v.saldana@uth.tmc.edu::de1b2290-bd50-4a20-ae97-a57e2d391acf" providerId="AD" clId="Web-{A83F5B3D-8360-45A6-892D-DAD0854AC940}" dt="2023-09-12T03:33:47.983" v="27"/>
        <pc:sldMkLst>
          <pc:docMk/>
          <pc:sldMk cId="2891162216" sldId="368"/>
        </pc:sldMkLst>
        <pc:spChg chg="mod">
          <ac:chgData name="Saldana, Mayra" userId="S::mayra.v.saldana@uth.tmc.edu::de1b2290-bd50-4a20-ae97-a57e2d391acf" providerId="AD" clId="Web-{A83F5B3D-8360-45A6-892D-DAD0854AC940}" dt="2023-09-12T03:33:06.872" v="11" actId="20577"/>
          <ac:spMkLst>
            <pc:docMk/>
            <pc:sldMk cId="2891162216" sldId="368"/>
            <ac:spMk id="2" creationId="{00000000-0000-0000-0000-000000000000}"/>
          </ac:spMkLst>
        </pc:spChg>
        <pc:spChg chg="add del mod">
          <ac:chgData name="Saldana, Mayra" userId="S::mayra.v.saldana@uth.tmc.edu::de1b2290-bd50-4a20-ae97-a57e2d391acf" providerId="AD" clId="Web-{A83F5B3D-8360-45A6-892D-DAD0854AC940}" dt="2023-09-12T03:32:57.622" v="8"/>
          <ac:spMkLst>
            <pc:docMk/>
            <pc:sldMk cId="2891162216" sldId="368"/>
            <ac:spMk id="6" creationId="{E61F50EE-EFE6-60DA-15A4-9245FE9A4176}"/>
          </ac:spMkLst>
        </pc:spChg>
        <pc:graphicFrameChg chg="add mod modGraphic">
          <ac:chgData name="Saldana, Mayra" userId="S::mayra.v.saldana@uth.tmc.edu::de1b2290-bd50-4a20-ae97-a57e2d391acf" providerId="AD" clId="Web-{A83F5B3D-8360-45A6-892D-DAD0854AC940}" dt="2023-09-12T03:33:13.779" v="23"/>
          <ac:graphicFrameMkLst>
            <pc:docMk/>
            <pc:sldMk cId="2891162216" sldId="368"/>
            <ac:graphicFrameMk id="5" creationId="{FE2E4DB4-0567-5F30-A6F7-2E6E3EDCF1C6}"/>
          </ac:graphicFrameMkLst>
        </pc:graphicFrameChg>
      </pc:sldChg>
      <pc:sldChg chg="modSp">
        <pc:chgData name="Saldana, Mayra" userId="S::mayra.v.saldana@uth.tmc.edu::de1b2290-bd50-4a20-ae97-a57e2d391acf" providerId="AD" clId="Web-{A83F5B3D-8360-45A6-892D-DAD0854AC940}" dt="2023-09-12T03:31:49.948" v="2" actId="20577"/>
        <pc:sldMkLst>
          <pc:docMk/>
          <pc:sldMk cId="294970335" sldId="376"/>
        </pc:sldMkLst>
        <pc:spChg chg="mod">
          <ac:chgData name="Saldana, Mayra" userId="S::mayra.v.saldana@uth.tmc.edu::de1b2290-bd50-4a20-ae97-a57e2d391acf" providerId="AD" clId="Web-{A83F5B3D-8360-45A6-892D-DAD0854AC940}" dt="2023-09-12T03:31:49.948" v="2" actId="20577"/>
          <ac:spMkLst>
            <pc:docMk/>
            <pc:sldMk cId="294970335" sldId="376"/>
            <ac:spMk id="5" creationId="{AEF6AD8C-E7B3-66A1-E06A-6B2011CB294E}"/>
          </ac:spMkLst>
        </pc:spChg>
      </pc:sldChg>
    </pc:docChg>
  </pc:docChgLst>
  <pc:docChgLst>
    <pc:chgData name="Saldana, Mayra V" userId="S::mayra.v.saldana@uth.tmc.edu::de1b2290-bd50-4a20-ae97-a57e2d391acf" providerId="AD" clId="Web-{D2ACEA59-EC59-4D58-AFA5-C930045920AC}"/>
    <pc:docChg chg="modSld">
      <pc:chgData name="Saldana, Mayra V" userId="S::mayra.v.saldana@uth.tmc.edu::de1b2290-bd50-4a20-ae97-a57e2d391acf" providerId="AD" clId="Web-{D2ACEA59-EC59-4D58-AFA5-C930045920AC}" dt="2023-12-11T17:12:27.534" v="0" actId="1076"/>
      <pc:docMkLst>
        <pc:docMk/>
      </pc:docMkLst>
      <pc:sldChg chg="modSp">
        <pc:chgData name="Saldana, Mayra V" userId="S::mayra.v.saldana@uth.tmc.edu::de1b2290-bd50-4a20-ae97-a57e2d391acf" providerId="AD" clId="Web-{D2ACEA59-EC59-4D58-AFA5-C930045920AC}" dt="2023-12-11T17:12:27.534" v="0" actId="1076"/>
        <pc:sldMkLst>
          <pc:docMk/>
          <pc:sldMk cId="294970335" sldId="376"/>
        </pc:sldMkLst>
        <pc:spChg chg="mod">
          <ac:chgData name="Saldana, Mayra V" userId="S::mayra.v.saldana@uth.tmc.edu::de1b2290-bd50-4a20-ae97-a57e2d391acf" providerId="AD" clId="Web-{D2ACEA59-EC59-4D58-AFA5-C930045920AC}" dt="2023-12-11T17:12:27.534" v="0" actId="1076"/>
          <ac:spMkLst>
            <pc:docMk/>
            <pc:sldMk cId="294970335" sldId="376"/>
            <ac:spMk id="16" creationId="{9CA32AA4-78CB-9B86-44C7-EA2A871DFE21}"/>
          </ac:spMkLst>
        </pc:spChg>
      </pc:sldChg>
    </pc:docChg>
  </pc:docChgLst>
  <pc:docChgLst>
    <pc:chgData clId="Web-{E71FE4F7-039D-4390-943D-0B5FEE7A0A31}"/>
    <pc:docChg chg="modSld">
      <pc:chgData name="" userId="" providerId="" clId="Web-{E71FE4F7-039D-4390-943D-0B5FEE7A0A31}" dt="2023-12-12T17:53:23.491" v="0" actId="1076"/>
      <pc:docMkLst>
        <pc:docMk/>
      </pc:docMkLst>
      <pc:sldChg chg="modSp">
        <pc:chgData name="" userId="" providerId="" clId="Web-{E71FE4F7-039D-4390-943D-0B5FEE7A0A31}" dt="2023-12-12T17:53:23.491" v="0" actId="1076"/>
        <pc:sldMkLst>
          <pc:docMk/>
          <pc:sldMk cId="294970335" sldId="376"/>
        </pc:sldMkLst>
        <pc:picChg chg="mod">
          <ac:chgData name="" userId="" providerId="" clId="Web-{E71FE4F7-039D-4390-943D-0B5FEE7A0A31}" dt="2023-12-12T17:53:23.491" v="0" actId="1076"/>
          <ac:picMkLst>
            <pc:docMk/>
            <pc:sldMk cId="294970335" sldId="376"/>
            <ac:picMk id="6" creationId="{0AE66527-C0E8-792B-FBBB-6C210CA8CD7D}"/>
          </ac:picMkLst>
        </pc:picChg>
      </pc:sldChg>
    </pc:docChg>
  </pc:docChgLst>
  <pc:docChgLst>
    <pc:chgData name="Saldana, Mayra V" userId="S::mayra.v.saldana@uth.tmc.edu::de1b2290-bd50-4a20-ae97-a57e2d391acf" providerId="AD" clId="Web-{4F4B53E1-78F5-4430-9352-F4C818289DF5}"/>
    <pc:docChg chg="modSld">
      <pc:chgData name="Saldana, Mayra V" userId="S::mayra.v.saldana@uth.tmc.edu::de1b2290-bd50-4a20-ae97-a57e2d391acf" providerId="AD" clId="Web-{4F4B53E1-78F5-4430-9352-F4C818289DF5}" dt="2023-12-11T19:37:35.403" v="46" actId="1076"/>
      <pc:docMkLst>
        <pc:docMk/>
      </pc:docMkLst>
      <pc:sldChg chg="addSp delSp modSp">
        <pc:chgData name="Saldana, Mayra V" userId="S::mayra.v.saldana@uth.tmc.edu::de1b2290-bd50-4a20-ae97-a57e2d391acf" providerId="AD" clId="Web-{4F4B53E1-78F5-4430-9352-F4C818289DF5}" dt="2023-12-11T19:37:35.403" v="46" actId="1076"/>
        <pc:sldMkLst>
          <pc:docMk/>
          <pc:sldMk cId="294970335" sldId="376"/>
        </pc:sldMkLst>
        <pc:spChg chg="add del mod">
          <ac:chgData name="Saldana, Mayra V" userId="S::mayra.v.saldana@uth.tmc.edu::de1b2290-bd50-4a20-ae97-a57e2d391acf" providerId="AD" clId="Web-{4F4B53E1-78F5-4430-9352-F4C818289DF5}" dt="2023-12-11T19:37:35.403" v="46" actId="1076"/>
          <ac:spMkLst>
            <pc:docMk/>
            <pc:sldMk cId="294970335" sldId="376"/>
            <ac:spMk id="2" creationId="{E5C355AC-9068-9F38-BE70-852947C6B5A9}"/>
          </ac:spMkLst>
        </pc:spChg>
        <pc:spChg chg="mod">
          <ac:chgData name="Saldana, Mayra V" userId="S::mayra.v.saldana@uth.tmc.edu::de1b2290-bd50-4a20-ae97-a57e2d391acf" providerId="AD" clId="Web-{4F4B53E1-78F5-4430-9352-F4C818289DF5}" dt="2023-12-11T19:36:18.806" v="4" actId="20577"/>
          <ac:spMkLst>
            <pc:docMk/>
            <pc:sldMk cId="294970335" sldId="376"/>
            <ac:spMk id="11" creationId="{8B71B7C9-F61A-4886-BEFF-2AE5F3CFFEC7}"/>
          </ac:spMkLst>
        </pc:spChg>
        <pc:spChg chg="mod">
          <ac:chgData name="Saldana, Mayra V" userId="S::mayra.v.saldana@uth.tmc.edu::de1b2290-bd50-4a20-ae97-a57e2d391acf" providerId="AD" clId="Web-{4F4B53E1-78F5-4430-9352-F4C818289DF5}" dt="2023-12-11T19:36:41.885" v="11"/>
          <ac:spMkLst>
            <pc:docMk/>
            <pc:sldMk cId="294970335" sldId="376"/>
            <ac:spMk id="15" creationId="{FB80DCA9-38E4-E4F4-63EF-E53C587C3305}"/>
          </ac:spMkLst>
        </pc:spChg>
        <pc:spChg chg="del">
          <ac:chgData name="Saldana, Mayra V" userId="S::mayra.v.saldana@uth.tmc.edu::de1b2290-bd50-4a20-ae97-a57e2d391acf" providerId="AD" clId="Web-{4F4B53E1-78F5-4430-9352-F4C818289DF5}" dt="2023-12-11T19:36:44.698" v="12"/>
          <ac:spMkLst>
            <pc:docMk/>
            <pc:sldMk cId="294970335" sldId="376"/>
            <ac:spMk id="16" creationId="{9CA32AA4-78CB-9B86-44C7-EA2A871DFE21}"/>
          </ac:spMkLst>
        </pc:spChg>
        <pc:picChg chg="add mod">
          <ac:chgData name="Saldana, Mayra V" userId="S::mayra.v.saldana@uth.tmc.edu::de1b2290-bd50-4a20-ae97-a57e2d391acf" providerId="AD" clId="Web-{4F4B53E1-78F5-4430-9352-F4C818289DF5}" dt="2023-12-11T19:37:30.293" v="45" actId="1076"/>
          <ac:picMkLst>
            <pc:docMk/>
            <pc:sldMk cId="294970335" sldId="376"/>
            <ac:picMk id="3" creationId="{4A8B34E2-972F-356B-EEE3-54DD39162EAE}"/>
          </ac:picMkLst>
        </pc:picChg>
        <pc:picChg chg="del">
          <ac:chgData name="Saldana, Mayra V" userId="S::mayra.v.saldana@uth.tmc.edu::de1b2290-bd50-4a20-ae97-a57e2d391acf" providerId="AD" clId="Web-{4F4B53E1-78F5-4430-9352-F4C818289DF5}" dt="2023-12-11T19:36:19.712" v="5"/>
          <ac:picMkLst>
            <pc:docMk/>
            <pc:sldMk cId="294970335" sldId="376"/>
            <ac:picMk id="10" creationId="{561A2040-C787-4274-8071-713EDC4E8AA2}"/>
          </ac:picMkLst>
        </pc:picChg>
        <pc:picChg chg="del">
          <ac:chgData name="Saldana, Mayra V" userId="S::mayra.v.saldana@uth.tmc.edu::de1b2290-bd50-4a20-ae97-a57e2d391acf" providerId="AD" clId="Web-{4F4B53E1-78F5-4430-9352-F4C818289DF5}" dt="2023-12-11T19:36:21.072" v="6"/>
          <ac:picMkLst>
            <pc:docMk/>
            <pc:sldMk cId="294970335" sldId="376"/>
            <ac:picMk id="12" creationId="{5FD0FCD7-15BF-4954-B7AA-8BCB66FB3897}"/>
          </ac:picMkLst>
        </pc:picChg>
      </pc:sldChg>
    </pc:docChg>
  </pc:docChgLst>
  <pc:docChgLst>
    <pc:chgData name="Saldana, Mayra V" userId="S::mayra.v.saldana@uth.tmc.edu::de1b2290-bd50-4a20-ae97-a57e2d391acf" providerId="AD" clId="Web-{E71FE4F7-039D-4390-943D-0B5FEE7A0A31}"/>
    <pc:docChg chg="modSld">
      <pc:chgData name="Saldana, Mayra V" userId="S::mayra.v.saldana@uth.tmc.edu::de1b2290-bd50-4a20-ae97-a57e2d391acf" providerId="AD" clId="Web-{E71FE4F7-039D-4390-943D-0B5FEE7A0A31}" dt="2023-12-12T17:54:33.665" v="6" actId="1076"/>
      <pc:docMkLst>
        <pc:docMk/>
      </pc:docMkLst>
      <pc:sldChg chg="modSp">
        <pc:chgData name="Saldana, Mayra V" userId="S::mayra.v.saldana@uth.tmc.edu::de1b2290-bd50-4a20-ae97-a57e2d391acf" providerId="AD" clId="Web-{E71FE4F7-039D-4390-943D-0B5FEE7A0A31}" dt="2023-12-12T17:54:33.665" v="6" actId="1076"/>
        <pc:sldMkLst>
          <pc:docMk/>
          <pc:sldMk cId="294970335" sldId="376"/>
        </pc:sldMkLst>
        <pc:spChg chg="mod">
          <ac:chgData name="Saldana, Mayra V" userId="S::mayra.v.saldana@uth.tmc.edu::de1b2290-bd50-4a20-ae97-a57e2d391acf" providerId="AD" clId="Web-{E71FE4F7-039D-4390-943D-0B5FEE7A0A31}" dt="2023-12-12T17:54:33.665" v="6" actId="1076"/>
          <ac:spMkLst>
            <pc:docMk/>
            <pc:sldMk cId="294970335" sldId="376"/>
            <ac:spMk id="2" creationId="{E5C355AC-9068-9F38-BE70-852947C6B5A9}"/>
          </ac:spMkLst>
        </pc:spChg>
        <pc:spChg chg="mod">
          <ac:chgData name="Saldana, Mayra V" userId="S::mayra.v.saldana@uth.tmc.edu::de1b2290-bd50-4a20-ae97-a57e2d391acf" providerId="AD" clId="Web-{E71FE4F7-039D-4390-943D-0B5FEE7A0A31}" dt="2023-12-12T17:53:53.679" v="3" actId="20577"/>
          <ac:spMkLst>
            <pc:docMk/>
            <pc:sldMk cId="294970335" sldId="376"/>
            <ac:spMk id="11" creationId="{8B71B7C9-F61A-4886-BEFF-2AE5F3CFFEC7}"/>
          </ac:spMkLst>
        </pc:spChg>
        <pc:picChg chg="mod">
          <ac:chgData name="Saldana, Mayra V" userId="S::mayra.v.saldana@uth.tmc.edu::de1b2290-bd50-4a20-ae97-a57e2d391acf" providerId="AD" clId="Web-{E71FE4F7-039D-4390-943D-0B5FEE7A0A31}" dt="2023-12-12T17:54:07.117" v="4" actId="14100"/>
          <ac:picMkLst>
            <pc:docMk/>
            <pc:sldMk cId="294970335" sldId="376"/>
            <ac:picMk id="3" creationId="{4A8B34E2-972F-356B-EEE3-54DD39162EAE}"/>
          </ac:picMkLst>
        </pc:picChg>
        <pc:picChg chg="mod">
          <ac:chgData name="Saldana, Mayra V" userId="S::mayra.v.saldana@uth.tmc.edu::de1b2290-bd50-4a20-ae97-a57e2d391acf" providerId="AD" clId="Web-{E71FE4F7-039D-4390-943D-0B5FEE7A0A31}" dt="2023-12-12T17:53:25.866" v="0" actId="1076"/>
          <ac:picMkLst>
            <pc:docMk/>
            <pc:sldMk cId="294970335" sldId="376"/>
            <ac:picMk id="6" creationId="{0AE66527-C0E8-792B-FBBB-6C210CA8CD7D}"/>
          </ac:picMkLst>
        </pc:picChg>
      </pc:sldChg>
    </pc:docChg>
  </pc:docChgLst>
  <pc:docChgLst>
    <pc:chgData name="Martinez Villarreal, Marcelina" userId="S::marcelina.martinezvillarreal@uth.tmc.edu::3dfdd0c5-abed-419d-bfa0-fd6733340ae0" providerId="AD" clId="Web-{6C188119-D16A-4D72-9EE6-1C4C81CEA2D8}"/>
    <pc:docChg chg="modSld">
      <pc:chgData name="Martinez Villarreal, Marcelina" userId="S::marcelina.martinezvillarreal@uth.tmc.edu::3dfdd0c5-abed-419d-bfa0-fd6733340ae0" providerId="AD" clId="Web-{6C188119-D16A-4D72-9EE6-1C4C81CEA2D8}" dt="2023-12-11T19:44:52.147" v="48" actId="20577"/>
      <pc:docMkLst>
        <pc:docMk/>
      </pc:docMkLst>
      <pc:sldChg chg="modSp">
        <pc:chgData name="Martinez Villarreal, Marcelina" userId="S::marcelina.martinezvillarreal@uth.tmc.edu::3dfdd0c5-abed-419d-bfa0-fd6733340ae0" providerId="AD" clId="Web-{6C188119-D16A-4D72-9EE6-1C4C81CEA2D8}" dt="2023-12-11T19:43:55.082" v="45" actId="14100"/>
        <pc:sldMkLst>
          <pc:docMk/>
          <pc:sldMk cId="1545847505" sldId="283"/>
        </pc:sldMkLst>
        <pc:spChg chg="mod">
          <ac:chgData name="Martinez Villarreal, Marcelina" userId="S::marcelina.martinezvillarreal@uth.tmc.edu::3dfdd0c5-abed-419d-bfa0-fd6733340ae0" providerId="AD" clId="Web-{6C188119-D16A-4D72-9EE6-1C4C81CEA2D8}" dt="2023-12-11T19:43:49.378" v="43" actId="20577"/>
          <ac:spMkLst>
            <pc:docMk/>
            <pc:sldMk cId="1545847505" sldId="283"/>
            <ac:spMk id="7" creationId="{00000000-0000-0000-0000-000000000000}"/>
          </ac:spMkLst>
        </pc:spChg>
        <pc:picChg chg="mod">
          <ac:chgData name="Martinez Villarreal, Marcelina" userId="S::marcelina.martinezvillarreal@uth.tmc.edu::3dfdd0c5-abed-419d-bfa0-fd6733340ae0" providerId="AD" clId="Web-{6C188119-D16A-4D72-9EE6-1C4C81CEA2D8}" dt="2023-12-11T19:43:55.082" v="45" actId="14100"/>
          <ac:picMkLst>
            <pc:docMk/>
            <pc:sldMk cId="1545847505" sldId="283"/>
            <ac:picMk id="6" creationId="{00000000-0000-0000-0000-000000000000}"/>
          </ac:picMkLst>
        </pc:picChg>
      </pc:sldChg>
      <pc:sldChg chg="modSp">
        <pc:chgData name="Martinez Villarreal, Marcelina" userId="S::marcelina.martinezvillarreal@uth.tmc.edu::3dfdd0c5-abed-419d-bfa0-fd6733340ae0" providerId="AD" clId="Web-{6C188119-D16A-4D72-9EE6-1C4C81CEA2D8}" dt="2023-12-11T19:40:51.322" v="4" actId="14100"/>
        <pc:sldMkLst>
          <pc:docMk/>
          <pc:sldMk cId="2217881876" sldId="366"/>
        </pc:sldMkLst>
        <pc:spChg chg="mod">
          <ac:chgData name="Martinez Villarreal, Marcelina" userId="S::marcelina.martinezvillarreal@uth.tmc.edu::3dfdd0c5-abed-419d-bfa0-fd6733340ae0" providerId="AD" clId="Web-{6C188119-D16A-4D72-9EE6-1C4C81CEA2D8}" dt="2023-12-11T19:40:23.415" v="1" actId="14100"/>
          <ac:spMkLst>
            <pc:docMk/>
            <pc:sldMk cId="2217881876" sldId="366"/>
            <ac:spMk id="2" creationId="{9E3F86D6-9F6A-4ED2-9D55-0CB6B71E78B2}"/>
          </ac:spMkLst>
        </pc:spChg>
        <pc:spChg chg="mod">
          <ac:chgData name="Martinez Villarreal, Marcelina" userId="S::marcelina.martinezvillarreal@uth.tmc.edu::3dfdd0c5-abed-419d-bfa0-fd6733340ae0" providerId="AD" clId="Web-{6C188119-D16A-4D72-9EE6-1C4C81CEA2D8}" dt="2023-12-11T19:40:51.322" v="4" actId="14100"/>
          <ac:spMkLst>
            <pc:docMk/>
            <pc:sldMk cId="2217881876" sldId="366"/>
            <ac:spMk id="3" creationId="{00000000-0000-0000-0000-000000000000}"/>
          </ac:spMkLst>
        </pc:spChg>
      </pc:sldChg>
      <pc:sldChg chg="modSp">
        <pc:chgData name="Martinez Villarreal, Marcelina" userId="S::marcelina.martinezvillarreal@uth.tmc.edu::3dfdd0c5-abed-419d-bfa0-fd6733340ae0" providerId="AD" clId="Web-{6C188119-D16A-4D72-9EE6-1C4C81CEA2D8}" dt="2023-12-11T19:44:52.147" v="48" actId="20577"/>
        <pc:sldMkLst>
          <pc:docMk/>
          <pc:sldMk cId="2863576680" sldId="380"/>
        </pc:sldMkLst>
        <pc:spChg chg="mod">
          <ac:chgData name="Martinez Villarreal, Marcelina" userId="S::marcelina.martinezvillarreal@uth.tmc.edu::3dfdd0c5-abed-419d-bfa0-fd6733340ae0" providerId="AD" clId="Web-{6C188119-D16A-4D72-9EE6-1C4C81CEA2D8}" dt="2023-12-11T19:44:52.147" v="48" actId="20577"/>
          <ac:spMkLst>
            <pc:docMk/>
            <pc:sldMk cId="2863576680" sldId="380"/>
            <ac:spMk id="9" creationId="{D1E5B77F-75F7-3C1F-B7BD-C036E3756967}"/>
          </ac:spMkLst>
        </pc:spChg>
        <pc:picChg chg="mod">
          <ac:chgData name="Martinez Villarreal, Marcelina" userId="S::marcelina.martinezvillarreal@uth.tmc.edu::3dfdd0c5-abed-419d-bfa0-fd6733340ae0" providerId="AD" clId="Web-{6C188119-D16A-4D72-9EE6-1C4C81CEA2D8}" dt="2023-12-11T19:44:45.459" v="47" actId="1076"/>
          <ac:picMkLst>
            <pc:docMk/>
            <pc:sldMk cId="2863576680" sldId="380"/>
            <ac:picMk id="14" creationId="{8AB99826-9BD2-461C-ACC1-41F365EA783D}"/>
          </ac:picMkLst>
        </pc:picChg>
      </pc:sldChg>
    </pc:docChg>
  </pc:docChgLst>
  <pc:docChgLst>
    <pc:chgData name="Saldana, Mayra" userId="S::mayra.v.saldana@uth.tmc.edu::de1b2290-bd50-4a20-ae97-a57e2d391acf" providerId="AD" clId="Web-{A82AAB0C-3EFD-4BF8-B495-E08D1680B751}"/>
    <pc:docChg chg="delSld">
      <pc:chgData name="Saldana, Mayra" userId="S::mayra.v.saldana@uth.tmc.edu::de1b2290-bd50-4a20-ae97-a57e2d391acf" providerId="AD" clId="Web-{A82AAB0C-3EFD-4BF8-B495-E08D1680B751}" dt="2023-09-13T16:20:22.279" v="0"/>
      <pc:docMkLst>
        <pc:docMk/>
      </pc:docMkLst>
      <pc:sldChg chg="del">
        <pc:chgData name="Saldana, Mayra" userId="S::mayra.v.saldana@uth.tmc.edu::de1b2290-bd50-4a20-ae97-a57e2d391acf" providerId="AD" clId="Web-{A82AAB0C-3EFD-4BF8-B495-E08D1680B751}" dt="2023-09-13T16:20:22.279" v="0"/>
        <pc:sldMkLst>
          <pc:docMk/>
          <pc:sldMk cId="0" sldId="256"/>
        </pc:sldMkLst>
      </pc:sldChg>
    </pc:docChg>
  </pc:docChgLst>
  <pc:docChgLst>
    <pc:chgData name="Saldana, Mayra" userId="S::mayra.v.saldana@uth.tmc.edu::de1b2290-bd50-4a20-ae97-a57e2d391acf" providerId="AD" clId="Web-{A48FFADA-689E-4BEC-993E-04B958EF4E71}"/>
    <pc:docChg chg="addSld delSld modSld sldOrd">
      <pc:chgData name="Saldana, Mayra" userId="S::mayra.v.saldana@uth.tmc.edu::de1b2290-bd50-4a20-ae97-a57e2d391acf" providerId="AD" clId="Web-{A48FFADA-689E-4BEC-993E-04B958EF4E71}" dt="2023-09-17T18:36:49.850" v="118"/>
      <pc:docMkLst>
        <pc:docMk/>
      </pc:docMkLst>
      <pc:sldChg chg="del">
        <pc:chgData name="Saldana, Mayra" userId="S::mayra.v.saldana@uth.tmc.edu::de1b2290-bd50-4a20-ae97-a57e2d391acf" providerId="AD" clId="Web-{A48FFADA-689E-4BEC-993E-04B958EF4E71}" dt="2023-09-17T18:31:10.823" v="56"/>
        <pc:sldMkLst>
          <pc:docMk/>
          <pc:sldMk cId="0" sldId="261"/>
        </pc:sldMkLst>
      </pc:sldChg>
      <pc:sldChg chg="ord">
        <pc:chgData name="Saldana, Mayra" userId="S::mayra.v.saldana@uth.tmc.edu::de1b2290-bd50-4a20-ae97-a57e2d391acf" providerId="AD" clId="Web-{A48FFADA-689E-4BEC-993E-04B958EF4E71}" dt="2023-09-17T18:31:29.136" v="57"/>
        <pc:sldMkLst>
          <pc:docMk/>
          <pc:sldMk cId="0" sldId="264"/>
        </pc:sldMkLst>
      </pc:sldChg>
      <pc:sldChg chg="delSp modSp">
        <pc:chgData name="Saldana, Mayra" userId="S::mayra.v.saldana@uth.tmc.edu::de1b2290-bd50-4a20-ae97-a57e2d391acf" providerId="AD" clId="Web-{A48FFADA-689E-4BEC-993E-04B958EF4E71}" dt="2023-09-17T18:33:40.781" v="80" actId="1076"/>
        <pc:sldMkLst>
          <pc:docMk/>
          <pc:sldMk cId="0" sldId="271"/>
        </pc:sldMkLst>
        <pc:spChg chg="mod">
          <ac:chgData name="Saldana, Mayra" userId="S::mayra.v.saldana@uth.tmc.edu::de1b2290-bd50-4a20-ae97-a57e2d391acf" providerId="AD" clId="Web-{A48FFADA-689E-4BEC-993E-04B958EF4E71}" dt="2023-09-17T18:33:40.781" v="80" actId="1076"/>
          <ac:spMkLst>
            <pc:docMk/>
            <pc:sldMk cId="0" sldId="271"/>
            <ac:spMk id="2" creationId="{00000000-0000-0000-0000-000000000000}"/>
          </ac:spMkLst>
        </pc:spChg>
        <pc:spChg chg="del">
          <ac:chgData name="Saldana, Mayra" userId="S::mayra.v.saldana@uth.tmc.edu::de1b2290-bd50-4a20-ae97-a57e2d391acf" providerId="AD" clId="Web-{A48FFADA-689E-4BEC-993E-04B958EF4E71}" dt="2023-09-17T18:33:14.390" v="75"/>
          <ac:spMkLst>
            <pc:docMk/>
            <pc:sldMk cId="0" sldId="271"/>
            <ac:spMk id="3" creationId="{00000000-0000-0000-0000-000000000000}"/>
          </ac:spMkLst>
        </pc:spChg>
        <pc:spChg chg="del">
          <ac:chgData name="Saldana, Mayra" userId="S::mayra.v.saldana@uth.tmc.edu::de1b2290-bd50-4a20-ae97-a57e2d391acf" providerId="AD" clId="Web-{A48FFADA-689E-4BEC-993E-04B958EF4E71}" dt="2023-09-17T18:33:17.749" v="76"/>
          <ac:spMkLst>
            <pc:docMk/>
            <pc:sldMk cId="0" sldId="271"/>
            <ac:spMk id="4" creationId="{00000000-0000-0000-0000-000000000000}"/>
          </ac:spMkLst>
        </pc:spChg>
        <pc:spChg chg="del mod">
          <ac:chgData name="Saldana, Mayra" userId="S::mayra.v.saldana@uth.tmc.edu::de1b2290-bd50-4a20-ae97-a57e2d391acf" providerId="AD" clId="Web-{A48FFADA-689E-4BEC-993E-04B958EF4E71}" dt="2023-09-17T18:33:34.172" v="78"/>
          <ac:spMkLst>
            <pc:docMk/>
            <pc:sldMk cId="0" sldId="271"/>
            <ac:spMk id="5" creationId="{00000000-0000-0000-0000-000000000000}"/>
          </ac:spMkLst>
        </pc:spChg>
      </pc:sldChg>
      <pc:sldChg chg="delSp modSp delAnim">
        <pc:chgData name="Saldana, Mayra" userId="S::mayra.v.saldana@uth.tmc.edu::de1b2290-bd50-4a20-ae97-a57e2d391acf" providerId="AD" clId="Web-{A48FFADA-689E-4BEC-993E-04B958EF4E71}" dt="2023-09-17T18:35:08.143" v="91" actId="1076"/>
        <pc:sldMkLst>
          <pc:docMk/>
          <pc:sldMk cId="3159530279" sldId="281"/>
        </pc:sldMkLst>
        <pc:spChg chg="del">
          <ac:chgData name="Saldana, Mayra" userId="S::mayra.v.saldana@uth.tmc.edu::de1b2290-bd50-4a20-ae97-a57e2d391acf" providerId="AD" clId="Web-{A48FFADA-689E-4BEC-993E-04B958EF4E71}" dt="2023-09-17T18:34:54.377" v="86"/>
          <ac:spMkLst>
            <pc:docMk/>
            <pc:sldMk cId="3159530279" sldId="281"/>
            <ac:spMk id="6" creationId="{0A339F92-02A1-4E38-9BC3-88A5BB762D99}"/>
          </ac:spMkLst>
        </pc:spChg>
        <pc:spChg chg="mod">
          <ac:chgData name="Saldana, Mayra" userId="S::mayra.v.saldana@uth.tmc.edu::de1b2290-bd50-4a20-ae97-a57e2d391acf" providerId="AD" clId="Web-{A48FFADA-689E-4BEC-993E-04B958EF4E71}" dt="2023-09-17T18:35:08.143" v="91" actId="1076"/>
          <ac:spMkLst>
            <pc:docMk/>
            <pc:sldMk cId="3159530279" sldId="281"/>
            <ac:spMk id="7" creationId="{00000000-0000-0000-0000-000000000000}"/>
          </ac:spMkLst>
        </pc:spChg>
        <pc:spChg chg="del">
          <ac:chgData name="Saldana, Mayra" userId="S::mayra.v.saldana@uth.tmc.edu::de1b2290-bd50-4a20-ae97-a57e2d391acf" providerId="AD" clId="Web-{A48FFADA-689E-4BEC-993E-04B958EF4E71}" dt="2023-09-17T18:34:51.518" v="85"/>
          <ac:spMkLst>
            <pc:docMk/>
            <pc:sldMk cId="3159530279" sldId="281"/>
            <ac:spMk id="8" creationId="{B42764B6-FE08-4171-8A4E-CF2FE7F57610}"/>
          </ac:spMkLst>
        </pc:spChg>
        <pc:picChg chg="mod">
          <ac:chgData name="Saldana, Mayra" userId="S::mayra.v.saldana@uth.tmc.edu::de1b2290-bd50-4a20-ae97-a57e2d391acf" providerId="AD" clId="Web-{A48FFADA-689E-4BEC-993E-04B958EF4E71}" dt="2023-09-17T18:35:02.799" v="89" actId="1076"/>
          <ac:picMkLst>
            <pc:docMk/>
            <pc:sldMk cId="3159530279" sldId="281"/>
            <ac:picMk id="2050" creationId="{00000000-0000-0000-0000-000000000000}"/>
          </ac:picMkLst>
        </pc:picChg>
      </pc:sldChg>
      <pc:sldChg chg="delSp modSp delAnim">
        <pc:chgData name="Saldana, Mayra" userId="S::mayra.v.saldana@uth.tmc.edu::de1b2290-bd50-4a20-ae97-a57e2d391acf" providerId="AD" clId="Web-{A48FFADA-689E-4BEC-993E-04B958EF4E71}" dt="2023-09-17T18:35:59.114" v="107" actId="1076"/>
        <pc:sldMkLst>
          <pc:docMk/>
          <pc:sldMk cId="1545847505" sldId="283"/>
        </pc:sldMkLst>
        <pc:spChg chg="mod">
          <ac:chgData name="Saldana, Mayra" userId="S::mayra.v.saldana@uth.tmc.edu::de1b2290-bd50-4a20-ae97-a57e2d391acf" providerId="AD" clId="Web-{A48FFADA-689E-4BEC-993E-04B958EF4E71}" dt="2023-09-17T18:35:54.473" v="105" actId="1076"/>
          <ac:spMkLst>
            <pc:docMk/>
            <pc:sldMk cId="1545847505" sldId="283"/>
            <ac:spMk id="7" creationId="{00000000-0000-0000-0000-000000000000}"/>
          </ac:spMkLst>
        </pc:spChg>
        <pc:spChg chg="del">
          <ac:chgData name="Saldana, Mayra" userId="S::mayra.v.saldana@uth.tmc.edu::de1b2290-bd50-4a20-ae97-a57e2d391acf" providerId="AD" clId="Web-{A48FFADA-689E-4BEC-993E-04B958EF4E71}" dt="2023-09-17T18:35:40.238" v="100"/>
          <ac:spMkLst>
            <pc:docMk/>
            <pc:sldMk cId="1545847505" sldId="283"/>
            <ac:spMk id="8" creationId="{5B92790B-EBCB-4397-BDFB-8EDF85BCFDCE}"/>
          </ac:spMkLst>
        </pc:spChg>
        <pc:spChg chg="del mod">
          <ac:chgData name="Saldana, Mayra" userId="S::mayra.v.saldana@uth.tmc.edu::de1b2290-bd50-4a20-ae97-a57e2d391acf" providerId="AD" clId="Web-{A48FFADA-689E-4BEC-993E-04B958EF4E71}" dt="2023-09-17T18:35:38.832" v="99"/>
          <ac:spMkLst>
            <pc:docMk/>
            <pc:sldMk cId="1545847505" sldId="283"/>
            <ac:spMk id="9" creationId="{7F1EC019-5B82-47CA-AC98-121BAACCF7A1}"/>
          </ac:spMkLst>
        </pc:spChg>
        <pc:picChg chg="mod">
          <ac:chgData name="Saldana, Mayra" userId="S::mayra.v.saldana@uth.tmc.edu::de1b2290-bd50-4a20-ae97-a57e2d391acf" providerId="AD" clId="Web-{A48FFADA-689E-4BEC-993E-04B958EF4E71}" dt="2023-09-17T18:35:59.114" v="107" actId="1076"/>
          <ac:picMkLst>
            <pc:docMk/>
            <pc:sldMk cId="1545847505" sldId="283"/>
            <ac:picMk id="6" creationId="{00000000-0000-0000-0000-000000000000}"/>
          </ac:picMkLst>
        </pc:picChg>
      </pc:sldChg>
      <pc:sldChg chg="del">
        <pc:chgData name="Saldana, Mayra" userId="S::mayra.v.saldana@uth.tmc.edu::de1b2290-bd50-4a20-ae97-a57e2d391acf" providerId="AD" clId="Web-{A48FFADA-689E-4BEC-993E-04B958EF4E71}" dt="2023-09-17T18:36:43.724" v="117"/>
        <pc:sldMkLst>
          <pc:docMk/>
          <pc:sldMk cId="0" sldId="287"/>
        </pc:sldMkLst>
      </pc:sldChg>
      <pc:sldChg chg="ord">
        <pc:chgData name="Saldana, Mayra" userId="S::mayra.v.saldana@uth.tmc.edu::de1b2290-bd50-4a20-ae97-a57e2d391acf" providerId="AD" clId="Web-{A48FFADA-689E-4BEC-993E-04B958EF4E71}" dt="2023-09-17T18:36:49.850" v="118"/>
        <pc:sldMkLst>
          <pc:docMk/>
          <pc:sldMk cId="0" sldId="290"/>
        </pc:sldMkLst>
      </pc:sldChg>
      <pc:sldChg chg="addSp modSp ord">
        <pc:chgData name="Saldana, Mayra" userId="S::mayra.v.saldana@uth.tmc.edu::de1b2290-bd50-4a20-ae97-a57e2d391acf" providerId="AD" clId="Web-{A48FFADA-689E-4BEC-993E-04B958EF4E71}" dt="2023-09-17T18:32:36.717" v="72" actId="1076"/>
        <pc:sldMkLst>
          <pc:docMk/>
          <pc:sldMk cId="0" sldId="302"/>
        </pc:sldMkLst>
        <pc:spChg chg="add mod">
          <ac:chgData name="Saldana, Mayra" userId="S::mayra.v.saldana@uth.tmc.edu::de1b2290-bd50-4a20-ae97-a57e2d391acf" providerId="AD" clId="Web-{A48FFADA-689E-4BEC-993E-04B958EF4E71}" dt="2023-09-17T18:32:36.717" v="72" actId="1076"/>
          <ac:spMkLst>
            <pc:docMk/>
            <pc:sldMk cId="0" sldId="302"/>
            <ac:spMk id="2" creationId="{623BE9EA-9209-3BE8-BA07-C8985BB48DAF}"/>
          </ac:spMkLst>
        </pc:spChg>
      </pc:sldChg>
      <pc:sldChg chg="del">
        <pc:chgData name="Saldana, Mayra" userId="S::mayra.v.saldana@uth.tmc.edu::de1b2290-bd50-4a20-ae97-a57e2d391acf" providerId="AD" clId="Web-{A48FFADA-689E-4BEC-993E-04B958EF4E71}" dt="2023-09-17T18:34:13.595" v="83"/>
        <pc:sldMkLst>
          <pc:docMk/>
          <pc:sldMk cId="0" sldId="305"/>
        </pc:sldMkLst>
      </pc:sldChg>
      <pc:sldChg chg="mod ord modShow">
        <pc:chgData name="Saldana, Mayra" userId="S::mayra.v.saldana@uth.tmc.edu::de1b2290-bd50-4a20-ae97-a57e2d391acf" providerId="AD" clId="Web-{A48FFADA-689E-4BEC-993E-04B958EF4E71}" dt="2023-09-17T18:31:56.434" v="60"/>
        <pc:sldMkLst>
          <pc:docMk/>
          <pc:sldMk cId="1154692161" sldId="357"/>
        </pc:sldMkLst>
      </pc:sldChg>
      <pc:sldChg chg="del">
        <pc:chgData name="Saldana, Mayra" userId="S::mayra.v.saldana@uth.tmc.edu::de1b2290-bd50-4a20-ae97-a57e2d391acf" providerId="AD" clId="Web-{A48FFADA-689E-4BEC-993E-04B958EF4E71}" dt="2023-09-17T18:33:08.702" v="74"/>
        <pc:sldMkLst>
          <pc:docMk/>
          <pc:sldMk cId="1597859742" sldId="359"/>
        </pc:sldMkLst>
      </pc:sldChg>
      <pc:sldChg chg="ord">
        <pc:chgData name="Saldana, Mayra" userId="S::mayra.v.saldana@uth.tmc.edu::de1b2290-bd50-4a20-ae97-a57e2d391acf" providerId="AD" clId="Web-{A48FFADA-689E-4BEC-993E-04B958EF4E71}" dt="2023-09-17T18:33:52.953" v="81"/>
        <pc:sldMkLst>
          <pc:docMk/>
          <pc:sldMk cId="2335709795" sldId="361"/>
        </pc:sldMkLst>
      </pc:sldChg>
      <pc:sldChg chg="ord">
        <pc:chgData name="Saldana, Mayra" userId="S::mayra.v.saldana@uth.tmc.edu::de1b2290-bd50-4a20-ae97-a57e2d391acf" providerId="AD" clId="Web-{A48FFADA-689E-4BEC-993E-04B958EF4E71}" dt="2023-09-17T18:34:00.407" v="82"/>
        <pc:sldMkLst>
          <pc:docMk/>
          <pc:sldMk cId="1791258543" sldId="362"/>
        </pc:sldMkLst>
      </pc:sldChg>
      <pc:sldChg chg="ord">
        <pc:chgData name="Saldana, Mayra" userId="S::mayra.v.saldana@uth.tmc.edu::de1b2290-bd50-4a20-ae97-a57e2d391acf" providerId="AD" clId="Web-{A48FFADA-689E-4BEC-993E-04B958EF4E71}" dt="2023-09-17T18:31:36.871" v="58"/>
        <pc:sldMkLst>
          <pc:docMk/>
          <pc:sldMk cId="2217881876" sldId="366"/>
        </pc:sldMkLst>
      </pc:sldChg>
      <pc:sldChg chg="modSp del">
        <pc:chgData name="Saldana, Mayra" userId="S::mayra.v.saldana@uth.tmc.edu::de1b2290-bd50-4a20-ae97-a57e2d391acf" providerId="AD" clId="Web-{A48FFADA-689E-4BEC-993E-04B958EF4E71}" dt="2023-09-17T18:32:47.623" v="73"/>
        <pc:sldMkLst>
          <pc:docMk/>
          <pc:sldMk cId="11410522" sldId="374"/>
        </pc:sldMkLst>
        <pc:spChg chg="mod">
          <ac:chgData name="Saldana, Mayra" userId="S::mayra.v.saldana@uth.tmc.edu::de1b2290-bd50-4a20-ae97-a57e2d391acf" providerId="AD" clId="Web-{A48FFADA-689E-4BEC-993E-04B958EF4E71}" dt="2023-09-17T18:32:23.544" v="62" actId="20577"/>
          <ac:spMkLst>
            <pc:docMk/>
            <pc:sldMk cId="11410522" sldId="374"/>
            <ac:spMk id="34" creationId="{49371E99-A6E3-4DAC-ACD2-9FE4EC1B7620}"/>
          </ac:spMkLst>
        </pc:spChg>
      </pc:sldChg>
      <pc:sldChg chg="addSp modSp new mod setBg">
        <pc:chgData name="Saldana, Mayra" userId="S::mayra.v.saldana@uth.tmc.edu::de1b2290-bd50-4a20-ae97-a57e2d391acf" providerId="AD" clId="Web-{A48FFADA-689E-4BEC-993E-04B958EF4E71}" dt="2023-09-17T18:30:51.995" v="55"/>
        <pc:sldMkLst>
          <pc:docMk/>
          <pc:sldMk cId="3510396654" sldId="377"/>
        </pc:sldMkLst>
        <pc:spChg chg="add mod">
          <ac:chgData name="Saldana, Mayra" userId="S::mayra.v.saldana@uth.tmc.edu::de1b2290-bd50-4a20-ae97-a57e2d391acf" providerId="AD" clId="Web-{A48FFADA-689E-4BEC-993E-04B958EF4E71}" dt="2023-09-17T18:30:28.338" v="52" actId="20577"/>
          <ac:spMkLst>
            <pc:docMk/>
            <pc:sldMk cId="3510396654" sldId="377"/>
            <ac:spMk id="2" creationId="{455FFE21-3633-AC19-FD0E-4ED26C9A97C8}"/>
          </ac:spMkLst>
        </pc:spChg>
      </pc:sldChg>
      <pc:sldChg chg="addSp delSp modSp add replId">
        <pc:chgData name="Saldana, Mayra" userId="S::mayra.v.saldana@uth.tmc.edu::de1b2290-bd50-4a20-ae97-a57e2d391acf" providerId="AD" clId="Web-{A48FFADA-689E-4BEC-993E-04B958EF4E71}" dt="2023-09-17T18:35:23.394" v="96" actId="14100"/>
        <pc:sldMkLst>
          <pc:docMk/>
          <pc:sldMk cId="101021761" sldId="378"/>
        </pc:sldMkLst>
        <pc:spChg chg="del">
          <ac:chgData name="Saldana, Mayra" userId="S::mayra.v.saldana@uth.tmc.edu::de1b2290-bd50-4a20-ae97-a57e2d391acf" providerId="AD" clId="Web-{A48FFADA-689E-4BEC-993E-04B958EF4E71}" dt="2023-09-17T18:35:12.065" v="92"/>
          <ac:spMkLst>
            <pc:docMk/>
            <pc:sldMk cId="101021761" sldId="378"/>
            <ac:spMk id="2" creationId="{00000000-0000-0000-0000-000000000000}"/>
          </ac:spMkLst>
        </pc:spChg>
        <pc:spChg chg="add del mod">
          <ac:chgData name="Saldana, Mayra" userId="S::mayra.v.saldana@uth.tmc.edu::de1b2290-bd50-4a20-ae97-a57e2d391acf" providerId="AD" clId="Web-{A48FFADA-689E-4BEC-993E-04B958EF4E71}" dt="2023-09-17T18:35:17.987" v="94"/>
          <ac:spMkLst>
            <pc:docMk/>
            <pc:sldMk cId="101021761" sldId="378"/>
            <ac:spMk id="5" creationId="{62DF816C-5B99-C81F-65C2-B8CEB572CFC8}"/>
          </ac:spMkLst>
        </pc:spChg>
        <pc:spChg chg="del">
          <ac:chgData name="Saldana, Mayra" userId="S::mayra.v.saldana@uth.tmc.edu::de1b2290-bd50-4a20-ae97-a57e2d391acf" providerId="AD" clId="Web-{A48FFADA-689E-4BEC-993E-04B958EF4E71}" dt="2023-09-17T18:35:15.550" v="93"/>
          <ac:spMkLst>
            <pc:docMk/>
            <pc:sldMk cId="101021761" sldId="378"/>
            <ac:spMk id="7" creationId="{00000000-0000-0000-0000-000000000000}"/>
          </ac:spMkLst>
        </pc:spChg>
        <pc:picChg chg="mod">
          <ac:chgData name="Saldana, Mayra" userId="S::mayra.v.saldana@uth.tmc.edu::de1b2290-bd50-4a20-ae97-a57e2d391acf" providerId="AD" clId="Web-{A48FFADA-689E-4BEC-993E-04B958EF4E71}" dt="2023-09-17T18:35:23.394" v="96" actId="14100"/>
          <ac:picMkLst>
            <pc:docMk/>
            <pc:sldMk cId="101021761" sldId="378"/>
            <ac:picMk id="2050" creationId="{00000000-0000-0000-0000-000000000000}"/>
          </ac:picMkLst>
        </pc:picChg>
      </pc:sldChg>
      <pc:sldChg chg="addSp delSp modSp add replId">
        <pc:chgData name="Saldana, Mayra" userId="S::mayra.v.saldana@uth.tmc.edu::de1b2290-bd50-4a20-ae97-a57e2d391acf" providerId="AD" clId="Web-{A48FFADA-689E-4BEC-993E-04B958EF4E71}" dt="2023-09-17T18:36:29.724" v="116" actId="1076"/>
        <pc:sldMkLst>
          <pc:docMk/>
          <pc:sldMk cId="770366997" sldId="379"/>
        </pc:sldMkLst>
        <pc:spChg chg="del">
          <ac:chgData name="Saldana, Mayra" userId="S::mayra.v.saldana@uth.tmc.edu::de1b2290-bd50-4a20-ae97-a57e2d391acf" providerId="AD" clId="Web-{A48FFADA-689E-4BEC-993E-04B958EF4E71}" dt="2023-09-17T18:36:02.754" v="108"/>
          <ac:spMkLst>
            <pc:docMk/>
            <pc:sldMk cId="770366997" sldId="379"/>
            <ac:spMk id="2" creationId="{00000000-0000-0000-0000-000000000000}"/>
          </ac:spMkLst>
        </pc:spChg>
        <pc:spChg chg="add del mod">
          <ac:chgData name="Saldana, Mayra" userId="S::mayra.v.saldana@uth.tmc.edu::de1b2290-bd50-4a20-ae97-a57e2d391acf" providerId="AD" clId="Web-{A48FFADA-689E-4BEC-993E-04B958EF4E71}" dt="2023-09-17T18:36:11.989" v="110"/>
          <ac:spMkLst>
            <pc:docMk/>
            <pc:sldMk cId="770366997" sldId="379"/>
            <ac:spMk id="5" creationId="{3FE99322-B92B-C66D-305C-2D627E08F1D2}"/>
          </ac:spMkLst>
        </pc:spChg>
        <pc:spChg chg="del">
          <ac:chgData name="Saldana, Mayra" userId="S::mayra.v.saldana@uth.tmc.edu::de1b2290-bd50-4a20-ae97-a57e2d391acf" providerId="AD" clId="Web-{A48FFADA-689E-4BEC-993E-04B958EF4E71}" dt="2023-09-17T18:36:05.645" v="109"/>
          <ac:spMkLst>
            <pc:docMk/>
            <pc:sldMk cId="770366997" sldId="379"/>
            <ac:spMk id="7" creationId="{00000000-0000-0000-0000-000000000000}"/>
          </ac:spMkLst>
        </pc:spChg>
        <pc:spChg chg="mod">
          <ac:chgData name="Saldana, Mayra" userId="S::mayra.v.saldana@uth.tmc.edu::de1b2290-bd50-4a20-ae97-a57e2d391acf" providerId="AD" clId="Web-{A48FFADA-689E-4BEC-993E-04B958EF4E71}" dt="2023-09-17T18:36:29.724" v="116" actId="1076"/>
          <ac:spMkLst>
            <pc:docMk/>
            <pc:sldMk cId="770366997" sldId="379"/>
            <ac:spMk id="8" creationId="{5B92790B-EBCB-4397-BDFB-8EDF85BCFDCE}"/>
          </ac:spMkLst>
        </pc:spChg>
        <pc:spChg chg="mod">
          <ac:chgData name="Saldana, Mayra" userId="S::mayra.v.saldana@uth.tmc.edu::de1b2290-bd50-4a20-ae97-a57e2d391acf" providerId="AD" clId="Web-{A48FFADA-689E-4BEC-993E-04B958EF4E71}" dt="2023-09-17T18:36:26.443" v="115" actId="1076"/>
          <ac:spMkLst>
            <pc:docMk/>
            <pc:sldMk cId="770366997" sldId="379"/>
            <ac:spMk id="9" creationId="{7F1EC019-5B82-47CA-AC98-121BAACCF7A1}"/>
          </ac:spMkLst>
        </pc:spChg>
        <pc:picChg chg="add del mod">
          <ac:chgData name="Saldana, Mayra" userId="S::mayra.v.saldana@uth.tmc.edu::de1b2290-bd50-4a20-ae97-a57e2d391acf" providerId="AD" clId="Web-{A48FFADA-689E-4BEC-993E-04B958EF4E71}" dt="2023-09-17T18:36:23.036" v="114" actId="1076"/>
          <ac:picMkLst>
            <pc:docMk/>
            <pc:sldMk cId="770366997" sldId="379"/>
            <ac:picMk id="6" creationId="{00000000-0000-0000-0000-000000000000}"/>
          </ac:picMkLst>
        </pc:picChg>
      </pc:sldChg>
    </pc:docChg>
  </pc:docChgLst>
</pc:chgInfo>
</file>

<file path=ppt/comments/modernComment_108_0.xml><?xml version="1.0" encoding="utf-8"?>
<p188:cmLst xmlns:a="http://schemas.openxmlformats.org/drawingml/2006/main" xmlns:r="http://schemas.openxmlformats.org/officeDocument/2006/relationships" xmlns:p188="http://schemas.microsoft.com/office/powerpoint/2018/8/main">
  <p188:cm id="{01E26E1F-FA31-476A-B110-DC10733DC8C1}" authorId="{FA582280-24CD-B7E9-C7E0-F5B7A86A54B1}" status="resolved" created="2023-08-04T04:29:22.997" complete="100000">
    <pc:sldMkLst xmlns:pc="http://schemas.microsoft.com/office/powerpoint/2013/main/command">
      <pc:docMk/>
      <pc:sldMk cId="0" sldId="264"/>
    </pc:sldMkLst>
    <p188:txBody>
      <a:bodyPr/>
      <a:lstStyle/>
      <a:p>
        <a:r>
          <a:rPr lang="en-US"/>
          <a:t>I don't think I understand this one -  
It if we are talking about promoting fruits and veggies - it doesn't really help us see how to do that.   
I also think this is a lot of food
a lot of unhealthy foods
or is this more about lots of portions?</a:t>
        </a:r>
      </a:p>
    </p188:txBody>
  </p188:cm>
</p188:cmLst>
</file>

<file path=ppt/comments/modernComment_12B_0.xml><?xml version="1.0" encoding="utf-8"?>
<p188:cmLst xmlns:a="http://schemas.openxmlformats.org/drawingml/2006/main" xmlns:r="http://schemas.openxmlformats.org/officeDocument/2006/relationships" xmlns:p188="http://schemas.microsoft.com/office/powerpoint/2018/8/main">
  <p188:cm id="{E14B2986-47C0-480E-A3A8-0EDDE8EA250B}" authorId="{44F035FE-14E0-B4AE-0BE8-C4C9C4643272}" status="resolved" created="2023-06-07T21:19:53.363" complete="100000">
    <pc:sldMkLst xmlns:pc="http://schemas.microsoft.com/office/powerpoint/2013/main/command">
      <pc:docMk/>
      <pc:sldMk cId="0" sldId="299"/>
    </pc:sldMkLst>
    <p188:txBody>
      <a:bodyPr/>
      <a:lstStyle/>
      <a:p>
        <a:r>
          <a:rPr lang="en-US"/>
          <a:t>Reininger-Feels like we are flipping around goals and action</a:t>
        </a:r>
      </a:p>
    </p188:txBody>
  </p188:cm>
  <p188:cm id="{423D544B-54EB-4074-95B1-00E60C56735E}" authorId="{44F035FE-14E0-B4AE-0BE8-C4C9C4643272}" status="resolved" created="2023-06-07T21:24:38.495" complete="100000">
    <ac:txMkLst xmlns:ac="http://schemas.microsoft.com/office/drawing/2013/main/command">
      <pc:docMk xmlns:pc="http://schemas.microsoft.com/office/powerpoint/2013/main/command"/>
      <pc:sldMk xmlns:pc="http://schemas.microsoft.com/office/powerpoint/2013/main/command" cId="0" sldId="299"/>
      <ac:spMk id="14" creationId="{00000000-0000-0000-0000-000000000000}"/>
      <ac:txMk cp="0">
        <ac:context len="9" hash="3267546767"/>
      </ac:txMk>
    </ac:txMkLst>
    <p188:pos x="2911415" y="517584"/>
    <p188:txBody>
      <a:bodyPr/>
      <a:lstStyle/>
      <a:p>
        <a:r>
          <a:rPr lang="en-US"/>
          <a:t>make the goal the specific behavior, action how you are going to achieve that behavior</a:t>
        </a:r>
      </a:p>
    </p188:txBody>
  </p188:cm>
</p188:cmLst>
</file>

<file path=ppt/comments/modernComment_16E_84323114.xml><?xml version="1.0" encoding="utf-8"?>
<p188:cmLst xmlns:a="http://schemas.openxmlformats.org/drawingml/2006/main" xmlns:r="http://schemas.openxmlformats.org/officeDocument/2006/relationships" xmlns:p188="http://schemas.microsoft.com/office/powerpoint/2018/8/main">
  <p188:cm id="{AA60C779-CFFB-46C8-9F3F-6E852D97380E}" authorId="{FA582280-24CD-B7E9-C7E0-F5B7A86A54B1}" status="resolved" created="2023-08-04T04:32:19.426" complete="100000">
    <pc:sldMkLst xmlns:pc="http://schemas.microsoft.com/office/powerpoint/2013/main/command">
      <pc:docMk/>
      <pc:sldMk cId="2217881876" sldId="366"/>
    </pc:sldMkLst>
    <p188:txBody>
      <a:bodyPr/>
      <a:lstStyle/>
      <a:p>
        <a:r>
          <a:rPr lang="en-US"/>
          <a:t>Seems like this should be earlier when you were talking about portions</a:t>
        </a:r>
      </a:p>
    </p188:txBody>
  </p188:cm>
</p188:cmLst>
</file>

<file path=ppt/comments/modernComment_172_6036ADE0.xml><?xml version="1.0" encoding="utf-8"?>
<p188:cmLst xmlns:a="http://schemas.openxmlformats.org/drawingml/2006/main" xmlns:r="http://schemas.openxmlformats.org/officeDocument/2006/relationships" xmlns:p188="http://schemas.microsoft.com/office/powerpoint/2018/8/main">
  <p188:cm id="{6C33A738-6422-45CA-8E9D-3198AD3C13FC}" authorId="{FA582280-24CD-B7E9-C7E0-F5B7A86A54B1}" status="resolved" created="2023-08-04T04:27:51.291" complete="100000">
    <pc:sldMkLst xmlns:pc="http://schemas.microsoft.com/office/powerpoint/2013/main/command">
      <pc:docMk/>
      <pc:sldMk cId="1614196192" sldId="370"/>
    </pc:sldMkLst>
    <p188:txBody>
      <a:bodyPr/>
      <a:lstStyle/>
      <a:p>
        <a:r>
          <a:rPr lang="en-US"/>
          <a:t>good idea to show the hands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hoosemyplate.gov/frui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hoosemyplate.gov/vegetable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bloodpressure/index.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cdc.gov/diabetes/basics/prediabetes.html" TargetMode="External"/><Relationship Id="rId5" Type="http://schemas.openxmlformats.org/officeDocument/2006/relationships/hyperlink" Target="https://www.cdc.gov/stroke/index.htm" TargetMode="External"/><Relationship Id="rId4" Type="http://schemas.openxmlformats.org/officeDocument/2006/relationships/hyperlink" Target="https://www.cdc.gov/heartdisease/index.ht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Depending on their age and sex federal guidelines recommend that adults eat at least </a:t>
            </a:r>
            <a:r>
              <a:rPr lang="en-US" u="sng">
                <a:hlinkClick r:id="rId3"/>
              </a:rPr>
              <a:t>1½ to 2 cups per day of </a:t>
            </a:r>
            <a:r>
              <a:rPr lang="en-US" u="sng" err="1">
                <a:hlinkClick r:id="rId3"/>
              </a:rPr>
              <a:t>fruit</a:t>
            </a:r>
            <a:r>
              <a:rPr lang="en-US" err="1">
                <a:hlinkClick r:id="rId3"/>
              </a:rPr>
              <a:t>external</a:t>
            </a:r>
            <a:r>
              <a:rPr lang="en-US">
                <a:hlinkClick r:id="rId3"/>
              </a:rPr>
              <a:t> icon</a:t>
            </a:r>
            <a:r>
              <a:rPr lang="en-US"/>
              <a:t> and </a:t>
            </a:r>
            <a:r>
              <a:rPr lang="en-US" u="sng">
                <a:hlinkClick r:id="rId4"/>
              </a:rPr>
              <a:t>2 to 3 cups per day of </a:t>
            </a:r>
            <a:r>
              <a:rPr lang="en-US" u="sng" err="1">
                <a:hlinkClick r:id="rId4"/>
              </a:rPr>
              <a:t>vegetables</a:t>
            </a:r>
            <a:r>
              <a:rPr lang="en-US" err="1">
                <a:hlinkClick r:id="rId4"/>
              </a:rPr>
              <a:t>external</a:t>
            </a:r>
            <a:r>
              <a:rPr lang="en-US">
                <a:hlinkClick r:id="rId4"/>
              </a:rPr>
              <a:t> icon</a:t>
            </a:r>
            <a:r>
              <a:rPr lang="en-US"/>
              <a:t> as part of a healthy eating pattern.</a:t>
            </a:r>
          </a:p>
          <a:p>
            <a:endParaRPr lang="en-US"/>
          </a:p>
          <a:p>
            <a:r>
              <a:rPr lang="en-US"/>
              <a:t>“This report highlights that very few Americans eat the recommended amount of fruits and vegetables every day, putting them at risk for chronic diseases like diabetes and heart disease,”</a:t>
            </a:r>
            <a:endParaRPr lang="es-MX"/>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ts val="7038"/>
              </a:lnSpc>
            </a:pPr>
            <a:r>
              <a:rPr lang="en-US" sz="1400">
                <a:solidFill>
                  <a:srgbClr val="141414"/>
                </a:solidFill>
                <a:latin typeface="Glacial Indifference"/>
              </a:rPr>
              <a:t>EFECTOS NEGATIVOS DE </a:t>
            </a:r>
          </a:p>
          <a:p>
            <a:pPr>
              <a:lnSpc>
                <a:spcPts val="7038"/>
              </a:lnSpc>
            </a:pPr>
            <a:r>
              <a:rPr lang="en-US" sz="1400">
                <a:solidFill>
                  <a:srgbClr val="141414"/>
                </a:solidFill>
                <a:latin typeface="Glacial Indifference"/>
              </a:rPr>
              <a:t>UN PATRON ALIMENTICIO POBRE EN NUTRIENTES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Source: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https://www.cdc.gov/chronicdisease/resources/publications/factsheets/nutrition.htm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Overweight</a:t>
            </a:r>
            <a:r>
              <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 and </a:t>
            </a: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Obesity</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Eating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healthy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diet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along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with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getting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enough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physical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activity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sleep</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help</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children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grow</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up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healthy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prevent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overweight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obesity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United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States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20%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young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people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aged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19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years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42%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adults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have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obesity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which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put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them</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risk</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heart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disease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type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 diabetes,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some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Heart </a:t>
            </a: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Disease</a:t>
            </a:r>
            <a:r>
              <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 and </a:t>
            </a: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Stroke</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endParaRPr kumimoji="0" lang="es-MX" altLang="es-MX"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Two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leading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causes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heart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disease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stroke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are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high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blood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pressure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high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blood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cholesterol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Consuming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too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much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sodium</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increase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sng" strike="noStrike" cap="none" normalizeH="0" baseline="0" err="1">
                <a:ln>
                  <a:noFill/>
                </a:ln>
                <a:solidFill>
                  <a:srgbClr val="075290"/>
                </a:solidFill>
                <a:effectLst/>
                <a:latin typeface="Open Sans" panose="020B0606030504020204" pitchFamily="34" charset="0"/>
                <a:cs typeface="Open Sans" panose="020B0606030504020204" pitchFamily="34" charset="0"/>
                <a:hlinkClick r:id="rId3"/>
              </a:rPr>
              <a:t>blood</a:t>
            </a:r>
            <a:r>
              <a:rPr kumimoji="0" lang="es-MX" altLang="es-MX" sz="1200" b="0" i="0" u="sng" strike="noStrike" cap="none" normalizeH="0" baseline="0">
                <a:ln>
                  <a:noFill/>
                </a:ln>
                <a:solidFill>
                  <a:srgbClr val="075290"/>
                </a:solidFill>
                <a:effectLst/>
                <a:latin typeface="Open Sans" panose="020B0606030504020204" pitchFamily="34" charset="0"/>
                <a:cs typeface="Open Sans" panose="020B0606030504020204" pitchFamily="34" charset="0"/>
                <a:hlinkClick r:id="rId3"/>
              </a:rPr>
              <a:t> </a:t>
            </a:r>
            <a:r>
              <a:rPr kumimoji="0" lang="es-MX" altLang="es-MX" sz="1200" b="0" i="0" u="sng" strike="noStrike" cap="none" normalizeH="0" baseline="0" err="1">
                <a:ln>
                  <a:noFill/>
                </a:ln>
                <a:solidFill>
                  <a:srgbClr val="075290"/>
                </a:solidFill>
                <a:effectLst/>
                <a:latin typeface="Open Sans" panose="020B0606030504020204" pitchFamily="34" charset="0"/>
                <a:cs typeface="Open Sans" panose="020B0606030504020204" pitchFamily="34" charset="0"/>
                <a:hlinkClick r:id="rId3"/>
              </a:rPr>
              <a:t>pressure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risk</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for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sng" strike="noStrike" cap="none" normalizeH="0" baseline="0" err="1">
                <a:ln>
                  <a:noFill/>
                </a:ln>
                <a:solidFill>
                  <a:srgbClr val="075290"/>
                </a:solidFill>
                <a:effectLst/>
                <a:latin typeface="Open Sans" panose="020B0606030504020204" pitchFamily="34" charset="0"/>
                <a:cs typeface="Open Sans" panose="020B0606030504020204" pitchFamily="34" charset="0"/>
                <a:hlinkClick r:id="rId4"/>
              </a:rPr>
              <a:t>heart</a:t>
            </a:r>
            <a:r>
              <a:rPr kumimoji="0" lang="es-MX" altLang="es-MX" sz="1200" b="0" i="0" u="sng" strike="noStrike" cap="none" normalizeH="0" baseline="0">
                <a:ln>
                  <a:noFill/>
                </a:ln>
                <a:solidFill>
                  <a:srgbClr val="075290"/>
                </a:solidFill>
                <a:effectLst/>
                <a:latin typeface="Open Sans" panose="020B0606030504020204" pitchFamily="34" charset="0"/>
                <a:cs typeface="Open Sans" panose="020B0606030504020204" pitchFamily="34" charset="0"/>
                <a:hlinkClick r:id="rId4"/>
              </a:rPr>
              <a:t> </a:t>
            </a:r>
            <a:r>
              <a:rPr kumimoji="0" lang="es-MX" altLang="es-MX" sz="1200" b="0" i="0" u="sng" strike="noStrike" cap="none" normalizeH="0" baseline="0" err="1">
                <a:ln>
                  <a:noFill/>
                </a:ln>
                <a:solidFill>
                  <a:srgbClr val="075290"/>
                </a:solidFill>
                <a:effectLst/>
                <a:latin typeface="Open Sans" panose="020B0606030504020204" pitchFamily="34" charset="0"/>
                <a:cs typeface="Open Sans" panose="020B0606030504020204" pitchFamily="34" charset="0"/>
                <a:hlinkClick r:id="rId4"/>
              </a:rPr>
              <a:t>disease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sng" strike="noStrike" cap="none" normalizeH="0" baseline="0" err="1">
                <a:ln>
                  <a:noFill/>
                </a:ln>
                <a:solidFill>
                  <a:srgbClr val="075290"/>
                </a:solidFill>
                <a:effectLst/>
                <a:latin typeface="Open Sans" panose="020B0606030504020204" pitchFamily="34" charset="0"/>
                <a:cs typeface="Open Sans" panose="020B0606030504020204" pitchFamily="34" charset="0"/>
                <a:hlinkClick r:id="rId5"/>
              </a:rPr>
              <a:t>stroke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Current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guidelines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recommend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getting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less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than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2,300 mg a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day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but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Americans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consume more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than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3,400 mg a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day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average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t>
            </a:r>
            <a:endParaRPr kumimoji="0" lang="es-MX" altLang="es-MX"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Over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70%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sodium</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that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Americans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eat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comes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from</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packaged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processed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store-</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bought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restaurant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foods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Eating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foods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low</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saturated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fats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high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fiber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increasing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access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low-sodium</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foods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along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with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regular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physical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activity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help</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prevent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high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blood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cholesterol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high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blood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pressure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Type</a:t>
            </a:r>
            <a:r>
              <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 2 Diabetes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People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who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are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overweight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have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obesity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are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increased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risk</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type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 diabetes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compared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those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healthybecause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over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time,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their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bodies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become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less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able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use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insulin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make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US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adults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96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million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—more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than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1 in 3—</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have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sng" strike="noStrike" cap="none" normalizeH="0" baseline="0">
                <a:ln>
                  <a:noFill/>
                </a:ln>
                <a:solidFill>
                  <a:srgbClr val="075290"/>
                </a:solidFill>
                <a:effectLst/>
                <a:latin typeface="Open Sans" panose="020B0606030504020204" pitchFamily="34" charset="0"/>
                <a:cs typeface="Open Sans" panose="020B0606030504020204" pitchFamily="34" charset="0"/>
                <a:hlinkClick r:id="rId6"/>
              </a:rPr>
              <a:t>prediabetes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more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than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8 in 10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them</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don’t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know</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have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Although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rate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new cases has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decreased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recent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years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number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adults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with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diagnosed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diabetes has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nearly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doubled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last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decades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US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population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has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increased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aged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become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more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overweight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Cancer</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unhealthy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diet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increase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risk</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some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Consuming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unhealthy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food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beverages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such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sugar-sweetened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beverages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highly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processed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food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lead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weight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gain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obesity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other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chronic</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conditions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that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put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people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higher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risk</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least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13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types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including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endometrial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uterine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breast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postmenopausal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women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colorectal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risk</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colorectal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also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associated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with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eating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red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processed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meat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t>
            </a:r>
            <a:endParaRPr kumimoji="0" lang="es-MX" altLang="es-MX" sz="19600" b="0" i="0" u="none" strike="noStrike" cap="none" normalizeH="0" baseline="0">
              <a:ln>
                <a:noFill/>
              </a:ln>
              <a:solidFill>
                <a:srgbClr val="000000"/>
              </a:solidFill>
              <a:effectLst/>
              <a:latin typeface="Open Sans" panose="020B0606030504020204" pitchFamily="34" charset="0"/>
              <a:cs typeface="Open Sans" panose="020B0606030504020204" pitchFamily="34" charset="0"/>
            </a:endParaRP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defTabSz="933237">
              <a:defRPr/>
            </a:pPr>
            <a:r>
              <a:rPr lang="en-US" sz="1100">
                <a:solidFill>
                  <a:schemeClr val="bg1"/>
                </a:solidFill>
              </a:rPr>
              <a:t>Fruits and vegetables high in Vitamin A include: carrots, dark leafy greens like kale and romaine lettuce, squash, cantaloupe, and mango </a:t>
            </a:r>
          </a:p>
        </p:txBody>
      </p:sp>
      <p:sp>
        <p:nvSpPr>
          <p:cNvPr id="4" name="Slide Number Placeholder 3"/>
          <p:cNvSpPr>
            <a:spLocks noGrp="1"/>
          </p:cNvSpPr>
          <p:nvPr>
            <p:ph type="sldNum" sz="quarter" idx="10"/>
          </p:nvPr>
        </p:nvSpPr>
        <p:spPr/>
        <p:txBody>
          <a:bodyPr/>
          <a:lstStyle/>
          <a:p>
            <a:fld id="{2F9CA3A7-F5C9-409E-8257-1081D2680B14}" type="slidenum">
              <a:rPr lang="en-US" smtClean="0"/>
              <a:t>13</a:t>
            </a:fld>
            <a:endParaRPr lang="en-US"/>
          </a:p>
        </p:txBody>
      </p:sp>
    </p:spTree>
    <p:extLst>
      <p:ext uri="{BB962C8B-B14F-4D97-AF65-F5344CB8AC3E}">
        <p14:creationId xmlns:p14="http://schemas.microsoft.com/office/powerpoint/2010/main" val="2257243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defTabSz="933237">
              <a:defRPr/>
            </a:pPr>
            <a:r>
              <a:rPr lang="en-US" sz="1100">
                <a:solidFill>
                  <a:schemeClr val="bg1"/>
                </a:solidFill>
              </a:rPr>
              <a:t>Fiber helps your digestive tract function properly and may reduce the risk of heart disease. </a:t>
            </a:r>
          </a:p>
          <a:p>
            <a:pPr defTabSz="933237">
              <a:defRPr/>
            </a:pPr>
            <a:endParaRPr lang="en-US" sz="1100">
              <a:solidFill>
                <a:schemeClr val="bg1"/>
              </a:solidFill>
            </a:endParaRPr>
          </a:p>
          <a:p>
            <a:pPr defTabSz="933237">
              <a:defRPr/>
            </a:pPr>
            <a:r>
              <a:rPr lang="en-US" sz="1100">
                <a:solidFill>
                  <a:schemeClr val="bg1"/>
                </a:solidFill>
              </a:rPr>
              <a:t>Fruits and vegetables high in fiber include: </a:t>
            </a:r>
          </a:p>
          <a:p>
            <a:pPr marL="174982" indent="-174982" defTabSz="933237">
              <a:buFont typeface="Arial" panose="020B0604020202020204" pitchFamily="34" charset="0"/>
              <a:buChar char="•"/>
              <a:defRPr/>
            </a:pPr>
            <a:r>
              <a:rPr lang="en-US" sz="1100">
                <a:solidFill>
                  <a:schemeClr val="bg1"/>
                </a:solidFill>
              </a:rPr>
              <a:t>Raspberries</a:t>
            </a:r>
          </a:p>
          <a:p>
            <a:pPr marL="174982" indent="-174982" defTabSz="933237">
              <a:buFont typeface="Arial" panose="020B0604020202020204" pitchFamily="34" charset="0"/>
              <a:buChar char="•"/>
              <a:defRPr/>
            </a:pPr>
            <a:r>
              <a:rPr lang="en-US" sz="1100">
                <a:solidFill>
                  <a:schemeClr val="bg1"/>
                </a:solidFill>
              </a:rPr>
              <a:t>Pear, with skin</a:t>
            </a:r>
          </a:p>
          <a:p>
            <a:pPr marL="174982" indent="-174982" defTabSz="933237">
              <a:buFont typeface="Arial" panose="020B0604020202020204" pitchFamily="34" charset="0"/>
              <a:buChar char="•"/>
              <a:defRPr/>
            </a:pPr>
            <a:r>
              <a:rPr lang="en-US" sz="1100">
                <a:solidFill>
                  <a:schemeClr val="bg1"/>
                </a:solidFill>
              </a:rPr>
              <a:t>Apple, with skin</a:t>
            </a:r>
          </a:p>
          <a:p>
            <a:pPr marL="174982" indent="-174982" defTabSz="933237">
              <a:buFont typeface="Arial" panose="020B0604020202020204" pitchFamily="34" charset="0"/>
              <a:buChar char="•"/>
              <a:defRPr/>
            </a:pPr>
            <a:r>
              <a:rPr lang="en-US" sz="1100">
                <a:solidFill>
                  <a:schemeClr val="bg1"/>
                </a:solidFill>
              </a:rPr>
              <a:t>Bananas</a:t>
            </a:r>
          </a:p>
          <a:p>
            <a:pPr marL="174982" indent="-174982" defTabSz="933237">
              <a:buFont typeface="Arial" panose="020B0604020202020204" pitchFamily="34" charset="0"/>
              <a:buChar char="•"/>
              <a:defRPr/>
            </a:pPr>
            <a:r>
              <a:rPr lang="en-US" sz="1100">
                <a:solidFill>
                  <a:schemeClr val="bg1"/>
                </a:solidFill>
              </a:rPr>
              <a:t>Artichoke</a:t>
            </a:r>
          </a:p>
          <a:p>
            <a:pPr marL="174982" indent="-174982" defTabSz="933237">
              <a:buFont typeface="Arial" panose="020B0604020202020204" pitchFamily="34" charset="0"/>
              <a:buChar char="•"/>
              <a:defRPr/>
            </a:pPr>
            <a:r>
              <a:rPr lang="en-US" sz="1100">
                <a:solidFill>
                  <a:schemeClr val="bg1"/>
                </a:solidFill>
              </a:rPr>
              <a:t>Green peas</a:t>
            </a:r>
          </a:p>
          <a:p>
            <a:pPr marL="174982" indent="-174982" defTabSz="933237">
              <a:buFont typeface="Arial" panose="020B0604020202020204" pitchFamily="34" charset="0"/>
              <a:buChar char="•"/>
              <a:defRPr/>
            </a:pPr>
            <a:r>
              <a:rPr lang="en-US" sz="1100" err="1">
                <a:solidFill>
                  <a:schemeClr val="bg1"/>
                </a:solidFill>
              </a:rPr>
              <a:t>Brocolli</a:t>
            </a:r>
            <a:r>
              <a:rPr lang="en-US" sz="1100">
                <a:solidFill>
                  <a:schemeClr val="bg1"/>
                </a:solidFill>
              </a:rPr>
              <a:t> </a:t>
            </a: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14</a:t>
            </a:fld>
            <a:endParaRPr lang="en-US"/>
          </a:p>
        </p:txBody>
      </p:sp>
    </p:spTree>
    <p:extLst>
      <p:ext uri="{BB962C8B-B14F-4D97-AF65-F5344CB8AC3E}">
        <p14:creationId xmlns:p14="http://schemas.microsoft.com/office/powerpoint/2010/main" val="3309478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sz="1100">
                <a:solidFill>
                  <a:srgbClr val="000000"/>
                </a:solidFill>
                <a:latin typeface="HK Grotesk Light Bold"/>
              </a:rPr>
              <a:t>Cocina una cena saludable solo una vez a la semana, ese es un gran primer paso.
Trate de cocinar las comidas en lotes el fin de semana para calentar para las cenas durante la semana.</a:t>
            </a:r>
            <a:endParaRPr lang="en-US" sz="1100">
              <a:solidFill>
                <a:srgbClr val="000000"/>
              </a:solidFill>
              <a:latin typeface="HK Grotesk Light Bold"/>
            </a:endParaRP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16</a:t>
            </a:fld>
            <a:endParaRPr lang="en-US"/>
          </a:p>
        </p:txBody>
      </p:sp>
    </p:spTree>
    <p:extLst>
      <p:ext uri="{BB962C8B-B14F-4D97-AF65-F5344CB8AC3E}">
        <p14:creationId xmlns:p14="http://schemas.microsoft.com/office/powerpoint/2010/main" val="325191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sz="1100">
                <a:solidFill>
                  <a:srgbClr val="000000"/>
                </a:solidFill>
                <a:latin typeface="HK Grotesk Light Bold"/>
              </a:rPr>
              <a:t>Cocina una cena saludable solo una vez a la semana, ese es un gran primer paso.
Trate de cocinar las comidas en lotes el fin de semana para calentar para las cenas durante la semana.</a:t>
            </a:r>
            <a:endParaRPr lang="en-US" sz="1100">
              <a:solidFill>
                <a:srgbClr val="000000"/>
              </a:solidFill>
              <a:latin typeface="HK Grotesk Light Bold"/>
            </a:endParaRP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17</a:t>
            </a:fld>
            <a:endParaRPr lang="en-US"/>
          </a:p>
        </p:txBody>
      </p:sp>
    </p:spTree>
    <p:extLst>
      <p:ext uri="{BB962C8B-B14F-4D97-AF65-F5344CB8AC3E}">
        <p14:creationId xmlns:p14="http://schemas.microsoft.com/office/powerpoint/2010/main" val="3832863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18</a:t>
            </a:fld>
            <a:endParaRPr lang="en-US"/>
          </a:p>
        </p:txBody>
      </p:sp>
    </p:spTree>
    <p:extLst>
      <p:ext uri="{BB962C8B-B14F-4D97-AF65-F5344CB8AC3E}">
        <p14:creationId xmlns:p14="http://schemas.microsoft.com/office/powerpoint/2010/main" val="3251910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19</a:t>
            </a:fld>
            <a:endParaRPr lang="en-US"/>
          </a:p>
        </p:txBody>
      </p:sp>
    </p:spTree>
    <p:extLst>
      <p:ext uri="{BB962C8B-B14F-4D97-AF65-F5344CB8AC3E}">
        <p14:creationId xmlns:p14="http://schemas.microsoft.com/office/powerpoint/2010/main" val="4000098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s-MX"/>
              <a:t>Reducido:
alimentos procesados 
Al crear su plan de acción, es importante saber lo siguiente: 
✓ Qué harás 
✓ Dónde lo harás 
✓ Cuándo lo harás 
✓ Cuánto tiempo lo harás 
Establecer metas puede ser el primer paso para crear su plan de acción para controlar su presión arterial.
Un posible objetivo podría ser medir su presión arterial dos veces al día entre ahora y la próxima cita con su proveedor de atención médica. Para lograr ese objetivo, puede obtener lecturas de la presión arterial una vez por la mañana y una vez por la noche.
Al crear sus metas, tenga en cuenta qué desafíos podría enfrentar y cómo los superaría.
¿Cuál podría ser su objetivo personal para controlar su presión arterial?</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a:cs typeface="Calibri"/>
              </a:rPr>
              <a:t>ACTIVIDAD</a:t>
            </a:r>
          </a:p>
          <a:p>
            <a:endParaRPr lang="en-US" b="1">
              <a:cs typeface="Calibri"/>
            </a:endParaRPr>
          </a:p>
          <a:p>
            <a:r>
              <a:rPr lang="en-US" b="1" err="1">
                <a:cs typeface="Calibri"/>
              </a:rPr>
              <a:t>Entregar</a:t>
            </a:r>
            <a:r>
              <a:rPr lang="en-US" b="1">
                <a:cs typeface="Calibri"/>
              </a:rPr>
              <a:t> una hoja de </a:t>
            </a:r>
            <a:r>
              <a:rPr lang="en-US" b="1" err="1">
                <a:cs typeface="Calibri"/>
              </a:rPr>
              <a:t>trabajo</a:t>
            </a:r>
            <a:r>
              <a:rPr lang="en-US" b="1">
                <a:cs typeface="Calibri"/>
              </a:rPr>
              <a:t> para que </a:t>
            </a:r>
            <a:r>
              <a:rPr lang="en-US" b="1" err="1">
                <a:cs typeface="Calibri"/>
              </a:rPr>
              <a:t>cada</a:t>
            </a:r>
            <a:r>
              <a:rPr lang="en-US" b="1">
                <a:cs typeface="Calibri"/>
              </a:rPr>
              <a:t> persona </a:t>
            </a:r>
            <a:r>
              <a:rPr lang="en-US" b="1" err="1">
                <a:cs typeface="Calibri"/>
              </a:rPr>
              <a:t>piense</a:t>
            </a:r>
            <a:r>
              <a:rPr lang="en-US" b="1">
                <a:cs typeface="Calibri"/>
              </a:rPr>
              <a:t> </a:t>
            </a:r>
            <a:r>
              <a:rPr lang="en-US" b="1" err="1">
                <a:cs typeface="Calibri"/>
              </a:rPr>
              <a:t>en</a:t>
            </a:r>
            <a:r>
              <a:rPr lang="en-US" b="1">
                <a:cs typeface="Calibri"/>
              </a:rPr>
              <a:t> sus </a:t>
            </a:r>
            <a:r>
              <a:rPr lang="en-US" b="1" err="1">
                <a:cs typeface="Calibri"/>
              </a:rPr>
              <a:t>comidas</a:t>
            </a:r>
            <a:r>
              <a:rPr lang="en-US" b="1">
                <a:cs typeface="Calibri"/>
              </a:rPr>
              <a:t> </a:t>
            </a:r>
            <a:r>
              <a:rPr lang="en-US" b="1" err="1">
                <a:cs typeface="Calibri"/>
              </a:rPr>
              <a:t>habituales</a:t>
            </a:r>
            <a:r>
              <a:rPr lang="en-US" b="1">
                <a:cs typeface="Calibri"/>
              </a:rPr>
              <a:t> y </a:t>
            </a:r>
            <a:r>
              <a:rPr lang="en-US" b="1" err="1">
                <a:cs typeface="Calibri"/>
              </a:rPr>
              <a:t>saque</a:t>
            </a:r>
            <a:r>
              <a:rPr lang="en-US" b="1">
                <a:cs typeface="Calibri"/>
              </a:rPr>
              <a:t> una idea de </a:t>
            </a:r>
            <a:r>
              <a:rPr lang="en-US" b="1" err="1">
                <a:cs typeface="Calibri"/>
              </a:rPr>
              <a:t>cuantas</a:t>
            </a:r>
            <a:r>
              <a:rPr lang="en-US" b="1">
                <a:cs typeface="Calibri"/>
              </a:rPr>
              <a:t> de sus </a:t>
            </a:r>
            <a:r>
              <a:rPr lang="en-US" b="1" err="1">
                <a:cs typeface="Calibri"/>
              </a:rPr>
              <a:t>comidas</a:t>
            </a:r>
            <a:r>
              <a:rPr lang="en-US" b="1">
                <a:cs typeface="Calibri"/>
              </a:rPr>
              <a:t> </a:t>
            </a:r>
            <a:r>
              <a:rPr lang="en-US" b="1" err="1">
                <a:cs typeface="Calibri"/>
              </a:rPr>
              <a:t>incluyen</a:t>
            </a:r>
            <a:r>
              <a:rPr lang="en-US" b="1">
                <a:cs typeface="Calibri"/>
              </a:rPr>
              <a:t> </a:t>
            </a:r>
            <a:r>
              <a:rPr lang="en-US" b="1" err="1">
                <a:cs typeface="Calibri"/>
              </a:rPr>
              <a:t>frutas</a:t>
            </a:r>
            <a:r>
              <a:rPr lang="en-US" b="1">
                <a:cs typeface="Calibri"/>
              </a:rPr>
              <a:t> y </a:t>
            </a:r>
            <a:r>
              <a:rPr lang="en-US" b="1" err="1">
                <a:cs typeface="Calibri"/>
              </a:rPr>
              <a:t>verduras</a:t>
            </a:r>
            <a:r>
              <a:rPr lang="en-US" b="1">
                <a:cs typeface="Calibri"/>
              </a:rPr>
              <a:t> </a:t>
            </a:r>
            <a:r>
              <a:rPr lang="en-US" b="1" err="1">
                <a:cs typeface="Calibri"/>
              </a:rPr>
              <a:t>en</a:t>
            </a:r>
            <a:r>
              <a:rPr lang="en-US" b="1">
                <a:cs typeface="Calibri"/>
              </a:rPr>
              <a:t> </a:t>
            </a:r>
            <a:r>
              <a:rPr lang="en-US" b="1" err="1">
                <a:cs typeface="Calibri"/>
              </a:rPr>
              <a:t>relacion</a:t>
            </a:r>
            <a:r>
              <a:rPr lang="en-US" b="1">
                <a:cs typeface="Calibri"/>
              </a:rPr>
              <a:t> al </a:t>
            </a:r>
            <a:r>
              <a:rPr lang="en-US" b="1" err="1">
                <a:cs typeface="Calibri"/>
              </a:rPr>
              <a:t>tamano</a:t>
            </a:r>
            <a:r>
              <a:rPr lang="en-US" b="1">
                <a:cs typeface="Calibri"/>
              </a:rPr>
              <a:t> de una </a:t>
            </a:r>
            <a:r>
              <a:rPr lang="en-US" b="1" err="1">
                <a:cs typeface="Calibri"/>
              </a:rPr>
              <a:t>porcion</a:t>
            </a:r>
            <a:r>
              <a:rPr lang="en-US" b="1">
                <a:cs typeface="Calibri"/>
              </a:rPr>
              <a:t> con </a:t>
            </a:r>
            <a:r>
              <a:rPr lang="en-US" b="1" err="1">
                <a:cs typeface="Calibri"/>
              </a:rPr>
              <a:t>medida</a:t>
            </a:r>
            <a:r>
              <a:rPr lang="en-US" b="1">
                <a:cs typeface="Calibri"/>
              </a:rPr>
              <a:t> de 1 </a:t>
            </a:r>
            <a:r>
              <a:rPr lang="en-US" b="1" err="1">
                <a:cs typeface="Calibri"/>
              </a:rPr>
              <a:t>taza</a:t>
            </a:r>
            <a:r>
              <a:rPr lang="en-US" b="1">
                <a:cs typeface="Calibri"/>
              </a:rPr>
              <a:t>.</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90000"/>
              </a:lnSpc>
              <a:spcAft>
                <a:spcPts val="600"/>
              </a:spcAft>
            </a:pPr>
            <a:r>
              <a:rPr lang="en-US" b="1"/>
              <a:t>As you fill out your meal plan, think about the following:</a:t>
            </a:r>
            <a:endParaRPr lang="en-US"/>
          </a:p>
          <a:p>
            <a:pPr>
              <a:lnSpc>
                <a:spcPct val="90000"/>
              </a:lnSpc>
              <a:spcAft>
                <a:spcPts val="600"/>
              </a:spcAft>
            </a:pPr>
            <a:endParaRPr lang="en-US"/>
          </a:p>
          <a:p>
            <a:pPr marL="171450" indent="-228600">
              <a:lnSpc>
                <a:spcPct val="90000"/>
              </a:lnSpc>
              <a:spcAft>
                <a:spcPts val="600"/>
              </a:spcAft>
              <a:buFont typeface="Arial,Sans-Serif"/>
              <a:buChar char="•"/>
            </a:pPr>
            <a:r>
              <a:rPr lang="en-US"/>
              <a:t>Why you want to make healthier changes in your food patterns. </a:t>
            </a:r>
          </a:p>
          <a:p>
            <a:pPr>
              <a:lnSpc>
                <a:spcPct val="90000"/>
              </a:lnSpc>
              <a:spcAft>
                <a:spcPts val="600"/>
              </a:spcAft>
            </a:pPr>
            <a:endParaRPr lang="en-US"/>
          </a:p>
          <a:p>
            <a:pPr marL="171450" indent="-228600">
              <a:lnSpc>
                <a:spcPct val="90000"/>
              </a:lnSpc>
              <a:spcAft>
                <a:spcPts val="600"/>
              </a:spcAft>
              <a:buFont typeface="Arial,Sans-Serif"/>
              <a:buChar char="•"/>
            </a:pPr>
            <a:r>
              <a:rPr lang="en-US"/>
              <a:t>What motivates you to make changes that might not be easy but are worth doing for a better health.</a:t>
            </a:r>
          </a:p>
          <a:p>
            <a:pPr marL="171450" indent="-228600">
              <a:lnSpc>
                <a:spcPct val="90000"/>
              </a:lnSpc>
              <a:spcAft>
                <a:spcPts val="600"/>
              </a:spcAft>
              <a:buFont typeface="Arial,Sans-Serif"/>
              <a:buChar char="•"/>
            </a:pPr>
            <a:endParaRPr lang="en-US"/>
          </a:p>
          <a:p>
            <a:pPr marL="171450" indent="-228600">
              <a:lnSpc>
                <a:spcPct val="90000"/>
              </a:lnSpc>
              <a:spcAft>
                <a:spcPts val="600"/>
              </a:spcAft>
              <a:buFont typeface="Arial,Sans-Serif"/>
              <a:buChar char="•"/>
            </a:pPr>
            <a:r>
              <a:rPr lang="en-US"/>
              <a:t>Think about what barriers you may encounter and what solutions you have</a:t>
            </a:r>
          </a:p>
          <a:p>
            <a:r>
              <a:rPr lang="en-US"/>
              <a:t>Role Play an Example</a:t>
            </a:r>
            <a:endParaRPr lang="en-US">
              <a:cs typeface="Calibri"/>
            </a:endParaRPr>
          </a:p>
          <a:p>
            <a:pPr marL="450850" lvl="1" indent="-225425">
              <a:lnSpc>
                <a:spcPts val="2926"/>
              </a:lnSpc>
              <a:buFont typeface="Arial,Sans-Serif"/>
              <a:buChar char="•"/>
            </a:pPr>
            <a:r>
              <a:rPr lang="en-US"/>
              <a:t>Add one fruit or vegetable to every meal.</a:t>
            </a:r>
            <a:endParaRPr lang="en-US">
              <a:cs typeface="Calibri"/>
            </a:endParaRPr>
          </a:p>
          <a:p>
            <a:pPr marL="450850" lvl="1" indent="-225425">
              <a:lnSpc>
                <a:spcPts val="2926"/>
              </a:lnSpc>
              <a:buFont typeface="Arial,Sans-Serif"/>
              <a:buChar char="•"/>
            </a:pPr>
            <a:r>
              <a:rPr lang="en-US"/>
              <a:t>If you get fast food, ask for a salad instead of fries.</a:t>
            </a:r>
            <a:endParaRPr lang="en-US">
              <a:cs typeface="Calibri"/>
            </a:endParaRPr>
          </a:p>
          <a:p>
            <a:pPr marL="450850" lvl="1" indent="-225425">
              <a:lnSpc>
                <a:spcPts val="2926"/>
              </a:lnSpc>
              <a:buFont typeface="Arial,Sans-Serif"/>
              <a:buChar char="•"/>
            </a:pPr>
            <a:r>
              <a:rPr lang="en-US"/>
              <a:t>Commit to one salt-free day a week. Use herbs for flavor instead.</a:t>
            </a:r>
            <a:endParaRPr lang="en-US">
              <a:cs typeface="Calibri"/>
            </a:endParaRPr>
          </a:p>
          <a:p>
            <a:pPr marL="450850" lvl="1" indent="-225425">
              <a:lnSpc>
                <a:spcPts val="2926"/>
              </a:lnSpc>
              <a:buFont typeface="Arial,Sans-Serif"/>
              <a:buChar char="•"/>
            </a:pPr>
            <a:r>
              <a:rPr lang="en-US"/>
              <a:t>Keeping cut-up fruits and veggies on hand in the fridge for easy snacking. </a:t>
            </a:r>
            <a:endParaRPr lang="en-US">
              <a:cs typeface="Calibri"/>
            </a:endParaRPr>
          </a:p>
          <a:p>
            <a:pPr marL="450850" lvl="1" indent="-225425">
              <a:lnSpc>
                <a:spcPts val="2926"/>
              </a:lnSpc>
              <a:buFont typeface="Arial,Sans-Serif"/>
              <a:buChar char="•"/>
            </a:pPr>
            <a:r>
              <a:rPr lang="en-US"/>
              <a:t>Chose healthier takeout and fast-food options, like a grilled chicken sandwich instead of fried.</a:t>
            </a:r>
            <a:endParaRPr lang="en-US">
              <a:cs typeface="Calibri"/>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43473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88185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200" err="1">
                <a:solidFill>
                  <a:schemeClr val="bg1"/>
                </a:solidFill>
                <a:ea typeface="Calibri"/>
                <a:cs typeface="Calibri"/>
              </a:rPr>
              <a:t>Hacer</a:t>
            </a:r>
            <a:r>
              <a:rPr lang="en-US" sz="1200">
                <a:solidFill>
                  <a:schemeClr val="bg1"/>
                </a:solidFill>
                <a:ea typeface="Calibri"/>
                <a:cs typeface="Calibri"/>
              </a:rPr>
              <a:t> </a:t>
            </a:r>
            <a:r>
              <a:rPr lang="en-US" sz="1200" err="1">
                <a:solidFill>
                  <a:schemeClr val="bg1"/>
                </a:solidFill>
                <a:ea typeface="Calibri"/>
                <a:cs typeface="Calibri"/>
              </a:rPr>
              <a:t>demostracion</a:t>
            </a:r>
            <a:r>
              <a:rPr lang="en-US" sz="1200">
                <a:solidFill>
                  <a:schemeClr val="bg1"/>
                </a:solidFill>
                <a:ea typeface="Calibri"/>
                <a:cs typeface="Calibri"/>
              </a:rPr>
              <a:t> </a:t>
            </a:r>
            <a:r>
              <a:rPr lang="en-US" sz="1200" err="1">
                <a:solidFill>
                  <a:schemeClr val="bg1"/>
                </a:solidFill>
                <a:ea typeface="Calibri"/>
                <a:cs typeface="Calibri"/>
              </a:rPr>
              <a:t>ensenando</a:t>
            </a:r>
            <a:r>
              <a:rPr lang="en-US" sz="1200">
                <a:solidFill>
                  <a:schemeClr val="bg1"/>
                </a:solidFill>
                <a:ea typeface="Calibri"/>
                <a:cs typeface="Calibri"/>
              </a:rPr>
              <a:t> una </a:t>
            </a:r>
            <a:r>
              <a:rPr lang="en-US" sz="1200" err="1">
                <a:solidFill>
                  <a:schemeClr val="bg1"/>
                </a:solidFill>
                <a:ea typeface="Calibri"/>
                <a:cs typeface="Calibri"/>
              </a:rPr>
              <a:t>taza</a:t>
            </a:r>
            <a:endParaRPr lang="en-US" sz="1200">
              <a:solidFill>
                <a:schemeClr val="bg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Nova"/>
                <a:ea typeface="+mn-lt"/>
                <a:cs typeface="+mn-lt"/>
              </a:rPr>
              <a:t>Una </a:t>
            </a:r>
            <a:r>
              <a:rPr lang="en-US" sz="1200" b="1" err="1">
                <a:latin typeface="Arial Nova"/>
                <a:ea typeface="+mn-lt"/>
                <a:cs typeface="+mn-lt"/>
              </a:rPr>
              <a:t>porción</a:t>
            </a:r>
            <a:r>
              <a:rPr lang="en-US" sz="1200" b="1">
                <a:latin typeface="Arial Nova"/>
                <a:ea typeface="+mn-lt"/>
                <a:cs typeface="+mn-lt"/>
              </a:rPr>
              <a:t> </a:t>
            </a:r>
            <a:r>
              <a:rPr lang="en-US" sz="1200">
                <a:latin typeface="Arial Nova"/>
                <a:ea typeface="+mn-lt"/>
                <a:cs typeface="+mn-lt"/>
              </a:rPr>
              <a:t>es la </a:t>
            </a:r>
            <a:r>
              <a:rPr lang="en-US" sz="1200" err="1">
                <a:latin typeface="Arial Nova"/>
                <a:ea typeface="+mn-lt"/>
                <a:cs typeface="+mn-lt"/>
              </a:rPr>
              <a:t>cantidad</a:t>
            </a:r>
            <a:r>
              <a:rPr lang="en-US" sz="1200">
                <a:latin typeface="Arial Nova"/>
                <a:ea typeface="+mn-lt"/>
                <a:cs typeface="+mn-lt"/>
              </a:rPr>
              <a:t> de </a:t>
            </a:r>
            <a:r>
              <a:rPr lang="en-US" sz="1200" err="1">
                <a:latin typeface="Arial Nova"/>
                <a:ea typeface="+mn-lt"/>
                <a:cs typeface="+mn-lt"/>
              </a:rPr>
              <a:t>alimento</a:t>
            </a:r>
            <a:r>
              <a:rPr lang="en-US" sz="1200">
                <a:latin typeface="Arial Nova"/>
                <a:ea typeface="+mn-lt"/>
                <a:cs typeface="+mn-lt"/>
              </a:rPr>
              <a:t> que decides comer </a:t>
            </a:r>
            <a:r>
              <a:rPr lang="en-US" sz="1200" err="1">
                <a:latin typeface="Arial Nova"/>
                <a:ea typeface="+mn-lt"/>
                <a:cs typeface="+mn-lt"/>
              </a:rPr>
              <a:t>en</a:t>
            </a:r>
            <a:r>
              <a:rPr lang="en-US" sz="1200">
                <a:latin typeface="Arial Nova"/>
                <a:ea typeface="+mn-lt"/>
                <a:cs typeface="+mn-lt"/>
              </a:rPr>
              <a:t> </a:t>
            </a:r>
            <a:r>
              <a:rPr lang="en-US" sz="1200" err="1">
                <a:latin typeface="Arial Nova"/>
                <a:ea typeface="+mn-lt"/>
                <a:cs typeface="+mn-lt"/>
              </a:rPr>
              <a:t>determinado</a:t>
            </a:r>
            <a:r>
              <a:rPr lang="en-US" sz="1200">
                <a:latin typeface="Arial Nova"/>
                <a:ea typeface="+mn-lt"/>
                <a:cs typeface="+mn-lt"/>
              </a:rPr>
              <a:t> </a:t>
            </a:r>
            <a:r>
              <a:rPr lang="en-US" sz="1200" err="1">
                <a:latin typeface="Arial Nova"/>
                <a:ea typeface="+mn-lt"/>
                <a:cs typeface="+mn-lt"/>
              </a:rPr>
              <a:t>momento</a:t>
            </a:r>
            <a:r>
              <a:rPr lang="en-US" sz="1200">
                <a:latin typeface="Arial Nova"/>
                <a:ea typeface="+mn-lt"/>
                <a:cs typeface="+mn-lt"/>
              </a:rPr>
              <a:t>, bien sea </a:t>
            </a:r>
            <a:r>
              <a:rPr lang="en-US" sz="1200" err="1">
                <a:latin typeface="Arial Nova"/>
                <a:ea typeface="+mn-lt"/>
                <a:cs typeface="+mn-lt"/>
              </a:rPr>
              <a:t>en</a:t>
            </a:r>
            <a:r>
              <a:rPr lang="en-US" sz="1200">
                <a:latin typeface="Arial Nova"/>
                <a:ea typeface="+mn-lt"/>
                <a:cs typeface="+mn-lt"/>
              </a:rPr>
              <a:t> un </a:t>
            </a:r>
            <a:r>
              <a:rPr lang="en-US" sz="1200" err="1">
                <a:latin typeface="Arial Nova"/>
                <a:ea typeface="+mn-lt"/>
                <a:cs typeface="+mn-lt"/>
              </a:rPr>
              <a:t>restaurante</a:t>
            </a:r>
            <a:r>
              <a:rPr lang="en-US" sz="1200">
                <a:latin typeface="Arial Nova"/>
                <a:ea typeface="+mn-lt"/>
                <a:cs typeface="+mn-lt"/>
              </a:rPr>
              <a:t>, de un </a:t>
            </a:r>
            <a:r>
              <a:rPr lang="en-US" sz="1200" err="1">
                <a:latin typeface="Arial Nova"/>
                <a:ea typeface="+mn-lt"/>
                <a:cs typeface="+mn-lt"/>
              </a:rPr>
              <a:t>paquete</a:t>
            </a:r>
            <a:r>
              <a:rPr lang="en-US" sz="1200">
                <a:latin typeface="Arial Nova"/>
                <a:ea typeface="+mn-lt"/>
                <a:cs typeface="+mn-lt"/>
              </a:rPr>
              <a:t> o </a:t>
            </a:r>
            <a:r>
              <a:rPr lang="en-US" sz="1200" err="1">
                <a:latin typeface="Arial Nova"/>
                <a:ea typeface="+mn-lt"/>
                <a:cs typeface="+mn-lt"/>
              </a:rPr>
              <a:t>en</a:t>
            </a:r>
            <a:r>
              <a:rPr lang="en-US" sz="1200">
                <a:latin typeface="Arial Nova"/>
                <a:ea typeface="+mn-lt"/>
                <a:cs typeface="+mn-lt"/>
              </a:rPr>
              <a:t> </a:t>
            </a:r>
            <a:r>
              <a:rPr lang="en-US" sz="1200" err="1">
                <a:latin typeface="Arial Nova"/>
                <a:ea typeface="+mn-lt"/>
                <a:cs typeface="+mn-lt"/>
              </a:rPr>
              <a:t>su</a:t>
            </a:r>
            <a:r>
              <a:rPr lang="en-US" sz="1200">
                <a:latin typeface="Arial Nova"/>
                <a:ea typeface="+mn-lt"/>
                <a:cs typeface="+mn-lt"/>
              </a:rPr>
              <a:t> casa. Es </a:t>
            </a:r>
            <a:r>
              <a:rPr lang="en-US" sz="1200" err="1">
                <a:latin typeface="Arial Nova"/>
                <a:ea typeface="+mn-lt"/>
                <a:cs typeface="+mn-lt"/>
              </a:rPr>
              <a:t>importante</a:t>
            </a:r>
            <a:r>
              <a:rPr lang="en-US" sz="1200">
                <a:latin typeface="Arial Nova"/>
                <a:ea typeface="+mn-lt"/>
                <a:cs typeface="+mn-lt"/>
              </a:rPr>
              <a:t> </a:t>
            </a:r>
            <a:r>
              <a:rPr lang="en-US" sz="1200" err="1">
                <a:latin typeface="Arial Nova"/>
                <a:ea typeface="+mn-lt"/>
                <a:cs typeface="+mn-lt"/>
              </a:rPr>
              <a:t>poner</a:t>
            </a:r>
            <a:r>
              <a:rPr lang="en-US" sz="1200">
                <a:latin typeface="Arial Nova"/>
                <a:ea typeface="+mn-lt"/>
                <a:cs typeface="+mn-lt"/>
              </a:rPr>
              <a:t> </a:t>
            </a:r>
            <a:r>
              <a:rPr lang="en-US" sz="1200" err="1">
                <a:latin typeface="Arial Nova"/>
                <a:ea typeface="+mn-lt"/>
                <a:cs typeface="+mn-lt"/>
              </a:rPr>
              <a:t>atencion</a:t>
            </a:r>
            <a:r>
              <a:rPr lang="en-US" sz="1200">
                <a:latin typeface="Arial Nova"/>
                <a:ea typeface="+mn-lt"/>
                <a:cs typeface="+mn-lt"/>
              </a:rPr>
              <a:t> a las </a:t>
            </a:r>
            <a:r>
              <a:rPr lang="en-US" sz="1200" err="1">
                <a:latin typeface="Arial Nova"/>
                <a:ea typeface="+mn-lt"/>
                <a:cs typeface="+mn-lt"/>
              </a:rPr>
              <a:t>medidas</a:t>
            </a:r>
            <a:r>
              <a:rPr lang="en-US" sz="1200">
                <a:latin typeface="Arial Nova"/>
                <a:ea typeface="+mn-lt"/>
                <a:cs typeface="+mn-lt"/>
              </a:rPr>
              <a:t> de </a:t>
            </a:r>
            <a:r>
              <a:rPr lang="en-US" sz="1200" err="1">
                <a:latin typeface="Arial Nova"/>
                <a:ea typeface="+mn-lt"/>
                <a:cs typeface="+mn-lt"/>
              </a:rPr>
              <a:t>nuestras</a:t>
            </a:r>
            <a:r>
              <a:rPr lang="en-US" sz="1200">
                <a:latin typeface="Arial Nova"/>
                <a:ea typeface="+mn-lt"/>
                <a:cs typeface="+mn-lt"/>
              </a:rPr>
              <a:t> </a:t>
            </a:r>
            <a:r>
              <a:rPr lang="en-US" sz="1200" err="1">
                <a:latin typeface="Arial Nova"/>
                <a:ea typeface="+mn-lt"/>
                <a:cs typeface="+mn-lt"/>
              </a:rPr>
              <a:t>porciones</a:t>
            </a:r>
            <a:r>
              <a:rPr lang="en-US" sz="1200">
                <a:latin typeface="Arial Nova"/>
                <a:ea typeface="+mn-lt"/>
                <a:cs typeface="+mn-lt"/>
              </a:rPr>
              <a:t> de los </a:t>
            </a:r>
            <a:r>
              <a:rPr lang="en-US" sz="1200" err="1">
                <a:latin typeface="Arial Nova"/>
                <a:ea typeface="+mn-lt"/>
                <a:cs typeface="+mn-lt"/>
              </a:rPr>
              <a:t>alimentos</a:t>
            </a:r>
            <a:r>
              <a:rPr lang="en-US" sz="1200">
                <a:latin typeface="Arial Nova"/>
                <a:ea typeface="+mn-lt"/>
                <a:cs typeface="+mn-lt"/>
              </a:rPr>
              <a:t> y </a:t>
            </a:r>
            <a:r>
              <a:rPr lang="en-US" sz="1200" err="1">
                <a:latin typeface="Arial Nova"/>
                <a:ea typeface="+mn-lt"/>
                <a:cs typeface="+mn-lt"/>
              </a:rPr>
              <a:t>bebidas</a:t>
            </a:r>
            <a:r>
              <a:rPr lang="en-US" sz="1200">
                <a:latin typeface="Arial Nova"/>
                <a:ea typeface="+mn-lt"/>
                <a:cs typeface="+mn-lt"/>
              </a:rPr>
              <a:t> que </a:t>
            </a:r>
            <a:r>
              <a:rPr lang="en-US" sz="1200" err="1">
                <a:latin typeface="Arial Nova"/>
                <a:ea typeface="+mn-lt"/>
                <a:cs typeface="+mn-lt"/>
              </a:rPr>
              <a:t>hacemos</a:t>
            </a:r>
            <a:r>
              <a:rPr lang="en-US" sz="1200">
                <a:latin typeface="Arial Nova"/>
                <a:ea typeface="+mn-lt"/>
                <a:cs typeface="+mn-lt"/>
              </a:rPr>
              <a:t>, </a:t>
            </a:r>
            <a:r>
              <a:rPr lang="en-US" sz="1200" err="1">
                <a:latin typeface="Arial Nova"/>
                <a:ea typeface="+mn-lt"/>
                <a:cs typeface="+mn-lt"/>
              </a:rPr>
              <a:t>particiularmente</a:t>
            </a:r>
            <a:r>
              <a:rPr lang="en-US" sz="1200">
                <a:latin typeface="Arial Nova"/>
                <a:ea typeface="+mn-lt"/>
                <a:cs typeface="+mn-lt"/>
              </a:rPr>
              <a:t> con los que no son </a:t>
            </a:r>
            <a:r>
              <a:rPr lang="en-US" sz="1200" err="1">
                <a:latin typeface="Arial Nova"/>
                <a:ea typeface="+mn-lt"/>
                <a:cs typeface="+mn-lt"/>
              </a:rPr>
              <a:t>densos</a:t>
            </a:r>
            <a:r>
              <a:rPr lang="en-US" sz="1200">
                <a:latin typeface="Arial Nova"/>
                <a:ea typeface="+mn-lt"/>
                <a:cs typeface="+mn-lt"/>
              </a:rPr>
              <a:t> </a:t>
            </a:r>
            <a:r>
              <a:rPr lang="en-US" sz="1200" err="1">
                <a:latin typeface="Arial Nova"/>
                <a:ea typeface="+mn-lt"/>
                <a:cs typeface="+mn-lt"/>
              </a:rPr>
              <a:t>en</a:t>
            </a:r>
            <a:r>
              <a:rPr lang="en-US" sz="1200">
                <a:latin typeface="Arial Nova"/>
                <a:ea typeface="+mn-lt"/>
                <a:cs typeface="+mn-lt"/>
              </a:rPr>
              <a:t> </a:t>
            </a:r>
            <a:r>
              <a:rPr lang="en-US" sz="1200" err="1">
                <a:latin typeface="Arial Nova"/>
                <a:ea typeface="+mn-lt"/>
                <a:cs typeface="+mn-lt"/>
              </a:rPr>
              <a:t>nutrientes</a:t>
            </a:r>
            <a:r>
              <a:rPr lang="en-US" sz="1200">
                <a:latin typeface="Arial Nova"/>
                <a:ea typeface="+mn-lt"/>
                <a:cs typeface="+mn-lt"/>
              </a:rPr>
              <a:t>.</a:t>
            </a: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9055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a:solidFill>
                  <a:schemeClr val="bg1"/>
                </a:solidFill>
              </a:rPr>
              <a:t>Los estadounidenses comen 1.5 tazas de verduras al día, en promedio, según el USDA. Pero la </a:t>
            </a:r>
            <a:r>
              <a:rPr lang="es-MX" sz="1200" err="1">
                <a:solidFill>
                  <a:schemeClr val="bg1"/>
                </a:solidFill>
              </a:rPr>
              <a:t>guia</a:t>
            </a:r>
            <a:r>
              <a:rPr lang="es-MX" sz="1200">
                <a:solidFill>
                  <a:schemeClr val="bg1"/>
                </a:solidFill>
              </a:rPr>
              <a:t> nacionales de nutrición recomiendan de 2 a 3 tazas al día para los adultos. </a:t>
            </a:r>
            <a:endParaRPr lang="es-MX" sz="1200"/>
          </a:p>
          <a:p>
            <a:endParaRPr lang="es-MX" sz="1200">
              <a:solidFill>
                <a:schemeClr val="bg1"/>
              </a:solidFill>
            </a:endParaRPr>
          </a:p>
          <a:p>
            <a:r>
              <a:rPr lang="es-MX" sz="1200">
                <a:solidFill>
                  <a:schemeClr val="bg1"/>
                </a:solidFill>
              </a:rPr>
              <a:t>Y más de la mitad de nuestra ingesta de verduras proviene de papas y tomates, mientras que solo el 10 por ciento proviene de verduras de color verde oscuro y naranja como espinacas, zanahorias y papas.</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84953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Grains, especially whole grains, are recognized as an essential for good health.  </a:t>
            </a:r>
          </a:p>
          <a:p>
            <a:r>
              <a:rPr lang="en-US"/>
              <a:t>• Whole grains are nutrient-rich, providing many key nutrients – vital for the health and maintenance of our bodies.</a:t>
            </a:r>
          </a:p>
          <a:p>
            <a:r>
              <a:rPr lang="en-US"/>
              <a:t>• Beyond good nutrition, whole grains are tasty, satisfying (leave you feeling more full, along with protein), convenient, and easy to prepare.</a:t>
            </a:r>
          </a:p>
          <a:p>
            <a:endParaRPr lang="en-US"/>
          </a:p>
          <a:p>
            <a:r>
              <a:rPr lang="en-US"/>
              <a:t>• Add an array of colors to your plate and think of it as eating the rainbow. </a:t>
            </a:r>
          </a:p>
          <a:p>
            <a:endParaRPr lang="en-US"/>
          </a:p>
          <a:p>
            <a:r>
              <a:rPr lang="en-US"/>
              <a:t>• Dark, leafy greens, oranges, and tomatoes—even fresh herbs—are loaded with vitamins, fiber, and minerals. </a:t>
            </a:r>
          </a:p>
          <a:p>
            <a:r>
              <a:rPr lang="en-US"/>
              <a:t>• Adding frozen peppers, broccoli, or onions to stews and omelets gives them a quick and convenient boost of color and nutrients.</a:t>
            </a:r>
          </a:p>
          <a:p>
            <a:endParaRPr lang="en-US"/>
          </a:p>
          <a:p>
            <a:r>
              <a:rPr lang="en-US"/>
              <a:t>• Fresh, frozen, or canned fruits are great choices. </a:t>
            </a:r>
          </a:p>
          <a:p>
            <a:r>
              <a:rPr lang="en-US"/>
              <a:t>• Try fruits beyond apples and bananas such as mango, pineapple or kiwi fruit. </a:t>
            </a:r>
          </a:p>
          <a:p>
            <a:r>
              <a:rPr lang="en-US"/>
              <a:t>• When fresh fruit is not in season, try a frozen, canned, or dried variety. </a:t>
            </a:r>
          </a:p>
          <a:p>
            <a:r>
              <a:rPr lang="en-US"/>
              <a:t>• Be aware that dried and canned fruit may contain added sugars or syrups.</a:t>
            </a:r>
          </a:p>
          <a:p>
            <a:r>
              <a:rPr lang="en-US"/>
              <a:t>• Choose canned varieties of fruit packed in water or in its own juice.</a:t>
            </a:r>
          </a:p>
          <a:p>
            <a:endParaRPr lang="en-US"/>
          </a:p>
          <a:p>
            <a:r>
              <a:rPr lang="en-US"/>
              <a:t>• In addition to fat-free and low-fat milk, consider low-fat and fat-free yogurts without added sugars. </a:t>
            </a:r>
          </a:p>
          <a:p>
            <a:r>
              <a:rPr lang="en-US"/>
              <a:t>• These come in a variety of flavors and can be a great dessert substitute.</a:t>
            </a:r>
          </a:p>
          <a:p>
            <a:endParaRPr lang="en-US"/>
          </a:p>
          <a:p>
            <a:r>
              <a:rPr lang="en-US"/>
              <a:t>• If your favorite recipe calls for frying fish or breaded chicken, try healthier variations by baking or grilling. </a:t>
            </a:r>
          </a:p>
          <a:p>
            <a:endParaRPr lang="en-US"/>
          </a:p>
          <a:p>
            <a:r>
              <a:rPr lang="en-US"/>
              <a:t>• Add many different types of beans (black, kidney, pinto, for examples) to your soups, salads and pasta dishes.</a:t>
            </a:r>
          </a:p>
          <a:p>
            <a:r>
              <a:rPr lang="en-US"/>
              <a:t>• Try sprinkling unsalted, dry-roasted nuts over your salads. </a:t>
            </a:r>
          </a:p>
          <a:p>
            <a:endParaRPr lang="en-US"/>
          </a:p>
          <a:p>
            <a:r>
              <a:rPr lang="en-US"/>
              <a:t>• Fats provide structure for your body and store energy.</a:t>
            </a:r>
          </a:p>
          <a:p>
            <a:r>
              <a:rPr lang="en-US"/>
              <a:t>• Make most of your fat sources from fish, nuts, and vegetable oils.</a:t>
            </a:r>
          </a:p>
          <a:p>
            <a:r>
              <a:rPr lang="en-US"/>
              <a:t>• Limit butter, margarine, shortening and lard.</a:t>
            </a:r>
          </a:p>
          <a:p>
            <a:endParaRPr lang="en-US"/>
          </a:p>
          <a:p>
            <a:r>
              <a:rPr lang="en-US"/>
              <a:t>• You can still enjoy your favorite foods, even if they are high in calories, fat or added sugars. The key is eating them only once in a while.</a:t>
            </a:r>
          </a:p>
          <a:p>
            <a:endParaRPr lang="en-US"/>
          </a:p>
          <a:p>
            <a:r>
              <a:rPr lang="en-US"/>
              <a:t>Citation: </a:t>
            </a:r>
          </a:p>
          <a:p>
            <a:endParaRPr lang="en-US"/>
          </a:p>
          <a:p>
            <a:r>
              <a:rPr lang="en-US"/>
              <a:t>https://www.cdc.gov/healthyweight/healthy_eating/index.html</a:t>
            </a:r>
          </a:p>
          <a:p>
            <a:r>
              <a:rPr lang="en-US"/>
              <a:t>https://www.heart.org/-/media/files/health-topics/answers-by-heart/how-do-i-follow-a-healthy-diet.pdf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4857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a:cs typeface="Calibri"/>
              </a:rPr>
              <a:t>Hasta </a:t>
            </a:r>
            <a:r>
              <a:rPr lang="en-US" b="1" err="1">
                <a:cs typeface="Calibri"/>
              </a:rPr>
              <a:t>ahorita</a:t>
            </a:r>
            <a:r>
              <a:rPr lang="en-US" b="1">
                <a:cs typeface="Calibri"/>
              </a:rPr>
              <a:t> </a:t>
            </a:r>
            <a:r>
              <a:rPr lang="en-US" b="1" err="1">
                <a:cs typeface="Calibri"/>
              </a:rPr>
              <a:t>hemos</a:t>
            </a:r>
            <a:r>
              <a:rPr lang="en-US" b="1">
                <a:cs typeface="Calibri"/>
              </a:rPr>
              <a:t> </a:t>
            </a:r>
            <a:r>
              <a:rPr lang="en-US" b="1" err="1">
                <a:cs typeface="Calibri"/>
              </a:rPr>
              <a:t>aprendido</a:t>
            </a:r>
            <a:r>
              <a:rPr lang="en-US" b="1">
                <a:cs typeface="Calibri"/>
              </a:rPr>
              <a:t> </a:t>
            </a:r>
          </a:p>
          <a:p>
            <a:pPr marL="171450" indent="-171450">
              <a:buFont typeface="Arial" panose="020B0604020202020204" pitchFamily="34" charset="0"/>
              <a:buChar char="•"/>
            </a:pPr>
            <a:r>
              <a:rPr lang="en-US" b="0">
                <a:cs typeface="Calibri"/>
              </a:rPr>
              <a:t>que </a:t>
            </a:r>
            <a:r>
              <a:rPr lang="en-US" b="0" err="1">
                <a:cs typeface="Calibri"/>
              </a:rPr>
              <a:t>cuenta</a:t>
            </a:r>
            <a:r>
              <a:rPr lang="en-US" b="0">
                <a:cs typeface="Calibri"/>
              </a:rPr>
              <a:t> </a:t>
            </a:r>
            <a:r>
              <a:rPr lang="en-US" b="0" err="1">
                <a:cs typeface="Calibri"/>
              </a:rPr>
              <a:t>como</a:t>
            </a:r>
            <a:r>
              <a:rPr lang="en-US" b="0">
                <a:cs typeface="Calibri"/>
              </a:rPr>
              <a:t> 1 </a:t>
            </a:r>
            <a:r>
              <a:rPr lang="en-US" b="0" err="1">
                <a:cs typeface="Calibri"/>
              </a:rPr>
              <a:t>porcion</a:t>
            </a:r>
            <a:r>
              <a:rPr lang="en-US" b="0">
                <a:cs typeface="Calibri"/>
              </a:rPr>
              <a:t> </a:t>
            </a:r>
            <a:r>
              <a:rPr lang="en-US" b="0" err="1">
                <a:cs typeface="Calibri"/>
              </a:rPr>
              <a:t>recomendada</a:t>
            </a:r>
            <a:endParaRPr lang="en-US" b="0">
              <a:cs typeface="Calibri"/>
            </a:endParaRPr>
          </a:p>
          <a:p>
            <a:pPr marL="171450" indent="-171450">
              <a:buFont typeface="Arial" panose="020B0604020202020204" pitchFamily="34" charset="0"/>
              <a:buChar char="•"/>
            </a:pPr>
            <a:r>
              <a:rPr lang="en-US" b="0" err="1">
                <a:cs typeface="Calibri"/>
              </a:rPr>
              <a:t>Hemos</a:t>
            </a:r>
            <a:r>
              <a:rPr lang="en-US" b="0">
                <a:cs typeface="Calibri"/>
              </a:rPr>
              <a:t> </a:t>
            </a:r>
            <a:r>
              <a:rPr lang="en-US" b="0" err="1">
                <a:cs typeface="Calibri"/>
              </a:rPr>
              <a:t>hecho</a:t>
            </a:r>
            <a:r>
              <a:rPr lang="en-US" b="0">
                <a:cs typeface="Calibri"/>
              </a:rPr>
              <a:t> </a:t>
            </a:r>
            <a:r>
              <a:rPr lang="en-US" b="0" err="1">
                <a:cs typeface="Calibri"/>
              </a:rPr>
              <a:t>conciencia</a:t>
            </a:r>
            <a:r>
              <a:rPr lang="en-US" b="0">
                <a:cs typeface="Calibri"/>
              </a:rPr>
              <a:t> de </a:t>
            </a:r>
            <a:r>
              <a:rPr lang="en-US" b="0" err="1">
                <a:cs typeface="Calibri"/>
              </a:rPr>
              <a:t>nuestros</a:t>
            </a:r>
            <a:r>
              <a:rPr lang="en-US" b="0">
                <a:cs typeface="Calibri"/>
              </a:rPr>
              <a:t> </a:t>
            </a:r>
            <a:r>
              <a:rPr lang="en-US" b="0" err="1">
                <a:cs typeface="Calibri"/>
              </a:rPr>
              <a:t>habitos</a:t>
            </a:r>
            <a:r>
              <a:rPr lang="en-US" b="0">
                <a:cs typeface="Calibri"/>
              </a:rPr>
              <a:t> </a:t>
            </a:r>
            <a:r>
              <a:rPr lang="en-US" b="0" err="1">
                <a:cs typeface="Calibri"/>
              </a:rPr>
              <a:t>propios</a:t>
            </a:r>
            <a:r>
              <a:rPr lang="en-US" b="0">
                <a:cs typeface="Calibri"/>
              </a:rPr>
              <a:t> e </a:t>
            </a:r>
            <a:r>
              <a:rPr lang="en-US" b="0" err="1">
                <a:cs typeface="Calibri"/>
              </a:rPr>
              <a:t>identificado</a:t>
            </a:r>
            <a:r>
              <a:rPr lang="en-US" b="0">
                <a:cs typeface="Calibri"/>
              </a:rPr>
              <a:t> </a:t>
            </a:r>
            <a:r>
              <a:rPr lang="en-US" b="0" err="1">
                <a:cs typeface="Calibri"/>
              </a:rPr>
              <a:t>nuestro</a:t>
            </a:r>
            <a:r>
              <a:rPr lang="en-US" b="0">
                <a:cs typeface="Calibri"/>
              </a:rPr>
              <a:t> consume actual</a:t>
            </a:r>
          </a:p>
          <a:p>
            <a:endParaRPr lang="en-US" b="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err="1">
                <a:cs typeface="Calibri"/>
              </a:rPr>
              <a:t>Ahora</a:t>
            </a:r>
            <a:r>
              <a:rPr lang="en-US" b="1">
                <a:cs typeface="Calibri"/>
              </a:rPr>
              <a:t> </a:t>
            </a:r>
            <a:r>
              <a:rPr lang="en-US" b="1" err="1">
                <a:cs typeface="Calibri"/>
              </a:rPr>
              <a:t>saquemos</a:t>
            </a:r>
            <a:r>
              <a:rPr lang="en-US" b="1">
                <a:cs typeface="Calibri"/>
              </a:rPr>
              <a:t> </a:t>
            </a:r>
            <a:r>
              <a:rPr lang="en-US" b="1" err="1">
                <a:cs typeface="Calibri"/>
              </a:rPr>
              <a:t>cuentas</a:t>
            </a:r>
            <a:r>
              <a:rPr lang="en-US" b="1">
                <a:cs typeface="Calibri"/>
              </a:rPr>
              <a:t> de los dos </a:t>
            </a:r>
            <a:r>
              <a:rPr lang="en-US" b="1" err="1">
                <a:cs typeface="Calibri"/>
              </a:rPr>
              <a:t>datos</a:t>
            </a:r>
            <a:r>
              <a:rPr lang="en-US" b="1">
                <a:cs typeface="Calibri"/>
              </a:rPr>
              <a:t> y </a:t>
            </a:r>
            <a:r>
              <a:rPr lang="en-US" b="1" err="1">
                <a:cs typeface="Calibri"/>
              </a:rPr>
              <a:t>contestemos</a:t>
            </a:r>
            <a:r>
              <a:rPr lang="en-US" b="1">
                <a:cs typeface="Calibri"/>
              </a:rPr>
              <a:t> la </a:t>
            </a:r>
            <a:r>
              <a:rPr lang="en-US" b="1" err="1">
                <a:cs typeface="Calibri"/>
              </a:rPr>
              <a:t>siguiente</a:t>
            </a:r>
            <a:r>
              <a:rPr lang="en-US" b="1">
                <a:cs typeface="Calibri"/>
              </a:rPr>
              <a:t> </a:t>
            </a:r>
            <a:r>
              <a:rPr lang="en-US" b="1" err="1">
                <a:cs typeface="Calibri"/>
              </a:rPr>
              <a:t>pregunta</a:t>
            </a:r>
            <a:endParaRPr lang="en-US" b="1">
              <a:cs typeface="Calibri"/>
            </a:endParaRPr>
          </a:p>
          <a:p>
            <a:endParaRPr lang="en-US" b="0">
              <a:cs typeface="Calibri"/>
            </a:endParaRPr>
          </a:p>
          <a:p>
            <a:pPr marL="171450" indent="-171450">
              <a:buFont typeface="Arial" panose="020B0604020202020204" pitchFamily="34" charset="0"/>
              <a:buChar char="•"/>
            </a:pPr>
            <a:r>
              <a:rPr lang="en-US" sz="1200" err="1"/>
              <a:t>Basado</a:t>
            </a:r>
            <a:r>
              <a:rPr lang="en-US" sz="1200"/>
              <a:t> </a:t>
            </a:r>
            <a:r>
              <a:rPr lang="en-US" sz="1200" err="1"/>
              <a:t>en</a:t>
            </a:r>
            <a:r>
              <a:rPr lang="en-US" sz="1200"/>
              <a:t> el </a:t>
            </a:r>
            <a:r>
              <a:rPr lang="en-US" sz="1200" err="1"/>
              <a:t>tamaño</a:t>
            </a:r>
            <a:r>
              <a:rPr lang="en-US" sz="1200"/>
              <a:t> de </a:t>
            </a:r>
            <a:r>
              <a:rPr lang="en-US" sz="1200" err="1"/>
              <a:t>esta</a:t>
            </a:r>
            <a:r>
              <a:rPr lang="en-US" sz="1200"/>
              <a:t> imagen, ¿</a:t>
            </a:r>
            <a:r>
              <a:rPr lang="en-US" sz="1200" err="1"/>
              <a:t>cuantas</a:t>
            </a:r>
            <a:r>
              <a:rPr lang="en-US" sz="1200"/>
              <a:t> </a:t>
            </a:r>
            <a:r>
              <a:rPr lang="en-US" sz="1200" err="1"/>
              <a:t>porciones</a:t>
            </a:r>
            <a:r>
              <a:rPr lang="en-US" sz="1200"/>
              <a:t> de </a:t>
            </a:r>
            <a:r>
              <a:rPr lang="en-US" sz="1200" err="1"/>
              <a:t>fruta</a:t>
            </a:r>
            <a:r>
              <a:rPr lang="en-US" sz="1200"/>
              <a:t> come </a:t>
            </a:r>
            <a:r>
              <a:rPr lang="en-US" sz="1200" err="1"/>
              <a:t>usted</a:t>
            </a:r>
            <a:r>
              <a:rPr lang="en-US" sz="1200"/>
              <a:t> </a:t>
            </a:r>
            <a:r>
              <a:rPr lang="en-US" sz="1200" err="1"/>
              <a:t>en</a:t>
            </a:r>
            <a:r>
              <a:rPr lang="en-US" sz="1200"/>
              <a:t> un </a:t>
            </a:r>
            <a:r>
              <a:rPr lang="en-US" sz="1200" err="1"/>
              <a:t>dia</a:t>
            </a:r>
            <a:r>
              <a:rPr lang="en-US" sz="1200"/>
              <a:t> normal? ___________________</a:t>
            </a:r>
            <a:endParaRPr lang="es-MX" sz="1200"/>
          </a:p>
          <a:p>
            <a:pPr marL="171450" indent="-171450">
              <a:buFont typeface="Arial" panose="020B0604020202020204" pitchFamily="34" charset="0"/>
              <a:buChar char="•"/>
            </a:pPr>
            <a:r>
              <a:rPr lang="en-US" sz="1200" err="1"/>
              <a:t>Basado</a:t>
            </a:r>
            <a:r>
              <a:rPr lang="en-US" sz="1200"/>
              <a:t> </a:t>
            </a:r>
            <a:r>
              <a:rPr lang="en-US" sz="1200" err="1"/>
              <a:t>en</a:t>
            </a:r>
            <a:r>
              <a:rPr lang="en-US" sz="1200"/>
              <a:t> el </a:t>
            </a:r>
            <a:r>
              <a:rPr lang="en-US" sz="1200" err="1"/>
              <a:t>tamaño</a:t>
            </a:r>
            <a:r>
              <a:rPr lang="en-US" sz="1200"/>
              <a:t> de </a:t>
            </a:r>
            <a:r>
              <a:rPr lang="en-US" sz="1200" err="1"/>
              <a:t>esta</a:t>
            </a:r>
            <a:r>
              <a:rPr lang="en-US" sz="1200"/>
              <a:t> imagen, ¿</a:t>
            </a:r>
            <a:r>
              <a:rPr lang="en-US" sz="1200" err="1"/>
              <a:t>cuantas</a:t>
            </a:r>
            <a:r>
              <a:rPr lang="en-US" sz="1200"/>
              <a:t> </a:t>
            </a:r>
            <a:r>
              <a:rPr lang="en-US" sz="1200" err="1"/>
              <a:t>porciones</a:t>
            </a:r>
            <a:r>
              <a:rPr lang="en-US" sz="1200"/>
              <a:t> de </a:t>
            </a:r>
            <a:r>
              <a:rPr lang="en-US" sz="1200" err="1"/>
              <a:t>verduras</a:t>
            </a:r>
            <a:r>
              <a:rPr lang="en-US" sz="1200"/>
              <a:t> come </a:t>
            </a:r>
            <a:r>
              <a:rPr lang="en-US" sz="1200" err="1"/>
              <a:t>usted</a:t>
            </a:r>
            <a:r>
              <a:rPr lang="en-US" sz="1200"/>
              <a:t> </a:t>
            </a:r>
            <a:r>
              <a:rPr lang="en-US" sz="1200" err="1"/>
              <a:t>en</a:t>
            </a:r>
            <a:r>
              <a:rPr lang="en-US" sz="1200"/>
              <a:t> un </a:t>
            </a:r>
            <a:r>
              <a:rPr lang="en-US" sz="1200" err="1"/>
              <a:t>día</a:t>
            </a:r>
            <a:r>
              <a:rPr lang="en-US" sz="1200"/>
              <a:t> normal?)_______________</a:t>
            </a:r>
            <a:endParaRPr lang="es-MX" sz="120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6660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a:cs typeface="Calibri"/>
              </a:rPr>
              <a:t>ACTIVIDAD</a:t>
            </a:r>
          </a:p>
          <a:p>
            <a:endParaRPr lang="en-US" b="1">
              <a:cs typeface="Calibri"/>
            </a:endParaRPr>
          </a:p>
          <a:p>
            <a:r>
              <a:rPr lang="en-US" b="1" err="1">
                <a:cs typeface="Calibri"/>
              </a:rPr>
              <a:t>Entregar</a:t>
            </a:r>
            <a:r>
              <a:rPr lang="en-US" b="1">
                <a:cs typeface="Calibri"/>
              </a:rPr>
              <a:t> una hoja de </a:t>
            </a:r>
            <a:r>
              <a:rPr lang="en-US" b="1" err="1">
                <a:cs typeface="Calibri"/>
              </a:rPr>
              <a:t>trabajo</a:t>
            </a:r>
            <a:r>
              <a:rPr lang="en-US" b="1">
                <a:cs typeface="Calibri"/>
              </a:rPr>
              <a:t> para que </a:t>
            </a:r>
            <a:r>
              <a:rPr lang="en-US" b="1" err="1">
                <a:cs typeface="Calibri"/>
              </a:rPr>
              <a:t>cada</a:t>
            </a:r>
            <a:r>
              <a:rPr lang="en-US" b="1">
                <a:cs typeface="Calibri"/>
              </a:rPr>
              <a:t> persona </a:t>
            </a:r>
            <a:r>
              <a:rPr lang="en-US" b="1" err="1">
                <a:cs typeface="Calibri"/>
              </a:rPr>
              <a:t>piense</a:t>
            </a:r>
            <a:r>
              <a:rPr lang="en-US" b="1">
                <a:cs typeface="Calibri"/>
              </a:rPr>
              <a:t> </a:t>
            </a:r>
            <a:r>
              <a:rPr lang="en-US" b="1" err="1">
                <a:cs typeface="Calibri"/>
              </a:rPr>
              <a:t>en</a:t>
            </a:r>
            <a:r>
              <a:rPr lang="en-US" b="1">
                <a:cs typeface="Calibri"/>
              </a:rPr>
              <a:t> sus </a:t>
            </a:r>
            <a:r>
              <a:rPr lang="en-US" b="1" err="1">
                <a:cs typeface="Calibri"/>
              </a:rPr>
              <a:t>comidas</a:t>
            </a:r>
            <a:r>
              <a:rPr lang="en-US" b="1">
                <a:cs typeface="Calibri"/>
              </a:rPr>
              <a:t> </a:t>
            </a:r>
            <a:r>
              <a:rPr lang="en-US" b="1" err="1">
                <a:cs typeface="Calibri"/>
              </a:rPr>
              <a:t>habituales</a:t>
            </a:r>
            <a:r>
              <a:rPr lang="en-US" b="1">
                <a:cs typeface="Calibri"/>
              </a:rPr>
              <a:t> y </a:t>
            </a:r>
            <a:r>
              <a:rPr lang="en-US" b="1" err="1">
                <a:cs typeface="Calibri"/>
              </a:rPr>
              <a:t>saque</a:t>
            </a:r>
            <a:r>
              <a:rPr lang="en-US" b="1">
                <a:cs typeface="Calibri"/>
              </a:rPr>
              <a:t> una idea de </a:t>
            </a:r>
            <a:r>
              <a:rPr lang="en-US" b="1" err="1">
                <a:cs typeface="Calibri"/>
              </a:rPr>
              <a:t>cuantas</a:t>
            </a:r>
            <a:r>
              <a:rPr lang="en-US" b="1">
                <a:cs typeface="Calibri"/>
              </a:rPr>
              <a:t> de sus </a:t>
            </a:r>
            <a:r>
              <a:rPr lang="en-US" b="1" err="1">
                <a:cs typeface="Calibri"/>
              </a:rPr>
              <a:t>comidas</a:t>
            </a:r>
            <a:r>
              <a:rPr lang="en-US" b="1">
                <a:cs typeface="Calibri"/>
              </a:rPr>
              <a:t> </a:t>
            </a:r>
            <a:r>
              <a:rPr lang="en-US" b="1" err="1">
                <a:cs typeface="Calibri"/>
              </a:rPr>
              <a:t>incluyen</a:t>
            </a:r>
            <a:r>
              <a:rPr lang="en-US" b="1">
                <a:cs typeface="Calibri"/>
              </a:rPr>
              <a:t> </a:t>
            </a:r>
            <a:r>
              <a:rPr lang="en-US" b="1" err="1">
                <a:cs typeface="Calibri"/>
              </a:rPr>
              <a:t>frutas</a:t>
            </a:r>
            <a:r>
              <a:rPr lang="en-US" b="1">
                <a:cs typeface="Calibri"/>
              </a:rPr>
              <a:t> y </a:t>
            </a:r>
            <a:r>
              <a:rPr lang="en-US" b="1" err="1">
                <a:cs typeface="Calibri"/>
              </a:rPr>
              <a:t>verduras</a:t>
            </a:r>
            <a:r>
              <a:rPr lang="en-US" b="1">
                <a:cs typeface="Calibri"/>
              </a:rPr>
              <a:t> </a:t>
            </a:r>
            <a:r>
              <a:rPr lang="en-US" b="1" err="1">
                <a:cs typeface="Calibri"/>
              </a:rPr>
              <a:t>en</a:t>
            </a:r>
            <a:r>
              <a:rPr lang="en-US" b="1">
                <a:cs typeface="Calibri"/>
              </a:rPr>
              <a:t> </a:t>
            </a:r>
            <a:r>
              <a:rPr lang="en-US" b="1" err="1">
                <a:cs typeface="Calibri"/>
              </a:rPr>
              <a:t>relacion</a:t>
            </a:r>
            <a:r>
              <a:rPr lang="en-US" b="1">
                <a:cs typeface="Calibri"/>
              </a:rPr>
              <a:t> al </a:t>
            </a:r>
            <a:r>
              <a:rPr lang="en-US" b="1" err="1">
                <a:cs typeface="Calibri"/>
              </a:rPr>
              <a:t>tamano</a:t>
            </a:r>
            <a:r>
              <a:rPr lang="en-US" b="1">
                <a:cs typeface="Calibri"/>
              </a:rPr>
              <a:t> de una </a:t>
            </a:r>
            <a:r>
              <a:rPr lang="en-US" b="1" err="1">
                <a:cs typeface="Calibri"/>
              </a:rPr>
              <a:t>porcion</a:t>
            </a:r>
            <a:r>
              <a:rPr lang="en-US" b="1">
                <a:cs typeface="Calibri"/>
              </a:rPr>
              <a:t> con </a:t>
            </a:r>
            <a:r>
              <a:rPr lang="en-US" b="1" err="1">
                <a:cs typeface="Calibri"/>
              </a:rPr>
              <a:t>medida</a:t>
            </a:r>
            <a:r>
              <a:rPr lang="en-US" b="1">
                <a:cs typeface="Calibri"/>
              </a:rPr>
              <a:t> de 1 </a:t>
            </a:r>
            <a:r>
              <a:rPr lang="en-US" b="1" err="1">
                <a:cs typeface="Calibri"/>
              </a:rPr>
              <a:t>taza</a:t>
            </a:r>
            <a:r>
              <a:rPr lang="en-US" b="1">
                <a:cs typeface="Calibri"/>
              </a:rPr>
              <a:t>.</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7623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Grains, especially whole grains, are recognized as an essential for good health.  </a:t>
            </a:r>
          </a:p>
          <a:p>
            <a:r>
              <a:rPr lang="en-US"/>
              <a:t>• Whole grains are nutrient-rich, providing many key nutrients – vital for the health and maintenance of our bodies.</a:t>
            </a:r>
          </a:p>
          <a:p>
            <a:r>
              <a:rPr lang="en-US"/>
              <a:t>• Beyond good nutrition, whole grains are tasty, satisfying (leave you feeling more full, along with protein), convenient, and easy to prepare.</a:t>
            </a:r>
          </a:p>
          <a:p>
            <a:endParaRPr lang="en-US"/>
          </a:p>
          <a:p>
            <a:r>
              <a:rPr lang="en-US"/>
              <a:t>• Add an array of colors to your plate and think of it as eating the rainbow. </a:t>
            </a:r>
          </a:p>
          <a:p>
            <a:endParaRPr lang="en-US"/>
          </a:p>
          <a:p>
            <a:r>
              <a:rPr lang="en-US"/>
              <a:t>• Dark, leafy greens, oranges, and tomatoes—even fresh herbs—are loaded with vitamins, fiber, and minerals. </a:t>
            </a:r>
          </a:p>
          <a:p>
            <a:r>
              <a:rPr lang="en-US"/>
              <a:t>• Adding frozen peppers, broccoli, or onions to stews and omelets gives them a quick and convenient boost of color and nutrients.</a:t>
            </a:r>
          </a:p>
          <a:p>
            <a:endParaRPr lang="en-US"/>
          </a:p>
          <a:p>
            <a:r>
              <a:rPr lang="en-US"/>
              <a:t>• Fresh, frozen, or canned fruits are great choices. </a:t>
            </a:r>
          </a:p>
          <a:p>
            <a:r>
              <a:rPr lang="en-US"/>
              <a:t>• Try fruits beyond apples and bananas such as mango, pineapple or kiwi fruit. </a:t>
            </a:r>
          </a:p>
          <a:p>
            <a:r>
              <a:rPr lang="en-US"/>
              <a:t>• When fresh fruit is not in season, try a frozen, canned, or dried variety. </a:t>
            </a:r>
          </a:p>
          <a:p>
            <a:r>
              <a:rPr lang="en-US"/>
              <a:t>• Be aware that dried and canned fruit may contain added sugars or syrups.</a:t>
            </a:r>
          </a:p>
          <a:p>
            <a:r>
              <a:rPr lang="en-US"/>
              <a:t>• Choose canned varieties of fruit packed in water or in its own juice.</a:t>
            </a:r>
          </a:p>
          <a:p>
            <a:endParaRPr lang="en-US"/>
          </a:p>
          <a:p>
            <a:r>
              <a:rPr lang="en-US"/>
              <a:t>• In addition to fat-free and low-fat milk, consider low-fat and fat-free yogurts without added sugars. </a:t>
            </a:r>
          </a:p>
          <a:p>
            <a:r>
              <a:rPr lang="en-US"/>
              <a:t>• These come in a variety of flavors and can be a great dessert substitute.</a:t>
            </a:r>
          </a:p>
          <a:p>
            <a:endParaRPr lang="en-US"/>
          </a:p>
          <a:p>
            <a:r>
              <a:rPr lang="en-US"/>
              <a:t>• If your favorite recipe calls for frying fish or breaded chicken, try healthier variations by baking or grilling. </a:t>
            </a:r>
          </a:p>
          <a:p>
            <a:endParaRPr lang="en-US"/>
          </a:p>
          <a:p>
            <a:r>
              <a:rPr lang="en-US"/>
              <a:t>• Add many different types of beans (black, kidney, pinto, for examples) to your soups, salads and pasta dishes.</a:t>
            </a:r>
          </a:p>
          <a:p>
            <a:r>
              <a:rPr lang="en-US"/>
              <a:t>• Try sprinkling unsalted, dry-roasted nuts over your salads. </a:t>
            </a:r>
          </a:p>
          <a:p>
            <a:endParaRPr lang="en-US"/>
          </a:p>
          <a:p>
            <a:r>
              <a:rPr lang="en-US"/>
              <a:t>• Fats provide structure for your body and store energy.</a:t>
            </a:r>
          </a:p>
          <a:p>
            <a:r>
              <a:rPr lang="en-US"/>
              <a:t>• Make most of your fat sources from fish, nuts, and vegetable oils.</a:t>
            </a:r>
          </a:p>
          <a:p>
            <a:r>
              <a:rPr lang="en-US"/>
              <a:t>• Limit butter, margarine, shortening and lard.</a:t>
            </a:r>
          </a:p>
          <a:p>
            <a:endParaRPr lang="en-US"/>
          </a:p>
          <a:p>
            <a:r>
              <a:rPr lang="en-US"/>
              <a:t>• You can still enjoy your favorite foods, even if they are high in calories, fat or added sugars. The key is eating them only once in a while.</a:t>
            </a:r>
          </a:p>
          <a:p>
            <a:endParaRPr lang="en-US"/>
          </a:p>
          <a:p>
            <a:r>
              <a:rPr lang="en-US"/>
              <a:t>Citation: </a:t>
            </a:r>
          </a:p>
          <a:p>
            <a:endParaRPr lang="en-US"/>
          </a:p>
          <a:p>
            <a:r>
              <a:rPr lang="en-US"/>
              <a:t>https://www.cdc.gov/healthyweight/healthy_eating/index.html</a:t>
            </a:r>
          </a:p>
          <a:p>
            <a:r>
              <a:rPr lang="en-US"/>
              <a:t>https://www.heart.org/-/media/files/health-topics/answers-by-heart/how-do-i-follow-a-healthy-diet.pdf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71450" indent="-171450">
              <a:spcBef>
                <a:spcPct val="20000"/>
              </a:spcBef>
              <a:buFont typeface="Arial"/>
              <a:buChar char="•"/>
              <a:defRPr/>
            </a:pPr>
            <a:r>
              <a:rPr lang="es-ES"/>
              <a:t>¿Cómo te identificas con esta historia?</a:t>
            </a:r>
            <a:endParaRPr lang="en-US"/>
          </a:p>
          <a:p>
            <a:pPr marL="171450" indent="-171450">
              <a:spcBef>
                <a:spcPct val="20000"/>
              </a:spcBef>
              <a:buFont typeface="Arial"/>
              <a:buChar char="•"/>
              <a:defRPr/>
            </a:pPr>
            <a:endParaRPr lang="es-ES"/>
          </a:p>
          <a:p>
            <a:pPr marL="171450" indent="-171450">
              <a:spcBef>
                <a:spcPct val="20000"/>
              </a:spcBef>
              <a:buFont typeface="Arial"/>
              <a:buChar char="•"/>
              <a:defRPr/>
            </a:pPr>
            <a:r>
              <a:rPr lang="es-419"/>
              <a:t>¿De qué manera la historia de Maggie es diferente a la tuya en cuanto a los obstáculos que tendrías que afrontar si decides hacer un cambio en tu alimentación?</a:t>
            </a:r>
            <a:endParaRPr lang="en-US"/>
          </a:p>
          <a:p>
            <a:pPr marL="171450" indent="-171450">
              <a:spcBef>
                <a:spcPct val="20000"/>
              </a:spcBef>
              <a:buFont typeface="Arial"/>
              <a:buChar char="•"/>
              <a:defRPr/>
            </a:pPr>
            <a:endParaRPr lang="es-419"/>
          </a:p>
          <a:p>
            <a:pPr marL="171450" indent="-171450">
              <a:spcBef>
                <a:spcPct val="20000"/>
              </a:spcBef>
              <a:buFont typeface="Arial"/>
              <a:buChar char="•"/>
              <a:defRPr/>
            </a:pPr>
            <a:r>
              <a:rPr lang="es-ES"/>
              <a:t>¿Qué motivaciones y limitantes consideras que tienes tú para lograr hacer un cambio como el de esta historia?</a:t>
            </a:r>
            <a:endParaRPr lang="es-DO"/>
          </a:p>
        </p:txBody>
      </p:sp>
      <p:sp>
        <p:nvSpPr>
          <p:cNvPr id="4" name="Slide Number Placeholder 3"/>
          <p:cNvSpPr>
            <a:spLocks noGrp="1"/>
          </p:cNvSpPr>
          <p:nvPr>
            <p:ph type="sldNum" sz="quarter" idx="10"/>
          </p:nvPr>
        </p:nvSpPr>
        <p:spPr/>
        <p:txBody>
          <a:bodyPr/>
          <a:lstStyle/>
          <a:p>
            <a:fld id="{2F9CA3A7-F5C9-409E-8257-1081D2680B14}" type="slidenum">
              <a:rPr lang="en-US" smtClean="0"/>
              <a:t>11</a:t>
            </a:fld>
            <a:endParaRPr lang="en-US"/>
          </a:p>
        </p:txBody>
      </p:sp>
    </p:spTree>
    <p:extLst>
      <p:ext uri="{BB962C8B-B14F-4D97-AF65-F5344CB8AC3E}">
        <p14:creationId xmlns:p14="http://schemas.microsoft.com/office/powerpoint/2010/main" val="188980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1155701"/>
            <a:ext cx="16173450" cy="5029200"/>
          </a:xfrm>
        </p:spPr>
        <p:txBody>
          <a:bodyPr anchor="b">
            <a:noAutofit/>
          </a:bodyPr>
          <a:lstStyle>
            <a:lvl1pPr algn="l">
              <a:lnSpc>
                <a:spcPct val="80000"/>
              </a:lnSpc>
              <a:defRPr sz="13200" spc="-18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001269" y="6310314"/>
            <a:ext cx="13842302" cy="2468880"/>
          </a:xfrm>
        </p:spPr>
        <p:txBody>
          <a:bodyPr>
            <a:normAutofit/>
          </a:bodyPr>
          <a:lstStyle>
            <a:lvl1pPr marL="0" indent="0" algn="l">
              <a:buNone/>
              <a:defRPr sz="4800">
                <a:solidFill>
                  <a:srgbClr val="262626"/>
                </a:solidFill>
                <a:latin typeface="+mj-lt"/>
              </a:defRPr>
            </a:lvl1pPr>
            <a:lvl2pPr marL="685800" indent="0" algn="ctr">
              <a:buNone/>
              <a:defRPr sz="4200"/>
            </a:lvl2pPr>
            <a:lvl3pPr marL="1371600" indent="0" algn="ctr">
              <a:buNone/>
              <a:defRPr sz="36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D8BD707-D9CF-40AE-B4C6-C98DA3205C09}" type="datetimeFigureOut">
              <a:rPr lang="en-US" smtClean="0"/>
              <a:pPr/>
              <a:t>4/10/2024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8908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676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115925" y="1042988"/>
            <a:ext cx="3943350" cy="7200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7288" y="1071563"/>
            <a:ext cx="11601450" cy="81010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2769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2 columns">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685800" y="2743201"/>
            <a:ext cx="8222673"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33" name="Slide Number Placeholder 3"/>
          <p:cNvSpPr>
            <a:spLocks noGrp="1"/>
          </p:cNvSpPr>
          <p:nvPr>
            <p:ph type="sldNum" sz="quarter" idx="18"/>
          </p:nvPr>
        </p:nvSpPr>
        <p:spPr>
          <a:xfrm>
            <a:off x="16216399" y="9383691"/>
            <a:ext cx="1370222" cy="669648"/>
          </a:xfrm>
          <a:prstGeom prst="rect">
            <a:avLst/>
          </a:prstGeom>
        </p:spPr>
        <p:txBody>
          <a:bodyPr lIns="0" tIns="0" rIns="0" bIns="0" anchor="ctr"/>
          <a:lstStyle>
            <a:lvl1pPr algn="r">
              <a:defRPr sz="2400">
                <a:solidFill>
                  <a:schemeClr val="tx2">
                    <a:lumMod val="75000"/>
                  </a:schemeClr>
                </a:solidFill>
                <a:latin typeface="Arial" panose="020B0604020202020204" pitchFamily="34" charset="0"/>
                <a:cs typeface="Arial" panose="020B0604020202020204" pitchFamily="34" charset="0"/>
              </a:defRPr>
            </a:lvl1pPr>
          </a:lstStyle>
          <a:p>
            <a:fld id="{7391EDBC-5481-E248-9D04-B6CCC7FAB9E3}" type="slidenum">
              <a:rPr lang="en-US" smtClean="0"/>
              <a:pPr/>
              <a:t>‹#›</a:t>
            </a:fld>
            <a:endParaRPr lang="en-US"/>
          </a:p>
        </p:txBody>
      </p:sp>
      <p:sp>
        <p:nvSpPr>
          <p:cNvPr id="2" name="Title 1">
            <a:extLst>
              <a:ext uri="{FF2B5EF4-FFF2-40B4-BE49-F238E27FC236}">
                <a16:creationId xmlns:a16="http://schemas.microsoft.com/office/drawing/2014/main" id="{D1052B51-053E-944F-90E8-335286AC5586}"/>
              </a:ext>
            </a:extLst>
          </p:cNvPr>
          <p:cNvSpPr>
            <a:spLocks noGrp="1"/>
          </p:cNvSpPr>
          <p:nvPr>
            <p:ph type="title"/>
          </p:nvPr>
        </p:nvSpPr>
        <p:spPr>
          <a:xfrm>
            <a:off x="685800" y="1645920"/>
            <a:ext cx="16870680" cy="685800"/>
          </a:xfrm>
          <a:prstGeom prst="rect">
            <a:avLst/>
          </a:prstGeom>
        </p:spPr>
        <p:txBody>
          <a:bodyPr lIns="0" tIns="0" rIns="0" bIns="0" anchor="t" anchorCtr="0"/>
          <a:lstStyle>
            <a:lvl1pPr algn="l">
              <a:defRPr sz="4800" b="1">
                <a:solidFill>
                  <a:schemeClr val="accent6"/>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10"/>
          <p:cNvSpPr>
            <a:spLocks noGrp="1"/>
          </p:cNvSpPr>
          <p:nvPr>
            <p:ph type="body" sz="quarter" idx="19" hasCustomPrompt="1"/>
          </p:nvPr>
        </p:nvSpPr>
        <p:spPr>
          <a:xfrm>
            <a:off x="9157854" y="2743199"/>
            <a:ext cx="8398626"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F11025C2-B249-254B-8DF0-76CBD41E88AF}"/>
              </a:ext>
            </a:extLst>
          </p:cNvPr>
          <p:cNvSpPr>
            <a:spLocks noGrp="1"/>
          </p:cNvSpPr>
          <p:nvPr>
            <p:ph type="body" sz="quarter" idx="20"/>
          </p:nvPr>
        </p:nvSpPr>
        <p:spPr>
          <a:xfrm>
            <a:off x="14785182" y="8507392"/>
            <a:ext cx="3236118" cy="10144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506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685799" y="2743201"/>
            <a:ext cx="16870680"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2" name="Title 1">
            <a:extLst>
              <a:ext uri="{FF2B5EF4-FFF2-40B4-BE49-F238E27FC236}">
                <a16:creationId xmlns:a16="http://schemas.microsoft.com/office/drawing/2014/main" id="{D1052B51-053E-944F-90E8-335286AC5586}"/>
              </a:ext>
            </a:extLst>
          </p:cNvPr>
          <p:cNvSpPr>
            <a:spLocks noGrp="1"/>
          </p:cNvSpPr>
          <p:nvPr>
            <p:ph type="title"/>
          </p:nvPr>
        </p:nvSpPr>
        <p:spPr>
          <a:xfrm>
            <a:off x="685800" y="1645920"/>
            <a:ext cx="16870680" cy="685800"/>
          </a:xfrm>
          <a:prstGeom prst="rect">
            <a:avLst/>
          </a:prstGeom>
        </p:spPr>
        <p:txBody>
          <a:bodyPr lIns="0" tIns="0" rIns="0" bIns="0" anchor="t" anchorCtr="0"/>
          <a:lstStyle>
            <a:lvl1pPr algn="l">
              <a:defRPr sz="4800" b="1">
                <a:solidFill>
                  <a:schemeClr val="accent6"/>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Slide Number Placeholder 3">
            <a:extLst>
              <a:ext uri="{FF2B5EF4-FFF2-40B4-BE49-F238E27FC236}">
                <a16:creationId xmlns:a16="http://schemas.microsoft.com/office/drawing/2014/main" id="{98750A80-3C90-BF4E-87A1-3A49CC290600}"/>
              </a:ext>
            </a:extLst>
          </p:cNvPr>
          <p:cNvSpPr>
            <a:spLocks noGrp="1"/>
          </p:cNvSpPr>
          <p:nvPr>
            <p:ph type="sldNum" sz="quarter" idx="18"/>
          </p:nvPr>
        </p:nvSpPr>
        <p:spPr>
          <a:xfrm>
            <a:off x="16216399" y="9383691"/>
            <a:ext cx="1370222" cy="669648"/>
          </a:xfrm>
          <a:prstGeom prst="rect">
            <a:avLst/>
          </a:prstGeom>
        </p:spPr>
        <p:txBody>
          <a:bodyPr lIns="0" tIns="0" rIns="0" bIns="0" anchor="ctr"/>
          <a:lstStyle>
            <a:lvl1pPr algn="r">
              <a:defRPr sz="2400">
                <a:solidFill>
                  <a:schemeClr val="tx2">
                    <a:lumMod val="75000"/>
                  </a:schemeClr>
                </a:solidFill>
                <a:latin typeface="Arial" panose="020B0604020202020204" pitchFamily="34" charset="0"/>
                <a:cs typeface="Arial" panose="020B0604020202020204" pitchFamily="34" charset="0"/>
              </a:defRPr>
            </a:lvl1pPr>
          </a:lstStyle>
          <a:p>
            <a:fld id="{7391EDBC-5481-E248-9D04-B6CCC7FAB9E3}" type="slidenum">
              <a:rPr lang="en-US" smtClean="0"/>
              <a:pPr/>
              <a:t>‹#›</a:t>
            </a:fld>
            <a:endParaRPr lang="en-US"/>
          </a:p>
        </p:txBody>
      </p:sp>
    </p:spTree>
    <p:extLst>
      <p:ext uri="{BB962C8B-B14F-4D97-AF65-F5344CB8AC3E}">
        <p14:creationId xmlns:p14="http://schemas.microsoft.com/office/powerpoint/2010/main" val="362107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953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5256" y="1151129"/>
            <a:ext cx="16171164" cy="5033772"/>
          </a:xfrm>
        </p:spPr>
        <p:txBody>
          <a:bodyPr anchor="b">
            <a:normAutofit/>
          </a:bodyPr>
          <a:lstStyle>
            <a:lvl1pPr>
              <a:lnSpc>
                <a:spcPct val="80000"/>
              </a:lnSpc>
              <a:defRPr sz="132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1001268" y="6306314"/>
            <a:ext cx="13839444" cy="2468880"/>
          </a:xfrm>
        </p:spPr>
        <p:txBody>
          <a:bodyPr anchor="t">
            <a:normAutofit/>
          </a:bodyPr>
          <a:lstStyle>
            <a:lvl1pPr marL="0" indent="0">
              <a:buNone/>
              <a:defRPr sz="4800">
                <a:solidFill>
                  <a:schemeClr val="tx1"/>
                </a:solidFill>
                <a:latin typeface="+mj-lt"/>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045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4984" y="2997201"/>
            <a:ext cx="6995160" cy="565099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016995" y="2997201"/>
            <a:ext cx="6995160" cy="565099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902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14984" y="3060701"/>
            <a:ext cx="6995160" cy="1085100"/>
          </a:xfrm>
        </p:spPr>
        <p:txBody>
          <a:bodyPr anchor="ctr">
            <a:normAutofit/>
          </a:bodyPr>
          <a:lstStyle>
            <a:lvl1pPr marL="0" indent="0">
              <a:buNone/>
              <a:defRPr sz="3300" b="0" cap="all" baseline="0">
                <a:solidFill>
                  <a:schemeClr val="tx1">
                    <a:lumMod val="85000"/>
                    <a:lumOff val="15000"/>
                  </a:schemeClr>
                </a:solidFill>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014984" y="4129626"/>
            <a:ext cx="6995160" cy="480060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011412" y="3057653"/>
            <a:ext cx="6995160" cy="1083564"/>
          </a:xfrm>
        </p:spPr>
        <p:txBody>
          <a:bodyPr anchor="ctr">
            <a:normAutofit/>
          </a:bodyPr>
          <a:lstStyle>
            <a:lvl1pPr marL="0" indent="0">
              <a:buNone/>
              <a:defRPr sz="3300" b="0" cap="all" baseline="0">
                <a:solidFill>
                  <a:schemeClr val="tx1">
                    <a:lumMod val="85000"/>
                    <a:lumOff val="15000"/>
                  </a:schemeClr>
                </a:solidFill>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011412" y="4126485"/>
            <a:ext cx="6995160" cy="480060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856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25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267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11430000" y="0"/>
            <a:ext cx="685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12392106" y="813423"/>
            <a:ext cx="5074920" cy="2880360"/>
          </a:xfrm>
        </p:spPr>
        <p:txBody>
          <a:bodyPr anchor="b">
            <a:noAutofit/>
          </a:bodyPr>
          <a:lstStyle>
            <a:lvl1pPr>
              <a:lnSpc>
                <a:spcPct val="85000"/>
              </a:lnSpc>
              <a:defRPr sz="6000">
                <a:solidFill>
                  <a:srgbClr val="FFFFFF"/>
                </a:solidFill>
              </a:defRPr>
            </a:lvl1pPr>
          </a:lstStyle>
          <a:p>
            <a:r>
              <a:rPr lang="en-US"/>
              <a:t>Click to edit Master title style</a:t>
            </a:r>
          </a:p>
        </p:txBody>
      </p:sp>
      <p:sp>
        <p:nvSpPr>
          <p:cNvPr id="3" name="Content Placeholder 2"/>
          <p:cNvSpPr>
            <a:spLocks noGrp="1"/>
          </p:cNvSpPr>
          <p:nvPr>
            <p:ph idx="1"/>
          </p:nvPr>
        </p:nvSpPr>
        <p:spPr>
          <a:xfrm>
            <a:off x="1143000" y="1143000"/>
            <a:ext cx="9144000" cy="685800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413973" y="3767720"/>
            <a:ext cx="5097780" cy="4690481"/>
          </a:xfrm>
        </p:spPr>
        <p:txBody>
          <a:bodyPr>
            <a:normAutofit/>
          </a:bodyPr>
          <a:lstStyle>
            <a:lvl1pPr marL="0" marR="0" indent="0" algn="l" defTabSz="1371600" rtl="0" eaLnBrk="1" fontAlgn="auto" latinLnBrk="0" hangingPunct="1">
              <a:lnSpc>
                <a:spcPct val="100000"/>
              </a:lnSpc>
              <a:spcBef>
                <a:spcPts val="1800"/>
              </a:spcBef>
              <a:spcAft>
                <a:spcPts val="0"/>
              </a:spcAft>
              <a:buClrTx/>
              <a:buSzTx/>
              <a:buFontTx/>
              <a:buNone/>
              <a:tabLst/>
              <a:defRPr sz="2700">
                <a:solidFill>
                  <a:srgbClr val="262626"/>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marR="0" lvl="0" indent="0" algn="l" defTabSz="1371600" rtl="0" eaLnBrk="1" fontAlgn="auto" latinLnBrk="0" hangingPunct="1">
              <a:lnSpc>
                <a:spcPct val="100000"/>
              </a:lnSpc>
              <a:spcBef>
                <a:spcPts val="21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4170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836" y="8128001"/>
            <a:ext cx="16171164" cy="919925"/>
          </a:xfrm>
        </p:spPr>
        <p:txBody>
          <a:bodyPr anchor="b">
            <a:normAutofit/>
          </a:bodyPr>
          <a:lstStyle>
            <a:lvl1pPr>
              <a:defRPr sz="48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8288000" cy="7996428"/>
          </a:xfrm>
          <a:solidFill>
            <a:schemeClr val="accent1">
              <a:lumMod val="20000"/>
              <a:lumOff val="80000"/>
            </a:schemeClr>
          </a:solidFill>
        </p:spPr>
        <p:txBody>
          <a:bodyPr anchor="t"/>
          <a:lstStyle>
            <a:lvl1pPr marL="0" indent="0" algn="ctr">
              <a:spcBef>
                <a:spcPts val="1200"/>
              </a:spcBef>
              <a:buNone/>
              <a:defRPr sz="4800">
                <a:solidFill>
                  <a:schemeClr val="tx1">
                    <a:lumMod val="75000"/>
                    <a:lumOff val="25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014984" y="8864603"/>
            <a:ext cx="13844016" cy="800100"/>
          </a:xfrm>
        </p:spPr>
        <p:txBody>
          <a:bodyPr>
            <a:normAutofit/>
          </a:bodyPr>
          <a:lstStyle>
            <a:lvl1pPr marL="0" indent="0">
              <a:lnSpc>
                <a:spcPct val="90000"/>
              </a:lnSpc>
              <a:buNone/>
              <a:defRPr sz="2100">
                <a:solidFill>
                  <a:srgbClr val="262626"/>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D8BD707-D9CF-40AE-B4C6-C98DA3205C09}" type="datetimeFigureOut">
              <a:rPr lang="en-US" smtClean="0"/>
              <a:pPr/>
              <a:t>4/10/2024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52044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5837" y="749300"/>
            <a:ext cx="16159163" cy="248729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14985" y="3017520"/>
            <a:ext cx="16130588" cy="564927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8700" y="9618671"/>
            <a:ext cx="6172200" cy="342900"/>
          </a:xfrm>
          <a:prstGeom prst="rect">
            <a:avLst/>
          </a:prstGeom>
        </p:spPr>
        <p:txBody>
          <a:bodyPr vert="horz" lIns="91440" tIns="45720" rIns="91440" bIns="45720" rtlCol="0" anchor="ctr"/>
          <a:lstStyle>
            <a:lvl1pPr algn="l">
              <a:defRPr sz="1425">
                <a:solidFill>
                  <a:schemeClr val="tx1">
                    <a:alpha val="80000"/>
                  </a:schemeClr>
                </a:solidFill>
              </a:defRPr>
            </a:lvl1pPr>
          </a:lstStyle>
          <a:p>
            <a:fld id="{1D8BD707-D9CF-40AE-B4C6-C98DA3205C09}" type="datetimeFigureOut">
              <a:rPr lang="en-US" smtClean="0"/>
              <a:pPr/>
              <a:t>4/10/2024</a:t>
            </a:fld>
            <a:endParaRPr lang="en-US"/>
          </a:p>
        </p:txBody>
      </p:sp>
      <p:sp>
        <p:nvSpPr>
          <p:cNvPr id="5" name="Footer Placeholder 4"/>
          <p:cNvSpPr>
            <a:spLocks noGrp="1"/>
          </p:cNvSpPr>
          <p:nvPr>
            <p:ph type="ftr" sz="quarter" idx="3"/>
          </p:nvPr>
        </p:nvSpPr>
        <p:spPr>
          <a:xfrm>
            <a:off x="1028700" y="9832046"/>
            <a:ext cx="7543800" cy="342900"/>
          </a:xfrm>
          <a:prstGeom prst="rect">
            <a:avLst/>
          </a:prstGeom>
        </p:spPr>
        <p:txBody>
          <a:bodyPr vert="horz" lIns="91440" tIns="45720" rIns="91440" bIns="45720" rtlCol="0" anchor="ctr"/>
          <a:lstStyle>
            <a:lvl1pPr algn="l">
              <a:defRPr sz="1425"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13145889" y="8814619"/>
            <a:ext cx="4389120" cy="2095559"/>
          </a:xfrm>
          <a:prstGeom prst="rect">
            <a:avLst/>
          </a:prstGeom>
        </p:spPr>
        <p:txBody>
          <a:bodyPr vert="horz" lIns="91440" tIns="45720" rIns="91440" bIns="45720" rtlCol="0" anchor="b"/>
          <a:lstStyle>
            <a:lvl1pPr algn="r">
              <a:defRPr sz="15450" b="0">
                <a:ln>
                  <a:noFill/>
                </a:ln>
                <a:solidFill>
                  <a:schemeClr val="accent1">
                    <a:alpha val="25000"/>
                  </a:schemeClr>
                </a:solidFill>
                <a:latin typeface="+mj-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8380002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660" r:id="rId12"/>
    <p:sldLayoutId id="2147483661" r:id="rId13"/>
  </p:sldLayoutIdLst>
  <p:txStyles>
    <p:titleStyle>
      <a:lvl1pPr algn="l" defTabSz="1371600" rtl="0" eaLnBrk="1" latinLnBrk="0" hangingPunct="1">
        <a:lnSpc>
          <a:spcPct val="85000"/>
        </a:lnSpc>
        <a:spcBef>
          <a:spcPct val="0"/>
        </a:spcBef>
        <a:buNone/>
        <a:defRPr sz="8100" kern="1200" spc="-180" baseline="0">
          <a:solidFill>
            <a:schemeClr val="accent1"/>
          </a:solidFill>
          <a:latin typeface="+mj-lt"/>
          <a:ea typeface="+mj-ea"/>
          <a:cs typeface="+mj-cs"/>
        </a:defRPr>
      </a:lvl1pPr>
    </p:titleStyle>
    <p:bodyStyle>
      <a:lvl1pPr marL="137160" indent="-137160" algn="l" defTabSz="1371600" rtl="0" eaLnBrk="1" latinLnBrk="0" hangingPunct="1">
        <a:lnSpc>
          <a:spcPct val="85000"/>
        </a:lnSpc>
        <a:spcBef>
          <a:spcPts val="1950"/>
        </a:spcBef>
        <a:buFont typeface="Arial" pitchFamily="34" charset="0"/>
        <a:buChar char=" "/>
        <a:defRPr sz="3600" kern="1200">
          <a:solidFill>
            <a:schemeClr val="tx1">
              <a:lumMod val="85000"/>
              <a:lumOff val="15000"/>
            </a:schemeClr>
          </a:solidFill>
          <a:latin typeface="+mn-lt"/>
          <a:ea typeface="+mn-ea"/>
          <a:cs typeface="+mn-cs"/>
        </a:defRPr>
      </a:lvl1pPr>
      <a:lvl2pPr marL="521208" indent="-514350" algn="l" defTabSz="1371600" rtl="0" eaLnBrk="1" latinLnBrk="0" hangingPunct="1">
        <a:lnSpc>
          <a:spcPct val="85000"/>
        </a:lnSpc>
        <a:spcBef>
          <a:spcPts val="900"/>
        </a:spcBef>
        <a:buFont typeface="Arial" pitchFamily="34" charset="0"/>
        <a:buChar char=" "/>
        <a:defRPr sz="3600" kern="1200">
          <a:solidFill>
            <a:schemeClr val="tx1">
              <a:lumMod val="85000"/>
              <a:lumOff val="15000"/>
            </a:schemeClr>
          </a:solidFill>
          <a:latin typeface="+mn-lt"/>
          <a:ea typeface="+mn-ea"/>
          <a:cs typeface="+mn-cs"/>
        </a:defRPr>
      </a:lvl2pPr>
      <a:lvl3pPr marL="822960" indent="-822960" algn="l" defTabSz="1371600" rtl="0" eaLnBrk="1" latinLnBrk="0" hangingPunct="1">
        <a:lnSpc>
          <a:spcPct val="85000"/>
        </a:lnSpc>
        <a:spcBef>
          <a:spcPts val="900"/>
        </a:spcBef>
        <a:buFont typeface="Arial" pitchFamily="34" charset="0"/>
        <a:buChar char=" "/>
        <a:defRPr sz="3000" i="1" kern="1200">
          <a:solidFill>
            <a:schemeClr val="tx1">
              <a:lumMod val="85000"/>
              <a:lumOff val="15000"/>
            </a:schemeClr>
          </a:solidFill>
          <a:latin typeface="+mn-lt"/>
          <a:ea typeface="+mn-ea"/>
          <a:cs typeface="+mn-cs"/>
        </a:defRPr>
      </a:lvl3pPr>
      <a:lvl4pPr marL="1234440" indent="-123444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4pPr>
      <a:lvl5pPr marL="1645920" indent="-164592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5pPr>
      <a:lvl6pPr marL="18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6pPr>
      <a:lvl7pPr marL="21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7pPr>
      <a:lvl8pPr marL="24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8pPr>
      <a:lvl9pPr marL="27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myplate.gov/es/myplate-pla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5.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hyperlink" Target="https://vimeo.com/827451000" TargetMode="External"/><Relationship Id="rId13"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hyperlink" Target="https://vimeo.com/849260702" TargetMode="External"/><Relationship Id="rId12" Type="http://schemas.openxmlformats.org/officeDocument/2006/relationships/hyperlink" Target="https://pngimg.com/download/92915"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vimeo.com/853490876" TargetMode="External"/><Relationship Id="rId11" Type="http://schemas.openxmlformats.org/officeDocument/2006/relationships/image" Target="../media/image4.png"/><Relationship Id="rId5" Type="http://schemas.openxmlformats.org/officeDocument/2006/relationships/hyperlink" Target="https://vimeo.com/519347112" TargetMode="External"/><Relationship Id="rId15" Type="http://schemas.openxmlformats.org/officeDocument/2006/relationships/image" Target="../media/image30.png"/><Relationship Id="rId10" Type="http://schemas.openxmlformats.org/officeDocument/2006/relationships/hyperlink" Target="https://pngimg.com/download/74808" TargetMode="External"/><Relationship Id="rId4" Type="http://schemas.openxmlformats.org/officeDocument/2006/relationships/hyperlink" Target="https://vimeo.com/505852089" TargetMode="External"/><Relationship Id="rId9" Type="http://schemas.openxmlformats.org/officeDocument/2006/relationships/image" Target="../media/image3.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9.png"/><Relationship Id="rId4" Type="http://schemas.openxmlformats.org/officeDocument/2006/relationships/image" Target="../media/image38.svg"/></Relationships>
</file>

<file path=ppt/slides/_rels/slide16.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3.pn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3.pn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3.pn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hyperlink" Target="https://pngimg.com/download/74808"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92915"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pngimg.com/download/74808"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pngimg.com/download/92915"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2B_0.xml"/><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s://pngimg.com/download/92915"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pngimg.com/download/74808"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pixabay.com/fr/nightsky-%C3%A9toiles-soleil-jour-nuit-297261/" TargetMode="External"/><Relationship Id="rId18" Type="http://schemas.openxmlformats.org/officeDocument/2006/relationships/image" Target="../media/image16.jpeg"/><Relationship Id="rId3" Type="http://schemas.microsoft.com/office/2018/10/relationships/comments" Target="../comments/modernComment_108_0.xml"/><Relationship Id="rId21" Type="http://schemas.openxmlformats.org/officeDocument/2006/relationships/hyperlink" Target="https://pngimg.com/download/74808" TargetMode="External"/><Relationship Id="rId7" Type="http://schemas.openxmlformats.org/officeDocument/2006/relationships/image" Target="../media/image10.svg"/><Relationship Id="rId12" Type="http://schemas.openxmlformats.org/officeDocument/2006/relationships/image" Target="../media/image13.png"/><Relationship Id="rId17" Type="http://schemas.openxmlformats.org/officeDocument/2006/relationships/hyperlink" Target="https://www.pngall.com/thinking-woman-png/download/41490" TargetMode="External"/><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hyperlink" Target="https://pixabay.com/en/sun-tree-watch-stars-moon-day-34983/" TargetMode="External"/><Relationship Id="rId5" Type="http://schemas.openxmlformats.org/officeDocument/2006/relationships/image" Target="../media/image8.svg"/><Relationship Id="rId15" Type="http://schemas.openxmlformats.org/officeDocument/2006/relationships/hyperlink" Target="https://www.publicdomainpictures.net/view-image.php?image=35873&amp;picture=break-up" TargetMode="External"/><Relationship Id="rId23" Type="http://schemas.openxmlformats.org/officeDocument/2006/relationships/hyperlink" Target="https://pngimg.com/download/92915" TargetMode="External"/><Relationship Id="rId10" Type="http://schemas.openxmlformats.org/officeDocument/2006/relationships/image" Target="../media/image12.png"/><Relationship Id="rId19" Type="http://schemas.openxmlformats.org/officeDocument/2006/relationships/hyperlink" Target="https://www.focusfitness.net/stock-photos/downloads/tag/meals/" TargetMode="External"/><Relationship Id="rId4" Type="http://schemas.openxmlformats.org/officeDocument/2006/relationships/image" Target="../media/image7.png"/><Relationship Id="rId9" Type="http://schemas.openxmlformats.org/officeDocument/2006/relationships/hyperlink" Target="https://pixabay.com/es/sol-granja-plantation-puesta-de-sol-1064482/" TargetMode="External"/><Relationship Id="rId14" Type="http://schemas.openxmlformats.org/officeDocument/2006/relationships/image" Target="../media/image14.jpeg"/><Relationship Id="rId2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6E_84323114.xml"/><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foto.wuestenigel.com/plastic-bottle-of-cleaning-product-isolated-on-white-background/"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72_6036ADE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3.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hyperlink" Target="https://www.focusfitness.net/stock-photos/downloads/tag/meals/" TargetMode="External"/><Relationship Id="rId12"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hyperlink" Target="https://pngimg.com/download/92915" TargetMode="External"/><Relationship Id="rId5" Type="http://schemas.openxmlformats.org/officeDocument/2006/relationships/hyperlink" Target="https://www.pngall.com/thinking-woman-png/download/41490" TargetMode="External"/><Relationship Id="rId10"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hyperlink" Target="https://pngimg.com/download/748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E66527-C0E8-792B-FBBB-6C210CA8CD7D}"/>
              </a:ext>
            </a:extLst>
          </p:cNvPr>
          <p:cNvPicPr>
            <a:picLocks noChangeAspect="1"/>
          </p:cNvPicPr>
          <p:nvPr/>
        </p:nvPicPr>
        <p:blipFill>
          <a:blip r:embed="rId2"/>
          <a:stretch>
            <a:fillRect/>
          </a:stretch>
        </p:blipFill>
        <p:spPr>
          <a:xfrm>
            <a:off x="12172" y="2297"/>
            <a:ext cx="18322444" cy="8746309"/>
          </a:xfrm>
          <a:prstGeom prst="rect">
            <a:avLst/>
          </a:prstGeom>
        </p:spPr>
      </p:pic>
      <p:sp>
        <p:nvSpPr>
          <p:cNvPr id="15" name="Rectangle 14">
            <a:extLst>
              <a:ext uri="{FF2B5EF4-FFF2-40B4-BE49-F238E27FC236}">
                <a16:creationId xmlns:a16="http://schemas.microsoft.com/office/drawing/2014/main" id="{FB80DCA9-38E4-E4F4-63EF-E53C587C3305}"/>
              </a:ext>
            </a:extLst>
          </p:cNvPr>
          <p:cNvSpPr/>
          <p:nvPr/>
        </p:nvSpPr>
        <p:spPr>
          <a:xfrm>
            <a:off x="0" y="8745773"/>
            <a:ext cx="18334616" cy="1538929"/>
          </a:xfrm>
          <a:prstGeom prst="rect">
            <a:avLst/>
          </a:prstGeom>
          <a:solidFill>
            <a:schemeClr val="bg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B71B7C9-F61A-4886-BEFF-2AE5F3CFFEC7}"/>
              </a:ext>
            </a:extLst>
          </p:cNvPr>
          <p:cNvSpPr txBox="1">
            <a:spLocks/>
          </p:cNvSpPr>
          <p:nvPr/>
        </p:nvSpPr>
        <p:spPr>
          <a:xfrm>
            <a:off x="-16728" y="3951804"/>
            <a:ext cx="18320223" cy="1541032"/>
          </a:xfrm>
          <a:prstGeom prst="rect">
            <a:avLst/>
          </a:prstGeom>
          <a:solidFill>
            <a:schemeClr val="accent1"/>
          </a:solidFill>
        </p:spPr>
        <p:txBody>
          <a:bodyPr vert="horz" lIns="91440" tIns="45720" rIns="91440" bIns="45720" anchor="ctr">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sz="9600" b="1" dirty="0" err="1">
                <a:solidFill>
                  <a:schemeClr val="bg1"/>
                </a:solidFill>
              </a:rPr>
              <a:t>Frutas</a:t>
            </a:r>
            <a:r>
              <a:rPr lang="en-US" sz="9600" b="1" dirty="0">
                <a:solidFill>
                  <a:schemeClr val="bg1"/>
                </a:solidFill>
              </a:rPr>
              <a:t> y </a:t>
            </a:r>
            <a:r>
              <a:rPr lang="en-US" sz="9600" b="1" dirty="0" err="1">
                <a:solidFill>
                  <a:schemeClr val="bg1"/>
                </a:solidFill>
              </a:rPr>
              <a:t>Verduras</a:t>
            </a:r>
            <a:r>
              <a:rPr lang="en-US" sz="9600" b="1" dirty="0" err="1">
                <a:solidFill>
                  <a:schemeClr val="accent1"/>
                </a:solidFill>
              </a:rPr>
              <a:t>s</a:t>
            </a:r>
            <a:endParaRPr lang="en-US" sz="9600" b="1" err="1">
              <a:solidFill>
                <a:schemeClr val="accent1"/>
              </a:solidFill>
            </a:endParaRPr>
          </a:p>
        </p:txBody>
      </p:sp>
      <p:sp>
        <p:nvSpPr>
          <p:cNvPr id="2" name="TextBox 1">
            <a:extLst>
              <a:ext uri="{FF2B5EF4-FFF2-40B4-BE49-F238E27FC236}">
                <a16:creationId xmlns:a16="http://schemas.microsoft.com/office/drawing/2014/main" id="{E5C355AC-9068-9F38-BE70-852947C6B5A9}"/>
              </a:ext>
            </a:extLst>
          </p:cNvPr>
          <p:cNvSpPr txBox="1"/>
          <p:nvPr/>
        </p:nvSpPr>
        <p:spPr>
          <a:xfrm>
            <a:off x="6427849" y="9110130"/>
            <a:ext cx="13535936"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5200" dirty="0">
                <a:solidFill>
                  <a:schemeClr val="accent1"/>
                </a:solidFill>
                <a:latin typeface="Calibri Light"/>
                <a:cs typeface="Calibri Light"/>
              </a:rPr>
              <a:t>Modulo de Entrenamiento de Salud de TSSC</a:t>
            </a:r>
          </a:p>
        </p:txBody>
      </p:sp>
      <p:pic>
        <p:nvPicPr>
          <p:cNvPr id="3" name="Picture 2" descr="A black and orange text&#10;&#10;Description automatically generated">
            <a:extLst>
              <a:ext uri="{FF2B5EF4-FFF2-40B4-BE49-F238E27FC236}">
                <a16:creationId xmlns:a16="http://schemas.microsoft.com/office/drawing/2014/main" id="{4A8B34E2-972F-356B-EEE3-54DD39162EAE}"/>
              </a:ext>
            </a:extLst>
          </p:cNvPr>
          <p:cNvPicPr>
            <a:picLocks noChangeAspect="1"/>
          </p:cNvPicPr>
          <p:nvPr/>
        </p:nvPicPr>
        <p:blipFill>
          <a:blip r:embed="rId3"/>
          <a:stretch>
            <a:fillRect/>
          </a:stretch>
        </p:blipFill>
        <p:spPr>
          <a:xfrm>
            <a:off x="-125858" y="8758913"/>
            <a:ext cx="5809085" cy="1521031"/>
          </a:xfrm>
          <a:prstGeom prst="rect">
            <a:avLst/>
          </a:prstGeom>
        </p:spPr>
      </p:pic>
    </p:spTree>
    <p:extLst>
      <p:ext uri="{BB962C8B-B14F-4D97-AF65-F5344CB8AC3E}">
        <p14:creationId xmlns:p14="http://schemas.microsoft.com/office/powerpoint/2010/main" val="294970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3787" y="138556"/>
            <a:ext cx="11761939" cy="1903534"/>
          </a:xfrm>
          <a:prstGeom prst="rect">
            <a:avLst/>
          </a:prstGeom>
        </p:spPr>
        <p:txBody>
          <a:bodyPr wrap="square" lIns="0" tIns="0" rIns="0" bIns="0" rtlCol="0" anchor="t">
            <a:spAutoFit/>
          </a:bodyPr>
          <a:lstStyle/>
          <a:p>
            <a:pPr>
              <a:lnSpc>
                <a:spcPts val="7664"/>
              </a:lnSpc>
            </a:pPr>
            <a:r>
              <a:rPr lang="en-US" sz="5474" b="1" dirty="0">
                <a:latin typeface="Glacial Indifference"/>
              </a:rPr>
              <a:t>EJEMPLOS DE PORCIONES RECOMENDADAS POR DIA</a:t>
            </a:r>
          </a:p>
        </p:txBody>
      </p:sp>
      <p:pic>
        <p:nvPicPr>
          <p:cNvPr id="4" name="Picture 4"/>
          <p:cNvPicPr>
            <a:picLocks noChangeAspect="1"/>
          </p:cNvPicPr>
          <p:nvPr/>
        </p:nvPicPr>
        <p:blipFill>
          <a:blip r:embed="rId3"/>
          <a:srcRect/>
          <a:stretch>
            <a:fillRect/>
          </a:stretch>
        </p:blipFill>
        <p:spPr>
          <a:xfrm>
            <a:off x="233787" y="3358650"/>
            <a:ext cx="5366179" cy="4817365"/>
          </a:xfrm>
          <a:prstGeom prst="rect">
            <a:avLst/>
          </a:prstGeom>
        </p:spPr>
      </p:pic>
      <p:pic>
        <p:nvPicPr>
          <p:cNvPr id="5" name="Picture 4">
            <a:extLst>
              <a:ext uri="{FF2B5EF4-FFF2-40B4-BE49-F238E27FC236}">
                <a16:creationId xmlns:a16="http://schemas.microsoft.com/office/drawing/2014/main" id="{4B261387-80B3-42BB-9687-CACCA2DEB6D0}"/>
              </a:ext>
            </a:extLst>
          </p:cNvPr>
          <p:cNvPicPr>
            <a:picLocks noChangeAspect="1"/>
          </p:cNvPicPr>
          <p:nvPr/>
        </p:nvPicPr>
        <p:blipFill rotWithShape="1">
          <a:blip r:embed="rId4"/>
          <a:srcRect l="27132" t="30308" r="46613" b="34246"/>
          <a:stretch/>
        </p:blipFill>
        <p:spPr>
          <a:xfrm>
            <a:off x="5808512" y="2275302"/>
            <a:ext cx="12120795" cy="7380588"/>
          </a:xfrm>
          <a:prstGeom prst="rect">
            <a:avLst/>
          </a:prstGeom>
        </p:spPr>
      </p:pic>
      <p:pic>
        <p:nvPicPr>
          <p:cNvPr id="6" name="Picture 32">
            <a:extLst>
              <a:ext uri="{FF2B5EF4-FFF2-40B4-BE49-F238E27FC236}">
                <a16:creationId xmlns:a16="http://schemas.microsoft.com/office/drawing/2014/main" id="{E3A8951A-338F-4F1B-B0BB-06FB63A0C6B3}"/>
              </a:ext>
            </a:extLst>
          </p:cNvPr>
          <p:cNvPicPr>
            <a:picLocks noChangeAspect="1"/>
          </p:cNvPicPr>
          <p:nvPr/>
        </p:nvPicPr>
        <p:blipFill>
          <a:blip r:embed="rId5"/>
          <a:srcRect/>
          <a:stretch>
            <a:fillRect/>
          </a:stretch>
        </p:blipFill>
        <p:spPr>
          <a:xfrm>
            <a:off x="16902791" y="9464041"/>
            <a:ext cx="1235062" cy="762060"/>
          </a:xfrm>
          <a:prstGeom prst="rect">
            <a:avLst/>
          </a:prstGeom>
        </p:spPr>
      </p:pic>
      <p:pic>
        <p:nvPicPr>
          <p:cNvPr id="9" name="Picture 4" descr="https://foodly.tn/wp-content/uploads/2021/08/6410e7f5d28bda6cf2d34c560c924cf9.jpg">
            <a:extLst>
              <a:ext uri="{FF2B5EF4-FFF2-40B4-BE49-F238E27FC236}">
                <a16:creationId xmlns:a16="http://schemas.microsoft.com/office/drawing/2014/main" id="{D24B0E57-C225-5C42-5C2F-64E2FAAED09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02" t="64816" r="75480" b="6817"/>
          <a:stretch/>
        </p:blipFill>
        <p:spPr bwMode="auto">
          <a:xfrm>
            <a:off x="15643483" y="173799"/>
            <a:ext cx="2026427" cy="15859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3BE9EA-9209-3BE8-BA07-C8985BB48DAF}"/>
              </a:ext>
            </a:extLst>
          </p:cNvPr>
          <p:cNvSpPr txBox="1"/>
          <p:nvPr/>
        </p:nvSpPr>
        <p:spPr>
          <a:xfrm>
            <a:off x="100209" y="9518215"/>
            <a:ext cx="117619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4000" b="1">
                <a:solidFill>
                  <a:srgbClr val="0000FF"/>
                </a:solidFill>
                <a:cs typeface="Segoe UI"/>
                <a:hlinkClick r:id="rId7"/>
              </a:rPr>
              <a:t>https://www.myplate.gov/es/myplate-plan</a:t>
            </a:r>
            <a:endParaRPr lang="en-US"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096" y="-439152"/>
            <a:ext cx="13539787" cy="2209800"/>
          </a:xfrm>
        </p:spPr>
        <p:txBody>
          <a:bodyPr>
            <a:noAutofit/>
          </a:bodyPr>
          <a:lstStyle/>
          <a:p>
            <a:pPr algn="ctr"/>
            <a:r>
              <a:rPr lang="en-US" sz="7200" err="1">
                <a:solidFill>
                  <a:schemeClr val="tx2"/>
                </a:solidFill>
              </a:rPr>
              <a:t>Historias</a:t>
            </a:r>
            <a:r>
              <a:rPr lang="en-US" sz="7200">
                <a:solidFill>
                  <a:schemeClr val="tx2"/>
                </a:solidFill>
              </a:rPr>
              <a:t> de </a:t>
            </a:r>
            <a:r>
              <a:rPr lang="en-US" sz="7200" err="1">
                <a:solidFill>
                  <a:schemeClr val="tx2"/>
                </a:solidFill>
              </a:rPr>
              <a:t>Exito</a:t>
            </a:r>
            <a:r>
              <a:rPr lang="en-US" sz="7200">
                <a:solidFill>
                  <a:schemeClr val="tx2"/>
                </a:solidFill>
              </a:rPr>
              <a:t> </a:t>
            </a:r>
            <a:r>
              <a:rPr lang="en-US" sz="7200" err="1">
                <a:solidFill>
                  <a:schemeClr val="tx2"/>
                </a:solidFill>
              </a:rPr>
              <a:t>en</a:t>
            </a:r>
            <a:r>
              <a:rPr lang="en-US" sz="7200">
                <a:solidFill>
                  <a:schemeClr val="tx2"/>
                </a:solidFill>
              </a:rPr>
              <a:t> la </a:t>
            </a:r>
            <a:r>
              <a:rPr lang="en-US" sz="7200" err="1">
                <a:solidFill>
                  <a:schemeClr val="tx2"/>
                </a:solidFill>
              </a:rPr>
              <a:t>Comunidad</a:t>
            </a:r>
            <a:r>
              <a:rPr lang="en-US" sz="7200">
                <a:solidFill>
                  <a:schemeClr val="tx2"/>
                </a:solidFill>
              </a:rPr>
              <a:t>!</a:t>
            </a: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54134" y="9601200"/>
            <a:ext cx="1153392" cy="685800"/>
          </a:xfrm>
          <a:prstGeom prst="rect">
            <a:avLst/>
          </a:prstGeom>
        </p:spPr>
      </p:pic>
      <p:graphicFrame>
        <p:nvGraphicFramePr>
          <p:cNvPr id="5" name="Table 4">
            <a:extLst>
              <a:ext uri="{FF2B5EF4-FFF2-40B4-BE49-F238E27FC236}">
                <a16:creationId xmlns:a16="http://schemas.microsoft.com/office/drawing/2014/main" id="{FE2E4DB4-0567-5F30-A6F7-2E6E3EDCF1C6}"/>
              </a:ext>
            </a:extLst>
          </p:cNvPr>
          <p:cNvGraphicFramePr>
            <a:graphicFrameLocks noGrp="1"/>
          </p:cNvGraphicFramePr>
          <p:nvPr>
            <p:extLst>
              <p:ext uri="{D42A27DB-BD31-4B8C-83A1-F6EECF244321}">
                <p14:modId xmlns:p14="http://schemas.microsoft.com/office/powerpoint/2010/main" val="2178961305"/>
              </p:ext>
            </p:extLst>
          </p:nvPr>
        </p:nvGraphicFramePr>
        <p:xfrm>
          <a:off x="1147478" y="2228523"/>
          <a:ext cx="16764720" cy="7355813"/>
        </p:xfrm>
        <a:graphic>
          <a:graphicData uri="http://schemas.openxmlformats.org/drawingml/2006/table">
            <a:tbl>
              <a:tblPr firstRow="1" bandRow="1">
                <a:tableStyleId>{5C22544A-7EE6-4342-B048-85BDC9FD1C3A}</a:tableStyleId>
              </a:tblPr>
              <a:tblGrid>
                <a:gridCol w="16764720">
                  <a:extLst>
                    <a:ext uri="{9D8B030D-6E8A-4147-A177-3AD203B41FA5}">
                      <a16:colId xmlns:a16="http://schemas.microsoft.com/office/drawing/2014/main" val="535393677"/>
                    </a:ext>
                  </a:extLst>
                </a:gridCol>
              </a:tblGrid>
              <a:tr h="7355813">
                <a:tc>
                  <a:txBody>
                    <a:bodyPr/>
                    <a:lstStyle/>
                    <a:p>
                      <a:pPr lvl="0" algn="l">
                        <a:lnSpc>
                          <a:spcPct val="100000"/>
                        </a:lnSpc>
                        <a:spcBef>
                          <a:spcPts val="0"/>
                        </a:spcBef>
                        <a:spcAft>
                          <a:spcPts val="0"/>
                        </a:spcAft>
                        <a:buNone/>
                      </a:pPr>
                      <a:r>
                        <a:rPr lang="en-US" sz="4000" b="1" i="0" u="none" strike="noStrike" noProof="0" dirty="0">
                          <a:effectLst/>
                          <a:latin typeface="Calibri Light"/>
                        </a:rPr>
                        <a:t>Role Model</a:t>
                      </a:r>
                      <a:endParaRPr lang="en-US" dirty="0"/>
                    </a:p>
                    <a:p>
                      <a:pPr lvl="0" algn="l">
                        <a:lnSpc>
                          <a:spcPct val="100000"/>
                        </a:lnSpc>
                        <a:spcBef>
                          <a:spcPts val="0"/>
                        </a:spcBef>
                        <a:spcAft>
                          <a:spcPts val="0"/>
                        </a:spcAft>
                        <a:buNone/>
                      </a:pPr>
                      <a:r>
                        <a:rPr lang="en-US" sz="4000" b="0" i="0" u="none" strike="noStrike" noProof="0" dirty="0">
                          <a:effectLst/>
                          <a:latin typeface="Calibri Light"/>
                          <a:hlinkClick r:id="rId4"/>
                        </a:rPr>
                        <a:t>https://vimeo.com/505852089</a:t>
                      </a:r>
                      <a:endParaRPr lang="en-US"/>
                    </a:p>
                    <a:p>
                      <a:pPr lvl="0" algn="l">
                        <a:lnSpc>
                          <a:spcPct val="100000"/>
                        </a:lnSpc>
                        <a:spcBef>
                          <a:spcPts val="0"/>
                        </a:spcBef>
                        <a:spcAft>
                          <a:spcPts val="0"/>
                        </a:spcAft>
                        <a:buNone/>
                      </a:pPr>
                      <a:r>
                        <a:rPr lang="en-US" sz="4000" b="1" i="0" u="none" strike="noStrike" noProof="0" dirty="0">
                          <a:effectLst/>
                          <a:latin typeface="Calibri Light"/>
                        </a:rPr>
                        <a:t>Newsletter Span- Role model story</a:t>
                      </a:r>
                      <a:endParaRPr lang="en-US" dirty="0"/>
                    </a:p>
                    <a:p>
                      <a:pPr lvl="0" algn="l">
                        <a:lnSpc>
                          <a:spcPct val="100000"/>
                        </a:lnSpc>
                        <a:spcBef>
                          <a:spcPts val="0"/>
                        </a:spcBef>
                        <a:spcAft>
                          <a:spcPts val="0"/>
                        </a:spcAft>
                        <a:buNone/>
                      </a:pPr>
                      <a:r>
                        <a:rPr lang="en-US" sz="4000" b="0" i="0" u="none" strike="noStrike" noProof="0" dirty="0">
                          <a:effectLst/>
                          <a:latin typeface="Calibri Light"/>
                          <a:hlinkClick r:id="rId5"/>
                        </a:rPr>
                        <a:t>https://vimeo.com/519347112</a:t>
                      </a:r>
                      <a:r>
                        <a:rPr lang="en-US" sz="4000" b="0" i="0" u="none" strike="noStrike" noProof="0" dirty="0">
                          <a:effectLst/>
                          <a:latin typeface="Calibri Light"/>
                        </a:rPr>
                        <a:t>                 </a:t>
                      </a:r>
                      <a:endParaRPr lang="en-US"/>
                    </a:p>
                    <a:p>
                      <a:pPr lvl="0" algn="l">
                        <a:lnSpc>
                          <a:spcPct val="100000"/>
                        </a:lnSpc>
                        <a:spcBef>
                          <a:spcPts val="0"/>
                        </a:spcBef>
                        <a:spcAft>
                          <a:spcPts val="0"/>
                        </a:spcAft>
                        <a:buNone/>
                      </a:pPr>
                      <a:r>
                        <a:rPr lang="en-US" sz="4000" b="1" i="0" u="none" strike="noStrike" noProof="0" err="1">
                          <a:effectLst/>
                          <a:latin typeface="Calibri Light"/>
                        </a:rPr>
                        <a:t>Recetas</a:t>
                      </a:r>
                      <a:endParaRPr lang="en-US" b="1" err="1"/>
                    </a:p>
                    <a:p>
                      <a:pPr lvl="0" algn="l">
                        <a:lnSpc>
                          <a:spcPct val="100000"/>
                        </a:lnSpc>
                        <a:spcBef>
                          <a:spcPts val="0"/>
                        </a:spcBef>
                        <a:spcAft>
                          <a:spcPts val="0"/>
                        </a:spcAft>
                        <a:buNone/>
                      </a:pPr>
                      <a:r>
                        <a:rPr lang="en-US" sz="4000" b="0" i="0" u="none" strike="noStrike" noProof="0" dirty="0">
                          <a:effectLst/>
                          <a:latin typeface="Calibri Light"/>
                          <a:hlinkClick r:id="rId6"/>
                        </a:rPr>
                        <a:t>Tu Salud Si Cuenta - Hamburguesa de Pavo on Vimeo</a:t>
                      </a:r>
                      <a:endParaRPr lang="en-US"/>
                    </a:p>
                    <a:p>
                      <a:pPr lvl="0" algn="l">
                        <a:lnSpc>
                          <a:spcPct val="100000"/>
                        </a:lnSpc>
                        <a:spcBef>
                          <a:spcPts val="0"/>
                        </a:spcBef>
                        <a:spcAft>
                          <a:spcPts val="0"/>
                        </a:spcAft>
                        <a:buNone/>
                      </a:pPr>
                      <a:r>
                        <a:rPr lang="en-US" sz="4000" b="0" i="0" u="none" strike="noStrike" noProof="0" dirty="0">
                          <a:effectLst/>
                          <a:latin typeface="Calibri Light"/>
                          <a:hlinkClick r:id="rId7"/>
                        </a:rPr>
                        <a:t>Tu Salud Si Cuenta - Ensalada Mediterránea con Quinoa on Vimeo</a:t>
                      </a:r>
                      <a:endParaRPr lang="en-US"/>
                    </a:p>
                    <a:p>
                      <a:pPr lvl="0" algn="l">
                        <a:lnSpc>
                          <a:spcPct val="100000"/>
                        </a:lnSpc>
                        <a:spcBef>
                          <a:spcPts val="0"/>
                        </a:spcBef>
                        <a:spcAft>
                          <a:spcPts val="0"/>
                        </a:spcAft>
                        <a:buNone/>
                      </a:pPr>
                      <a:endParaRPr lang="en-US"/>
                    </a:p>
                    <a:p>
                      <a:pPr lvl="0" algn="l">
                        <a:lnSpc>
                          <a:spcPct val="100000"/>
                        </a:lnSpc>
                        <a:spcBef>
                          <a:spcPts val="0"/>
                        </a:spcBef>
                        <a:spcAft>
                          <a:spcPts val="0"/>
                        </a:spcAft>
                        <a:buNone/>
                      </a:pPr>
                      <a:r>
                        <a:rPr lang="en-US" sz="4000" b="0" i="0" u="none" strike="noStrike" noProof="0" dirty="0">
                          <a:effectLst/>
                          <a:latin typeface="Calibri Light"/>
                          <a:hlinkClick r:id="rId8"/>
                        </a:rPr>
                        <a:t>Tu Salud Si Cuenta - Liquado de Sandia on Vimeo</a:t>
                      </a:r>
                      <a:endParaRPr lang="en-US"/>
                    </a:p>
                    <a:p>
                      <a:pPr lvl="0" algn="l">
                        <a:buNone/>
                      </a:pPr>
                      <a:endParaRPr lang="en-US" sz="4000" b="1" dirty="0">
                        <a:effectLst/>
                      </a:endParaRPr>
                    </a:p>
                  </a:txBody>
                  <a:tcPr marL="89535" marR="89535" marT="0" marB="0">
                    <a:lnL>
                      <a:noFill/>
                    </a:lnL>
                    <a:lnR>
                      <a:noFill/>
                    </a:lnR>
                    <a:lnT>
                      <a:noFill/>
                    </a:lnT>
                    <a:lnB>
                      <a:noFill/>
                    </a:lnB>
                  </a:tcPr>
                </a:tc>
                <a:extLst>
                  <a:ext uri="{0D108BD9-81ED-4DB2-BD59-A6C34878D82A}">
                    <a16:rowId xmlns:a16="http://schemas.microsoft.com/office/drawing/2014/main" val="682865752"/>
                  </a:ext>
                </a:extLst>
              </a:tr>
            </a:tbl>
          </a:graphicData>
        </a:graphic>
      </p:graphicFrame>
      <p:pic>
        <p:nvPicPr>
          <p:cNvPr id="6" name="Picture 5" descr="A yellow letter i on a black background&#10;&#10;Description automatically generated">
            <a:extLst>
              <a:ext uri="{FF2B5EF4-FFF2-40B4-BE49-F238E27FC236}">
                <a16:creationId xmlns:a16="http://schemas.microsoft.com/office/drawing/2014/main" id="{2DC0C911-36B6-4CC9-BC7C-CD6C0D7B6C5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1645" y="2568"/>
            <a:ext cx="731178" cy="688369"/>
          </a:xfrm>
          <a:prstGeom prst="rect">
            <a:avLst/>
          </a:prstGeom>
        </p:spPr>
      </p:pic>
      <p:pic>
        <p:nvPicPr>
          <p:cNvPr id="7" name="Picture 6" descr="A white letter in a circle&#10;&#10;Description automatically generated">
            <a:extLst>
              <a:ext uri="{FF2B5EF4-FFF2-40B4-BE49-F238E27FC236}">
                <a16:creationId xmlns:a16="http://schemas.microsoft.com/office/drawing/2014/main" id="{05D6C56F-D62D-416D-B3D3-7C09BFAA309C}"/>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00692" y="139557"/>
            <a:ext cx="636998" cy="628436"/>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73724C2F-5829-27E6-A13F-0D4009AACDCE}"/>
              </a:ext>
            </a:extLst>
          </p:cNvPr>
          <p:cNvPicPr>
            <a:picLocks noChangeAspect="1"/>
          </p:cNvPicPr>
          <p:nvPr/>
        </p:nvPicPr>
        <p:blipFill>
          <a:blip r:embed="rId13"/>
          <a:stretch>
            <a:fillRect/>
          </a:stretch>
        </p:blipFill>
        <p:spPr>
          <a:xfrm>
            <a:off x="13001536" y="2574356"/>
            <a:ext cx="2162175" cy="2162175"/>
          </a:xfrm>
          <a:prstGeom prst="rect">
            <a:avLst/>
          </a:prstGeom>
        </p:spPr>
      </p:pic>
      <p:pic>
        <p:nvPicPr>
          <p:cNvPr id="8" name="Picture 7" descr="A qr code on a white background&#10;&#10;Description automatically generated">
            <a:extLst>
              <a:ext uri="{FF2B5EF4-FFF2-40B4-BE49-F238E27FC236}">
                <a16:creationId xmlns:a16="http://schemas.microsoft.com/office/drawing/2014/main" id="{B8503CC9-E756-E745-B323-4DE5C746C879}"/>
              </a:ext>
            </a:extLst>
          </p:cNvPr>
          <p:cNvPicPr>
            <a:picLocks noChangeAspect="1"/>
          </p:cNvPicPr>
          <p:nvPr/>
        </p:nvPicPr>
        <p:blipFill>
          <a:blip r:embed="rId14"/>
          <a:stretch>
            <a:fillRect/>
          </a:stretch>
        </p:blipFill>
        <p:spPr>
          <a:xfrm>
            <a:off x="11923234" y="7426715"/>
            <a:ext cx="2162175" cy="2162175"/>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BB950E4F-6786-3FE3-B674-FDE62392F1D7}"/>
              </a:ext>
            </a:extLst>
          </p:cNvPr>
          <p:cNvPicPr>
            <a:picLocks noChangeAspect="1"/>
          </p:cNvPicPr>
          <p:nvPr/>
        </p:nvPicPr>
        <p:blipFill>
          <a:blip r:embed="rId15"/>
          <a:stretch>
            <a:fillRect/>
          </a:stretch>
        </p:blipFill>
        <p:spPr>
          <a:xfrm>
            <a:off x="14791517" y="7426715"/>
            <a:ext cx="2162175" cy="2162175"/>
          </a:xfrm>
          <a:prstGeom prst="rect">
            <a:avLst/>
          </a:prstGeom>
        </p:spPr>
      </p:pic>
    </p:spTree>
    <p:extLst>
      <p:ext uri="{BB962C8B-B14F-4D97-AF65-F5344CB8AC3E}">
        <p14:creationId xmlns:p14="http://schemas.microsoft.com/office/powerpoint/2010/main" val="289116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8657823"/>
            <a:ext cx="18288000" cy="1629178"/>
          </a:xfrm>
          <a:prstGeom prst="rect">
            <a:avLst/>
          </a:prstGeom>
          <a:solidFill>
            <a:schemeClr val="accent2">
              <a:lumMod val="60000"/>
              <a:lumOff val="40000"/>
            </a:schemeClr>
          </a:solidFill>
        </p:spPr>
        <p:txBody>
          <a:bodyPr/>
          <a:lstStyle/>
          <a:p>
            <a:endParaRPr lang="es-MX"/>
          </a:p>
        </p:txBody>
      </p:sp>
      <p:sp>
        <p:nvSpPr>
          <p:cNvPr id="4" name="TextBox 4"/>
          <p:cNvSpPr txBox="1"/>
          <p:nvPr/>
        </p:nvSpPr>
        <p:spPr>
          <a:xfrm>
            <a:off x="-144379" y="8641332"/>
            <a:ext cx="18287999" cy="1649169"/>
          </a:xfrm>
          <a:prstGeom prst="rect">
            <a:avLst/>
          </a:prstGeom>
        </p:spPr>
        <p:txBody>
          <a:bodyPr wrap="square" lIns="0" tIns="0" rIns="0" bIns="0" rtlCol="0" anchor="t">
            <a:spAutoFit/>
          </a:bodyPr>
          <a:lstStyle/>
          <a:p>
            <a:pPr algn="ctr">
              <a:lnSpc>
                <a:spcPts val="6554"/>
              </a:lnSpc>
              <a:spcBef>
                <a:spcPct val="0"/>
              </a:spcBef>
            </a:pPr>
            <a:r>
              <a:rPr lang="es-419" sz="4369">
                <a:latin typeface="HK Grotesk Light Bold"/>
              </a:rPr>
              <a:t>Efectos negativos en la salud por llevar una alimentación escasa en nutrientes</a:t>
            </a:r>
          </a:p>
        </p:txBody>
      </p:sp>
      <p:sp>
        <p:nvSpPr>
          <p:cNvPr id="6" name="TextBox 5">
            <a:extLst>
              <a:ext uri="{FF2B5EF4-FFF2-40B4-BE49-F238E27FC236}">
                <a16:creationId xmlns:a16="http://schemas.microsoft.com/office/drawing/2014/main" id="{EB7800D1-896C-4B4B-BF09-F7B32DB3899E}"/>
              </a:ext>
            </a:extLst>
          </p:cNvPr>
          <p:cNvSpPr txBox="1"/>
          <p:nvPr/>
        </p:nvSpPr>
        <p:spPr>
          <a:xfrm>
            <a:off x="15536314" y="2262045"/>
            <a:ext cx="6831728" cy="5365948"/>
          </a:xfrm>
          <a:prstGeom prst="rect">
            <a:avLst/>
          </a:prstGeom>
          <a:noFill/>
        </p:spPr>
        <p:txBody>
          <a:bodyPr wrap="square" rtlCol="0">
            <a:spAutoFit/>
          </a:bodyPr>
          <a:lstStyle/>
          <a:p>
            <a:endParaRPr lang="es-MX"/>
          </a:p>
        </p:txBody>
      </p:sp>
      <p:pic>
        <p:nvPicPr>
          <p:cNvPr id="1032" name="Picture 8" descr="La obesidad y el cáncer | CDC">
            <a:extLst>
              <a:ext uri="{FF2B5EF4-FFF2-40B4-BE49-F238E27FC236}">
                <a16:creationId xmlns:a16="http://schemas.microsoft.com/office/drawing/2014/main" id="{CD92FE36-C8B7-43C6-AF41-F3F203C76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6052" y="154820"/>
            <a:ext cx="8123325" cy="85030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FBE65C-7B65-4D55-BB17-AFA748651CD6}"/>
              </a:ext>
            </a:extLst>
          </p:cNvPr>
          <p:cNvSpPr txBox="1"/>
          <p:nvPr/>
        </p:nvSpPr>
        <p:spPr>
          <a:xfrm>
            <a:off x="1282646" y="674182"/>
            <a:ext cx="7973649" cy="8771632"/>
          </a:xfrm>
          <a:prstGeom prst="rect">
            <a:avLst/>
          </a:prstGeom>
          <a:noFill/>
        </p:spPr>
        <p:txBody>
          <a:bodyPr wrap="square" lIns="91440" tIns="45720" rIns="91440" bIns="45720" rtlCol="0" anchor="t">
            <a:spAutoFit/>
          </a:bodyPr>
          <a:lstStyle/>
          <a:p>
            <a:r>
              <a:rPr lang="es-419" sz="4800" dirty="0"/>
              <a:t>Llevar una alimentación saludable te ayuda a evitar enfermedades como:</a:t>
            </a:r>
          </a:p>
          <a:p>
            <a:endParaRPr lang="es-419" sz="4800"/>
          </a:p>
          <a:p>
            <a:pPr marL="571500" indent="-571500">
              <a:buFont typeface="Arial" panose="020B0604020202020204" pitchFamily="34" charset="0"/>
              <a:buChar char="•"/>
            </a:pPr>
            <a:r>
              <a:rPr lang="es-419" sz="4800" dirty="0">
                <a:ea typeface="Calibri Light" panose="020F0302020204030204"/>
                <a:cs typeface="Calibri Light" panose="020F0302020204030204"/>
              </a:rPr>
              <a:t>Diabetes tipo 2</a:t>
            </a:r>
            <a:endParaRPr lang="es-419" sz="4800" dirty="0"/>
          </a:p>
          <a:p>
            <a:pPr marL="571500" indent="-571500">
              <a:buFont typeface="Arial" panose="020B0604020202020204" pitchFamily="34" charset="0"/>
              <a:buChar char="•"/>
            </a:pPr>
            <a:r>
              <a:rPr lang="es-419" sz="4800" dirty="0">
                <a:ea typeface="Calibri Light"/>
                <a:cs typeface="Calibri Light"/>
              </a:rPr>
              <a:t>Hipertensión</a:t>
            </a:r>
            <a:endParaRPr lang="es-419" sz="4800" dirty="0"/>
          </a:p>
          <a:p>
            <a:pPr marL="571500" indent="-571500">
              <a:buFont typeface="Arial" panose="020B0604020202020204" pitchFamily="34" charset="0"/>
              <a:buChar char="•"/>
            </a:pPr>
            <a:r>
              <a:rPr lang="es-419" sz="4800" dirty="0"/>
              <a:t>Obesidad</a:t>
            </a:r>
            <a:endParaRPr lang="es-419" dirty="0"/>
          </a:p>
          <a:p>
            <a:pPr marL="571500" indent="-571500">
              <a:buFont typeface="Arial" panose="020B0604020202020204" pitchFamily="34" charset="0"/>
              <a:buChar char="•"/>
            </a:pPr>
            <a:r>
              <a:rPr lang="es-419" sz="4800" dirty="0"/>
              <a:t>Cáncer</a:t>
            </a:r>
            <a:endParaRPr lang="es-419" sz="4800" dirty="0">
              <a:ea typeface="Calibri Light"/>
              <a:cs typeface="Calibri Light"/>
            </a:endParaRPr>
          </a:p>
          <a:p>
            <a:pPr marL="571500" indent="-571500">
              <a:buFont typeface="Arial" panose="020B0604020202020204" pitchFamily="34" charset="0"/>
              <a:buChar char="•"/>
            </a:pPr>
            <a:r>
              <a:rPr lang="es-419" sz="4800" dirty="0"/>
              <a:t>Enfermedades del corazón y derrames cerebrales</a:t>
            </a:r>
            <a:endParaRPr lang="es-419" sz="4800" dirty="0">
              <a:ea typeface="Calibri Light"/>
              <a:cs typeface="Calibri Light"/>
            </a:endParaRPr>
          </a:p>
          <a:p>
            <a:pPr marL="571500" indent="-571500">
              <a:buFont typeface="Arial" panose="020B0604020202020204" pitchFamily="34" charset="0"/>
              <a:buChar char="•"/>
            </a:pPr>
            <a:endParaRPr lang="es-419" sz="4800" dirty="0">
              <a:ea typeface="Calibri Light"/>
              <a:cs typeface="Calibri Light"/>
            </a:endParaRPr>
          </a:p>
          <a:p>
            <a:endParaRPr lang="en-US"/>
          </a:p>
          <a:p>
            <a:endParaRPr lang="es-MX"/>
          </a:p>
        </p:txBody>
      </p:sp>
      <p:pic>
        <p:nvPicPr>
          <p:cNvPr id="7" name="Picture 32">
            <a:extLst>
              <a:ext uri="{FF2B5EF4-FFF2-40B4-BE49-F238E27FC236}">
                <a16:creationId xmlns:a16="http://schemas.microsoft.com/office/drawing/2014/main" id="{49044B0A-6AF6-44F3-BF34-7833D539331F}"/>
              </a:ext>
            </a:extLst>
          </p:cNvPr>
          <p:cNvPicPr>
            <a:picLocks noChangeAspect="1"/>
          </p:cNvPicPr>
          <p:nvPr/>
        </p:nvPicPr>
        <p:blipFill>
          <a:blip r:embed="rId4"/>
          <a:srcRect/>
          <a:stretch>
            <a:fillRect/>
          </a:stretch>
        </p:blipFill>
        <p:spPr>
          <a:xfrm>
            <a:off x="16902791" y="9464041"/>
            <a:ext cx="1235062" cy="7620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100">
                <a:solidFill>
                  <a:schemeClr val="bg1"/>
                </a:solidFill>
              </a:rPr>
              <a:t>VITAMINA A</a:t>
            </a: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9724" y="9465656"/>
            <a:ext cx="1153392" cy="685800"/>
          </a:xfrm>
          <a:prstGeom prst="rect">
            <a:avLst/>
          </a:prstGeom>
        </p:spPr>
      </p:pic>
      <p:sp>
        <p:nvSpPr>
          <p:cNvPr id="17" name="Text Placeholder 2"/>
          <p:cNvSpPr txBox="1">
            <a:spLocks/>
          </p:cNvSpPr>
          <p:nvPr/>
        </p:nvSpPr>
        <p:spPr>
          <a:xfrm>
            <a:off x="7772401" y="4114800"/>
            <a:ext cx="7255670" cy="46863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buFont typeface="Courier New" panose="02070309020205020404" pitchFamily="49" charset="0"/>
              <a:buChar char="o"/>
            </a:pPr>
            <a:endParaRPr lang="es-DO" altLang="en-US" sz="6000">
              <a:solidFill>
                <a:schemeClr val="bg1"/>
              </a:solidFill>
            </a:endParaRPr>
          </a:p>
        </p:txBody>
      </p:sp>
      <p:sp>
        <p:nvSpPr>
          <p:cNvPr id="5" name="Text Placeholder 2"/>
          <p:cNvSpPr txBox="1">
            <a:spLocks/>
          </p:cNvSpPr>
          <p:nvPr/>
        </p:nvSpPr>
        <p:spPr>
          <a:xfrm>
            <a:off x="91154" y="1975920"/>
            <a:ext cx="10205411" cy="46863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57250" indent="-857250">
              <a:buFont typeface="Arial" panose="020B0604020202020204" pitchFamily="34" charset="0"/>
              <a:buChar char="•"/>
            </a:pPr>
            <a:r>
              <a:rPr lang="es-DO" altLang="en-US" sz="4800">
                <a:solidFill>
                  <a:schemeClr val="tx1"/>
                </a:solidFill>
              </a:rPr>
              <a:t>Ayuda a mantener sanos los ojos y la piel.</a:t>
            </a:r>
          </a:p>
          <a:p>
            <a:pPr marL="857250" indent="-857250">
              <a:buFont typeface="Arial" panose="020B0604020202020204" pitchFamily="34" charset="0"/>
              <a:buChar char="•"/>
            </a:pPr>
            <a:r>
              <a:rPr lang="es-DO" altLang="en-US" sz="4800">
                <a:solidFill>
                  <a:schemeClr val="tx1"/>
                </a:solidFill>
              </a:rPr>
              <a:t>Ayuda a proteger contra infecciones.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89900">
            <a:off x="14211456" y="89722"/>
            <a:ext cx="2900094" cy="5371550"/>
          </a:xfrm>
          <a:prstGeom prst="rect">
            <a:avLst/>
          </a:prstGeom>
        </p:spPr>
      </p:pic>
      <p:sp>
        <p:nvSpPr>
          <p:cNvPr id="7" name="Text Placeholder 2">
            <a:extLst>
              <a:ext uri="{FF2B5EF4-FFF2-40B4-BE49-F238E27FC236}">
                <a16:creationId xmlns:a16="http://schemas.microsoft.com/office/drawing/2014/main" id="{2C1FA2CB-E937-47DE-BC12-28B3D1DC6A97}"/>
              </a:ext>
            </a:extLst>
          </p:cNvPr>
          <p:cNvSpPr txBox="1">
            <a:spLocks/>
          </p:cNvSpPr>
          <p:nvPr/>
        </p:nvSpPr>
        <p:spPr>
          <a:xfrm>
            <a:off x="173831" y="6619047"/>
            <a:ext cx="9737141" cy="46863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57250" indent="-857250">
              <a:buFont typeface="Arial" panose="020B0604020202020204" pitchFamily="34" charset="0"/>
              <a:buChar char="•"/>
            </a:pPr>
            <a:r>
              <a:rPr lang="es-DO" altLang="en-US" sz="4800">
                <a:solidFill>
                  <a:schemeClr val="tx1"/>
                </a:solidFill>
              </a:rPr>
              <a:t>Ayuda a sanar cortadas y heridas.</a:t>
            </a:r>
          </a:p>
          <a:p>
            <a:pPr marL="857250" indent="-857250">
              <a:buFont typeface="Arial" panose="020B0604020202020204" pitchFamily="34" charset="0"/>
              <a:buChar char="•"/>
            </a:pPr>
            <a:r>
              <a:rPr lang="es-DO" altLang="en-US" sz="4800">
                <a:solidFill>
                  <a:schemeClr val="tx1"/>
                </a:solidFill>
              </a:rPr>
              <a:t>Ayuda a mantener los dientes y encías</a:t>
            </a:r>
            <a:r>
              <a:rPr lang="es-DO" altLang="en-US" sz="4800">
                <a:solidFill>
                  <a:schemeClr val="bg1"/>
                </a:solidFill>
              </a:rPr>
              <a:t> </a:t>
            </a:r>
            <a:r>
              <a:rPr lang="es-DO" altLang="en-US" sz="4800">
                <a:solidFill>
                  <a:schemeClr val="tx1"/>
                </a:solidFill>
              </a:rPr>
              <a:t>saludables.</a:t>
            </a:r>
          </a:p>
        </p:txBody>
      </p:sp>
      <p:sp>
        <p:nvSpPr>
          <p:cNvPr id="8" name="TextBox 5">
            <a:extLst>
              <a:ext uri="{FF2B5EF4-FFF2-40B4-BE49-F238E27FC236}">
                <a16:creationId xmlns:a16="http://schemas.microsoft.com/office/drawing/2014/main" id="{5B8128C1-949D-47C5-AF5A-C0D1D52CC8D3}"/>
              </a:ext>
            </a:extLst>
          </p:cNvPr>
          <p:cNvSpPr txBox="1"/>
          <p:nvPr/>
        </p:nvSpPr>
        <p:spPr>
          <a:xfrm>
            <a:off x="173831" y="2306735"/>
            <a:ext cx="8123326" cy="910827"/>
          </a:xfrm>
          <a:prstGeom prst="rect">
            <a:avLst/>
          </a:prstGeom>
        </p:spPr>
        <p:txBody>
          <a:bodyPr lIns="0" tIns="0" rIns="0" bIns="0" rtlCol="0" anchor="t">
            <a:spAutoFit/>
          </a:bodyPr>
          <a:lstStyle/>
          <a:p>
            <a:pPr>
              <a:lnSpc>
                <a:spcPts val="7038"/>
              </a:lnSpc>
            </a:pPr>
            <a:r>
              <a:rPr lang="en-US" sz="7409" b="1">
                <a:solidFill>
                  <a:srgbClr val="141414"/>
                </a:solidFill>
                <a:latin typeface="Glacial Indifference"/>
              </a:rPr>
              <a:t>VITAMINA A</a:t>
            </a:r>
          </a:p>
        </p:txBody>
      </p:sp>
      <p:sp>
        <p:nvSpPr>
          <p:cNvPr id="9" name="TextBox 5">
            <a:extLst>
              <a:ext uri="{FF2B5EF4-FFF2-40B4-BE49-F238E27FC236}">
                <a16:creationId xmlns:a16="http://schemas.microsoft.com/office/drawing/2014/main" id="{51E170BA-D625-4006-AC6E-5B4952D7A980}"/>
              </a:ext>
            </a:extLst>
          </p:cNvPr>
          <p:cNvSpPr txBox="1"/>
          <p:nvPr/>
        </p:nvSpPr>
        <p:spPr>
          <a:xfrm>
            <a:off x="324753" y="6939494"/>
            <a:ext cx="8123326" cy="910827"/>
          </a:xfrm>
          <a:prstGeom prst="rect">
            <a:avLst/>
          </a:prstGeom>
        </p:spPr>
        <p:txBody>
          <a:bodyPr lIns="0" tIns="0" rIns="0" bIns="0" rtlCol="0" anchor="t">
            <a:spAutoFit/>
          </a:bodyPr>
          <a:lstStyle/>
          <a:p>
            <a:pPr>
              <a:lnSpc>
                <a:spcPts val="7038"/>
              </a:lnSpc>
            </a:pPr>
            <a:r>
              <a:rPr lang="en-US" sz="7409" b="1">
                <a:solidFill>
                  <a:srgbClr val="141414"/>
                </a:solidFill>
                <a:latin typeface="Glacial Indifference"/>
              </a:rPr>
              <a:t>VITAMINA C</a:t>
            </a:r>
          </a:p>
        </p:txBody>
      </p:sp>
      <p:pic>
        <p:nvPicPr>
          <p:cNvPr id="10" name="Picture 9">
            <a:extLst>
              <a:ext uri="{FF2B5EF4-FFF2-40B4-BE49-F238E27FC236}">
                <a16:creationId xmlns:a16="http://schemas.microsoft.com/office/drawing/2014/main" id="{C6957F00-BC30-463B-BC31-5EFE3A051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06717" y="5845830"/>
            <a:ext cx="5309077" cy="3619826"/>
          </a:xfrm>
          <a:prstGeom prst="rect">
            <a:avLst/>
          </a:prstGeom>
        </p:spPr>
      </p:pic>
      <p:sp>
        <p:nvSpPr>
          <p:cNvPr id="11" name="TextBox 23">
            <a:extLst>
              <a:ext uri="{FF2B5EF4-FFF2-40B4-BE49-F238E27FC236}">
                <a16:creationId xmlns:a16="http://schemas.microsoft.com/office/drawing/2014/main" id="{2C29DC4C-5BAC-4EA6-A31D-B59DC027FB95}"/>
              </a:ext>
            </a:extLst>
          </p:cNvPr>
          <p:cNvSpPr txBox="1"/>
          <p:nvPr/>
        </p:nvSpPr>
        <p:spPr>
          <a:xfrm>
            <a:off x="5807564" y="314188"/>
            <a:ext cx="13917899" cy="1077218"/>
          </a:xfrm>
          <a:prstGeom prst="rect">
            <a:avLst/>
          </a:prstGeom>
        </p:spPr>
        <p:txBody>
          <a:bodyPr wrap="square" lIns="0" tIns="0" rIns="0" bIns="0" rtlCol="0" anchor="t">
            <a:spAutoFit/>
          </a:bodyPr>
          <a:lstStyle/>
          <a:p>
            <a:pPr>
              <a:lnSpc>
                <a:spcPts val="8374"/>
              </a:lnSpc>
            </a:pPr>
            <a:r>
              <a:rPr lang="en-US" sz="7900">
                <a:solidFill>
                  <a:schemeClr val="accent1"/>
                </a:solidFill>
                <a:latin typeface="Glacial Indifference"/>
              </a:rPr>
              <a:t>BENEFICIOS</a:t>
            </a:r>
          </a:p>
        </p:txBody>
      </p:sp>
      <p:pic>
        <p:nvPicPr>
          <p:cNvPr id="7170" name="Picture 2" descr="Vegetable of the month: Cauliflower - Harvard Health">
            <a:extLst>
              <a:ext uri="{FF2B5EF4-FFF2-40B4-BE49-F238E27FC236}">
                <a16:creationId xmlns:a16="http://schemas.microsoft.com/office/drawing/2014/main" id="{8F8F13E4-1B0A-4FE6-8DCD-A3963F8BCB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7309" y="3092148"/>
            <a:ext cx="3563086" cy="347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58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90" y="1369314"/>
            <a:ext cx="16171164" cy="5033772"/>
          </a:xfrm>
        </p:spPr>
        <p:txBody>
          <a:bodyPr>
            <a:noAutofit/>
          </a:bodyPr>
          <a:lstStyle/>
          <a:p>
            <a:pPr algn="ctr"/>
            <a:r>
              <a:rPr lang="en-US" sz="8100">
                <a:solidFill>
                  <a:schemeClr val="bg1"/>
                </a:solidFill>
              </a:rPr>
              <a:t>FIBRA</a:t>
            </a: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0008" y="9258300"/>
            <a:ext cx="1153392" cy="685800"/>
          </a:xfrm>
          <a:prstGeom prst="rect">
            <a:avLst/>
          </a:prstGeom>
        </p:spPr>
      </p:pic>
      <p:sp>
        <p:nvSpPr>
          <p:cNvPr id="17" name="Text Placeholder 2"/>
          <p:cNvSpPr txBox="1">
            <a:spLocks/>
          </p:cNvSpPr>
          <p:nvPr/>
        </p:nvSpPr>
        <p:spPr>
          <a:xfrm>
            <a:off x="7772401" y="4114800"/>
            <a:ext cx="7255670" cy="46863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buFont typeface="Courier New" panose="02070309020205020404" pitchFamily="49" charset="0"/>
              <a:buChar char="o"/>
            </a:pPr>
            <a:endParaRPr lang="es-DO" altLang="en-US" sz="6000">
              <a:solidFill>
                <a:schemeClr val="bg1"/>
              </a:solidFill>
            </a:endParaRPr>
          </a:p>
        </p:txBody>
      </p:sp>
      <p:sp>
        <p:nvSpPr>
          <p:cNvPr id="5" name="Text Placeholder 2"/>
          <p:cNvSpPr txBox="1">
            <a:spLocks/>
          </p:cNvSpPr>
          <p:nvPr/>
        </p:nvSpPr>
        <p:spPr>
          <a:xfrm>
            <a:off x="249790" y="2486025"/>
            <a:ext cx="10661505" cy="46863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57250" indent="-857250">
              <a:buFont typeface="Arial" panose="020B0604020202020204" pitchFamily="34" charset="0"/>
              <a:buChar char="•"/>
            </a:pPr>
            <a:r>
              <a:rPr lang="es-DO" altLang="en-US" sz="4800">
                <a:solidFill>
                  <a:schemeClr val="tx1"/>
                </a:solidFill>
              </a:rPr>
              <a:t>Ayuda en la digestión y previene la constipación o estreñimiento.</a:t>
            </a:r>
          </a:p>
          <a:p>
            <a:pPr marL="857250" indent="-857250">
              <a:buFont typeface="Arial" panose="020B0604020202020204" pitchFamily="34" charset="0"/>
              <a:buChar char="•"/>
            </a:pPr>
            <a:r>
              <a:rPr lang="es-DO" altLang="en-US" sz="4800">
                <a:solidFill>
                  <a:schemeClr val="tx1"/>
                </a:solidFill>
              </a:rPr>
              <a:t>Ayuda a reducir el riesgo de problemas del corazón.</a:t>
            </a:r>
          </a:p>
        </p:txBody>
      </p:sp>
      <p:pic>
        <p:nvPicPr>
          <p:cNvPr id="1028" name="Picture 4" descr="http://img.foodnetwork.com/FOOD/2012/01/06/HE_fruits-vegetables-heart-shape_s4x3_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3210" y="342900"/>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5">
            <a:extLst>
              <a:ext uri="{FF2B5EF4-FFF2-40B4-BE49-F238E27FC236}">
                <a16:creationId xmlns:a16="http://schemas.microsoft.com/office/drawing/2014/main" id="{91731B57-1B35-4316-A623-710B3BC20841}"/>
              </a:ext>
            </a:extLst>
          </p:cNvPr>
          <p:cNvSpPr txBox="1"/>
          <p:nvPr/>
        </p:nvSpPr>
        <p:spPr>
          <a:xfrm>
            <a:off x="371387" y="2150268"/>
            <a:ext cx="8123326" cy="910827"/>
          </a:xfrm>
          <a:prstGeom prst="rect">
            <a:avLst/>
          </a:prstGeom>
        </p:spPr>
        <p:txBody>
          <a:bodyPr lIns="0" tIns="0" rIns="0" bIns="0" rtlCol="0" anchor="t">
            <a:spAutoFit/>
          </a:bodyPr>
          <a:lstStyle/>
          <a:p>
            <a:pPr>
              <a:lnSpc>
                <a:spcPts val="7038"/>
              </a:lnSpc>
            </a:pPr>
            <a:r>
              <a:rPr lang="en-US" sz="7409" b="1">
                <a:solidFill>
                  <a:srgbClr val="141414"/>
                </a:solidFill>
                <a:latin typeface="Glacial Indifference"/>
              </a:rPr>
              <a:t>FIBRA</a:t>
            </a:r>
          </a:p>
        </p:txBody>
      </p:sp>
      <p:sp>
        <p:nvSpPr>
          <p:cNvPr id="8" name="Text Placeholder 2">
            <a:extLst>
              <a:ext uri="{FF2B5EF4-FFF2-40B4-BE49-F238E27FC236}">
                <a16:creationId xmlns:a16="http://schemas.microsoft.com/office/drawing/2014/main" id="{7864FD92-7AD8-4E57-AE97-B6441D8D11C3}"/>
              </a:ext>
            </a:extLst>
          </p:cNvPr>
          <p:cNvSpPr txBox="1">
            <a:spLocks/>
          </p:cNvSpPr>
          <p:nvPr/>
        </p:nvSpPr>
        <p:spPr>
          <a:xfrm>
            <a:off x="249790" y="6681746"/>
            <a:ext cx="11637410" cy="46863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57250" indent="-857250">
              <a:buFont typeface="Arial" panose="020B0604020202020204" pitchFamily="34" charset="0"/>
              <a:buChar char="•"/>
            </a:pPr>
            <a:r>
              <a:rPr lang="es-DO" altLang="en-US" sz="4800">
                <a:solidFill>
                  <a:schemeClr val="tx1"/>
                </a:solidFill>
              </a:rPr>
              <a:t>Ayuda a mantener la presión arterial en un nivel saludable.</a:t>
            </a:r>
          </a:p>
          <a:p>
            <a:pPr marL="857250" indent="-857250">
              <a:buFont typeface="Arial" panose="020B0604020202020204" pitchFamily="34" charset="0"/>
              <a:buChar char="•"/>
            </a:pPr>
            <a:r>
              <a:rPr lang="es-DO" altLang="en-US" sz="4800">
                <a:solidFill>
                  <a:schemeClr val="tx1"/>
                </a:solidFill>
              </a:rPr>
              <a:t>Ayuda a fortalecer nuestros músculos.</a:t>
            </a:r>
          </a:p>
        </p:txBody>
      </p:sp>
      <p:sp>
        <p:nvSpPr>
          <p:cNvPr id="9" name="TextBox 5">
            <a:extLst>
              <a:ext uri="{FF2B5EF4-FFF2-40B4-BE49-F238E27FC236}">
                <a16:creationId xmlns:a16="http://schemas.microsoft.com/office/drawing/2014/main" id="{84BA6EA1-C9B9-45E6-AA51-AE632F68E7EE}"/>
              </a:ext>
            </a:extLst>
          </p:cNvPr>
          <p:cNvSpPr txBox="1"/>
          <p:nvPr/>
        </p:nvSpPr>
        <p:spPr>
          <a:xfrm>
            <a:off x="249790" y="6775483"/>
            <a:ext cx="8123326" cy="910827"/>
          </a:xfrm>
          <a:prstGeom prst="rect">
            <a:avLst/>
          </a:prstGeom>
        </p:spPr>
        <p:txBody>
          <a:bodyPr lIns="0" tIns="0" rIns="0" bIns="0" rtlCol="0" anchor="t">
            <a:spAutoFit/>
          </a:bodyPr>
          <a:lstStyle/>
          <a:p>
            <a:pPr>
              <a:lnSpc>
                <a:spcPts val="7038"/>
              </a:lnSpc>
            </a:pPr>
            <a:r>
              <a:rPr lang="en-US" sz="7409" b="1">
                <a:solidFill>
                  <a:srgbClr val="141414"/>
                </a:solidFill>
                <a:latin typeface="Glacial Indifference"/>
              </a:rPr>
              <a:t>POTASIO</a:t>
            </a:r>
          </a:p>
        </p:txBody>
      </p:sp>
      <p:pic>
        <p:nvPicPr>
          <p:cNvPr id="10" name="Picture 9">
            <a:extLst>
              <a:ext uri="{FF2B5EF4-FFF2-40B4-BE49-F238E27FC236}">
                <a16:creationId xmlns:a16="http://schemas.microsoft.com/office/drawing/2014/main" id="{DCA76B75-3792-491A-9F54-604992D90A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949839" y="4273132"/>
            <a:ext cx="5067485" cy="5414963"/>
          </a:xfrm>
          <a:prstGeom prst="rect">
            <a:avLst/>
          </a:prstGeom>
        </p:spPr>
      </p:pic>
      <p:sp>
        <p:nvSpPr>
          <p:cNvPr id="11" name="TextBox 23">
            <a:extLst>
              <a:ext uri="{FF2B5EF4-FFF2-40B4-BE49-F238E27FC236}">
                <a16:creationId xmlns:a16="http://schemas.microsoft.com/office/drawing/2014/main" id="{70183758-9F8B-49AB-AA81-63D2B788DA8C}"/>
              </a:ext>
            </a:extLst>
          </p:cNvPr>
          <p:cNvSpPr txBox="1"/>
          <p:nvPr/>
        </p:nvSpPr>
        <p:spPr>
          <a:xfrm>
            <a:off x="5580542" y="182336"/>
            <a:ext cx="13917899" cy="1077218"/>
          </a:xfrm>
          <a:prstGeom prst="rect">
            <a:avLst/>
          </a:prstGeom>
        </p:spPr>
        <p:txBody>
          <a:bodyPr wrap="square" lIns="0" tIns="0" rIns="0" bIns="0" rtlCol="0" anchor="t">
            <a:spAutoFit/>
          </a:bodyPr>
          <a:lstStyle/>
          <a:p>
            <a:pPr>
              <a:lnSpc>
                <a:spcPts val="8374"/>
              </a:lnSpc>
            </a:pPr>
            <a:r>
              <a:rPr lang="en-US" sz="7900">
                <a:solidFill>
                  <a:schemeClr val="accent1"/>
                </a:solidFill>
                <a:latin typeface="Glacial Indifference"/>
              </a:rPr>
              <a:t>BENEFICIOS</a:t>
            </a:r>
          </a:p>
        </p:txBody>
      </p:sp>
    </p:spTree>
    <p:extLst>
      <p:ext uri="{BB962C8B-B14F-4D97-AF65-F5344CB8AC3E}">
        <p14:creationId xmlns:p14="http://schemas.microsoft.com/office/powerpoint/2010/main" val="2335709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64" y="9053987"/>
            <a:ext cx="18203016" cy="1233013"/>
            <a:chOff x="0" y="0"/>
            <a:chExt cx="7784674" cy="660400"/>
          </a:xfrm>
          <a:solidFill>
            <a:schemeClr val="accent1"/>
          </a:solidFill>
        </p:grpSpPr>
        <p:sp>
          <p:nvSpPr>
            <p:cNvPr id="3" name="Freeform 3"/>
            <p:cNvSpPr/>
            <p:nvPr/>
          </p:nvSpPr>
          <p:spPr>
            <a:xfrm>
              <a:off x="0" y="0"/>
              <a:ext cx="7784674" cy="660400"/>
            </a:xfrm>
            <a:custGeom>
              <a:avLst/>
              <a:gdLst/>
              <a:ahLst/>
              <a:cxnLst/>
              <a:rect l="l" t="t" r="r" b="b"/>
              <a:pathLst>
                <a:path w="7784674" h="660400">
                  <a:moveTo>
                    <a:pt x="7660214" y="660400"/>
                  </a:moveTo>
                  <a:lnTo>
                    <a:pt x="124460" y="660400"/>
                  </a:lnTo>
                  <a:cubicBezTo>
                    <a:pt x="55880" y="660400"/>
                    <a:pt x="0" y="604520"/>
                    <a:pt x="0" y="535940"/>
                  </a:cubicBezTo>
                  <a:lnTo>
                    <a:pt x="0" y="124460"/>
                  </a:lnTo>
                  <a:cubicBezTo>
                    <a:pt x="0" y="55880"/>
                    <a:pt x="55880" y="0"/>
                    <a:pt x="124460" y="0"/>
                  </a:cubicBezTo>
                  <a:lnTo>
                    <a:pt x="7660215" y="0"/>
                  </a:lnTo>
                  <a:cubicBezTo>
                    <a:pt x="7728794" y="0"/>
                    <a:pt x="7784674" y="55880"/>
                    <a:pt x="7784674" y="124460"/>
                  </a:cubicBezTo>
                  <a:lnTo>
                    <a:pt x="7784674" y="535940"/>
                  </a:lnTo>
                  <a:cubicBezTo>
                    <a:pt x="7784674" y="604520"/>
                    <a:pt x="7728794" y="660400"/>
                    <a:pt x="7660215" y="660400"/>
                  </a:cubicBezTo>
                  <a:close/>
                </a:path>
              </a:pathLst>
            </a:custGeom>
            <a:grpFill/>
          </p:spPr>
          <p:txBody>
            <a:bodyPr/>
            <a:lstStyle/>
            <a:p>
              <a:endParaRPr lang="es-MX"/>
            </a:p>
          </p:txBody>
        </p:sp>
      </p:gr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5437" y="9200148"/>
            <a:ext cx="832357" cy="937866"/>
          </a:xfrm>
          <a:prstGeom prst="rect">
            <a:avLst/>
          </a:prstGeom>
        </p:spPr>
      </p:pic>
      <p:sp>
        <p:nvSpPr>
          <p:cNvPr id="18" name="AutoShape 18"/>
          <p:cNvSpPr/>
          <p:nvPr/>
        </p:nvSpPr>
        <p:spPr>
          <a:xfrm rot="5386710">
            <a:off x="12173932" y="5755319"/>
            <a:ext cx="3663502" cy="0"/>
          </a:xfrm>
          <a:prstGeom prst="line">
            <a:avLst/>
          </a:prstGeom>
          <a:ln w="19050" cap="rnd">
            <a:solidFill>
              <a:srgbClr val="000000">
                <a:alpha val="4706"/>
              </a:srgbClr>
            </a:solidFill>
            <a:prstDash val="solid"/>
            <a:headEnd type="none" w="sm" len="sm"/>
            <a:tailEnd type="none" w="sm" len="sm"/>
          </a:ln>
        </p:spPr>
      </p:sp>
      <p:sp>
        <p:nvSpPr>
          <p:cNvPr id="23" name="TextBox 23"/>
          <p:cNvSpPr txBox="1"/>
          <p:nvPr/>
        </p:nvSpPr>
        <p:spPr>
          <a:xfrm>
            <a:off x="7039651" y="432563"/>
            <a:ext cx="13917899" cy="1077218"/>
          </a:xfrm>
          <a:prstGeom prst="rect">
            <a:avLst/>
          </a:prstGeom>
        </p:spPr>
        <p:txBody>
          <a:bodyPr wrap="square" lIns="0" tIns="0" rIns="0" bIns="0" rtlCol="0" anchor="t">
            <a:spAutoFit/>
          </a:bodyPr>
          <a:lstStyle/>
          <a:p>
            <a:pPr>
              <a:lnSpc>
                <a:spcPts val="8374"/>
              </a:lnSpc>
            </a:pPr>
            <a:r>
              <a:rPr lang="en-US" sz="7900">
                <a:solidFill>
                  <a:schemeClr val="accent1"/>
                </a:solidFill>
                <a:latin typeface="Glacial Indifference"/>
              </a:rPr>
              <a:t>VARIEDAD</a:t>
            </a:r>
          </a:p>
        </p:txBody>
      </p:sp>
      <p:sp>
        <p:nvSpPr>
          <p:cNvPr id="24" name="TextBox 24"/>
          <p:cNvSpPr txBox="1"/>
          <p:nvPr/>
        </p:nvSpPr>
        <p:spPr>
          <a:xfrm>
            <a:off x="866282" y="1607485"/>
            <a:ext cx="16555435" cy="1107996"/>
          </a:xfrm>
          <a:prstGeom prst="rect">
            <a:avLst/>
          </a:prstGeom>
        </p:spPr>
        <p:txBody>
          <a:bodyPr wrap="square" lIns="0" tIns="0" rIns="0" bIns="0" rtlCol="0" anchor="t">
            <a:spAutoFit/>
          </a:bodyPr>
          <a:lstStyle/>
          <a:p>
            <a:pPr algn="ctr">
              <a:defRPr/>
            </a:pPr>
            <a:r>
              <a:rPr lang="es-DO" sz="3600"/>
              <a:t>Para obtener todos los nutrientes es necesario consumir una combinación de las frutas y vegetales de diversos colores y de diferentes grupos.</a:t>
            </a:r>
          </a:p>
        </p:txBody>
      </p:sp>
      <p:sp>
        <p:nvSpPr>
          <p:cNvPr id="25" name="TextBox 25"/>
          <p:cNvSpPr txBox="1"/>
          <p:nvPr/>
        </p:nvSpPr>
        <p:spPr>
          <a:xfrm>
            <a:off x="2530019" y="9261943"/>
            <a:ext cx="15854569" cy="1254318"/>
          </a:xfrm>
          <a:prstGeom prst="rect">
            <a:avLst/>
          </a:prstGeom>
        </p:spPr>
        <p:txBody>
          <a:bodyPr wrap="square" lIns="0" tIns="0" rIns="0" bIns="0" rtlCol="0" anchor="t">
            <a:spAutoFit/>
          </a:bodyPr>
          <a:lstStyle/>
          <a:p>
            <a:pPr>
              <a:lnSpc>
                <a:spcPts val="3297"/>
              </a:lnSpc>
            </a:pPr>
            <a:r>
              <a:rPr lang="es-MX" sz="2355">
                <a:solidFill>
                  <a:srgbClr val="FFFFFF"/>
                </a:solidFill>
                <a:latin typeface="HK Grotesk Light Bold"/>
              </a:rPr>
              <a:t>Toma el CONTROL al incluir una variedad de alimentos densos en nutrientes ya que te ayuda </a:t>
            </a:r>
          </a:p>
          <a:p>
            <a:pPr>
              <a:lnSpc>
                <a:spcPts val="3297"/>
              </a:lnSpc>
            </a:pPr>
            <a:r>
              <a:rPr lang="es-MX" sz="2355">
                <a:solidFill>
                  <a:srgbClr val="FFFFFF"/>
                </a:solidFill>
                <a:latin typeface="HK Grotesk Light Bold"/>
              </a:rPr>
              <a:t>a ¡prevenir enfermedades!
</a:t>
            </a:r>
            <a:endParaRPr lang="en-US" sz="2355">
              <a:solidFill>
                <a:srgbClr val="FFFFFF"/>
              </a:solidFill>
              <a:latin typeface="HK Grotesk Light Bold"/>
            </a:endParaRPr>
          </a:p>
        </p:txBody>
      </p:sp>
      <p:pic>
        <p:nvPicPr>
          <p:cNvPr id="32" name="Picture 31">
            <a:extLst>
              <a:ext uri="{FF2B5EF4-FFF2-40B4-BE49-F238E27FC236}">
                <a16:creationId xmlns:a16="http://schemas.microsoft.com/office/drawing/2014/main" id="{44C27E5E-C71A-4B95-8756-4EFFE1D4B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5235" y="2488439"/>
            <a:ext cx="11220799" cy="6792591"/>
          </a:xfrm>
          <a:prstGeom prst="rect">
            <a:avLst/>
          </a:prstGeom>
          <a:effectLst>
            <a:innerShdw blurRad="114300">
              <a:schemeClr val="tx1">
                <a:lumMod val="50000"/>
                <a:lumOff val="50000"/>
              </a:schemeClr>
            </a:innerShdw>
          </a:effectLst>
        </p:spPr>
      </p:pic>
      <p:pic>
        <p:nvPicPr>
          <p:cNvPr id="10" name="Picture 32">
            <a:extLst>
              <a:ext uri="{FF2B5EF4-FFF2-40B4-BE49-F238E27FC236}">
                <a16:creationId xmlns:a16="http://schemas.microsoft.com/office/drawing/2014/main" id="{2EEC9E82-0532-4071-8F44-F96520F1BBF0}"/>
              </a:ext>
            </a:extLst>
          </p:cNvPr>
          <p:cNvPicPr>
            <a:picLocks noChangeAspect="1"/>
          </p:cNvPicPr>
          <p:nvPr/>
        </p:nvPicPr>
        <p:blipFill>
          <a:blip r:embed="rId6"/>
          <a:srcRect/>
          <a:stretch>
            <a:fillRect/>
          </a:stretch>
        </p:blipFill>
        <p:spPr>
          <a:xfrm>
            <a:off x="16925415" y="9508072"/>
            <a:ext cx="1235062" cy="7620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4607" y="9601200"/>
            <a:ext cx="1153392" cy="685800"/>
          </a:xfrm>
          <a:prstGeom prst="rect">
            <a:avLst/>
          </a:prstGeom>
        </p:spPr>
      </p:pic>
      <p:sp>
        <p:nvSpPr>
          <p:cNvPr id="7" name="Text Placeholder 2"/>
          <p:cNvSpPr txBox="1">
            <a:spLocks/>
          </p:cNvSpPr>
          <p:nvPr/>
        </p:nvSpPr>
        <p:spPr>
          <a:xfrm>
            <a:off x="0" y="-59905"/>
            <a:ext cx="18287999" cy="2803105"/>
          </a:xfrm>
          <a:prstGeom prst="rect">
            <a:avLst/>
          </a:prstGeom>
          <a:solidFill>
            <a:schemeClr val="accent1"/>
          </a:solidFill>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defRPr/>
            </a:pPr>
            <a:r>
              <a:rPr lang="en-US" sz="6000">
                <a:solidFill>
                  <a:schemeClr val="tx1"/>
                </a:solidFill>
              </a:rPr>
              <a:t>“¡</a:t>
            </a:r>
            <a:r>
              <a:rPr lang="es-DO" sz="6000">
                <a:solidFill>
                  <a:schemeClr val="tx1"/>
                </a:solidFill>
              </a:rPr>
              <a:t>Cocinar con frutas y verduras tarda demasiado tiempo!”</a:t>
            </a:r>
          </a:p>
        </p:txBody>
      </p:sp>
      <p:pic>
        <p:nvPicPr>
          <p:cNvPr id="2050" name="Picture 2" descr="https://carrollssausageandmeats.com/wp-content/uploads/2014/07/140299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7825" y="2743201"/>
            <a:ext cx="11307170" cy="7543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yellow letter i on a black background&#10;&#10;Description automatically generated">
            <a:extLst>
              <a:ext uri="{FF2B5EF4-FFF2-40B4-BE49-F238E27FC236}">
                <a16:creationId xmlns:a16="http://schemas.microsoft.com/office/drawing/2014/main" id="{AB48C7B6-77A3-460D-A1E1-0A4CB50E86A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8" name="Picture 7" descr="A white letter in a circle&#10;&#10;Description automatically generated">
            <a:extLst>
              <a:ext uri="{FF2B5EF4-FFF2-40B4-BE49-F238E27FC236}">
                <a16:creationId xmlns:a16="http://schemas.microsoft.com/office/drawing/2014/main" id="{0A1C31CD-1669-4C1B-BE50-5738CEE24FC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692" y="139557"/>
            <a:ext cx="636998" cy="628436"/>
          </a:xfrm>
          <a:prstGeom prst="rect">
            <a:avLst/>
          </a:prstGeom>
        </p:spPr>
      </p:pic>
      <p:sp>
        <p:nvSpPr>
          <p:cNvPr id="2" name="TextBox 1">
            <a:extLst>
              <a:ext uri="{FF2B5EF4-FFF2-40B4-BE49-F238E27FC236}">
                <a16:creationId xmlns:a16="http://schemas.microsoft.com/office/drawing/2014/main" id="{EBCA3DBB-087C-B634-EB93-A741FB7E0F32}"/>
              </a:ext>
            </a:extLst>
          </p:cNvPr>
          <p:cNvSpPr txBox="1"/>
          <p:nvPr/>
        </p:nvSpPr>
        <p:spPr>
          <a:xfrm>
            <a:off x="0" y="5659243"/>
            <a:ext cx="37356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ea typeface="Calibri Light"/>
                <a:cs typeface="Calibri Light"/>
              </a:rPr>
              <a:t>VERDADERO</a:t>
            </a:r>
          </a:p>
        </p:txBody>
      </p:sp>
      <p:sp>
        <p:nvSpPr>
          <p:cNvPr id="3" name="TextBox 2">
            <a:extLst>
              <a:ext uri="{FF2B5EF4-FFF2-40B4-BE49-F238E27FC236}">
                <a16:creationId xmlns:a16="http://schemas.microsoft.com/office/drawing/2014/main" id="{49EED676-7385-5A41-8844-66897D922771}"/>
              </a:ext>
            </a:extLst>
          </p:cNvPr>
          <p:cNvSpPr txBox="1"/>
          <p:nvPr/>
        </p:nvSpPr>
        <p:spPr>
          <a:xfrm>
            <a:off x="15583829" y="5659243"/>
            <a:ext cx="37356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ea typeface="Calibri Light"/>
                <a:cs typeface="Calibri Light"/>
              </a:rPr>
              <a:t>FALSO</a:t>
            </a:r>
          </a:p>
        </p:txBody>
      </p:sp>
    </p:spTree>
    <p:extLst>
      <p:ext uri="{BB962C8B-B14F-4D97-AF65-F5344CB8AC3E}">
        <p14:creationId xmlns:p14="http://schemas.microsoft.com/office/powerpoint/2010/main" val="315953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4608" y="9601200"/>
            <a:ext cx="1153392" cy="685800"/>
          </a:xfrm>
          <a:prstGeom prst="rect">
            <a:avLst/>
          </a:prstGeom>
        </p:spPr>
      </p:pic>
      <p:pic>
        <p:nvPicPr>
          <p:cNvPr id="2050" name="Picture 2" descr="https://carrollssausageandmeats.com/wp-content/uploads/2014/07/140299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322" y="2560241"/>
            <a:ext cx="9253869" cy="614861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id="{0A339F92-02A1-4E38-9BC3-88A5BB762D99}"/>
              </a:ext>
            </a:extLst>
          </p:cNvPr>
          <p:cNvSpPr txBox="1">
            <a:spLocks/>
          </p:cNvSpPr>
          <p:nvPr/>
        </p:nvSpPr>
        <p:spPr>
          <a:xfrm>
            <a:off x="9707191" y="3067728"/>
            <a:ext cx="8229600" cy="533408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914400" lvl="1" indent="-457200">
              <a:buFont typeface="Arial" panose="020B0604020202020204" pitchFamily="34" charset="0"/>
              <a:buChar char="•"/>
            </a:pPr>
            <a:r>
              <a:rPr lang="es-DO" altLang="en-US" sz="3600">
                <a:solidFill>
                  <a:schemeClr val="tx1"/>
                </a:solidFill>
              </a:rPr>
              <a:t>Corta las frutas y verduras con anticipación para tenerlas listas al momento de cocinarlas.</a:t>
            </a:r>
          </a:p>
          <a:p>
            <a:pPr marL="914400" lvl="1" indent="-457200">
              <a:buFont typeface="Arial" panose="020B0604020202020204" pitchFamily="34" charset="0"/>
              <a:buChar char="•"/>
            </a:pPr>
            <a:r>
              <a:rPr lang="es-DO" altLang="en-US" sz="3600">
                <a:solidFill>
                  <a:schemeClr val="tx1"/>
                </a:solidFill>
              </a:rPr>
              <a:t>Cocina verduras congeladas si tienes prisa.</a:t>
            </a:r>
          </a:p>
          <a:p>
            <a:pPr marL="914400" lvl="1" indent="-457200">
              <a:buFont typeface="Arial" panose="020B0604020202020204" pitchFamily="34" charset="0"/>
              <a:buChar char="•"/>
            </a:pPr>
            <a:r>
              <a:rPr lang="es-DO" altLang="en-US" sz="3600">
                <a:solidFill>
                  <a:schemeClr val="tx1"/>
                </a:solidFill>
              </a:rPr>
              <a:t>Intenta comer las verduras crudas. La mayoría de ellas saben muy ricas crudas, como la calabacita que normalmente no se come cruda.</a:t>
            </a:r>
          </a:p>
        </p:txBody>
      </p:sp>
      <p:sp>
        <p:nvSpPr>
          <p:cNvPr id="8" name="Title 1">
            <a:extLst>
              <a:ext uri="{FF2B5EF4-FFF2-40B4-BE49-F238E27FC236}">
                <a16:creationId xmlns:a16="http://schemas.microsoft.com/office/drawing/2014/main" id="{B42764B6-FE08-4171-8A4E-CF2FE7F57610}"/>
              </a:ext>
            </a:extLst>
          </p:cNvPr>
          <p:cNvSpPr txBox="1">
            <a:spLocks/>
          </p:cNvSpPr>
          <p:nvPr/>
        </p:nvSpPr>
        <p:spPr>
          <a:xfrm>
            <a:off x="8815137" y="1578142"/>
            <a:ext cx="8229600" cy="114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8100">
                <a:solidFill>
                  <a:schemeClr val="accent1"/>
                </a:solidFill>
              </a:rPr>
              <a:t>FALSO</a:t>
            </a:r>
          </a:p>
        </p:txBody>
      </p:sp>
      <p:pic>
        <p:nvPicPr>
          <p:cNvPr id="7" name="Picture 6" descr="A yellow letter i on a black background&#10;&#10;Description automatically generated">
            <a:extLst>
              <a:ext uri="{FF2B5EF4-FFF2-40B4-BE49-F238E27FC236}">
                <a16:creationId xmlns:a16="http://schemas.microsoft.com/office/drawing/2014/main" id="{E2FBAA04-2CF2-4712-9F9E-CD32B35F93E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9" name="Picture 8" descr="A white letter in a circle&#10;&#10;Description automatically generated">
            <a:extLst>
              <a:ext uri="{FF2B5EF4-FFF2-40B4-BE49-F238E27FC236}">
                <a16:creationId xmlns:a16="http://schemas.microsoft.com/office/drawing/2014/main" id="{5DFEE772-6209-442D-85C2-6C831951B9F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10102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166" y="9601200"/>
            <a:ext cx="1153392" cy="685800"/>
          </a:xfrm>
          <a:prstGeom prst="rect">
            <a:avLst/>
          </a:prstGeom>
        </p:spPr>
      </p:pic>
      <p:sp>
        <p:nvSpPr>
          <p:cNvPr id="7" name="Text Placeholder 2"/>
          <p:cNvSpPr txBox="1">
            <a:spLocks/>
          </p:cNvSpPr>
          <p:nvPr/>
        </p:nvSpPr>
        <p:spPr>
          <a:xfrm>
            <a:off x="0" y="0"/>
            <a:ext cx="18119558" cy="3975410"/>
          </a:xfrm>
          <a:prstGeom prst="rect">
            <a:avLst/>
          </a:prstGeom>
          <a:solidFill>
            <a:schemeClr val="accent1"/>
          </a:solidFill>
        </p:spPr>
        <p:txBody>
          <a:bodyPr vert="horz" lIns="91440" tIns="45720" rIns="91440" bIns="45720"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80060" indent="-480060" algn="ctr">
              <a:defRPr/>
            </a:pPr>
            <a:r>
              <a:rPr lang="es-DO" sz="6000">
                <a:solidFill>
                  <a:schemeClr val="tx1"/>
                </a:solidFill>
              </a:rPr>
              <a:t>                                    "Necesito ser chef para poder               </a:t>
            </a:r>
          </a:p>
          <a:p>
            <a:pPr marL="480060" indent="-480060" algn="ctr">
              <a:defRPr/>
            </a:pPr>
            <a:r>
              <a:rPr lang="es-DO" sz="6000">
                <a:solidFill>
                  <a:schemeClr val="tx1"/>
                </a:solidFill>
              </a:rPr>
              <a:t>                                          cocinar con frutas y verduras”</a:t>
            </a:r>
            <a:endParaRPr lang="es-DO" sz="6000">
              <a:solidFill>
                <a:schemeClr val="tx1"/>
              </a:solidFill>
              <a:ea typeface="Calibri Light"/>
              <a:cs typeface="Calibri Light"/>
            </a:endParaRPr>
          </a:p>
        </p:txBody>
      </p:sp>
      <p:pic>
        <p:nvPicPr>
          <p:cNvPr id="6" name="Picture 20" descr="C:\Users\laura dirkse\AppData\Local\Microsoft\Windows\Temporary Internet Files\Content.IE5\3ELFQ292\MP9004096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520" y="1981032"/>
            <a:ext cx="6452464" cy="810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D07556E-E6D0-8B80-FCD3-73F5364A0D5F}"/>
              </a:ext>
            </a:extLst>
          </p:cNvPr>
          <p:cNvSpPr txBox="1"/>
          <p:nvPr/>
        </p:nvSpPr>
        <p:spPr>
          <a:xfrm>
            <a:off x="8711891" y="6035596"/>
            <a:ext cx="37356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ea typeface="Calibri Light"/>
                <a:cs typeface="Calibri Light"/>
              </a:rPr>
              <a:t>VERDADERO</a:t>
            </a:r>
          </a:p>
        </p:txBody>
      </p:sp>
      <p:sp>
        <p:nvSpPr>
          <p:cNvPr id="8" name="TextBox 7">
            <a:extLst>
              <a:ext uri="{FF2B5EF4-FFF2-40B4-BE49-F238E27FC236}">
                <a16:creationId xmlns:a16="http://schemas.microsoft.com/office/drawing/2014/main" id="{0EBFCE89-7CE9-8B31-67F9-9BDA41315447}"/>
              </a:ext>
            </a:extLst>
          </p:cNvPr>
          <p:cNvSpPr txBox="1"/>
          <p:nvPr/>
        </p:nvSpPr>
        <p:spPr>
          <a:xfrm>
            <a:off x="14426890" y="6035597"/>
            <a:ext cx="37356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ea typeface="Calibri Light"/>
                <a:cs typeface="Calibri Light"/>
              </a:rPr>
              <a:t>FALSO</a:t>
            </a:r>
          </a:p>
        </p:txBody>
      </p:sp>
    </p:spTree>
    <p:extLst>
      <p:ext uri="{BB962C8B-B14F-4D97-AF65-F5344CB8AC3E}">
        <p14:creationId xmlns:p14="http://schemas.microsoft.com/office/powerpoint/2010/main" val="1545847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26320" y="9571119"/>
            <a:ext cx="1153392" cy="685800"/>
          </a:xfrm>
          <a:prstGeom prst="rect">
            <a:avLst/>
          </a:prstGeom>
        </p:spPr>
      </p:pic>
      <p:pic>
        <p:nvPicPr>
          <p:cNvPr id="6" name="Picture 20" descr="C:\Users\laura dirkse\AppData\Local\Microsoft\Windows\Temporary Internet Files\Content.IE5\3ELFQ292\MP9004096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74" y="1042542"/>
            <a:ext cx="6693372" cy="837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4">
            <a:extLst>
              <a:ext uri="{FF2B5EF4-FFF2-40B4-BE49-F238E27FC236}">
                <a16:creationId xmlns:a16="http://schemas.microsoft.com/office/drawing/2014/main" id="{5B92790B-EBCB-4397-BDFB-8EDF85BCFDCE}"/>
              </a:ext>
            </a:extLst>
          </p:cNvPr>
          <p:cNvSpPr txBox="1">
            <a:spLocks/>
          </p:cNvSpPr>
          <p:nvPr/>
        </p:nvSpPr>
        <p:spPr>
          <a:xfrm>
            <a:off x="7641312" y="3021629"/>
            <a:ext cx="8698593" cy="4525963"/>
          </a:xfrm>
          <a:prstGeom prst="rect">
            <a:avLst/>
          </a:prstGeom>
        </p:spPr>
        <p:txBody>
          <a:bodyPr vert="horz" lIns="91440" tIns="45720" rIns="91440" bIns="45720" rtlCol="0" anchor="b">
            <a:normAutofit fontScale="925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685800" indent="-685800">
              <a:spcBef>
                <a:spcPct val="0"/>
              </a:spcBef>
              <a:buFont typeface="Arial" panose="020B0604020202020204" pitchFamily="34" charset="0"/>
              <a:buChar char="•"/>
            </a:pPr>
            <a:r>
              <a:rPr lang="es-DO" altLang="en-US" sz="4800" dirty="0">
                <a:solidFill>
                  <a:schemeClr val="tx1"/>
                </a:solidFill>
              </a:rPr>
              <a:t>Hay maneras fáciles de añadir verduras a la comida.</a:t>
            </a:r>
          </a:p>
          <a:p>
            <a:pPr marL="685800" indent="-685800">
              <a:spcBef>
                <a:spcPct val="0"/>
              </a:spcBef>
              <a:buFont typeface="Arial" panose="020B0604020202020204" pitchFamily="34" charset="0"/>
              <a:buChar char="•"/>
            </a:pPr>
            <a:r>
              <a:rPr lang="es-DO" altLang="en-US" sz="4800" dirty="0">
                <a:solidFill>
                  <a:schemeClr val="tx1"/>
                </a:solidFill>
              </a:rPr>
              <a:t>Busca recetas nuevas en </a:t>
            </a:r>
            <a:r>
              <a:rPr lang="es-DO" altLang="en-US" sz="4800" dirty="0" err="1">
                <a:solidFill>
                  <a:schemeClr val="tx1"/>
                </a:solidFill>
              </a:rPr>
              <a:t>MyPlate</a:t>
            </a:r>
            <a:r>
              <a:rPr lang="es-DO" altLang="en-US" sz="4800" dirty="0">
                <a:solidFill>
                  <a:schemeClr val="tx1"/>
                </a:solidFill>
              </a:rPr>
              <a:t>.</a:t>
            </a:r>
            <a:endParaRPr lang="es-DO" altLang="en-US" sz="4800" dirty="0">
              <a:solidFill>
                <a:schemeClr val="tx1"/>
              </a:solidFill>
              <a:ea typeface="Calibri Light"/>
              <a:cs typeface="Calibri Light"/>
            </a:endParaRPr>
          </a:p>
          <a:p>
            <a:pPr marL="685800" indent="-685800">
              <a:spcBef>
                <a:spcPct val="0"/>
              </a:spcBef>
              <a:buFont typeface="Arial" panose="020B0604020202020204" pitchFamily="34" charset="0"/>
              <a:buChar char="•"/>
            </a:pPr>
            <a:r>
              <a:rPr lang="es-DO" altLang="en-US" sz="4800" dirty="0">
                <a:solidFill>
                  <a:schemeClr val="tx1"/>
                </a:solidFill>
              </a:rPr>
              <a:t>Intenta agregar verduras las comidas que ya les encantan en casa.</a:t>
            </a:r>
            <a:endParaRPr lang="es-DO" altLang="en-US" sz="4800" dirty="0">
              <a:solidFill>
                <a:schemeClr val="tx1"/>
              </a:solidFill>
              <a:ea typeface="Calibri Light"/>
              <a:cs typeface="Calibri Light"/>
            </a:endParaRPr>
          </a:p>
        </p:txBody>
      </p:sp>
      <p:sp>
        <p:nvSpPr>
          <p:cNvPr id="9" name="Title 1">
            <a:extLst>
              <a:ext uri="{FF2B5EF4-FFF2-40B4-BE49-F238E27FC236}">
                <a16:creationId xmlns:a16="http://schemas.microsoft.com/office/drawing/2014/main" id="{7F1EC019-5B82-47CA-AC98-121BAACCF7A1}"/>
              </a:ext>
            </a:extLst>
          </p:cNvPr>
          <p:cNvSpPr txBox="1">
            <a:spLocks/>
          </p:cNvSpPr>
          <p:nvPr/>
        </p:nvSpPr>
        <p:spPr>
          <a:xfrm>
            <a:off x="7446864" y="1042542"/>
            <a:ext cx="8229600" cy="114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8100">
                <a:solidFill>
                  <a:schemeClr val="accent1"/>
                </a:solidFill>
              </a:rPr>
              <a:t>FALSO</a:t>
            </a:r>
          </a:p>
        </p:txBody>
      </p:sp>
      <p:pic>
        <p:nvPicPr>
          <p:cNvPr id="7" name="Picture 6" descr="A yellow letter i on a black background&#10;&#10;Description automatically generated">
            <a:extLst>
              <a:ext uri="{FF2B5EF4-FFF2-40B4-BE49-F238E27FC236}">
                <a16:creationId xmlns:a16="http://schemas.microsoft.com/office/drawing/2014/main" id="{2F575F93-1CAF-4D98-AF9B-023B4828F75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10" name="Picture 9" descr="A white letter in a circle&#10;&#10;Description automatically generated">
            <a:extLst>
              <a:ext uri="{FF2B5EF4-FFF2-40B4-BE49-F238E27FC236}">
                <a16:creationId xmlns:a16="http://schemas.microsoft.com/office/drawing/2014/main" id="{1D16960F-D4C1-48A3-9A7C-22B16432E10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77036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FFE21-3633-AC19-FD0E-4ED26C9A97C8}"/>
              </a:ext>
            </a:extLst>
          </p:cNvPr>
          <p:cNvSpPr txBox="1"/>
          <p:nvPr/>
        </p:nvSpPr>
        <p:spPr>
          <a:xfrm>
            <a:off x="383609" y="3945698"/>
            <a:ext cx="1730157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6000" b="1" dirty="0">
                <a:cs typeface="Calibri"/>
              </a:rPr>
              <a:t>Hablemos de cómo le ha ido con su plan de acción desde la </a:t>
            </a:r>
            <a:r>
              <a:rPr lang="es-MX" sz="6000" b="1">
                <a:cs typeface="Calibri"/>
              </a:rPr>
              <a:t>última</a:t>
            </a:r>
            <a:r>
              <a:rPr lang="es-MX" sz="6000" b="1" dirty="0">
                <a:cs typeface="Calibri"/>
              </a:rPr>
              <a:t> vez que nos vimos</a:t>
            </a:r>
          </a:p>
        </p:txBody>
      </p:sp>
      <p:pic>
        <p:nvPicPr>
          <p:cNvPr id="3" name="Picture 2" descr="A yellow letter i on a black background&#10;&#10;Description automatically generated">
            <a:extLst>
              <a:ext uri="{FF2B5EF4-FFF2-40B4-BE49-F238E27FC236}">
                <a16:creationId xmlns:a16="http://schemas.microsoft.com/office/drawing/2014/main" id="{8FA4099B-C8E9-49D6-B041-58FDD289FE3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645" y="2568"/>
            <a:ext cx="731178" cy="688369"/>
          </a:xfrm>
          <a:prstGeom prst="rect">
            <a:avLst/>
          </a:prstGeom>
        </p:spPr>
      </p:pic>
      <p:pic>
        <p:nvPicPr>
          <p:cNvPr id="4" name="Picture 3" descr="A white letter in a circle&#10;&#10;Description automatically generated">
            <a:extLst>
              <a:ext uri="{FF2B5EF4-FFF2-40B4-BE49-F238E27FC236}">
                <a16:creationId xmlns:a16="http://schemas.microsoft.com/office/drawing/2014/main" id="{67D3F29B-C630-4521-9DFA-9BB4CEE0959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00692" y="139557"/>
            <a:ext cx="636998" cy="628436"/>
          </a:xfrm>
          <a:prstGeom prst="rect">
            <a:avLst/>
          </a:prstGeom>
        </p:spPr>
      </p:pic>
      <p:pic>
        <p:nvPicPr>
          <p:cNvPr id="5" name="Picture 3">
            <a:extLst>
              <a:ext uri="{FF2B5EF4-FFF2-40B4-BE49-F238E27FC236}">
                <a16:creationId xmlns:a16="http://schemas.microsoft.com/office/drawing/2014/main" id="{84ABAD76-CA5B-4010-9EE5-927843DAA795}"/>
              </a:ext>
            </a:extLst>
          </p:cNvPr>
          <p:cNvPicPr>
            <a:picLocks noChangeAspect="1"/>
          </p:cNvPicPr>
          <p:nvPr/>
        </p:nvPicPr>
        <p:blipFill>
          <a:blip r:embed="rId6"/>
          <a:srcRect/>
          <a:stretch>
            <a:fillRect/>
          </a:stretch>
        </p:blipFill>
        <p:spPr>
          <a:xfrm>
            <a:off x="16781803" y="9357645"/>
            <a:ext cx="1506197" cy="929355"/>
          </a:xfrm>
          <a:prstGeom prst="rect">
            <a:avLst/>
          </a:prstGeom>
        </p:spPr>
      </p:pic>
    </p:spTree>
    <p:extLst>
      <p:ext uri="{BB962C8B-B14F-4D97-AF65-F5344CB8AC3E}">
        <p14:creationId xmlns:p14="http://schemas.microsoft.com/office/powerpoint/2010/main" val="3510396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CB7B1FD-4131-C9D5-1767-9C105995CF67}"/>
              </a:ext>
            </a:extLst>
          </p:cNvPr>
          <p:cNvSpPr/>
          <p:nvPr/>
        </p:nvSpPr>
        <p:spPr>
          <a:xfrm>
            <a:off x="10335949" y="2848449"/>
            <a:ext cx="7092863" cy="2771383"/>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9F0F85-CED3-223E-2F21-FBE54B857803}"/>
              </a:ext>
            </a:extLst>
          </p:cNvPr>
          <p:cNvSpPr/>
          <p:nvPr/>
        </p:nvSpPr>
        <p:spPr>
          <a:xfrm>
            <a:off x="10437724" y="6277764"/>
            <a:ext cx="6889315" cy="3100191"/>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3FBE0E9-EE44-7621-47B1-57C5E7EF26EE}"/>
              </a:ext>
            </a:extLst>
          </p:cNvPr>
          <p:cNvSpPr/>
          <p:nvPr/>
        </p:nvSpPr>
        <p:spPr>
          <a:xfrm>
            <a:off x="610232" y="3970422"/>
            <a:ext cx="7092863" cy="343155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DBE400F-5C35-9B77-726D-FC8947D2D18E}"/>
              </a:ext>
            </a:extLst>
          </p:cNvPr>
          <p:cNvSpPr txBox="1"/>
          <p:nvPr/>
        </p:nvSpPr>
        <p:spPr>
          <a:xfrm>
            <a:off x="859188" y="4716703"/>
            <a:ext cx="659495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4000">
                <a:latin typeface="HK Grotesk Light Bold"/>
              </a:rPr>
              <a:t>“No me alcanza para comprar alimentos</a:t>
            </a:r>
            <a:endParaRPr lang="en-US" sz="4000">
              <a:latin typeface="Calibri"/>
              <a:cs typeface="Calibri"/>
            </a:endParaRPr>
          </a:p>
          <a:p>
            <a:pPr algn="ctr"/>
            <a:r>
              <a:rPr lang="es-MX" sz="4000">
                <a:latin typeface="HK Grotesk Light Bold"/>
              </a:rPr>
              <a:t> saludables”.</a:t>
            </a:r>
            <a:endParaRPr lang="en-US" sz="4000">
              <a:cs typeface="Calibri"/>
            </a:endParaRPr>
          </a:p>
        </p:txBody>
      </p:sp>
      <p:sp>
        <p:nvSpPr>
          <p:cNvPr id="6" name="TextBox 5">
            <a:extLst>
              <a:ext uri="{FF2B5EF4-FFF2-40B4-BE49-F238E27FC236}">
                <a16:creationId xmlns:a16="http://schemas.microsoft.com/office/drawing/2014/main" id="{146E3674-E309-BA03-AB1D-BF6D4C3DBBAB}"/>
              </a:ext>
            </a:extLst>
          </p:cNvPr>
          <p:cNvSpPr txBox="1"/>
          <p:nvPr/>
        </p:nvSpPr>
        <p:spPr>
          <a:xfrm>
            <a:off x="12094373" y="6801881"/>
            <a:ext cx="408974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4000">
                <a:latin typeface="HK Grotesk Light Bold"/>
              </a:rPr>
              <a:t>“A mis hijos no les gusta comer nada saludable”.</a:t>
            </a:r>
            <a:endParaRPr lang="en-US" sz="4000">
              <a:cs typeface="Calibri"/>
            </a:endParaRPr>
          </a:p>
        </p:txBody>
      </p:sp>
      <p:sp>
        <p:nvSpPr>
          <p:cNvPr id="7" name="TextBox 6">
            <a:extLst>
              <a:ext uri="{FF2B5EF4-FFF2-40B4-BE49-F238E27FC236}">
                <a16:creationId xmlns:a16="http://schemas.microsoft.com/office/drawing/2014/main" id="{0E006F80-5756-5E0D-434B-2A60DDA7D1A6}"/>
              </a:ext>
            </a:extLst>
          </p:cNvPr>
          <p:cNvSpPr txBox="1"/>
          <p:nvPr/>
        </p:nvSpPr>
        <p:spPr>
          <a:xfrm>
            <a:off x="12266605" y="3264644"/>
            <a:ext cx="391751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HK Grotesk Light Bold"/>
              </a:rPr>
              <a:t>“No me </a:t>
            </a:r>
            <a:r>
              <a:rPr lang="es-MX" sz="4000">
                <a:latin typeface="HK Grotesk Light Bold"/>
              </a:rPr>
              <a:t>gusta la mayoría de las verduras”.</a:t>
            </a:r>
            <a:endParaRPr lang="en-US" sz="4000">
              <a:cs typeface="Calibri"/>
            </a:endParaRPr>
          </a:p>
        </p:txBody>
      </p:sp>
      <p:sp>
        <p:nvSpPr>
          <p:cNvPr id="9" name="Title 1">
            <a:extLst>
              <a:ext uri="{FF2B5EF4-FFF2-40B4-BE49-F238E27FC236}">
                <a16:creationId xmlns:a16="http://schemas.microsoft.com/office/drawing/2014/main" id="{D1E5B77F-75F7-3C1F-B7BD-C036E3756967}"/>
              </a:ext>
            </a:extLst>
          </p:cNvPr>
          <p:cNvSpPr txBox="1">
            <a:spLocks/>
          </p:cNvSpPr>
          <p:nvPr/>
        </p:nvSpPr>
        <p:spPr>
          <a:xfrm>
            <a:off x="103480" y="228350"/>
            <a:ext cx="18375682" cy="114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US" sz="6000">
              <a:cs typeface="Calibri"/>
            </a:endParaRPr>
          </a:p>
          <a:p>
            <a:pPr algn="ctr"/>
            <a:r>
              <a:rPr lang="en-US" sz="6000" err="1">
                <a:cs typeface="Calibri"/>
              </a:rPr>
              <a:t>Cuales</a:t>
            </a:r>
            <a:r>
              <a:rPr lang="en-US" sz="6000">
                <a:cs typeface="Calibri"/>
              </a:rPr>
              <a:t> son </a:t>
            </a:r>
            <a:r>
              <a:rPr lang="en-US" sz="6000" err="1">
                <a:cs typeface="Calibri"/>
              </a:rPr>
              <a:t>algunas</a:t>
            </a:r>
            <a:r>
              <a:rPr lang="en-US" sz="6000">
                <a:cs typeface="Calibri"/>
              </a:rPr>
              <a:t> SOLUCIONES QUE PUEDES TENER A ESTAS barreras?</a:t>
            </a:r>
            <a:endParaRPr lang="en-US"/>
          </a:p>
        </p:txBody>
      </p:sp>
      <p:pic>
        <p:nvPicPr>
          <p:cNvPr id="13" name="Picture 12" descr="A yellow letter i on a black background&#10;&#10;Description automatically generated">
            <a:extLst>
              <a:ext uri="{FF2B5EF4-FFF2-40B4-BE49-F238E27FC236}">
                <a16:creationId xmlns:a16="http://schemas.microsoft.com/office/drawing/2014/main" id="{80591AC1-9D81-443F-8CEA-54954B5973E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645" y="2568"/>
            <a:ext cx="731178" cy="688369"/>
          </a:xfrm>
          <a:prstGeom prst="rect">
            <a:avLst/>
          </a:prstGeom>
        </p:spPr>
      </p:pic>
      <p:pic>
        <p:nvPicPr>
          <p:cNvPr id="14" name="Picture 13" descr="A white letter in a circle&#10;&#10;Description automatically generated">
            <a:extLst>
              <a:ext uri="{FF2B5EF4-FFF2-40B4-BE49-F238E27FC236}">
                <a16:creationId xmlns:a16="http://schemas.microsoft.com/office/drawing/2014/main" id="{8AB99826-9BD2-461C-ACC1-41F365EA783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44936" y="167435"/>
            <a:ext cx="636998" cy="628436"/>
          </a:xfrm>
          <a:prstGeom prst="rect">
            <a:avLst/>
          </a:prstGeom>
        </p:spPr>
      </p:pic>
      <p:pic>
        <p:nvPicPr>
          <p:cNvPr id="15" name="Picture 14" descr="Tu Salud Tras.png">
            <a:extLst>
              <a:ext uri="{FF2B5EF4-FFF2-40B4-BE49-F238E27FC236}">
                <a16:creationId xmlns:a16="http://schemas.microsoft.com/office/drawing/2014/main" id="{FEC3D843-86F7-4FD6-99F7-4328FB068D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34608" y="9601200"/>
            <a:ext cx="1153392" cy="685800"/>
          </a:xfrm>
          <a:prstGeom prst="rect">
            <a:avLst/>
          </a:prstGeom>
        </p:spPr>
      </p:pic>
    </p:spTree>
    <p:extLst>
      <p:ext uri="{BB962C8B-B14F-4D97-AF65-F5344CB8AC3E}">
        <p14:creationId xmlns:p14="http://schemas.microsoft.com/office/powerpoint/2010/main" val="286357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611665"/>
            <a:ext cx="16230600" cy="1374672"/>
          </a:xfrm>
          <a:prstGeom prst="rect">
            <a:avLst/>
          </a:prstGeom>
        </p:spPr>
        <p:txBody>
          <a:bodyPr lIns="0" tIns="0" rIns="0" bIns="0" rtlCol="0" anchor="t">
            <a:spAutoFit/>
          </a:bodyPr>
          <a:lstStyle/>
          <a:p>
            <a:pPr algn="ctr">
              <a:lnSpc>
                <a:spcPts val="5540"/>
              </a:lnSpc>
            </a:pPr>
            <a:r>
              <a:rPr lang="es-MX" sz="4000" dirty="0">
                <a:solidFill>
                  <a:srgbClr val="141414"/>
                </a:solidFill>
                <a:latin typeface="HK Grotesk Light Bold"/>
              </a:rPr>
              <a:t>En la escala del 0 -10, </a:t>
            </a:r>
            <a:r>
              <a:rPr lang="es-MX" sz="3650" dirty="0">
                <a:solidFill>
                  <a:srgbClr val="141414"/>
                </a:solidFill>
                <a:latin typeface="HK Grotesk Light Bold"/>
              </a:rPr>
              <a:t>¿Qué tan importante es para ti consumir más frutas y vegetales?</a:t>
            </a:r>
            <a:endParaRPr lang="en-US" sz="3669" dirty="0">
              <a:solidFill>
                <a:srgbClr val="141414"/>
              </a:solidFill>
              <a:latin typeface="HK Grotesk Light Bold"/>
            </a:endParaRPr>
          </a:p>
        </p:txBody>
      </p:sp>
      <p:sp>
        <p:nvSpPr>
          <p:cNvPr id="3" name="TextBox 3"/>
          <p:cNvSpPr txBox="1"/>
          <p:nvPr/>
        </p:nvSpPr>
        <p:spPr>
          <a:xfrm>
            <a:off x="1423022" y="482421"/>
            <a:ext cx="14903546" cy="871585"/>
          </a:xfrm>
          <a:prstGeom prst="rect">
            <a:avLst/>
          </a:prstGeom>
        </p:spPr>
        <p:txBody>
          <a:bodyPr wrap="square" lIns="0" tIns="0" rIns="0" bIns="0" rtlCol="0" anchor="t">
            <a:spAutoFit/>
          </a:bodyPr>
          <a:lstStyle/>
          <a:p>
            <a:pPr algn="ctr">
              <a:lnSpc>
                <a:spcPts val="5981"/>
              </a:lnSpc>
            </a:pPr>
            <a:r>
              <a:rPr lang="en-US" sz="6600" b="1" dirty="0">
                <a:ea typeface="+mn-lt"/>
                <a:cs typeface="+mn-lt"/>
              </a:rPr>
              <a:t>ESCALA DE IMPORTANCIA</a:t>
            </a:r>
            <a:r>
              <a:rPr lang="es-ES" sz="8800" b="1" dirty="0">
                <a:latin typeface="Glacial Indifference"/>
              </a:rPr>
              <a:t> </a:t>
            </a:r>
            <a:endParaRPr lang="en-US" sz="8800" b="1" dirty="0"/>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1">
              <a:lumMod val="75000"/>
            </a:schemeClr>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Muy</a:t>
            </a:r>
            <a:r>
              <a:rPr lang="en-US" sz="2163">
                <a:solidFill>
                  <a:srgbClr val="FFFFFF"/>
                </a:solidFill>
                <a:latin typeface="HK Grotesk Light Bold"/>
              </a:rPr>
              <a:t>
</a:t>
            </a:r>
            <a:r>
              <a:rPr lang="en-US" sz="2163" err="1">
                <a:solidFill>
                  <a:srgbClr val="FFFFFF"/>
                </a:solidFill>
                <a:latin typeface="HK Grotesk Light Bold"/>
              </a:rPr>
              <a:t>importante</a:t>
            </a:r>
            <a:endParaRPr lang="en-US" sz="2163">
              <a:solidFill>
                <a:srgbClr val="FFFFFF"/>
              </a:solidFill>
              <a:latin typeface="HK Grotesk Light Bold"/>
            </a:endParaRP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Para nada </a:t>
            </a:r>
            <a:r>
              <a:rPr lang="en-US" sz="2163" err="1">
                <a:solidFill>
                  <a:srgbClr val="FFFFFF"/>
                </a:solidFill>
                <a:latin typeface="HK Grotesk Light Bold"/>
              </a:rPr>
              <a:t>importante</a:t>
            </a:r>
            <a:endParaRPr lang="en-US" sz="2163">
              <a:solidFill>
                <a:srgbClr val="FFFFFF"/>
              </a:solidFill>
              <a:latin typeface="HK Grotesk Light Bold"/>
            </a:endParaRP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Ligeramente</a:t>
            </a:r>
            <a:r>
              <a:rPr lang="en-US" sz="2163">
                <a:solidFill>
                  <a:srgbClr val="FFFFFF"/>
                </a:solidFill>
                <a:latin typeface="HK Grotesk Light Bold"/>
              </a:rPr>
              <a:t>
</a:t>
            </a:r>
            <a:r>
              <a:rPr lang="en-US" sz="2163" err="1">
                <a:solidFill>
                  <a:srgbClr val="FFFFFF"/>
                </a:solidFill>
                <a:latin typeface="HK Grotesk Light Bold"/>
              </a:rPr>
              <a:t>importante</a:t>
            </a:r>
            <a:endParaRPr lang="en-US" sz="2163">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extLst>
              <p:ext uri="{D42A27DB-BD31-4B8C-83A1-F6EECF244321}">
                <p14:modId xmlns:p14="http://schemas.microsoft.com/office/powerpoint/2010/main" val="756450338"/>
              </p:ext>
            </p:extLst>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pic>
        <p:nvPicPr>
          <p:cNvPr id="24" name="Picture 23" descr="Tu Salud Tras.png">
            <a:extLst>
              <a:ext uri="{FF2B5EF4-FFF2-40B4-BE49-F238E27FC236}">
                <a16:creationId xmlns:a16="http://schemas.microsoft.com/office/drawing/2014/main" id="{0EDEB76F-E491-4646-8109-2F8B43CFC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4608" y="9601200"/>
            <a:ext cx="1153392" cy="685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7859375" y="-267806"/>
            <a:ext cx="593949" cy="10899628"/>
          </a:xfrm>
          <a:custGeom>
            <a:avLst/>
            <a:gdLst/>
            <a:ahLst/>
            <a:cxnLst/>
            <a:rect l="l" t="t" r="r" b="b"/>
            <a:pathLst>
              <a:path w="156431" h="2870684">
                <a:moveTo>
                  <a:pt x="0" y="0"/>
                </a:moveTo>
                <a:lnTo>
                  <a:pt x="156431" y="0"/>
                </a:lnTo>
                <a:lnTo>
                  <a:pt x="156431" y="2870684"/>
                </a:lnTo>
                <a:lnTo>
                  <a:pt x="0" y="2870684"/>
                </a:lnTo>
                <a:close/>
              </a:path>
            </a:pathLst>
          </a:custGeom>
          <a:solidFill>
            <a:schemeClr val="accent6"/>
          </a:solidFill>
        </p:spPr>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12213746" y="1739225"/>
            <a:ext cx="5071945" cy="5071945"/>
          </a:xfrm>
          <a:prstGeom prst="rect">
            <a:avLst/>
          </a:prstGeom>
        </p:spPr>
      </p:pic>
      <p:grpSp>
        <p:nvGrpSpPr>
          <p:cNvPr id="7" name="Group 7"/>
          <p:cNvGrpSpPr>
            <a:grpSpLocks noChangeAspect="1"/>
          </p:cNvGrpSpPr>
          <p:nvPr/>
        </p:nvGrpSpPr>
        <p:grpSpPr>
          <a:xfrm rot="-2700000">
            <a:off x="12951147" y="2423907"/>
            <a:ext cx="3584990" cy="3702578"/>
            <a:chOff x="0" y="0"/>
            <a:chExt cx="6350000" cy="6558280"/>
          </a:xfrm>
        </p:grpSpPr>
        <p:sp>
          <p:nvSpPr>
            <p:cNvPr id="8" name="Freeform 8"/>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6"/>
              <a:stretch>
                <a:fillRect t="-13813" b="-13813"/>
              </a:stretch>
            </a:blipFill>
          </p:spPr>
        </p:sp>
        <p:sp>
          <p:nvSpPr>
            <p:cNvPr id="9" name="Freeform 9"/>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94B8AB"/>
            </a:solidFill>
          </p:spPr>
        </p:sp>
      </p:grpSp>
      <p:sp>
        <p:nvSpPr>
          <p:cNvPr id="12" name="TextBox 12"/>
          <p:cNvSpPr txBox="1"/>
          <p:nvPr/>
        </p:nvSpPr>
        <p:spPr>
          <a:xfrm>
            <a:off x="1137391" y="6418993"/>
            <a:ext cx="5186675" cy="3259418"/>
          </a:xfrm>
          <a:prstGeom prst="rect">
            <a:avLst/>
          </a:prstGeom>
        </p:spPr>
        <p:txBody>
          <a:bodyPr wrap="square" lIns="0" tIns="0" rIns="0" bIns="0" rtlCol="0" anchor="t">
            <a:spAutoFit/>
          </a:bodyPr>
          <a:lstStyle/>
          <a:p>
            <a:pPr>
              <a:lnSpc>
                <a:spcPts val="5208"/>
              </a:lnSpc>
            </a:pPr>
            <a:r>
              <a:rPr lang="es-MX" sz="2800" dirty="0">
                <a:ea typeface="HK Grotesk Light Bold"/>
              </a:rPr>
              <a:t>✓ Qué vas a hacer?</a:t>
            </a:r>
          </a:p>
          <a:p>
            <a:pPr>
              <a:lnSpc>
                <a:spcPts val="5208"/>
              </a:lnSpc>
            </a:pPr>
            <a:r>
              <a:rPr lang="es-MX" sz="2800" dirty="0">
                <a:ea typeface="HK Grotesk Light Bold"/>
              </a:rPr>
              <a:t>✓ Por qué?
✓ </a:t>
            </a:r>
            <a:r>
              <a:rPr lang="es-ES" sz="2800" dirty="0">
                <a:ea typeface="HK Grotesk Light Bold"/>
              </a:rPr>
              <a:t>Dónde lo vas a hacer?</a:t>
            </a:r>
            <a:r>
              <a:rPr lang="es-MX" sz="2800" dirty="0">
                <a:ea typeface="HK Grotesk Light Bold"/>
              </a:rPr>
              <a:t>
✓ </a:t>
            </a:r>
            <a:r>
              <a:rPr lang="es-ES" sz="2800" dirty="0">
                <a:ea typeface="HK Grotesk Light Bold"/>
              </a:rPr>
              <a:t>Cuándo lo vas a hacer?</a:t>
            </a:r>
            <a:r>
              <a:rPr lang="es-MX" sz="2800" dirty="0">
                <a:ea typeface="HK Grotesk Light Bold"/>
              </a:rPr>
              <a:t>
✓ </a:t>
            </a:r>
            <a:r>
              <a:rPr lang="es-ES" sz="2800" dirty="0">
                <a:ea typeface="HK Grotesk Light Bold"/>
              </a:rPr>
              <a:t>Por cuánto tiempo lo vas a hacer?</a:t>
            </a:r>
            <a:endParaRPr lang="en-US" sz="2800" dirty="0">
              <a:ea typeface="HK Grotesk Light Bold"/>
            </a:endParaRPr>
          </a:p>
        </p:txBody>
      </p:sp>
      <p:sp>
        <p:nvSpPr>
          <p:cNvPr id="13" name="TextBox 13"/>
          <p:cNvSpPr txBox="1"/>
          <p:nvPr/>
        </p:nvSpPr>
        <p:spPr>
          <a:xfrm>
            <a:off x="1147700" y="5666643"/>
            <a:ext cx="8846532" cy="819455"/>
          </a:xfrm>
          <a:prstGeom prst="rect">
            <a:avLst/>
          </a:prstGeom>
        </p:spPr>
        <p:txBody>
          <a:bodyPr wrap="square" lIns="0" tIns="0" rIns="0" bIns="0" rtlCol="0" anchor="t">
            <a:spAutoFit/>
          </a:bodyPr>
          <a:lstStyle/>
          <a:p>
            <a:pPr>
              <a:lnSpc>
                <a:spcPts val="5988"/>
              </a:lnSpc>
            </a:pPr>
            <a:r>
              <a:rPr lang="en-US" sz="6304">
                <a:solidFill>
                  <a:srgbClr val="141414"/>
                </a:solidFill>
                <a:latin typeface="HK Grotesk Light Bold"/>
              </a:rPr>
              <a:t>PLAN DE ACCIÓN</a:t>
            </a:r>
          </a:p>
        </p:txBody>
      </p:sp>
      <p:sp>
        <p:nvSpPr>
          <p:cNvPr id="14" name="TextBox 14"/>
          <p:cNvSpPr txBox="1"/>
          <p:nvPr/>
        </p:nvSpPr>
        <p:spPr>
          <a:xfrm>
            <a:off x="1029952" y="2777939"/>
            <a:ext cx="5885128" cy="1158240"/>
          </a:xfrm>
          <a:prstGeom prst="rect">
            <a:avLst/>
          </a:prstGeom>
        </p:spPr>
        <p:txBody>
          <a:bodyPr lIns="0" tIns="0" rIns="0" bIns="0" rtlCol="0" anchor="t">
            <a:spAutoFit/>
          </a:bodyPr>
          <a:lstStyle/>
          <a:p>
            <a:pPr>
              <a:lnSpc>
                <a:spcPts val="8880"/>
              </a:lnSpc>
            </a:pPr>
            <a:r>
              <a:rPr lang="en-US" sz="8000">
                <a:latin typeface="Glacial Indifference"/>
              </a:rPr>
              <a:t>OBJETIVO</a:t>
            </a:r>
          </a:p>
        </p:txBody>
      </p:sp>
      <p:sp>
        <p:nvSpPr>
          <p:cNvPr id="15" name="TextBox 15"/>
          <p:cNvSpPr txBox="1"/>
          <p:nvPr/>
        </p:nvSpPr>
        <p:spPr>
          <a:xfrm>
            <a:off x="787606" y="4066035"/>
            <a:ext cx="10258507" cy="930960"/>
          </a:xfrm>
          <a:prstGeom prst="rect">
            <a:avLst/>
          </a:prstGeom>
        </p:spPr>
        <p:txBody>
          <a:bodyPr wrap="square" lIns="0" tIns="0" rIns="0" bIns="0" rtlCol="0" anchor="t">
            <a:spAutoFit/>
          </a:bodyPr>
          <a:lstStyle/>
          <a:p>
            <a:pPr>
              <a:lnSpc>
                <a:spcPts val="3552"/>
              </a:lnSpc>
            </a:pPr>
            <a:r>
              <a:rPr lang="es-ES" sz="3200">
                <a:latin typeface="HK Grotesk Light Bold"/>
              </a:rPr>
              <a:t>A partir de HOY hasta </a:t>
            </a:r>
            <a:r>
              <a:rPr lang="es-MX" sz="3200">
                <a:latin typeface="HK Grotesk Light Bold"/>
              </a:rPr>
              <a:t>el próximo seguimiento de TSSC, mi objetivo es…</a:t>
            </a:r>
            <a:endParaRPr lang="en-US" sz="3200">
              <a:latin typeface="HK Grotesk Light Bold"/>
            </a:endParaRPr>
          </a:p>
        </p:txBody>
      </p:sp>
      <p:grpSp>
        <p:nvGrpSpPr>
          <p:cNvPr id="19" name="Group 18">
            <a:extLst>
              <a:ext uri="{FF2B5EF4-FFF2-40B4-BE49-F238E27FC236}">
                <a16:creationId xmlns:a16="http://schemas.microsoft.com/office/drawing/2014/main" id="{D1F0F23E-F700-4A1E-9C72-02346857FE96}"/>
              </a:ext>
            </a:extLst>
          </p:cNvPr>
          <p:cNvGrpSpPr/>
          <p:nvPr/>
        </p:nvGrpSpPr>
        <p:grpSpPr>
          <a:xfrm>
            <a:off x="9090928" y="7937369"/>
            <a:ext cx="8169433" cy="2349631"/>
            <a:chOff x="5807942" y="8165925"/>
            <a:chExt cx="8169433" cy="2176078"/>
          </a:xfrm>
          <a:solidFill>
            <a:schemeClr val="accent1">
              <a:lumMod val="75000"/>
            </a:schemeClr>
          </a:solidFill>
        </p:grpSpPr>
        <p:grpSp>
          <p:nvGrpSpPr>
            <p:cNvPr id="10" name="Group 10"/>
            <p:cNvGrpSpPr/>
            <p:nvPr/>
          </p:nvGrpSpPr>
          <p:grpSpPr>
            <a:xfrm>
              <a:off x="5807942" y="8165925"/>
              <a:ext cx="8169433" cy="1600157"/>
              <a:chOff x="0" y="0"/>
              <a:chExt cx="3995391" cy="782582"/>
            </a:xfrm>
            <a:grpFill/>
          </p:grpSpPr>
          <p:sp>
            <p:nvSpPr>
              <p:cNvPr id="11" name="Freeform 11"/>
              <p:cNvSpPr/>
              <p:nvPr/>
            </p:nvSpPr>
            <p:spPr>
              <a:xfrm>
                <a:off x="0" y="0"/>
                <a:ext cx="3995391" cy="782583"/>
              </a:xfrm>
              <a:custGeom>
                <a:avLst/>
                <a:gdLst/>
                <a:ahLst/>
                <a:cxnLst/>
                <a:rect l="l" t="t" r="r" b="b"/>
                <a:pathLst>
                  <a:path w="3995391" h="782583">
                    <a:moveTo>
                      <a:pt x="3870931" y="782582"/>
                    </a:moveTo>
                    <a:lnTo>
                      <a:pt x="124460" y="782582"/>
                    </a:lnTo>
                    <a:cubicBezTo>
                      <a:pt x="55880" y="782582"/>
                      <a:pt x="0" y="726702"/>
                      <a:pt x="0" y="658122"/>
                    </a:cubicBezTo>
                    <a:lnTo>
                      <a:pt x="0" y="124460"/>
                    </a:lnTo>
                    <a:cubicBezTo>
                      <a:pt x="0" y="55880"/>
                      <a:pt x="55880" y="0"/>
                      <a:pt x="124460" y="0"/>
                    </a:cubicBezTo>
                    <a:lnTo>
                      <a:pt x="3870932" y="0"/>
                    </a:lnTo>
                    <a:cubicBezTo>
                      <a:pt x="3939511" y="0"/>
                      <a:pt x="3995391" y="55880"/>
                      <a:pt x="3995391" y="124460"/>
                    </a:cubicBezTo>
                    <a:lnTo>
                      <a:pt x="3995391" y="658123"/>
                    </a:lnTo>
                    <a:cubicBezTo>
                      <a:pt x="3995391" y="726703"/>
                      <a:pt x="3939511" y="782583"/>
                      <a:pt x="3870932" y="782583"/>
                    </a:cubicBezTo>
                    <a:close/>
                  </a:path>
                </a:pathLst>
              </a:custGeom>
              <a:grpFill/>
            </p:spPr>
          </p:sp>
        </p:grpSp>
        <p:sp>
          <p:nvSpPr>
            <p:cNvPr id="16" name="TextBox 16"/>
            <p:cNvSpPr txBox="1"/>
            <p:nvPr/>
          </p:nvSpPr>
          <p:spPr>
            <a:xfrm>
              <a:off x="5952586" y="8173524"/>
              <a:ext cx="7880146" cy="2168479"/>
            </a:xfrm>
            <a:prstGeom prst="rect">
              <a:avLst/>
            </a:prstGeom>
            <a:noFill/>
          </p:spPr>
          <p:txBody>
            <a:bodyPr lIns="0" tIns="0" rIns="0" bIns="0" rtlCol="0" anchor="t">
              <a:spAutoFit/>
            </a:bodyPr>
            <a:lstStyle/>
            <a:p>
              <a:pPr algn="ctr">
                <a:lnSpc>
                  <a:spcPts val="5760"/>
                </a:lnSpc>
              </a:pPr>
              <a:r>
                <a:rPr lang="es-MX" sz="3200">
                  <a:solidFill>
                    <a:srgbClr val="FFFFFF"/>
                  </a:solidFill>
                  <a:latin typeface="HK Grotesk Light Bold"/>
                </a:rPr>
                <a:t>¿A qué RETOS te puedes enfrentar? 
¿Cómo lograrás superarlos?</a:t>
              </a:r>
            </a:p>
            <a:p>
              <a:pPr algn="ctr">
                <a:lnSpc>
                  <a:spcPts val="5760"/>
                </a:lnSpc>
              </a:pPr>
              <a:endParaRPr lang="en-US" sz="3200">
                <a:solidFill>
                  <a:srgbClr val="FFFFFF"/>
                </a:solidFill>
                <a:latin typeface="HK Grotesk Light Bold"/>
              </a:endParaRPr>
            </a:p>
          </p:txBody>
        </p:sp>
      </p:grpSp>
      <p:sp>
        <p:nvSpPr>
          <p:cNvPr id="17" name="TextBox 17"/>
          <p:cNvSpPr txBox="1"/>
          <p:nvPr/>
        </p:nvSpPr>
        <p:spPr>
          <a:xfrm>
            <a:off x="4118832" y="754124"/>
            <a:ext cx="9362045" cy="1001172"/>
          </a:xfrm>
          <a:prstGeom prst="rect">
            <a:avLst/>
          </a:prstGeom>
        </p:spPr>
        <p:txBody>
          <a:bodyPr wrap="square" lIns="0" tIns="0" rIns="0" bIns="0" rtlCol="0" anchor="t">
            <a:spAutoFit/>
          </a:bodyPr>
          <a:lstStyle/>
          <a:p>
            <a:pPr algn="ctr">
              <a:lnSpc>
                <a:spcPts val="7721"/>
              </a:lnSpc>
            </a:pPr>
            <a:r>
              <a:rPr lang="en-US" sz="8128">
                <a:solidFill>
                  <a:schemeClr val="accent1"/>
                </a:solidFill>
                <a:latin typeface="Glacial Indifference"/>
              </a:rPr>
              <a:t>TOMA EL CONTROL</a:t>
            </a:r>
          </a:p>
        </p:txBody>
      </p:sp>
      <p:sp>
        <p:nvSpPr>
          <p:cNvPr id="18" name="TextBox 18"/>
          <p:cNvSpPr txBox="1"/>
          <p:nvPr/>
        </p:nvSpPr>
        <p:spPr>
          <a:xfrm>
            <a:off x="5274107" y="2148863"/>
            <a:ext cx="6537075" cy="478977"/>
          </a:xfrm>
          <a:prstGeom prst="rect">
            <a:avLst/>
          </a:prstGeom>
        </p:spPr>
        <p:txBody>
          <a:bodyPr lIns="0" tIns="0" rIns="0" bIns="0" rtlCol="0" anchor="t">
            <a:spAutoFit/>
          </a:bodyPr>
          <a:lstStyle/>
          <a:p>
            <a:pPr algn="ctr">
              <a:lnSpc>
                <a:spcPts val="3518"/>
              </a:lnSpc>
            </a:pPr>
            <a:r>
              <a:rPr lang="en-US" sz="3703" err="1">
                <a:solidFill>
                  <a:srgbClr val="000000"/>
                </a:solidFill>
                <a:latin typeface="HK Grotesk Light Bold"/>
              </a:rPr>
              <a:t>Enfócate</a:t>
            </a:r>
            <a:r>
              <a:rPr lang="en-US" sz="3703">
                <a:solidFill>
                  <a:srgbClr val="000000"/>
                </a:solidFill>
                <a:latin typeface="HK Grotesk Light Bold"/>
              </a:rPr>
              <a:t> </a:t>
            </a:r>
            <a:r>
              <a:rPr lang="en-US" sz="3703" err="1">
                <a:solidFill>
                  <a:srgbClr val="000000"/>
                </a:solidFill>
                <a:latin typeface="HK Grotesk Light Bold"/>
              </a:rPr>
              <a:t>en</a:t>
            </a:r>
            <a:r>
              <a:rPr lang="en-US" sz="3703">
                <a:solidFill>
                  <a:srgbClr val="000000"/>
                </a:solidFill>
                <a:latin typeface="HK Grotesk Light Bold"/>
              </a:rPr>
              <a:t> </a:t>
            </a:r>
            <a:r>
              <a:rPr lang="en-US" sz="3703" err="1">
                <a:solidFill>
                  <a:srgbClr val="000000"/>
                </a:solidFill>
                <a:latin typeface="HK Grotesk Light Bold"/>
              </a:rPr>
              <a:t>tus</a:t>
            </a:r>
            <a:r>
              <a:rPr lang="en-US" sz="3703">
                <a:solidFill>
                  <a:srgbClr val="000000"/>
                </a:solidFill>
                <a:latin typeface="HK Grotesk Light Bold"/>
              </a:rPr>
              <a:t> </a:t>
            </a:r>
            <a:r>
              <a:rPr lang="en-US" sz="3703" err="1">
                <a:solidFill>
                  <a:srgbClr val="000000"/>
                </a:solidFill>
                <a:latin typeface="HK Grotesk Light Bold"/>
              </a:rPr>
              <a:t>acciones</a:t>
            </a:r>
            <a:r>
              <a:rPr lang="en-US" sz="3703">
                <a:solidFill>
                  <a:srgbClr val="000000"/>
                </a:solidFill>
                <a:latin typeface="HK Grotesk Light Bold"/>
              </a:rPr>
              <a:t> </a:t>
            </a:r>
          </a:p>
        </p:txBody>
      </p:sp>
      <p:pic>
        <p:nvPicPr>
          <p:cNvPr id="20" name="Picture 19" descr="Tu Salud Tras.png">
            <a:extLst>
              <a:ext uri="{FF2B5EF4-FFF2-40B4-BE49-F238E27FC236}">
                <a16:creationId xmlns:a16="http://schemas.microsoft.com/office/drawing/2014/main" id="{B4DB693D-0C93-4FEE-882E-B93F13874D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34608" y="9601200"/>
            <a:ext cx="1153392" cy="68580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852650" y="976769"/>
            <a:ext cx="9275327" cy="485197"/>
          </a:xfrm>
          <a:prstGeom prst="rect">
            <a:avLst/>
          </a:prstGeom>
        </p:spPr>
        <p:txBody>
          <a:bodyPr wrap="square" lIns="0" tIns="0" rIns="0" bIns="0" rtlCol="0" anchor="t">
            <a:spAutoFit/>
          </a:bodyPr>
          <a:lstStyle/>
          <a:p>
            <a:pPr>
              <a:lnSpc>
                <a:spcPts val="4227"/>
              </a:lnSpc>
            </a:pPr>
            <a:endParaRPr lang="en-US" sz="2400">
              <a:solidFill>
                <a:srgbClr val="141414"/>
              </a:solidFill>
              <a:ea typeface="+mn-lt"/>
              <a:cs typeface="+mn-lt"/>
            </a:endParaRPr>
          </a:p>
        </p:txBody>
      </p:sp>
      <p:sp>
        <p:nvSpPr>
          <p:cNvPr id="6" name="TextBox 6"/>
          <p:cNvSpPr txBox="1"/>
          <p:nvPr/>
        </p:nvSpPr>
        <p:spPr>
          <a:xfrm>
            <a:off x="623051" y="162900"/>
            <a:ext cx="7351659" cy="523157"/>
          </a:xfrm>
          <a:prstGeom prst="rect">
            <a:avLst/>
          </a:prstGeom>
        </p:spPr>
        <p:txBody>
          <a:bodyPr wrap="square" lIns="0" tIns="0" rIns="0" bIns="0" rtlCol="0" anchor="t">
            <a:spAutoFit/>
          </a:bodyPr>
          <a:lstStyle/>
          <a:p>
            <a:pPr>
              <a:lnSpc>
                <a:spcPts val="3996"/>
              </a:lnSpc>
            </a:pPr>
            <a:endParaRPr lang="en-US" sz="3600">
              <a:latin typeface="HK Grotesk Light Bold"/>
            </a:endParaRPr>
          </a:p>
        </p:txBody>
      </p:sp>
      <p:sp>
        <p:nvSpPr>
          <p:cNvPr id="7" name="TextBox 7"/>
          <p:cNvSpPr txBox="1"/>
          <p:nvPr/>
        </p:nvSpPr>
        <p:spPr>
          <a:xfrm>
            <a:off x="5592121" y="7883377"/>
            <a:ext cx="12797687" cy="348109"/>
          </a:xfrm>
          <a:prstGeom prst="rect">
            <a:avLst/>
          </a:prstGeom>
        </p:spPr>
        <p:txBody>
          <a:bodyPr wrap="square" lIns="0" tIns="0" rIns="0" bIns="0" rtlCol="0" anchor="t">
            <a:spAutoFit/>
          </a:bodyPr>
          <a:lstStyle/>
          <a:p>
            <a:pPr marL="450850" lvl="1" indent="-225425">
              <a:lnSpc>
                <a:spcPts val="2926"/>
              </a:lnSpc>
              <a:buFont typeface="Arial"/>
              <a:buChar char="•"/>
            </a:pPr>
            <a:endParaRPr lang="en-US">
              <a:latin typeface="HK Grotesk Light Bold"/>
            </a:endParaRPr>
          </a:p>
        </p:txBody>
      </p:sp>
      <p:sp>
        <p:nvSpPr>
          <p:cNvPr id="8" name="TextBox 8"/>
          <p:cNvSpPr txBox="1"/>
          <p:nvPr/>
        </p:nvSpPr>
        <p:spPr>
          <a:xfrm>
            <a:off x="5874084" y="590358"/>
            <a:ext cx="7670298" cy="948978"/>
          </a:xfrm>
          <a:prstGeom prst="rect">
            <a:avLst/>
          </a:prstGeom>
        </p:spPr>
        <p:txBody>
          <a:bodyPr wrap="square" lIns="0" tIns="0" rIns="0" bIns="0" rtlCol="0" anchor="t">
            <a:spAutoFit/>
          </a:bodyPr>
          <a:lstStyle/>
          <a:p>
            <a:pPr>
              <a:lnSpc>
                <a:spcPts val="7315"/>
              </a:lnSpc>
            </a:pPr>
            <a:r>
              <a:rPr lang="en-US" sz="7700">
                <a:latin typeface="Glacial Indifference"/>
              </a:rPr>
              <a:t>PLAN DE ACCIÓN</a:t>
            </a:r>
          </a:p>
        </p:txBody>
      </p:sp>
      <p:sp>
        <p:nvSpPr>
          <p:cNvPr id="9" name="TextBox 9"/>
          <p:cNvSpPr txBox="1"/>
          <p:nvPr/>
        </p:nvSpPr>
        <p:spPr>
          <a:xfrm>
            <a:off x="511870" y="2183978"/>
            <a:ext cx="16977807" cy="811697"/>
          </a:xfrm>
          <a:prstGeom prst="rect">
            <a:avLst/>
          </a:prstGeom>
        </p:spPr>
        <p:txBody>
          <a:bodyPr wrap="square" lIns="0" tIns="0" rIns="0" bIns="0" rtlCol="0" anchor="t">
            <a:spAutoFit/>
          </a:bodyPr>
          <a:lstStyle/>
          <a:p>
            <a:r>
              <a:rPr lang="es-MX" sz="2800" b="1">
                <a:solidFill>
                  <a:srgbClr val="000000"/>
                </a:solidFill>
                <a:ea typeface="+mn-lt"/>
                <a:cs typeface="+mn-lt"/>
              </a:rPr>
              <a:t>Mi META es</a:t>
            </a:r>
            <a:r>
              <a:rPr lang="es-MX" sz="2400" b="1">
                <a:solidFill>
                  <a:srgbClr val="000000"/>
                </a:solidFill>
                <a:ea typeface="+mn-lt"/>
                <a:cs typeface="+mn-lt"/>
              </a:rPr>
              <a:t>:_______________________________________________________________________________________________</a:t>
            </a:r>
            <a:r>
              <a:rPr lang="en-US" sz="2600" b="1">
                <a:solidFill>
                  <a:srgbClr val="000000"/>
                </a:solidFill>
                <a:ea typeface="+mn-lt"/>
                <a:cs typeface="+mn-lt"/>
              </a:rPr>
              <a:t> </a:t>
            </a:r>
          </a:p>
          <a:p>
            <a:pPr>
              <a:lnSpc>
                <a:spcPts val="2756"/>
              </a:lnSpc>
            </a:pPr>
            <a:endParaRPr lang="en-US" sz="2900" b="1">
              <a:solidFill>
                <a:srgbClr val="000000"/>
              </a:solidFill>
              <a:latin typeface="HK Grotesk Light Bold"/>
            </a:endParaRPr>
          </a:p>
        </p:txBody>
      </p:sp>
      <p:sp>
        <p:nvSpPr>
          <p:cNvPr id="11" name="TextBox 11"/>
          <p:cNvSpPr txBox="1"/>
          <p:nvPr/>
        </p:nvSpPr>
        <p:spPr>
          <a:xfrm>
            <a:off x="2440626" y="8519383"/>
            <a:ext cx="3208046" cy="466725"/>
          </a:xfrm>
          <a:prstGeom prst="rect">
            <a:avLst/>
          </a:prstGeom>
        </p:spPr>
        <p:txBody>
          <a:bodyPr lIns="0" tIns="0" rIns="0" bIns="0" rtlCol="0" anchor="t">
            <a:spAutoFit/>
          </a:bodyPr>
          <a:lstStyle/>
          <a:p>
            <a:pPr>
              <a:lnSpc>
                <a:spcPts val="3419"/>
              </a:lnSpc>
            </a:pPr>
            <a:endParaRPr lang="en-US" sz="3600">
              <a:solidFill>
                <a:srgbClr val="000000"/>
              </a:solidFill>
              <a:latin typeface="HK Grotesk Light Bold"/>
            </a:endParaRPr>
          </a:p>
        </p:txBody>
      </p:sp>
      <p:graphicFrame>
        <p:nvGraphicFramePr>
          <p:cNvPr id="15" name="Table 15"/>
          <p:cNvGraphicFramePr>
            <a:graphicFrameLocks noGrp="1"/>
          </p:cNvGraphicFramePr>
          <p:nvPr>
            <p:extLst>
              <p:ext uri="{D42A27DB-BD31-4B8C-83A1-F6EECF244321}">
                <p14:modId xmlns:p14="http://schemas.microsoft.com/office/powerpoint/2010/main" val="2435151980"/>
              </p:ext>
            </p:extLst>
          </p:nvPr>
        </p:nvGraphicFramePr>
        <p:xfrm>
          <a:off x="400691" y="2986574"/>
          <a:ext cx="17200166" cy="6938902"/>
        </p:xfrm>
        <a:graphic>
          <a:graphicData uri="http://schemas.openxmlformats.org/drawingml/2006/table">
            <a:tbl>
              <a:tblPr/>
              <a:tblGrid>
                <a:gridCol w="6649814">
                  <a:extLst>
                    <a:ext uri="{9D8B030D-6E8A-4147-A177-3AD203B41FA5}">
                      <a16:colId xmlns:a16="http://schemas.microsoft.com/office/drawing/2014/main" val="20000"/>
                    </a:ext>
                  </a:extLst>
                </a:gridCol>
                <a:gridCol w="10550352">
                  <a:extLst>
                    <a:ext uri="{9D8B030D-6E8A-4147-A177-3AD203B41FA5}">
                      <a16:colId xmlns:a16="http://schemas.microsoft.com/office/drawing/2014/main" val="20001"/>
                    </a:ext>
                  </a:extLst>
                </a:gridCol>
              </a:tblGrid>
              <a:tr h="747883">
                <a:tc>
                  <a:txBody>
                    <a:bodyPr/>
                    <a:lstStyle/>
                    <a:p>
                      <a:pPr marL="0" marR="0" lvl="0" indent="0" algn="l" defTabSz="1371600" rtl="0" eaLnBrk="1" fontAlgn="auto" latinLnBrk="0" hangingPunct="1">
                        <a:lnSpc>
                          <a:spcPts val="2393"/>
                        </a:lnSpc>
                        <a:spcBef>
                          <a:spcPts val="0"/>
                        </a:spcBef>
                        <a:spcAft>
                          <a:spcPts val="0"/>
                        </a:spcAft>
                        <a:buClrTx/>
                        <a:buSzTx/>
                        <a:buFontTx/>
                        <a:buNone/>
                        <a:tabLst/>
                        <a:defRPr/>
                      </a:pPr>
                      <a:r>
                        <a:rPr lang="en-US" sz="2800" b="1" dirty="0">
                          <a:solidFill>
                            <a:srgbClr val="000000"/>
                          </a:solidFill>
                          <a:latin typeface="HK Grotesk Light Bold"/>
                        </a:rPr>
                        <a:t>¿</a:t>
                      </a:r>
                      <a:r>
                        <a:rPr lang="en-US" sz="2800" b="1" dirty="0" err="1">
                          <a:solidFill>
                            <a:srgbClr val="000000"/>
                          </a:solidFill>
                          <a:latin typeface="HK Grotesk Light Bold"/>
                        </a:rPr>
                        <a:t>Porque</a:t>
                      </a:r>
                      <a:r>
                        <a:rPr lang="en-US" sz="2800" b="1" dirty="0">
                          <a:solidFill>
                            <a:srgbClr val="000000"/>
                          </a:solidFill>
                          <a:latin typeface="HK Grotesk Light Bold"/>
                        </a:rPr>
                        <a:t> lo hare?</a:t>
                      </a:r>
                    </a:p>
                    <a:p>
                      <a:pPr lvl="0" algn="l">
                        <a:lnSpc>
                          <a:spcPts val="2393"/>
                        </a:lnSpc>
                        <a:buNone/>
                      </a:pPr>
                      <a:endParaRPr lang="en-US" sz="28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955063"/>
                  </a:ext>
                </a:extLst>
              </a:tr>
              <a:tr h="747883">
                <a:tc>
                  <a:txBody>
                    <a:bodyPr/>
                    <a:lstStyle/>
                    <a:p>
                      <a:pPr algn="l">
                        <a:lnSpc>
                          <a:spcPts val="2393"/>
                        </a:lnSpc>
                        <a:defRPr/>
                      </a:pPr>
                      <a:r>
                        <a:rPr lang="en-US" sz="2800" b="1" dirty="0">
                          <a:solidFill>
                            <a:srgbClr val="000000"/>
                          </a:solidFill>
                          <a:latin typeface="HK Grotesk Light Bold"/>
                        </a:rPr>
                        <a:t>¿</a:t>
                      </a:r>
                      <a:r>
                        <a:rPr lang="en-US" sz="2800" b="1" dirty="0" err="1">
                          <a:solidFill>
                            <a:srgbClr val="000000"/>
                          </a:solidFill>
                          <a:latin typeface="HK Grotesk Light Bold"/>
                        </a:rPr>
                        <a:t>Cómo</a:t>
                      </a:r>
                      <a:r>
                        <a:rPr lang="en-US" sz="2800" b="1" dirty="0">
                          <a:solidFill>
                            <a:srgbClr val="000000"/>
                          </a:solidFill>
                          <a:latin typeface="HK Grotesk Light Bold"/>
                        </a:rPr>
                        <a:t> lo hare?</a:t>
                      </a:r>
                    </a:p>
                    <a:p>
                      <a:pPr lvl="0" algn="l">
                        <a:lnSpc>
                          <a:spcPts val="2393"/>
                        </a:lnSpc>
                        <a:buNone/>
                      </a:pPr>
                      <a:endParaRPr lang="en-US" sz="28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7883">
                <a:tc>
                  <a:txBody>
                    <a:bodyPr/>
                    <a:lstStyle/>
                    <a:p>
                      <a:pPr algn="l">
                        <a:lnSpc>
                          <a:spcPts val="2939"/>
                        </a:lnSpc>
                        <a:defRPr/>
                      </a:pPr>
                      <a:r>
                        <a:rPr lang="en-US" sz="2800" b="1" dirty="0">
                          <a:solidFill>
                            <a:srgbClr val="000000"/>
                          </a:solidFill>
                          <a:latin typeface="HK Grotesk Light Bold"/>
                        </a:rPr>
                        <a:t>¿</a:t>
                      </a:r>
                      <a:r>
                        <a:rPr lang="en-US" sz="2800" b="1" dirty="0" err="1">
                          <a:solidFill>
                            <a:srgbClr val="000000"/>
                          </a:solidFill>
                          <a:latin typeface="HK Grotesk Light Bold"/>
                        </a:rPr>
                        <a:t>Cuándo</a:t>
                      </a:r>
                      <a:r>
                        <a:rPr lang="en-US" sz="2800" b="1" dirty="0">
                          <a:solidFill>
                            <a:srgbClr val="000000"/>
                          </a:solidFill>
                          <a:latin typeface="HK Grotesk Light Bold"/>
                        </a:rPr>
                        <a:t> lo </a:t>
                      </a:r>
                      <a:r>
                        <a:rPr lang="en-US" sz="2800" b="1" dirty="0" err="1">
                          <a:solidFill>
                            <a:srgbClr val="000000"/>
                          </a:solidFill>
                          <a:latin typeface="HK Grotesk Light Bold"/>
                        </a:rPr>
                        <a:t>haré</a:t>
                      </a:r>
                      <a:r>
                        <a:rPr lang="en-US" sz="2800" b="1" dirty="0">
                          <a:solidFill>
                            <a:srgbClr val="000000"/>
                          </a:solidFill>
                          <a:latin typeface="HK Grotesk Light Bold"/>
                        </a:rPr>
                        <a:t>?</a:t>
                      </a:r>
                    </a:p>
                    <a:p>
                      <a:pPr lvl="0" algn="l">
                        <a:lnSpc>
                          <a:spcPts val="2939"/>
                        </a:lnSpc>
                        <a:buNone/>
                      </a:pPr>
                      <a:endParaRPr lang="en-US" sz="28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7883">
                <a:tc>
                  <a:txBody>
                    <a:bodyPr/>
                    <a:lstStyle/>
                    <a:p>
                      <a:pPr algn="l">
                        <a:lnSpc>
                          <a:spcPts val="2939"/>
                        </a:lnSpc>
                        <a:defRPr/>
                      </a:pPr>
                      <a:r>
                        <a:rPr lang="es-MX" sz="2800" b="1" dirty="0">
                          <a:solidFill>
                            <a:srgbClr val="000000"/>
                          </a:solidFill>
                          <a:latin typeface="HK Grotesk Light Bold"/>
                        </a:rPr>
                        <a:t>¿Desafíos a los que me podría enfrentar?</a:t>
                      </a:r>
                      <a:endParaRPr lang="en-US" sz="2800" b="1" dirty="0">
                        <a:solidFill>
                          <a:srgbClr val="000000"/>
                        </a:solidFill>
                        <a:latin typeface="HK Grotesk Light Bold"/>
                      </a:endParaRPr>
                    </a:p>
                    <a:p>
                      <a:pPr lvl="0" algn="l">
                        <a:lnSpc>
                          <a:spcPts val="2939"/>
                        </a:lnSpc>
                        <a:buNone/>
                      </a:pPr>
                      <a:endParaRPr lang="en-US" sz="28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7883">
                <a:tc>
                  <a:txBody>
                    <a:bodyPr/>
                    <a:lstStyle/>
                    <a:p>
                      <a:pPr algn="l">
                        <a:lnSpc>
                          <a:spcPts val="2939"/>
                        </a:lnSpc>
                        <a:defRPr/>
                      </a:pPr>
                      <a:r>
                        <a:rPr lang="es-MX" sz="2800" b="1" dirty="0">
                          <a:solidFill>
                            <a:srgbClr val="000000"/>
                          </a:solidFill>
                          <a:latin typeface="HK Grotesk Light Bold"/>
                        </a:rPr>
                        <a:t>¿Formas de enfrentar los desafíos?</a:t>
                      </a:r>
                      <a:endParaRPr lang="en-US" sz="2800" b="1" dirty="0">
                        <a:solidFill>
                          <a:srgbClr val="000000"/>
                        </a:solidFill>
                        <a:latin typeface="HK Grotesk Light Bold"/>
                      </a:endParaRPr>
                    </a:p>
                    <a:p>
                      <a:pPr lvl="0" algn="l">
                        <a:lnSpc>
                          <a:spcPts val="2939"/>
                        </a:lnSpc>
                        <a:buNone/>
                      </a:pPr>
                      <a:endParaRPr lang="en-US" sz="28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47883">
                <a:tc>
                  <a:txBody>
                    <a:bodyPr/>
                    <a:lstStyle/>
                    <a:p>
                      <a:pPr lvl="0" algn="l">
                        <a:lnSpc>
                          <a:spcPts val="2939"/>
                        </a:lnSpc>
                        <a:buNone/>
                      </a:pPr>
                      <a:r>
                        <a:rPr lang="en-US" sz="2800" b="1" dirty="0">
                          <a:solidFill>
                            <a:srgbClr val="000000"/>
                          </a:solidFill>
                          <a:latin typeface="HK Grotesk Light Bold"/>
                        </a:rPr>
                        <a:t>¿</a:t>
                      </a:r>
                      <a:r>
                        <a:rPr lang="en-US" sz="2800" b="1" dirty="0" err="1">
                          <a:solidFill>
                            <a:srgbClr val="000000"/>
                          </a:solidFill>
                          <a:latin typeface="HK Grotesk Light Bold"/>
                        </a:rPr>
                        <a:t>Qué</a:t>
                      </a:r>
                      <a:r>
                        <a:rPr lang="en-US" sz="2800" b="1" dirty="0">
                          <a:solidFill>
                            <a:srgbClr val="000000"/>
                          </a:solidFill>
                          <a:latin typeface="HK Grotesk Light Bold"/>
                        </a:rPr>
                        <a:t> </a:t>
                      </a:r>
                      <a:r>
                        <a:rPr lang="en-US" sz="2800" b="1" dirty="0" err="1">
                          <a:solidFill>
                            <a:srgbClr val="000000"/>
                          </a:solidFill>
                          <a:latin typeface="HK Grotesk Light Bold"/>
                        </a:rPr>
                        <a:t>beneficios</a:t>
                      </a:r>
                      <a:r>
                        <a:rPr lang="en-US" sz="2800" b="1" dirty="0">
                          <a:solidFill>
                            <a:srgbClr val="000000"/>
                          </a:solidFill>
                          <a:latin typeface="HK Grotesk Light Bold"/>
                        </a:rPr>
                        <a:t> </a:t>
                      </a:r>
                      <a:r>
                        <a:rPr lang="en-US" sz="2800" b="1" dirty="0" err="1">
                          <a:solidFill>
                            <a:srgbClr val="000000"/>
                          </a:solidFill>
                          <a:latin typeface="HK Grotesk Light Bold"/>
                        </a:rPr>
                        <a:t>obtendré</a:t>
                      </a:r>
                      <a:r>
                        <a:rPr lang="en-US" sz="2800" b="1" dirty="0">
                          <a:solidFill>
                            <a:srgbClr val="000000"/>
                          </a:solidFill>
                          <a:latin typeface="HK Grotesk Light Bold"/>
                        </a:rPr>
                        <a:t>?</a:t>
                      </a:r>
                    </a:p>
                    <a:p>
                      <a:pPr lvl="0" algn="l">
                        <a:lnSpc>
                          <a:spcPts val="2939"/>
                        </a:lnSpc>
                        <a:buNone/>
                      </a:pPr>
                      <a:endParaRPr lang="en-US" sz="2800" b="1">
                        <a:solidFill>
                          <a:srgbClr val="000000"/>
                        </a:solidFill>
                        <a:latin typeface="HK Grotesk Light Bold"/>
                      </a:endParaRPr>
                    </a:p>
                  </a:txBody>
                  <a:tcPr marL="190500" marR="190500" marT="190500" marB="190500" anchor="ctr">
                    <a:lnL w="28575">
                      <a:solidFill>
                        <a:srgbClr val="000000"/>
                      </a:solidFill>
                    </a:lnL>
                    <a:lnR w="28575">
                      <a:solidFill>
                        <a:srgbClr val="000000"/>
                      </a:solidFill>
                    </a:lnR>
                    <a:lnT w="28575">
                      <a:solidFill>
                        <a:srgbClr val="000000"/>
                      </a:solidFill>
                    </a:lnT>
                    <a:lnB w="28575">
                      <a:solidFill>
                        <a:srgbClr val="000000"/>
                      </a:solidFill>
                    </a:lnB>
                  </a:tcPr>
                </a:tc>
                <a:tc>
                  <a:txBody>
                    <a:bodyPr/>
                    <a:lstStyle/>
                    <a:p>
                      <a:pPr lvl="0" algn="l">
                        <a:lnSpc>
                          <a:spcPts val="2379"/>
                        </a:lnSpc>
                        <a:buNone/>
                        <a:defRPr/>
                      </a:pPr>
                      <a:endParaRPr lang="en-US" sz="1100"/>
                    </a:p>
                  </a:txBody>
                  <a:tcPr marL="190500" marR="190500" marT="190500" marB="190500" anchor="ctr">
                    <a:lnL w="28575">
                      <a:solidFill>
                        <a:srgbClr val="000000"/>
                      </a:solidFill>
                    </a:lnL>
                    <a:lnR w="28575">
                      <a:solidFill>
                        <a:srgbClr val="000000"/>
                      </a:solidFill>
                    </a:lnR>
                    <a:lnT w="28575">
                      <a:solidFill>
                        <a:srgbClr val="000000"/>
                      </a:solidFill>
                    </a:lnT>
                    <a:lnB w="28575">
                      <a:solidFill>
                        <a:srgbClr val="000000"/>
                      </a:solidFill>
                    </a:lnB>
                  </a:tcPr>
                </a:tc>
                <a:extLst>
                  <a:ext uri="{0D108BD9-81ED-4DB2-BD59-A6C34878D82A}">
                    <a16:rowId xmlns:a16="http://schemas.microsoft.com/office/drawing/2014/main" val="2608090279"/>
                  </a:ext>
                </a:extLst>
              </a:tr>
            </a:tbl>
          </a:graphicData>
        </a:graphic>
      </p:graphicFrame>
      <p:pic>
        <p:nvPicPr>
          <p:cNvPr id="2" name="Picture 1" descr="A logo with a person walking&#10;&#10;Description automatically generated">
            <a:extLst>
              <a:ext uri="{FF2B5EF4-FFF2-40B4-BE49-F238E27FC236}">
                <a16:creationId xmlns:a16="http://schemas.microsoft.com/office/drawing/2014/main" id="{B9DDE001-A686-D5DE-0310-3BCE6ABCDFA9}"/>
              </a:ext>
            </a:extLst>
          </p:cNvPr>
          <p:cNvPicPr>
            <a:picLocks noChangeAspect="1"/>
          </p:cNvPicPr>
          <p:nvPr/>
        </p:nvPicPr>
        <p:blipFill>
          <a:blip r:embed="rId3"/>
          <a:stretch>
            <a:fillRect/>
          </a:stretch>
        </p:blipFill>
        <p:spPr>
          <a:xfrm>
            <a:off x="15332528" y="66197"/>
            <a:ext cx="2743200" cy="1631092"/>
          </a:xfrm>
          <a:prstGeom prst="rect">
            <a:avLst/>
          </a:prstGeom>
        </p:spPr>
      </p:pic>
      <p:pic>
        <p:nvPicPr>
          <p:cNvPr id="12" name="Picture 11" descr="A yellow letter i on a black background&#10;&#10;Description automatically generated">
            <a:extLst>
              <a:ext uri="{FF2B5EF4-FFF2-40B4-BE49-F238E27FC236}">
                <a16:creationId xmlns:a16="http://schemas.microsoft.com/office/drawing/2014/main" id="{9A4DA08B-7B8A-4EF1-8733-A337A6D72E7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14" name="Picture 13" descr="A white letter in a circle&#10;&#10;Description automatically generated">
            <a:extLst>
              <a:ext uri="{FF2B5EF4-FFF2-40B4-BE49-F238E27FC236}">
                <a16:creationId xmlns:a16="http://schemas.microsoft.com/office/drawing/2014/main" id="{FFF4E47F-31C1-4CED-B0E4-AE8FDC13D29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3277419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85">
                <a:solidFill>
                  <a:srgbClr val="000000"/>
                </a:solidFill>
                <a:latin typeface="HK Grotesk Light Bold"/>
              </a:rPr>
              <a:t>ESCALA DE PREPARACIÓN</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6"/>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Muy</a:t>
            </a:r>
            <a:r>
              <a:rPr lang="en-US" sz="2163">
                <a:solidFill>
                  <a:srgbClr val="FFFFFF"/>
                </a:solidFill>
                <a:latin typeface="HK Grotesk Light Bold"/>
              </a:rPr>
              <a:t>
</a:t>
            </a:r>
            <a:r>
              <a:rPr lang="en-US" sz="2163" err="1">
                <a:solidFill>
                  <a:srgbClr val="FFFFFF"/>
                </a:solidFill>
                <a:latin typeface="HK Grotesk Light Bold"/>
              </a:rPr>
              <a:t>listo</a:t>
            </a:r>
            <a:endParaRPr lang="en-US" sz="2163">
              <a:solidFill>
                <a:srgbClr val="FFFFFF"/>
              </a:solidFill>
              <a:latin typeface="HK Grotesk Light Bold"/>
            </a:endParaRP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313997"/>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Para nada </a:t>
            </a:r>
            <a:r>
              <a:rPr lang="en-US" sz="2163" err="1">
                <a:solidFill>
                  <a:srgbClr val="FFFFFF"/>
                </a:solidFill>
                <a:latin typeface="HK Grotesk Light Bold"/>
              </a:rPr>
              <a:t>listo</a:t>
            </a:r>
            <a:endParaRPr lang="en-US" sz="2163">
              <a:solidFill>
                <a:srgbClr val="FFFFFF"/>
              </a:solidFill>
              <a:latin typeface="HK Grotesk Light Bold"/>
            </a:endParaRP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Ligeramente</a:t>
            </a:r>
            <a:r>
              <a:rPr lang="en-US" sz="2163">
                <a:solidFill>
                  <a:srgbClr val="FFFFFF"/>
                </a:solidFill>
                <a:latin typeface="HK Grotesk Light Bold"/>
              </a:rPr>
              <a:t>
</a:t>
            </a:r>
            <a:r>
              <a:rPr lang="en-US" sz="2163" err="1">
                <a:solidFill>
                  <a:srgbClr val="FFFFFF"/>
                </a:solidFill>
                <a:latin typeface="HK Grotesk Light Bold"/>
              </a:rPr>
              <a:t>listo</a:t>
            </a:r>
            <a:endParaRPr lang="en-US" sz="2163">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4" name="TextBox 13">
            <a:extLst>
              <a:ext uri="{FF2B5EF4-FFF2-40B4-BE49-F238E27FC236}">
                <a16:creationId xmlns:a16="http://schemas.microsoft.com/office/drawing/2014/main" id="{9D153C2A-CA37-4E79-B013-305A7E5691F1}"/>
              </a:ext>
            </a:extLst>
          </p:cNvPr>
          <p:cNvSpPr txBox="1"/>
          <p:nvPr/>
        </p:nvSpPr>
        <p:spPr>
          <a:xfrm>
            <a:off x="2635358" y="434226"/>
            <a:ext cx="12248357" cy="1548373"/>
          </a:xfrm>
          <a:prstGeom prst="rect">
            <a:avLst/>
          </a:prstGeom>
        </p:spPr>
        <p:txBody>
          <a:bodyPr lIns="0" tIns="0" rIns="0" bIns="0" rtlCol="0" anchor="t">
            <a:spAutoFit/>
          </a:bodyPr>
          <a:lstStyle/>
          <a:p>
            <a:pPr algn="ctr">
              <a:lnSpc>
                <a:spcPts val="5981"/>
              </a:lnSpc>
            </a:pPr>
            <a:r>
              <a:rPr lang="es-ES" sz="6250" dirty="0">
                <a:latin typeface="Glacial Indifference"/>
              </a:rPr>
              <a:t>¿ESTÁS LISTO PARA CAMBIAR TU COMPORTAMIENTO?</a:t>
            </a:r>
          </a:p>
        </p:txBody>
      </p:sp>
      <p:sp>
        <p:nvSpPr>
          <p:cNvPr id="25" name="TextBox 12">
            <a:extLst>
              <a:ext uri="{FF2B5EF4-FFF2-40B4-BE49-F238E27FC236}">
                <a16:creationId xmlns:a16="http://schemas.microsoft.com/office/drawing/2014/main" id="{A75555EB-0454-432B-9556-4EF2CE6521FB}"/>
              </a:ext>
            </a:extLst>
          </p:cNvPr>
          <p:cNvSpPr txBox="1"/>
          <p:nvPr/>
        </p:nvSpPr>
        <p:spPr>
          <a:xfrm>
            <a:off x="1158354" y="7913252"/>
            <a:ext cx="16049372" cy="1324017"/>
          </a:xfrm>
          <a:prstGeom prst="rect">
            <a:avLst/>
          </a:prstGeom>
        </p:spPr>
        <p:txBody>
          <a:bodyPr lIns="0" tIns="0" rIns="0" bIns="0" rtlCol="0" anchor="t">
            <a:spAutoFit/>
          </a:bodyPr>
          <a:lstStyle/>
          <a:p>
            <a:pPr algn="ctr">
              <a:lnSpc>
                <a:spcPts val="5332"/>
              </a:lnSpc>
            </a:pPr>
            <a:r>
              <a:rPr lang="es-ES" sz="3500" dirty="0">
                <a:solidFill>
                  <a:srgbClr val="141414"/>
                </a:solidFill>
                <a:latin typeface="HK Grotesk Light Bold"/>
              </a:rPr>
              <a:t>En la escala del 0-10, ¿qué tan listo estás para comenzar a </a:t>
            </a:r>
            <a:r>
              <a:rPr lang="es-MX" sz="3500" dirty="0">
                <a:solidFill>
                  <a:srgbClr val="141414"/>
                </a:solidFill>
                <a:latin typeface="HK Grotesk Light Bold"/>
              </a:rPr>
              <a:t>aumentar tu consumo de frutas y vegetales?</a:t>
            </a:r>
            <a:endParaRPr lang="en-US" sz="3500" dirty="0">
              <a:solidFill>
                <a:srgbClr val="141414"/>
              </a:solidFill>
              <a:latin typeface="HK Grotesk Light Bold"/>
            </a:endParaRPr>
          </a:p>
        </p:txBody>
      </p:sp>
      <p:pic>
        <p:nvPicPr>
          <p:cNvPr id="26" name="Picture 25" descr="Tu Salud Tras.png">
            <a:extLst>
              <a:ext uri="{FF2B5EF4-FFF2-40B4-BE49-F238E27FC236}">
                <a16:creationId xmlns:a16="http://schemas.microsoft.com/office/drawing/2014/main" id="{D0971948-2E92-49E6-A2E2-BB502F3984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4608" y="9601200"/>
            <a:ext cx="1153392" cy="685800"/>
          </a:xfrm>
          <a:prstGeom prst="rect">
            <a:avLst/>
          </a:prstGeom>
        </p:spPr>
      </p:pic>
    </p:spTree>
    <p:extLst>
      <p:ext uri="{BB962C8B-B14F-4D97-AF65-F5344CB8AC3E}">
        <p14:creationId xmlns:p14="http://schemas.microsoft.com/office/powerpoint/2010/main" val="457872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85">
                <a:solidFill>
                  <a:srgbClr val="000000"/>
                </a:solidFill>
                <a:latin typeface="HK Grotesk Light Bold"/>
              </a:rPr>
              <a:t>ESCALA DE CONFIANZA</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6"/>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Muy</a:t>
            </a:r>
            <a:r>
              <a:rPr lang="en-US" sz="2163">
                <a:solidFill>
                  <a:srgbClr val="FFFFFF"/>
                </a:solidFill>
                <a:latin typeface="HK Grotesk Light Bold"/>
              </a:rPr>
              <a:t>
</a:t>
            </a:r>
            <a:r>
              <a:rPr lang="en-US" sz="2163" err="1">
                <a:solidFill>
                  <a:srgbClr val="FFFFFF"/>
                </a:solidFill>
                <a:latin typeface="HK Grotesk Light Bold"/>
              </a:rPr>
              <a:t>seguro</a:t>
            </a:r>
            <a:endParaRPr lang="en-US" sz="2163">
              <a:solidFill>
                <a:srgbClr val="FFFFFF"/>
              </a:solidFill>
              <a:latin typeface="HK Grotesk Light Bold"/>
            </a:endParaRP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Para nada </a:t>
            </a:r>
            <a:r>
              <a:rPr lang="en-US" sz="2163" err="1">
                <a:solidFill>
                  <a:srgbClr val="FFFFFF"/>
                </a:solidFill>
                <a:latin typeface="HK Grotesk Light Bold"/>
              </a:rPr>
              <a:t>seguro</a:t>
            </a:r>
            <a:endParaRPr lang="en-US" sz="2163">
              <a:solidFill>
                <a:srgbClr val="FFFFFF"/>
              </a:solidFill>
              <a:latin typeface="HK Grotesk Light Bold"/>
            </a:endParaRP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Ligeramente</a:t>
            </a:r>
            <a:r>
              <a:rPr lang="en-US" sz="2163">
                <a:solidFill>
                  <a:srgbClr val="FFFFFF"/>
                </a:solidFill>
                <a:latin typeface="HK Grotesk Light Bold"/>
              </a:rPr>
              <a:t>
</a:t>
            </a:r>
            <a:r>
              <a:rPr lang="en-US" sz="2163" err="1">
                <a:solidFill>
                  <a:srgbClr val="FFFFFF"/>
                </a:solidFill>
                <a:latin typeface="HK Grotesk Light Bold"/>
              </a:rPr>
              <a:t>seguro</a:t>
            </a:r>
            <a:endParaRPr lang="en-US" sz="2163">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6" name="TextBox 3">
            <a:extLst>
              <a:ext uri="{FF2B5EF4-FFF2-40B4-BE49-F238E27FC236}">
                <a16:creationId xmlns:a16="http://schemas.microsoft.com/office/drawing/2014/main" id="{0A535AEF-1FE7-4FDB-B0DF-E9BF2B539A1D}"/>
              </a:ext>
            </a:extLst>
          </p:cNvPr>
          <p:cNvSpPr txBox="1"/>
          <p:nvPr/>
        </p:nvSpPr>
        <p:spPr>
          <a:xfrm>
            <a:off x="680332" y="491141"/>
            <a:ext cx="16844210" cy="1548373"/>
          </a:xfrm>
          <a:prstGeom prst="rect">
            <a:avLst/>
          </a:prstGeom>
        </p:spPr>
        <p:txBody>
          <a:bodyPr wrap="square" lIns="0" tIns="0" rIns="0" bIns="0" rtlCol="0" anchor="t">
            <a:spAutoFit/>
          </a:bodyPr>
          <a:lstStyle/>
          <a:p>
            <a:pPr algn="ctr">
              <a:lnSpc>
                <a:spcPts val="5981"/>
              </a:lnSpc>
            </a:pPr>
            <a:r>
              <a:rPr lang="es-MX" sz="6250" dirty="0">
                <a:latin typeface="Glacial Indifference"/>
              </a:rPr>
              <a:t>NIVEL DE CONFIANZA PARA CAMBIAR TU COMPORTAMIENTO</a:t>
            </a:r>
            <a:endParaRPr lang="en-US" sz="6250" dirty="0">
              <a:latin typeface="Glacial Indifference"/>
            </a:endParaRPr>
          </a:p>
        </p:txBody>
      </p:sp>
      <p:sp>
        <p:nvSpPr>
          <p:cNvPr id="27" name="TextBox 2">
            <a:extLst>
              <a:ext uri="{FF2B5EF4-FFF2-40B4-BE49-F238E27FC236}">
                <a16:creationId xmlns:a16="http://schemas.microsoft.com/office/drawing/2014/main" id="{CCDE4954-1373-42C6-A5F9-327E20716F33}"/>
              </a:ext>
            </a:extLst>
          </p:cNvPr>
          <p:cNvSpPr txBox="1"/>
          <p:nvPr/>
        </p:nvSpPr>
        <p:spPr>
          <a:xfrm>
            <a:off x="718741" y="7776145"/>
            <a:ext cx="17102217" cy="1370568"/>
          </a:xfrm>
          <a:prstGeom prst="rect">
            <a:avLst/>
          </a:prstGeom>
        </p:spPr>
        <p:txBody>
          <a:bodyPr lIns="0" tIns="0" rIns="0" bIns="0" rtlCol="0" anchor="t">
            <a:spAutoFit/>
          </a:bodyPr>
          <a:lstStyle/>
          <a:p>
            <a:pPr algn="ctr">
              <a:lnSpc>
                <a:spcPts val="5540"/>
              </a:lnSpc>
            </a:pPr>
            <a:r>
              <a:rPr lang="es-ES" sz="3650" dirty="0">
                <a:solidFill>
                  <a:srgbClr val="141414"/>
                </a:solidFill>
                <a:latin typeface="HK Grotesk Light Bold"/>
              </a:rPr>
              <a:t>En la escala del 0 -10, ¿qué tan seguro estás de poder </a:t>
            </a:r>
            <a:r>
              <a:rPr lang="es-MX" sz="3650" dirty="0">
                <a:solidFill>
                  <a:srgbClr val="141414"/>
                </a:solidFill>
                <a:latin typeface="HK Grotesk Light Bold"/>
              </a:rPr>
              <a:t>aumentar una o más </a:t>
            </a:r>
            <a:r>
              <a:rPr lang="es-MX" sz="3650">
                <a:solidFill>
                  <a:srgbClr val="141414"/>
                </a:solidFill>
                <a:latin typeface="HK Grotesk Light Bold"/>
              </a:rPr>
              <a:t>porciones de frutas y vegetales al día comparado a los que actualmente consumes?</a:t>
            </a:r>
            <a:endParaRPr lang="en-US"/>
          </a:p>
        </p:txBody>
      </p:sp>
      <p:pic>
        <p:nvPicPr>
          <p:cNvPr id="24" name="Picture 23" descr="Tu Salud Tras.png">
            <a:extLst>
              <a:ext uri="{FF2B5EF4-FFF2-40B4-BE49-F238E27FC236}">
                <a16:creationId xmlns:a16="http://schemas.microsoft.com/office/drawing/2014/main" id="{7C8A4EFC-B1A9-4580-A375-0B1FD6C5B5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4608" y="9601200"/>
            <a:ext cx="1153392" cy="685800"/>
          </a:xfrm>
          <a:prstGeom prst="rect">
            <a:avLst/>
          </a:prstGeom>
        </p:spPr>
      </p:pic>
    </p:spTree>
    <p:extLst>
      <p:ext uri="{BB962C8B-B14F-4D97-AF65-F5344CB8AC3E}">
        <p14:creationId xmlns:p14="http://schemas.microsoft.com/office/powerpoint/2010/main" val="2636707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0108" y="1110792"/>
            <a:ext cx="7466916" cy="1170449"/>
          </a:xfrm>
          <a:prstGeom prst="rect">
            <a:avLst/>
          </a:prstGeom>
        </p:spPr>
        <p:txBody>
          <a:bodyPr lIns="0" tIns="0" rIns="0" bIns="0" rtlCol="0" anchor="t">
            <a:spAutoFit/>
          </a:bodyPr>
          <a:lstStyle/>
          <a:p>
            <a:pPr>
              <a:lnSpc>
                <a:spcPts val="9032"/>
              </a:lnSpc>
            </a:pPr>
            <a:r>
              <a:rPr lang="en-US" sz="9508">
                <a:latin typeface="Glacial Indifference"/>
              </a:rPr>
              <a:t>FOLLETOS</a:t>
            </a:r>
          </a:p>
        </p:txBody>
      </p:sp>
      <p:sp>
        <p:nvSpPr>
          <p:cNvPr id="3" name="TextBox 3"/>
          <p:cNvSpPr txBox="1"/>
          <p:nvPr/>
        </p:nvSpPr>
        <p:spPr>
          <a:xfrm>
            <a:off x="560547" y="2658660"/>
            <a:ext cx="16890290" cy="3600922"/>
          </a:xfrm>
          <a:prstGeom prst="rect">
            <a:avLst/>
          </a:prstGeom>
        </p:spPr>
        <p:txBody>
          <a:bodyPr lIns="0" tIns="0" rIns="0" bIns="0" rtlCol="0" anchor="t">
            <a:spAutoFit/>
          </a:bodyPr>
          <a:lstStyle/>
          <a:p>
            <a:pPr marL="960120" lvl="1" indent="-571500">
              <a:lnSpc>
                <a:spcPts val="7237"/>
              </a:lnSpc>
              <a:buFont typeface="Arial" panose="020B0604020202020204" pitchFamily="34" charset="0"/>
              <a:buChar char="•"/>
            </a:pPr>
            <a:r>
              <a:rPr lang="es-MX" sz="3600" dirty="0">
                <a:latin typeface="HK Grotesk Light Bold"/>
              </a:rPr>
              <a:t>Registro de consumo actual de frutas y vegetales
</a:t>
            </a:r>
            <a:r>
              <a:rPr lang="es-MX" sz="3600" i="1" dirty="0" err="1">
                <a:latin typeface="HK Grotesk Light Bold"/>
              </a:rPr>
              <a:t>My</a:t>
            </a:r>
            <a:r>
              <a:rPr lang="es-MX" sz="3600" i="1" dirty="0">
                <a:latin typeface="HK Grotesk Light Bold"/>
              </a:rPr>
              <a:t> </a:t>
            </a:r>
            <a:r>
              <a:rPr lang="es-MX" sz="3600" i="1" dirty="0" err="1">
                <a:latin typeface="HK Grotesk Light Bold"/>
              </a:rPr>
              <a:t>Plate</a:t>
            </a:r>
            <a:r>
              <a:rPr lang="es-MX" sz="3600" i="1" dirty="0">
                <a:latin typeface="HK Grotesk Light Bold"/>
              </a:rPr>
              <a:t>-Plan </a:t>
            </a:r>
            <a:r>
              <a:rPr lang="es-MX" sz="3600" dirty="0">
                <a:latin typeface="HK Grotesk Light Bold"/>
              </a:rPr>
              <a:t>
Plan de acción</a:t>
            </a:r>
          </a:p>
          <a:p>
            <a:pPr marL="960120" lvl="1" indent="-571500">
              <a:lnSpc>
                <a:spcPts val="7237"/>
              </a:lnSpc>
              <a:buFont typeface="Arial" panose="020B0604020202020204" pitchFamily="34" charset="0"/>
              <a:buChar char="•"/>
            </a:pPr>
            <a:r>
              <a:rPr lang="es-MX" sz="3600" dirty="0">
                <a:latin typeface="HK Grotesk Light Bold"/>
              </a:rPr>
              <a:t>Boletín</a:t>
            </a:r>
          </a:p>
        </p:txBody>
      </p:sp>
      <p:sp>
        <p:nvSpPr>
          <p:cNvPr id="5" name="AutoShape 8">
            <a:extLst>
              <a:ext uri="{FF2B5EF4-FFF2-40B4-BE49-F238E27FC236}">
                <a16:creationId xmlns:a16="http://schemas.microsoft.com/office/drawing/2014/main" id="{A5AE076A-C76A-8972-2282-2EECEA360B13}"/>
              </a:ext>
            </a:extLst>
          </p:cNvPr>
          <p:cNvSpPr/>
          <p:nvPr/>
        </p:nvSpPr>
        <p:spPr>
          <a:xfrm>
            <a:off x="0" y="9326584"/>
            <a:ext cx="18288000" cy="975739"/>
          </a:xfrm>
          <a:prstGeom prst="rect">
            <a:avLst/>
          </a:prstGeom>
          <a:solidFill>
            <a:schemeClr val="accent6"/>
          </a:solidFill>
        </p:spPr>
      </p:sp>
      <p:pic>
        <p:nvPicPr>
          <p:cNvPr id="6" name="Picture 5" descr="Tu Salud Tras.png">
            <a:extLst>
              <a:ext uri="{FF2B5EF4-FFF2-40B4-BE49-F238E27FC236}">
                <a16:creationId xmlns:a16="http://schemas.microsoft.com/office/drawing/2014/main" id="{CC25BBF8-E1DB-4270-B7E6-CEEB3D0447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4608" y="9601200"/>
            <a:ext cx="1153392" cy="685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895047" y="354511"/>
            <a:ext cx="16258420" cy="2180084"/>
          </a:xfrm>
          <a:prstGeom prst="rect">
            <a:avLst/>
          </a:prstGeom>
        </p:spPr>
        <p:txBody>
          <a:bodyPr wrap="square" lIns="0" tIns="0" rIns="0" bIns="0" rtlCol="0" anchor="t">
            <a:spAutoFit/>
          </a:bodyPr>
          <a:lstStyle/>
          <a:p>
            <a:pPr algn="ctr">
              <a:lnSpc>
                <a:spcPts val="8480"/>
              </a:lnSpc>
            </a:pPr>
            <a:r>
              <a:rPr lang="es-419" sz="7200" b="1">
                <a:solidFill>
                  <a:schemeClr val="accent1"/>
                </a:solidFill>
                <a:latin typeface="Glacial Indifference"/>
              </a:rPr>
              <a:t>¿Cuántas frutas y vegetales estamos consumiendo?</a:t>
            </a:r>
          </a:p>
        </p:txBody>
      </p:sp>
      <p:sp>
        <p:nvSpPr>
          <p:cNvPr id="10" name="TextBox 9">
            <a:extLst>
              <a:ext uri="{FF2B5EF4-FFF2-40B4-BE49-F238E27FC236}">
                <a16:creationId xmlns:a16="http://schemas.microsoft.com/office/drawing/2014/main" id="{14ED1A55-CCB7-47C2-92B5-A01508677AE9}"/>
              </a:ext>
            </a:extLst>
          </p:cNvPr>
          <p:cNvSpPr txBox="1"/>
          <p:nvPr/>
        </p:nvSpPr>
        <p:spPr>
          <a:xfrm>
            <a:off x="638796" y="3813057"/>
            <a:ext cx="8774100" cy="3416320"/>
          </a:xfrm>
          <a:prstGeom prst="rect">
            <a:avLst/>
          </a:prstGeom>
          <a:solidFill>
            <a:srgbClr val="EEF2F1"/>
          </a:solidFill>
        </p:spPr>
        <p:txBody>
          <a:bodyPr wrap="square" lIns="91440" tIns="45720" rIns="91440" bIns="45720" rtlCol="0" anchor="t">
            <a:spAutoFit/>
          </a:bodyPr>
          <a:lstStyle/>
          <a:p>
            <a:pPr algn="ctr"/>
            <a:r>
              <a:rPr lang="es-419" sz="5400" b="1"/>
              <a:t> 9 de cada 10 estadounidenses </a:t>
            </a:r>
            <a:r>
              <a:rPr lang="es-419" sz="5400" b="1" u="sng"/>
              <a:t>NO</a:t>
            </a:r>
            <a:r>
              <a:rPr lang="es-419" sz="5400" b="1"/>
              <a:t> consumen las porciones de frutas y vegetales diarias recomendadas.</a:t>
            </a:r>
          </a:p>
        </p:txBody>
      </p:sp>
      <p:pic>
        <p:nvPicPr>
          <p:cNvPr id="11" name="Picture 32">
            <a:extLst>
              <a:ext uri="{FF2B5EF4-FFF2-40B4-BE49-F238E27FC236}">
                <a16:creationId xmlns:a16="http://schemas.microsoft.com/office/drawing/2014/main" id="{B44EF235-537F-4E4F-9727-50B026B691BC}"/>
              </a:ext>
            </a:extLst>
          </p:cNvPr>
          <p:cNvPicPr>
            <a:picLocks noChangeAspect="1"/>
          </p:cNvPicPr>
          <p:nvPr/>
        </p:nvPicPr>
        <p:blipFill>
          <a:blip r:embed="rId3"/>
          <a:srcRect/>
          <a:stretch>
            <a:fillRect/>
          </a:stretch>
        </p:blipFill>
        <p:spPr>
          <a:xfrm>
            <a:off x="17052938" y="9524940"/>
            <a:ext cx="1235062" cy="762060"/>
          </a:xfrm>
          <a:prstGeom prst="rect">
            <a:avLst/>
          </a:prstGeom>
        </p:spPr>
      </p:pic>
      <p:pic>
        <p:nvPicPr>
          <p:cNvPr id="2" name="Picture 3" descr="A diagram of a group of people&#10;&#10;Description automatically generated">
            <a:extLst>
              <a:ext uri="{FF2B5EF4-FFF2-40B4-BE49-F238E27FC236}">
                <a16:creationId xmlns:a16="http://schemas.microsoft.com/office/drawing/2014/main" id="{E64E4B58-0457-8127-AD47-6A257021CF52}"/>
              </a:ext>
            </a:extLst>
          </p:cNvPr>
          <p:cNvPicPr>
            <a:picLocks noChangeAspect="1"/>
          </p:cNvPicPr>
          <p:nvPr/>
        </p:nvPicPr>
        <p:blipFill>
          <a:blip r:embed="rId4"/>
          <a:stretch>
            <a:fillRect/>
          </a:stretch>
        </p:blipFill>
        <p:spPr>
          <a:xfrm>
            <a:off x="10796286" y="2513153"/>
            <a:ext cx="6476035" cy="64470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3944" y="390204"/>
            <a:ext cx="10640402" cy="2237792"/>
          </a:xfrm>
          <a:prstGeom prst="rect">
            <a:avLst/>
          </a:prstGeom>
        </p:spPr>
        <p:txBody>
          <a:bodyPr wrap="square" lIns="0" tIns="0" rIns="0" bIns="0" rtlCol="0" anchor="t">
            <a:spAutoFit/>
          </a:bodyPr>
          <a:lstStyle/>
          <a:p>
            <a:pPr>
              <a:lnSpc>
                <a:spcPts val="9200"/>
              </a:lnSpc>
            </a:pPr>
            <a:r>
              <a:rPr lang="es-419" sz="5400" b="1">
                <a:solidFill>
                  <a:schemeClr val="accent1"/>
                </a:solidFill>
                <a:latin typeface="Glacial Indifference"/>
              </a:rPr>
              <a:t>¿Cuántas frutas y vegetales estoy consumiendo diariamente?</a:t>
            </a:r>
          </a:p>
        </p:txBody>
      </p:sp>
      <p:grpSp>
        <p:nvGrpSpPr>
          <p:cNvPr id="3" name="Group 3"/>
          <p:cNvGrpSpPr/>
          <p:nvPr/>
        </p:nvGrpSpPr>
        <p:grpSpPr>
          <a:xfrm>
            <a:off x="538912" y="5588524"/>
            <a:ext cx="3849248" cy="6143524"/>
            <a:chOff x="0" y="0"/>
            <a:chExt cx="6808242" cy="11161166"/>
          </a:xfrm>
        </p:grpSpPr>
        <p:grpSp>
          <p:nvGrpSpPr>
            <p:cNvPr id="4" name="Group 4"/>
            <p:cNvGrpSpPr/>
            <p:nvPr/>
          </p:nvGrpSpPr>
          <p:grpSpPr>
            <a:xfrm>
              <a:off x="0" y="0"/>
              <a:ext cx="6808242" cy="8440647"/>
              <a:chOff x="0" y="0"/>
              <a:chExt cx="4431576" cy="5494131"/>
            </a:xfrm>
          </p:grpSpPr>
          <p:sp>
            <p:nvSpPr>
              <p:cNvPr id="5" name="Freeform 5"/>
              <p:cNvSpPr/>
              <p:nvPr/>
            </p:nvSpPr>
            <p:spPr>
              <a:xfrm>
                <a:off x="0" y="0"/>
                <a:ext cx="4431576" cy="5494131"/>
              </a:xfrm>
              <a:custGeom>
                <a:avLst/>
                <a:gdLst/>
                <a:ahLst/>
                <a:cxnLst/>
                <a:rect l="l" t="t" r="r" b="b"/>
                <a:pathLst>
                  <a:path w="4431576" h="5494131">
                    <a:moveTo>
                      <a:pt x="4307116" y="5494131"/>
                    </a:moveTo>
                    <a:lnTo>
                      <a:pt x="124460" y="5494131"/>
                    </a:lnTo>
                    <a:cubicBezTo>
                      <a:pt x="55880" y="5494131"/>
                      <a:pt x="0" y="5438251"/>
                      <a:pt x="0" y="5369671"/>
                    </a:cubicBezTo>
                    <a:lnTo>
                      <a:pt x="0" y="124460"/>
                    </a:lnTo>
                    <a:cubicBezTo>
                      <a:pt x="0" y="55880"/>
                      <a:pt x="55880" y="0"/>
                      <a:pt x="124460" y="0"/>
                    </a:cubicBezTo>
                    <a:lnTo>
                      <a:pt x="4307116" y="0"/>
                    </a:lnTo>
                    <a:cubicBezTo>
                      <a:pt x="4375696" y="0"/>
                      <a:pt x="4431576" y="55880"/>
                      <a:pt x="4431576" y="124460"/>
                    </a:cubicBezTo>
                    <a:lnTo>
                      <a:pt x="4431576" y="5369671"/>
                    </a:lnTo>
                    <a:cubicBezTo>
                      <a:pt x="4431576" y="5438251"/>
                      <a:pt x="4375696" y="5494131"/>
                      <a:pt x="4307116" y="5494131"/>
                    </a:cubicBezTo>
                    <a:close/>
                  </a:path>
                </a:pathLst>
              </a:custGeom>
              <a:solidFill>
                <a:srgbClr val="00B050">
                  <a:alpha val="9804"/>
                </a:srgbClr>
              </a:solidFill>
            </p:spPr>
          </p:sp>
        </p:grpSp>
        <p:sp>
          <p:nvSpPr>
            <p:cNvPr id="6" name="TextBox 6"/>
            <p:cNvSpPr txBox="1"/>
            <p:nvPr/>
          </p:nvSpPr>
          <p:spPr>
            <a:xfrm>
              <a:off x="327063" y="3516783"/>
              <a:ext cx="5503279" cy="7644383"/>
            </a:xfrm>
            <a:prstGeom prst="rect">
              <a:avLst/>
            </a:prstGeom>
          </p:spPr>
          <p:txBody>
            <a:bodyPr lIns="0" tIns="0" rIns="0" bIns="0" rtlCol="0" anchor="t">
              <a:spAutoFit/>
            </a:bodyPr>
            <a:lstStyle/>
            <a:p>
              <a:pPr marL="457200" indent="-457200">
                <a:lnSpc>
                  <a:spcPts val="4199"/>
                </a:lnSpc>
                <a:buFont typeface="Arial" panose="020B0604020202020204" pitchFamily="34" charset="0"/>
                <a:buChar char="•"/>
              </a:pPr>
              <a:r>
                <a:rPr lang="en-US" sz="2750" dirty="0">
                  <a:solidFill>
                    <a:srgbClr val="403F3F"/>
                  </a:solidFill>
                  <a:latin typeface="HK Grotesk Light Bold"/>
                </a:rPr>
                <a:t>En </a:t>
              </a:r>
              <a:r>
                <a:rPr lang="en-US" sz="2750" dirty="0" err="1">
                  <a:solidFill>
                    <a:srgbClr val="403F3F"/>
                  </a:solidFill>
                  <a:latin typeface="HK Grotesk Light Bold"/>
                </a:rPr>
                <a:t>el</a:t>
              </a:r>
              <a:r>
                <a:rPr lang="en-US" sz="2750" dirty="0">
                  <a:solidFill>
                    <a:srgbClr val="403F3F"/>
                  </a:solidFill>
                  <a:latin typeface="HK Grotesk Light Bold"/>
                </a:rPr>
                <a:t> </a:t>
              </a:r>
              <a:r>
                <a:rPr lang="en-US" sz="2750" dirty="0" err="1">
                  <a:solidFill>
                    <a:srgbClr val="403F3F"/>
                  </a:solidFill>
                  <a:latin typeface="HK Grotesk Light Bold"/>
                </a:rPr>
                <a:t>licuado</a:t>
              </a:r>
              <a:endParaRPr lang="en-US" sz="2750" dirty="0">
                <a:solidFill>
                  <a:srgbClr val="403F3F"/>
                </a:solidFill>
                <a:latin typeface="HK Grotesk Light Bold"/>
              </a:endParaRPr>
            </a:p>
            <a:p>
              <a:pPr marL="457200" indent="-457200">
                <a:lnSpc>
                  <a:spcPts val="4199"/>
                </a:lnSpc>
                <a:buFont typeface="Arial" panose="020B0604020202020204" pitchFamily="34" charset="0"/>
                <a:buChar char="•"/>
              </a:pPr>
              <a:r>
                <a:rPr lang="en-US" sz="2750" dirty="0">
                  <a:solidFill>
                    <a:srgbClr val="403F3F"/>
                  </a:solidFill>
                  <a:latin typeface="HK Grotesk Light Bold"/>
                </a:rPr>
                <a:t>Con </a:t>
              </a:r>
              <a:r>
                <a:rPr lang="en-US" sz="2750" dirty="0" err="1">
                  <a:solidFill>
                    <a:srgbClr val="403F3F"/>
                  </a:solidFill>
                  <a:latin typeface="HK Grotesk Light Bold"/>
                </a:rPr>
                <a:t>el</a:t>
              </a:r>
              <a:r>
                <a:rPr lang="en-US" sz="2750" dirty="0">
                  <a:solidFill>
                    <a:srgbClr val="403F3F"/>
                  </a:solidFill>
                  <a:latin typeface="HK Grotesk Light Bold"/>
                </a:rPr>
                <a:t> huevo</a:t>
              </a:r>
            </a:p>
            <a:p>
              <a:pPr marL="457200" indent="-457200">
                <a:lnSpc>
                  <a:spcPts val="4199"/>
                </a:lnSpc>
                <a:buFont typeface="Arial" panose="020B0604020202020204" pitchFamily="34" charset="0"/>
                <a:buChar char="•"/>
              </a:pPr>
              <a:r>
                <a:rPr lang="en-US" sz="2750" dirty="0">
                  <a:solidFill>
                    <a:srgbClr val="403F3F"/>
                  </a:solidFill>
                  <a:latin typeface="HK Grotesk Light Bold"/>
                </a:rPr>
                <a:t>En </a:t>
              </a:r>
              <a:r>
                <a:rPr lang="en-US" sz="2750" dirty="0" err="1">
                  <a:solidFill>
                    <a:srgbClr val="403F3F"/>
                  </a:solidFill>
                  <a:latin typeface="HK Grotesk Light Bold"/>
                </a:rPr>
                <a:t>los</a:t>
              </a:r>
              <a:r>
                <a:rPr lang="en-US" sz="2750" dirty="0">
                  <a:solidFill>
                    <a:srgbClr val="403F3F"/>
                  </a:solidFill>
                  <a:latin typeface="HK Grotesk Light Bold"/>
                </a:rPr>
                <a:t> tacos</a:t>
              </a:r>
            </a:p>
            <a:p>
              <a:pPr marL="457200" indent="-457200">
                <a:lnSpc>
                  <a:spcPts val="4199"/>
                </a:lnSpc>
                <a:buFont typeface="Arial" panose="020B0604020202020204" pitchFamily="34" charset="0"/>
                <a:buChar char="•"/>
              </a:pPr>
              <a:r>
                <a:rPr lang="en-US" sz="2750" dirty="0">
                  <a:solidFill>
                    <a:srgbClr val="403F3F"/>
                  </a:solidFill>
                  <a:latin typeface="HK Grotesk Light Bold"/>
                </a:rPr>
                <a:t>Con </a:t>
              </a:r>
              <a:r>
                <a:rPr lang="en-US" sz="2750" dirty="0" err="1">
                  <a:solidFill>
                    <a:srgbClr val="403F3F"/>
                  </a:solidFill>
                  <a:latin typeface="HK Grotesk Light Bold"/>
                </a:rPr>
                <a:t>los</a:t>
              </a:r>
              <a:r>
                <a:rPr lang="en-US" sz="2750" dirty="0">
                  <a:solidFill>
                    <a:srgbClr val="403F3F"/>
                  </a:solidFill>
                  <a:latin typeface="HK Grotesk Light Bold"/>
                </a:rPr>
                <a:t> hotcakes</a:t>
              </a:r>
            </a:p>
            <a:p>
              <a:pPr marL="457200" indent="-457200">
                <a:lnSpc>
                  <a:spcPts val="4199"/>
                </a:lnSpc>
                <a:buFont typeface="Arial" panose="020B0604020202020204" pitchFamily="34" charset="0"/>
                <a:buChar char="•"/>
              </a:pPr>
              <a:r>
                <a:rPr lang="en-US" sz="2750" dirty="0">
                  <a:solidFill>
                    <a:srgbClr val="403F3F"/>
                  </a:solidFill>
                  <a:latin typeface="HK Grotesk Light Bold"/>
                </a:rPr>
                <a:t>En un jugo</a:t>
              </a:r>
            </a:p>
            <a:p>
              <a:pPr>
                <a:lnSpc>
                  <a:spcPts val="4199"/>
                </a:lnSpc>
              </a:pPr>
              <a:endParaRPr lang="en-US" sz="2624">
                <a:solidFill>
                  <a:srgbClr val="403F3F"/>
                </a:solidFill>
                <a:latin typeface="HK Grotesk Light Bold"/>
              </a:endParaRPr>
            </a:p>
            <a:p>
              <a:pPr>
                <a:lnSpc>
                  <a:spcPts val="3936"/>
                </a:lnSpc>
              </a:pPr>
              <a:endParaRPr lang="en-US" sz="2624">
                <a:solidFill>
                  <a:srgbClr val="403F3F"/>
                </a:solidFill>
                <a:latin typeface="HK Grotesk Light Bold"/>
              </a:endParaRPr>
            </a:p>
            <a:p>
              <a:pPr>
                <a:lnSpc>
                  <a:spcPts val="3936"/>
                </a:lnSpc>
              </a:pPr>
              <a:endParaRPr lang="en-US" sz="2624">
                <a:solidFill>
                  <a:srgbClr val="403F3F"/>
                </a:solidFill>
                <a:latin typeface="HK Grotesk Light Bold"/>
              </a:endParaRPr>
            </a:p>
          </p:txBody>
        </p:sp>
      </p:grpSp>
      <p:grpSp>
        <p:nvGrpSpPr>
          <p:cNvPr id="7" name="Group 7"/>
          <p:cNvGrpSpPr/>
          <p:nvPr/>
        </p:nvGrpSpPr>
        <p:grpSpPr>
          <a:xfrm>
            <a:off x="500167" y="5607896"/>
            <a:ext cx="4291238" cy="1656909"/>
            <a:chOff x="0" y="0"/>
            <a:chExt cx="7003782" cy="2209213"/>
          </a:xfrm>
        </p:grpSpPr>
        <p:grpSp>
          <p:nvGrpSpPr>
            <p:cNvPr id="8" name="Group 8"/>
            <p:cNvGrpSpPr/>
            <p:nvPr/>
          </p:nvGrpSpPr>
          <p:grpSpPr>
            <a:xfrm>
              <a:off x="0" y="0"/>
              <a:ext cx="6345643" cy="2209213"/>
              <a:chOff x="0" y="0"/>
              <a:chExt cx="4130464" cy="1438006"/>
            </a:xfrm>
          </p:grpSpPr>
          <p:sp>
            <p:nvSpPr>
              <p:cNvPr id="9" name="Freeform 9"/>
              <p:cNvSpPr/>
              <p:nvPr/>
            </p:nvSpPr>
            <p:spPr>
              <a:xfrm>
                <a:off x="0" y="0"/>
                <a:ext cx="4130464" cy="1438006"/>
              </a:xfrm>
              <a:custGeom>
                <a:avLst/>
                <a:gdLst/>
                <a:ahLst/>
                <a:cxnLst/>
                <a:rect l="l" t="t" r="r" b="b"/>
                <a:pathLst>
                  <a:path w="4431576" h="1438006">
                    <a:moveTo>
                      <a:pt x="4307116" y="1438006"/>
                    </a:moveTo>
                    <a:lnTo>
                      <a:pt x="124460" y="1438006"/>
                    </a:lnTo>
                    <a:cubicBezTo>
                      <a:pt x="55880" y="1438006"/>
                      <a:pt x="0" y="1382126"/>
                      <a:pt x="0" y="1313546"/>
                    </a:cubicBezTo>
                    <a:lnTo>
                      <a:pt x="0" y="124460"/>
                    </a:lnTo>
                    <a:cubicBezTo>
                      <a:pt x="0" y="55880"/>
                      <a:pt x="55880" y="0"/>
                      <a:pt x="124460" y="0"/>
                    </a:cubicBezTo>
                    <a:lnTo>
                      <a:pt x="4307116" y="0"/>
                    </a:lnTo>
                    <a:cubicBezTo>
                      <a:pt x="4375696" y="0"/>
                      <a:pt x="4431576" y="55880"/>
                      <a:pt x="4431576" y="124460"/>
                    </a:cubicBezTo>
                    <a:lnTo>
                      <a:pt x="4431576" y="1313546"/>
                    </a:lnTo>
                    <a:cubicBezTo>
                      <a:pt x="4431576" y="1382126"/>
                      <a:pt x="4375696" y="1438006"/>
                      <a:pt x="4307116" y="1438006"/>
                    </a:cubicBezTo>
                    <a:close/>
                  </a:path>
                </a:pathLst>
              </a:custGeom>
              <a:solidFill>
                <a:srgbClr val="00B050"/>
              </a:solidFill>
            </p:spPr>
            <p:txBody>
              <a:bodyPr/>
              <a:lstStyle/>
              <a:p>
                <a:endParaRPr lang="es-MX"/>
              </a:p>
            </p:txBody>
          </p:sp>
        </p:grpSp>
        <p:sp>
          <p:nvSpPr>
            <p:cNvPr id="10" name="TextBox 10"/>
            <p:cNvSpPr txBox="1"/>
            <p:nvPr/>
          </p:nvSpPr>
          <p:spPr>
            <a:xfrm>
              <a:off x="2806363" y="905031"/>
              <a:ext cx="4197419" cy="633422"/>
            </a:xfrm>
            <a:prstGeom prst="rect">
              <a:avLst/>
            </a:prstGeom>
          </p:spPr>
          <p:txBody>
            <a:bodyPr lIns="0" tIns="0" rIns="0" bIns="0" rtlCol="0" anchor="t">
              <a:spAutoFit/>
            </a:bodyPr>
            <a:lstStyle/>
            <a:p>
              <a:pPr>
                <a:lnSpc>
                  <a:spcPts val="3528"/>
                </a:lnSpc>
              </a:pPr>
              <a:r>
                <a:rPr lang="en-US" sz="3600" b="1" err="1">
                  <a:solidFill>
                    <a:srgbClr val="FFFFFB"/>
                  </a:solidFill>
                  <a:latin typeface="HK Grotesk Light Bold"/>
                </a:rPr>
                <a:t>Desayuno</a:t>
              </a:r>
              <a:endParaRPr lang="en-US" sz="3600" b="1">
                <a:solidFill>
                  <a:srgbClr val="FFFFFB"/>
                </a:solidFill>
                <a:latin typeface="HK Grotesk Light Bold"/>
              </a:endParaRPr>
            </a:p>
          </p:txBody>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44200" y="527391"/>
              <a:ext cx="755282" cy="755282"/>
            </a:xfrm>
            <a:prstGeom prst="rect">
              <a:avLst/>
            </a:prstGeom>
          </p:spPr>
        </p:pic>
      </p:grpSp>
      <p:grpSp>
        <p:nvGrpSpPr>
          <p:cNvPr id="12" name="Group 12"/>
          <p:cNvGrpSpPr/>
          <p:nvPr/>
        </p:nvGrpSpPr>
        <p:grpSpPr>
          <a:xfrm>
            <a:off x="7209074" y="5647990"/>
            <a:ext cx="3887994" cy="4956307"/>
            <a:chOff x="0" y="0"/>
            <a:chExt cx="6808242" cy="8504659"/>
          </a:xfrm>
        </p:grpSpPr>
        <p:grpSp>
          <p:nvGrpSpPr>
            <p:cNvPr id="13" name="Group 13"/>
            <p:cNvGrpSpPr/>
            <p:nvPr/>
          </p:nvGrpSpPr>
          <p:grpSpPr>
            <a:xfrm>
              <a:off x="0" y="0"/>
              <a:ext cx="6808242" cy="7776217"/>
              <a:chOff x="0" y="0"/>
              <a:chExt cx="4431576" cy="5061644"/>
            </a:xfrm>
          </p:grpSpPr>
          <p:sp>
            <p:nvSpPr>
              <p:cNvPr id="14" name="Freeform 14"/>
              <p:cNvSpPr/>
              <p:nvPr/>
            </p:nvSpPr>
            <p:spPr>
              <a:xfrm>
                <a:off x="0" y="0"/>
                <a:ext cx="4431576" cy="5061644"/>
              </a:xfrm>
              <a:custGeom>
                <a:avLst/>
                <a:gdLst/>
                <a:ahLst/>
                <a:cxnLst/>
                <a:rect l="l" t="t" r="r" b="b"/>
                <a:pathLst>
                  <a:path w="4431576" h="5061644">
                    <a:moveTo>
                      <a:pt x="4307116" y="5061644"/>
                    </a:moveTo>
                    <a:lnTo>
                      <a:pt x="124460" y="5061644"/>
                    </a:lnTo>
                    <a:cubicBezTo>
                      <a:pt x="55880" y="5061644"/>
                      <a:pt x="0" y="5005764"/>
                      <a:pt x="0" y="4937184"/>
                    </a:cubicBezTo>
                    <a:lnTo>
                      <a:pt x="0" y="124460"/>
                    </a:lnTo>
                    <a:cubicBezTo>
                      <a:pt x="0" y="55880"/>
                      <a:pt x="55880" y="0"/>
                      <a:pt x="124460" y="0"/>
                    </a:cubicBezTo>
                    <a:lnTo>
                      <a:pt x="4307116" y="0"/>
                    </a:lnTo>
                    <a:cubicBezTo>
                      <a:pt x="4375696" y="0"/>
                      <a:pt x="4431576" y="55880"/>
                      <a:pt x="4431576" y="124460"/>
                    </a:cubicBezTo>
                    <a:lnTo>
                      <a:pt x="4431576" y="4937184"/>
                    </a:lnTo>
                    <a:cubicBezTo>
                      <a:pt x="4431576" y="5005764"/>
                      <a:pt x="4375696" y="5061644"/>
                      <a:pt x="4307116" y="5061644"/>
                    </a:cubicBezTo>
                    <a:close/>
                  </a:path>
                </a:pathLst>
              </a:custGeom>
              <a:solidFill>
                <a:srgbClr val="00B050">
                  <a:alpha val="9804"/>
                </a:srgbClr>
              </a:solidFill>
            </p:spPr>
          </p:sp>
        </p:grpSp>
        <p:sp>
          <p:nvSpPr>
            <p:cNvPr id="15" name="TextBox 15"/>
            <p:cNvSpPr txBox="1"/>
            <p:nvPr/>
          </p:nvSpPr>
          <p:spPr>
            <a:xfrm>
              <a:off x="636129" y="3066872"/>
              <a:ext cx="5503280" cy="5437787"/>
            </a:xfrm>
            <a:prstGeom prst="rect">
              <a:avLst/>
            </a:prstGeom>
          </p:spPr>
          <p:txBody>
            <a:bodyPr lIns="0" tIns="0" rIns="0" bIns="0" rtlCol="0" anchor="t">
              <a:spAutoFit/>
            </a:bodyPr>
            <a:lstStyle/>
            <a:p>
              <a:pPr marL="457200" indent="-457200">
                <a:lnSpc>
                  <a:spcPts val="4199"/>
                </a:lnSpc>
                <a:buFont typeface="Arial" panose="020B0604020202020204" pitchFamily="34" charset="0"/>
                <a:buChar char="•"/>
              </a:pPr>
              <a:r>
                <a:rPr lang="es-419" sz="2799">
                  <a:solidFill>
                    <a:srgbClr val="403F3F"/>
                  </a:solidFill>
                  <a:latin typeface="HK Grotesk Light Bold"/>
                </a:rPr>
                <a:t>En el caldo</a:t>
              </a:r>
            </a:p>
            <a:p>
              <a:pPr marL="457200" indent="-457200">
                <a:lnSpc>
                  <a:spcPts val="4199"/>
                </a:lnSpc>
                <a:buFont typeface="Arial" panose="020B0604020202020204" pitchFamily="34" charset="0"/>
                <a:buChar char="•"/>
              </a:pPr>
              <a:r>
                <a:rPr lang="es-419" sz="2799">
                  <a:solidFill>
                    <a:srgbClr val="403F3F"/>
                  </a:solidFill>
                  <a:latin typeface="HK Grotesk Light Bold"/>
                </a:rPr>
                <a:t>En el arroz</a:t>
              </a:r>
            </a:p>
            <a:p>
              <a:pPr marL="457200" indent="-457200">
                <a:lnSpc>
                  <a:spcPts val="4199"/>
                </a:lnSpc>
                <a:buFont typeface="Arial" panose="020B0604020202020204" pitchFamily="34" charset="0"/>
                <a:buChar char="•"/>
              </a:pPr>
              <a:r>
                <a:rPr lang="es-419" sz="2799">
                  <a:solidFill>
                    <a:srgbClr val="403F3F"/>
                  </a:solidFill>
                  <a:latin typeface="HK Grotesk Light Bold"/>
                </a:rPr>
                <a:t>En los tacos</a:t>
              </a:r>
            </a:p>
            <a:p>
              <a:pPr marL="457200" indent="-457200">
                <a:lnSpc>
                  <a:spcPts val="4199"/>
                </a:lnSpc>
                <a:buFont typeface="Arial" panose="020B0604020202020204" pitchFamily="34" charset="0"/>
                <a:buChar char="•"/>
              </a:pPr>
              <a:r>
                <a:rPr lang="es-419" sz="2799">
                  <a:solidFill>
                    <a:srgbClr val="403F3F"/>
                  </a:solidFill>
                  <a:latin typeface="HK Grotesk Light Bold"/>
                </a:rPr>
                <a:t>Con el pollo</a:t>
              </a:r>
            </a:p>
            <a:p>
              <a:pPr marL="457200" indent="-457200">
                <a:lnSpc>
                  <a:spcPts val="4199"/>
                </a:lnSpc>
                <a:buFont typeface="Arial" panose="020B0604020202020204" pitchFamily="34" charset="0"/>
                <a:buChar char="•"/>
              </a:pPr>
              <a:r>
                <a:rPr lang="es-419" sz="2799">
                  <a:solidFill>
                    <a:srgbClr val="403F3F"/>
                  </a:solidFill>
                  <a:latin typeface="HK Grotesk Light Bold"/>
                </a:rPr>
                <a:t>Con la milanesa</a:t>
              </a:r>
              <a:endParaRPr lang="es-419" sz="2624">
                <a:solidFill>
                  <a:srgbClr val="403F3F"/>
                </a:solidFill>
                <a:latin typeface="HK Grotesk Light Bold"/>
              </a:endParaRPr>
            </a:p>
            <a:p>
              <a:pPr>
                <a:lnSpc>
                  <a:spcPts val="3936"/>
                </a:lnSpc>
              </a:pPr>
              <a:endParaRPr lang="en-US" sz="2624">
                <a:solidFill>
                  <a:srgbClr val="403F3F"/>
                </a:solidFill>
                <a:latin typeface="HK Grotesk Light Bold"/>
              </a:endParaRPr>
            </a:p>
          </p:txBody>
        </p:sp>
      </p:grpSp>
      <p:grpSp>
        <p:nvGrpSpPr>
          <p:cNvPr id="16" name="Group 16"/>
          <p:cNvGrpSpPr/>
          <p:nvPr/>
        </p:nvGrpSpPr>
        <p:grpSpPr>
          <a:xfrm>
            <a:off x="7220766" y="5625445"/>
            <a:ext cx="4351532" cy="1656908"/>
            <a:chOff x="20536" y="-130448"/>
            <a:chExt cx="7642925" cy="1810065"/>
          </a:xfrm>
          <a:solidFill>
            <a:srgbClr val="00B050"/>
          </a:solidFill>
        </p:grpSpPr>
        <p:grpSp>
          <p:nvGrpSpPr>
            <p:cNvPr id="17" name="Group 17"/>
            <p:cNvGrpSpPr/>
            <p:nvPr/>
          </p:nvGrpSpPr>
          <p:grpSpPr>
            <a:xfrm>
              <a:off x="20536" y="-130448"/>
              <a:ext cx="6808242" cy="1810065"/>
              <a:chOff x="13367" y="-84910"/>
              <a:chExt cx="4431576" cy="1178195"/>
            </a:xfrm>
            <a:grpFill/>
          </p:grpSpPr>
          <p:sp>
            <p:nvSpPr>
              <p:cNvPr id="18" name="Freeform 18"/>
              <p:cNvSpPr/>
              <p:nvPr/>
            </p:nvSpPr>
            <p:spPr>
              <a:xfrm>
                <a:off x="13367" y="-84910"/>
                <a:ext cx="4431576" cy="1178195"/>
              </a:xfrm>
              <a:custGeom>
                <a:avLst/>
                <a:gdLst/>
                <a:ahLst/>
                <a:cxnLst/>
                <a:rect l="l" t="t" r="r" b="b"/>
                <a:pathLst>
                  <a:path w="4431576" h="1178195">
                    <a:moveTo>
                      <a:pt x="4307116" y="1178195"/>
                    </a:moveTo>
                    <a:lnTo>
                      <a:pt x="124460" y="1178195"/>
                    </a:lnTo>
                    <a:cubicBezTo>
                      <a:pt x="55880" y="1178195"/>
                      <a:pt x="0" y="1122315"/>
                      <a:pt x="0" y="1053735"/>
                    </a:cubicBezTo>
                    <a:lnTo>
                      <a:pt x="0" y="124460"/>
                    </a:lnTo>
                    <a:cubicBezTo>
                      <a:pt x="0" y="55880"/>
                      <a:pt x="55880" y="0"/>
                      <a:pt x="124460" y="0"/>
                    </a:cubicBezTo>
                    <a:lnTo>
                      <a:pt x="4307116" y="0"/>
                    </a:lnTo>
                    <a:cubicBezTo>
                      <a:pt x="4375696" y="0"/>
                      <a:pt x="4431576" y="55880"/>
                      <a:pt x="4431576" y="124460"/>
                    </a:cubicBezTo>
                    <a:lnTo>
                      <a:pt x="4431576" y="1053735"/>
                    </a:lnTo>
                    <a:cubicBezTo>
                      <a:pt x="4431576" y="1122315"/>
                      <a:pt x="4375696" y="1178195"/>
                      <a:pt x="4307116" y="1178195"/>
                    </a:cubicBezTo>
                    <a:close/>
                  </a:path>
                </a:pathLst>
              </a:custGeom>
              <a:grpFill/>
            </p:spPr>
            <p:txBody>
              <a:bodyPr/>
              <a:lstStyle/>
              <a:p>
                <a:endParaRPr lang="es-MX"/>
              </a:p>
            </p:txBody>
          </p:sp>
        </p:grpSp>
        <p:sp>
          <p:nvSpPr>
            <p:cNvPr id="19" name="TextBox 19"/>
            <p:cNvSpPr txBox="1"/>
            <p:nvPr/>
          </p:nvSpPr>
          <p:spPr>
            <a:xfrm>
              <a:off x="3466041" y="731008"/>
              <a:ext cx="4197420" cy="529486"/>
            </a:xfrm>
            <a:prstGeom prst="rect">
              <a:avLst/>
            </a:prstGeom>
            <a:noFill/>
          </p:spPr>
          <p:txBody>
            <a:bodyPr lIns="0" tIns="0" rIns="0" bIns="0" rtlCol="0" anchor="t">
              <a:spAutoFit/>
            </a:bodyPr>
            <a:lstStyle/>
            <a:p>
              <a:pPr>
                <a:lnSpc>
                  <a:spcPts val="3572"/>
                </a:lnSpc>
              </a:pPr>
              <a:r>
                <a:rPr lang="en-US" sz="3600" b="1">
                  <a:solidFill>
                    <a:srgbClr val="FFFFFB"/>
                  </a:solidFill>
                  <a:latin typeface="HK Grotesk Light Bold"/>
                </a:rPr>
                <a:t>Comida</a:t>
              </a:r>
            </a:p>
          </p:txBody>
        </p:sp>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4200" y="527391"/>
              <a:ext cx="755282" cy="755282"/>
            </a:xfrm>
            <a:prstGeom prst="rect">
              <a:avLst/>
            </a:prstGeom>
          </p:spPr>
        </p:pic>
      </p:grpSp>
      <p:grpSp>
        <p:nvGrpSpPr>
          <p:cNvPr id="21" name="Group 21"/>
          <p:cNvGrpSpPr/>
          <p:nvPr/>
        </p:nvGrpSpPr>
        <p:grpSpPr>
          <a:xfrm>
            <a:off x="14046627" y="5694494"/>
            <a:ext cx="3762114" cy="4385909"/>
            <a:chOff x="0" y="0"/>
            <a:chExt cx="6808242" cy="7841040"/>
          </a:xfrm>
        </p:grpSpPr>
        <p:grpSp>
          <p:nvGrpSpPr>
            <p:cNvPr id="22" name="Group 22"/>
            <p:cNvGrpSpPr/>
            <p:nvPr/>
          </p:nvGrpSpPr>
          <p:grpSpPr>
            <a:xfrm>
              <a:off x="0" y="0"/>
              <a:ext cx="6808242" cy="7836581"/>
              <a:chOff x="0" y="0"/>
              <a:chExt cx="4431576" cy="5100936"/>
            </a:xfrm>
          </p:grpSpPr>
          <p:sp>
            <p:nvSpPr>
              <p:cNvPr id="23" name="Freeform 23"/>
              <p:cNvSpPr/>
              <p:nvPr/>
            </p:nvSpPr>
            <p:spPr>
              <a:xfrm>
                <a:off x="0" y="0"/>
                <a:ext cx="4431576" cy="5100936"/>
              </a:xfrm>
              <a:custGeom>
                <a:avLst/>
                <a:gdLst/>
                <a:ahLst/>
                <a:cxnLst/>
                <a:rect l="l" t="t" r="r" b="b"/>
                <a:pathLst>
                  <a:path w="4431576" h="5100936">
                    <a:moveTo>
                      <a:pt x="4307116" y="5100936"/>
                    </a:moveTo>
                    <a:lnTo>
                      <a:pt x="124460" y="5100936"/>
                    </a:lnTo>
                    <a:cubicBezTo>
                      <a:pt x="55880" y="5100936"/>
                      <a:pt x="0" y="5045056"/>
                      <a:pt x="0" y="4976476"/>
                    </a:cubicBezTo>
                    <a:lnTo>
                      <a:pt x="0" y="124460"/>
                    </a:lnTo>
                    <a:cubicBezTo>
                      <a:pt x="0" y="55880"/>
                      <a:pt x="55880" y="0"/>
                      <a:pt x="124460" y="0"/>
                    </a:cubicBezTo>
                    <a:lnTo>
                      <a:pt x="4307116" y="0"/>
                    </a:lnTo>
                    <a:cubicBezTo>
                      <a:pt x="4375696" y="0"/>
                      <a:pt x="4431576" y="55880"/>
                      <a:pt x="4431576" y="124460"/>
                    </a:cubicBezTo>
                    <a:lnTo>
                      <a:pt x="4431576" y="4976476"/>
                    </a:lnTo>
                    <a:cubicBezTo>
                      <a:pt x="4431576" y="5045056"/>
                      <a:pt x="4375696" y="5100936"/>
                      <a:pt x="4307116" y="5100936"/>
                    </a:cubicBezTo>
                    <a:close/>
                  </a:path>
                </a:pathLst>
              </a:custGeom>
              <a:solidFill>
                <a:srgbClr val="00B050">
                  <a:alpha val="9804"/>
                </a:srgbClr>
              </a:solidFill>
            </p:spPr>
          </p:sp>
        </p:grpSp>
        <p:sp>
          <p:nvSpPr>
            <p:cNvPr id="24" name="TextBox 24"/>
            <p:cNvSpPr txBox="1"/>
            <p:nvPr/>
          </p:nvSpPr>
          <p:spPr>
            <a:xfrm>
              <a:off x="652482" y="3074844"/>
              <a:ext cx="5503278" cy="4766196"/>
            </a:xfrm>
            <a:prstGeom prst="rect">
              <a:avLst/>
            </a:prstGeom>
          </p:spPr>
          <p:txBody>
            <a:bodyPr lIns="0" tIns="0" rIns="0" bIns="0" rtlCol="0" anchor="t">
              <a:spAutoFit/>
            </a:bodyPr>
            <a:lstStyle/>
            <a:p>
              <a:pPr marL="457200" indent="-457200">
                <a:lnSpc>
                  <a:spcPts val="4199"/>
                </a:lnSpc>
                <a:buFont typeface="Arial" panose="020B0604020202020204" pitchFamily="34" charset="0"/>
                <a:buChar char="•"/>
              </a:pPr>
              <a:r>
                <a:rPr lang="es-419" sz="2799">
                  <a:solidFill>
                    <a:srgbClr val="403F3F"/>
                  </a:solidFill>
                  <a:latin typeface="HK Grotesk Light Bold"/>
                </a:rPr>
                <a:t>En la pizza</a:t>
              </a:r>
            </a:p>
            <a:p>
              <a:pPr marL="457200" indent="-457200">
                <a:lnSpc>
                  <a:spcPts val="4199"/>
                </a:lnSpc>
                <a:buFont typeface="Arial" panose="020B0604020202020204" pitchFamily="34" charset="0"/>
                <a:buChar char="•"/>
              </a:pPr>
              <a:r>
                <a:rPr lang="es-419" sz="2750">
                  <a:solidFill>
                    <a:srgbClr val="403F3F"/>
                  </a:solidFill>
                  <a:latin typeface="HK Grotesk Light Bold"/>
                </a:rPr>
                <a:t>En los tacos</a:t>
              </a:r>
            </a:p>
            <a:p>
              <a:pPr marL="457200" indent="-457200">
                <a:lnSpc>
                  <a:spcPts val="4199"/>
                </a:lnSpc>
                <a:buFont typeface="Arial" panose="020B0604020202020204" pitchFamily="34" charset="0"/>
                <a:buChar char="•"/>
              </a:pPr>
              <a:r>
                <a:rPr lang="es-419" sz="2799">
                  <a:solidFill>
                    <a:srgbClr val="403F3F"/>
                  </a:solidFill>
                  <a:latin typeface="HK Grotesk Light Bold"/>
                </a:rPr>
                <a:t>Con el guisado</a:t>
              </a:r>
            </a:p>
            <a:p>
              <a:pPr marL="457200" indent="-457200">
                <a:lnSpc>
                  <a:spcPts val="4199"/>
                </a:lnSpc>
                <a:buFont typeface="Arial" panose="020B0604020202020204" pitchFamily="34" charset="0"/>
                <a:buChar char="•"/>
              </a:pPr>
              <a:r>
                <a:rPr lang="es-419" sz="2799">
                  <a:solidFill>
                    <a:srgbClr val="403F3F"/>
                  </a:solidFill>
                  <a:latin typeface="HK Grotesk Light Bold"/>
                </a:rPr>
                <a:t>Con el recalentado</a:t>
              </a:r>
            </a:p>
          </p:txBody>
        </p:sp>
      </p:grpSp>
      <p:grpSp>
        <p:nvGrpSpPr>
          <p:cNvPr id="25" name="Group 25"/>
          <p:cNvGrpSpPr/>
          <p:nvPr/>
        </p:nvGrpSpPr>
        <p:grpSpPr>
          <a:xfrm>
            <a:off x="14027254" y="5636376"/>
            <a:ext cx="4017000" cy="1656909"/>
            <a:chOff x="0" y="0"/>
            <a:chExt cx="7395735" cy="2209213"/>
          </a:xfrm>
          <a:solidFill>
            <a:srgbClr val="00B050"/>
          </a:solidFill>
        </p:grpSpPr>
        <p:grpSp>
          <p:nvGrpSpPr>
            <p:cNvPr id="26" name="Group 26"/>
            <p:cNvGrpSpPr/>
            <p:nvPr/>
          </p:nvGrpSpPr>
          <p:grpSpPr>
            <a:xfrm>
              <a:off x="0" y="0"/>
              <a:ext cx="6808242" cy="2209213"/>
              <a:chOff x="0" y="0"/>
              <a:chExt cx="4431576" cy="1438006"/>
            </a:xfrm>
            <a:grpFill/>
          </p:grpSpPr>
          <p:sp>
            <p:nvSpPr>
              <p:cNvPr id="27" name="Freeform 27"/>
              <p:cNvSpPr/>
              <p:nvPr/>
            </p:nvSpPr>
            <p:spPr>
              <a:xfrm>
                <a:off x="0" y="0"/>
                <a:ext cx="4431576" cy="1438006"/>
              </a:xfrm>
              <a:custGeom>
                <a:avLst/>
                <a:gdLst/>
                <a:ahLst/>
                <a:cxnLst/>
                <a:rect l="l" t="t" r="r" b="b"/>
                <a:pathLst>
                  <a:path w="4431576" h="1438006">
                    <a:moveTo>
                      <a:pt x="4307116" y="1438006"/>
                    </a:moveTo>
                    <a:lnTo>
                      <a:pt x="124460" y="1438006"/>
                    </a:lnTo>
                    <a:cubicBezTo>
                      <a:pt x="55880" y="1438006"/>
                      <a:pt x="0" y="1382126"/>
                      <a:pt x="0" y="1313546"/>
                    </a:cubicBezTo>
                    <a:lnTo>
                      <a:pt x="0" y="124460"/>
                    </a:lnTo>
                    <a:cubicBezTo>
                      <a:pt x="0" y="55880"/>
                      <a:pt x="55880" y="0"/>
                      <a:pt x="124460" y="0"/>
                    </a:cubicBezTo>
                    <a:lnTo>
                      <a:pt x="4307116" y="0"/>
                    </a:lnTo>
                    <a:cubicBezTo>
                      <a:pt x="4375696" y="0"/>
                      <a:pt x="4431576" y="55880"/>
                      <a:pt x="4431576" y="124460"/>
                    </a:cubicBezTo>
                    <a:lnTo>
                      <a:pt x="4431576" y="1313546"/>
                    </a:lnTo>
                    <a:cubicBezTo>
                      <a:pt x="4431576" y="1382126"/>
                      <a:pt x="4375696" y="1438006"/>
                      <a:pt x="4307116" y="1438006"/>
                    </a:cubicBezTo>
                    <a:close/>
                  </a:path>
                </a:pathLst>
              </a:custGeom>
              <a:grpFill/>
            </p:spPr>
          </p:sp>
        </p:grpSp>
        <p:sp>
          <p:nvSpPr>
            <p:cNvPr id="28" name="TextBox 28"/>
            <p:cNvSpPr txBox="1"/>
            <p:nvPr/>
          </p:nvSpPr>
          <p:spPr>
            <a:xfrm>
              <a:off x="3198314" y="892207"/>
              <a:ext cx="4197421" cy="633422"/>
            </a:xfrm>
            <a:prstGeom prst="rect">
              <a:avLst/>
            </a:prstGeom>
            <a:noFill/>
          </p:spPr>
          <p:txBody>
            <a:bodyPr lIns="0" tIns="0" rIns="0" bIns="0" rtlCol="0" anchor="t">
              <a:spAutoFit/>
            </a:bodyPr>
            <a:lstStyle/>
            <a:p>
              <a:pPr>
                <a:lnSpc>
                  <a:spcPts val="3528"/>
                </a:lnSpc>
              </a:pPr>
              <a:r>
                <a:rPr lang="en-US" sz="3600" b="1">
                  <a:solidFill>
                    <a:srgbClr val="FFFFFB"/>
                  </a:solidFill>
                  <a:latin typeface="HK Grotesk Light Bold"/>
                </a:rPr>
                <a:t>Cena</a:t>
              </a:r>
            </a:p>
          </p:txBody>
        </p:sp>
        <p:pic>
          <p:nvPicPr>
            <p:cNvPr id="29" name="Picture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4200" y="527391"/>
              <a:ext cx="755282" cy="755282"/>
            </a:xfrm>
            <a:prstGeom prst="rect">
              <a:avLst/>
            </a:prstGeom>
          </p:spPr>
        </p:pic>
      </p:grpSp>
      <p:pic>
        <p:nvPicPr>
          <p:cNvPr id="31" name="Picture 30">
            <a:extLst>
              <a:ext uri="{FF2B5EF4-FFF2-40B4-BE49-F238E27FC236}">
                <a16:creationId xmlns:a16="http://schemas.microsoft.com/office/drawing/2014/main" id="{C3D83D38-421E-4AAD-9452-B3A2A90425AC}"/>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57451" y="5621167"/>
            <a:ext cx="1609187" cy="1609187"/>
          </a:xfrm>
          <a:prstGeom prst="rect">
            <a:avLst/>
          </a:prstGeom>
        </p:spPr>
      </p:pic>
      <p:pic>
        <p:nvPicPr>
          <p:cNvPr id="33" name="Picture 32">
            <a:extLst>
              <a:ext uri="{FF2B5EF4-FFF2-40B4-BE49-F238E27FC236}">
                <a16:creationId xmlns:a16="http://schemas.microsoft.com/office/drawing/2014/main" id="{EE78F190-E6A0-4EB9-A99D-9C4EB00D7E56}"/>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223599" y="5607897"/>
            <a:ext cx="1953034" cy="1660079"/>
          </a:xfrm>
          <a:prstGeom prst="rect">
            <a:avLst/>
          </a:prstGeom>
        </p:spPr>
      </p:pic>
      <p:pic>
        <p:nvPicPr>
          <p:cNvPr id="35" name="Picture 34">
            <a:extLst>
              <a:ext uri="{FF2B5EF4-FFF2-40B4-BE49-F238E27FC236}">
                <a16:creationId xmlns:a16="http://schemas.microsoft.com/office/drawing/2014/main" id="{E917E143-92C5-4EEB-8BFA-53EED1D22CEB}"/>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4058055" y="5649647"/>
            <a:ext cx="1622783" cy="1622783"/>
          </a:xfrm>
          <a:prstGeom prst="rect">
            <a:avLst/>
          </a:prstGeom>
        </p:spPr>
      </p:pic>
      <p:grpSp>
        <p:nvGrpSpPr>
          <p:cNvPr id="47" name="Group 12">
            <a:extLst>
              <a:ext uri="{FF2B5EF4-FFF2-40B4-BE49-F238E27FC236}">
                <a16:creationId xmlns:a16="http://schemas.microsoft.com/office/drawing/2014/main" id="{E36BA1FC-7CB1-4E81-BF9F-1947D927E18C}"/>
              </a:ext>
            </a:extLst>
          </p:cNvPr>
          <p:cNvGrpSpPr/>
          <p:nvPr/>
        </p:nvGrpSpPr>
        <p:grpSpPr>
          <a:xfrm>
            <a:off x="4788905" y="5607738"/>
            <a:ext cx="1867283" cy="4461448"/>
            <a:chOff x="-55234" y="0"/>
            <a:chExt cx="7204425" cy="7776217"/>
          </a:xfrm>
        </p:grpSpPr>
        <p:grpSp>
          <p:nvGrpSpPr>
            <p:cNvPr id="48" name="Group 13">
              <a:extLst>
                <a:ext uri="{FF2B5EF4-FFF2-40B4-BE49-F238E27FC236}">
                  <a16:creationId xmlns:a16="http://schemas.microsoft.com/office/drawing/2014/main" id="{6EF5DDAE-2218-4BE9-B23C-CE6E5E3E1BB2}"/>
                </a:ext>
              </a:extLst>
            </p:cNvPr>
            <p:cNvGrpSpPr/>
            <p:nvPr/>
          </p:nvGrpSpPr>
          <p:grpSpPr>
            <a:xfrm>
              <a:off x="0" y="0"/>
              <a:ext cx="6808242" cy="7776217"/>
              <a:chOff x="0" y="0"/>
              <a:chExt cx="4431576" cy="5061644"/>
            </a:xfrm>
          </p:grpSpPr>
          <p:sp>
            <p:nvSpPr>
              <p:cNvPr id="50" name="Freeform 14">
                <a:extLst>
                  <a:ext uri="{FF2B5EF4-FFF2-40B4-BE49-F238E27FC236}">
                    <a16:creationId xmlns:a16="http://schemas.microsoft.com/office/drawing/2014/main" id="{5F37C4DF-16C9-47DA-B9E5-039169F911B3}"/>
                  </a:ext>
                </a:extLst>
              </p:cNvPr>
              <p:cNvSpPr/>
              <p:nvPr/>
            </p:nvSpPr>
            <p:spPr>
              <a:xfrm>
                <a:off x="0" y="0"/>
                <a:ext cx="4431576" cy="5061644"/>
              </a:xfrm>
              <a:custGeom>
                <a:avLst/>
                <a:gdLst/>
                <a:ahLst/>
                <a:cxnLst/>
                <a:rect l="l" t="t" r="r" b="b"/>
                <a:pathLst>
                  <a:path w="4431576" h="5061644">
                    <a:moveTo>
                      <a:pt x="4307116" y="5061644"/>
                    </a:moveTo>
                    <a:lnTo>
                      <a:pt x="124460" y="5061644"/>
                    </a:lnTo>
                    <a:cubicBezTo>
                      <a:pt x="55880" y="5061644"/>
                      <a:pt x="0" y="5005764"/>
                      <a:pt x="0" y="4937184"/>
                    </a:cubicBezTo>
                    <a:lnTo>
                      <a:pt x="0" y="124460"/>
                    </a:lnTo>
                    <a:cubicBezTo>
                      <a:pt x="0" y="55880"/>
                      <a:pt x="55880" y="0"/>
                      <a:pt x="124460" y="0"/>
                    </a:cubicBezTo>
                    <a:lnTo>
                      <a:pt x="4307116" y="0"/>
                    </a:lnTo>
                    <a:cubicBezTo>
                      <a:pt x="4375696" y="0"/>
                      <a:pt x="4431576" y="55880"/>
                      <a:pt x="4431576" y="124460"/>
                    </a:cubicBezTo>
                    <a:lnTo>
                      <a:pt x="4431576" y="4937184"/>
                    </a:lnTo>
                    <a:cubicBezTo>
                      <a:pt x="4431576" y="5005764"/>
                      <a:pt x="4375696" y="5061644"/>
                      <a:pt x="4307116" y="5061644"/>
                    </a:cubicBezTo>
                    <a:close/>
                  </a:path>
                </a:pathLst>
              </a:custGeom>
              <a:solidFill>
                <a:srgbClr val="00B050">
                  <a:alpha val="9804"/>
                </a:srgbClr>
              </a:solidFill>
            </p:spPr>
            <p:txBody>
              <a:bodyPr/>
              <a:lstStyle/>
              <a:p>
                <a:endParaRPr lang="es-MX"/>
              </a:p>
            </p:txBody>
          </p:sp>
        </p:grpSp>
        <p:sp>
          <p:nvSpPr>
            <p:cNvPr id="49" name="TextBox 15">
              <a:extLst>
                <a:ext uri="{FF2B5EF4-FFF2-40B4-BE49-F238E27FC236}">
                  <a16:creationId xmlns:a16="http://schemas.microsoft.com/office/drawing/2014/main" id="{7833BDEC-C3B7-45B3-973E-23E2A18D83DA}"/>
                </a:ext>
              </a:extLst>
            </p:cNvPr>
            <p:cNvSpPr txBox="1"/>
            <p:nvPr/>
          </p:nvSpPr>
          <p:spPr>
            <a:xfrm>
              <a:off x="-55234" y="3515320"/>
              <a:ext cx="7204425" cy="1701325"/>
            </a:xfrm>
            <a:prstGeom prst="rect">
              <a:avLst/>
            </a:prstGeom>
          </p:spPr>
          <p:txBody>
            <a:bodyPr wrap="square" lIns="0" tIns="0" rIns="0" bIns="0" rtlCol="0" anchor="t">
              <a:spAutoFit/>
            </a:bodyPr>
            <a:lstStyle/>
            <a:p>
              <a:pPr algn="ctr">
                <a:lnSpc>
                  <a:spcPts val="3936"/>
                </a:lnSpc>
              </a:pPr>
              <a:r>
                <a:rPr lang="en-US" sz="2624">
                  <a:solidFill>
                    <a:srgbClr val="403F3F"/>
                  </a:solidFill>
                  <a:latin typeface="HK Grotesk Light Bold"/>
                </a:rPr>
                <a:t>Colación o </a:t>
              </a:r>
              <a:r>
                <a:rPr lang="en-US" sz="2624" i="1">
                  <a:solidFill>
                    <a:srgbClr val="403F3F"/>
                  </a:solidFill>
                  <a:latin typeface="HK Grotesk Light Bold"/>
                </a:rPr>
                <a:t>snack</a:t>
              </a:r>
            </a:p>
          </p:txBody>
        </p:sp>
      </p:grpSp>
      <p:grpSp>
        <p:nvGrpSpPr>
          <p:cNvPr id="51" name="Group 16">
            <a:extLst>
              <a:ext uri="{FF2B5EF4-FFF2-40B4-BE49-F238E27FC236}">
                <a16:creationId xmlns:a16="http://schemas.microsoft.com/office/drawing/2014/main" id="{E5A82BCF-85B8-4BB0-A761-B98C58AC3830}"/>
              </a:ext>
            </a:extLst>
          </p:cNvPr>
          <p:cNvGrpSpPr/>
          <p:nvPr/>
        </p:nvGrpSpPr>
        <p:grpSpPr>
          <a:xfrm>
            <a:off x="4829718" y="5589787"/>
            <a:ext cx="1740132" cy="1656908"/>
            <a:chOff x="20536" y="-130448"/>
            <a:chExt cx="6808242" cy="1810065"/>
          </a:xfrm>
          <a:solidFill>
            <a:srgbClr val="00B050"/>
          </a:solidFill>
        </p:grpSpPr>
        <p:grpSp>
          <p:nvGrpSpPr>
            <p:cNvPr id="52" name="Group 17">
              <a:extLst>
                <a:ext uri="{FF2B5EF4-FFF2-40B4-BE49-F238E27FC236}">
                  <a16:creationId xmlns:a16="http://schemas.microsoft.com/office/drawing/2014/main" id="{D26BB9C1-FC1D-4D23-AA45-50F420454213}"/>
                </a:ext>
              </a:extLst>
            </p:cNvPr>
            <p:cNvGrpSpPr/>
            <p:nvPr/>
          </p:nvGrpSpPr>
          <p:grpSpPr>
            <a:xfrm>
              <a:off x="20536" y="-130448"/>
              <a:ext cx="6808242" cy="1810065"/>
              <a:chOff x="13367" y="-84910"/>
              <a:chExt cx="4431576" cy="1178195"/>
            </a:xfrm>
            <a:grpFill/>
          </p:grpSpPr>
          <p:sp>
            <p:nvSpPr>
              <p:cNvPr id="55" name="Freeform 18">
                <a:extLst>
                  <a:ext uri="{FF2B5EF4-FFF2-40B4-BE49-F238E27FC236}">
                    <a16:creationId xmlns:a16="http://schemas.microsoft.com/office/drawing/2014/main" id="{CBA652B5-AFEE-4CC8-8A3B-65C49C9C95F2}"/>
                  </a:ext>
                </a:extLst>
              </p:cNvPr>
              <p:cNvSpPr/>
              <p:nvPr/>
            </p:nvSpPr>
            <p:spPr>
              <a:xfrm>
                <a:off x="13367" y="-84910"/>
                <a:ext cx="4431576" cy="1178195"/>
              </a:xfrm>
              <a:custGeom>
                <a:avLst/>
                <a:gdLst/>
                <a:ahLst/>
                <a:cxnLst/>
                <a:rect l="l" t="t" r="r" b="b"/>
                <a:pathLst>
                  <a:path w="4431576" h="1178195">
                    <a:moveTo>
                      <a:pt x="4307116" y="1178195"/>
                    </a:moveTo>
                    <a:lnTo>
                      <a:pt x="124460" y="1178195"/>
                    </a:lnTo>
                    <a:cubicBezTo>
                      <a:pt x="55880" y="1178195"/>
                      <a:pt x="0" y="1122315"/>
                      <a:pt x="0" y="1053735"/>
                    </a:cubicBezTo>
                    <a:lnTo>
                      <a:pt x="0" y="124460"/>
                    </a:lnTo>
                    <a:cubicBezTo>
                      <a:pt x="0" y="55880"/>
                      <a:pt x="55880" y="0"/>
                      <a:pt x="124460" y="0"/>
                    </a:cubicBezTo>
                    <a:lnTo>
                      <a:pt x="4307116" y="0"/>
                    </a:lnTo>
                    <a:cubicBezTo>
                      <a:pt x="4375696" y="0"/>
                      <a:pt x="4431576" y="55880"/>
                      <a:pt x="4431576" y="124460"/>
                    </a:cubicBezTo>
                    <a:lnTo>
                      <a:pt x="4431576" y="1053735"/>
                    </a:lnTo>
                    <a:cubicBezTo>
                      <a:pt x="4431576" y="1122315"/>
                      <a:pt x="4375696" y="1178195"/>
                      <a:pt x="4307116" y="1178195"/>
                    </a:cubicBezTo>
                    <a:close/>
                  </a:path>
                </a:pathLst>
              </a:custGeom>
              <a:grpFill/>
            </p:spPr>
            <p:txBody>
              <a:bodyPr/>
              <a:lstStyle/>
              <a:p>
                <a:endParaRPr lang="es-MX"/>
              </a:p>
            </p:txBody>
          </p:sp>
        </p:grpSp>
        <p:pic>
          <p:nvPicPr>
            <p:cNvPr id="54" name="Picture 20">
              <a:extLst>
                <a:ext uri="{FF2B5EF4-FFF2-40B4-BE49-F238E27FC236}">
                  <a16:creationId xmlns:a16="http://schemas.microsoft.com/office/drawing/2014/main" id="{DB93B964-0299-410A-83D7-C0D9C6DDCD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4200" y="527391"/>
              <a:ext cx="755282" cy="755282"/>
            </a:xfrm>
            <a:prstGeom prst="rect">
              <a:avLst/>
            </a:prstGeom>
          </p:spPr>
        </p:pic>
      </p:grpSp>
      <p:pic>
        <p:nvPicPr>
          <p:cNvPr id="58" name="Picture 57">
            <a:extLst>
              <a:ext uri="{FF2B5EF4-FFF2-40B4-BE49-F238E27FC236}">
                <a16:creationId xmlns:a16="http://schemas.microsoft.com/office/drawing/2014/main" id="{D6604A1D-A21E-444E-81B9-838AD94612AD}"/>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4974092" y="5956367"/>
            <a:ext cx="1401949" cy="1045513"/>
          </a:xfrm>
          <a:prstGeom prst="rect">
            <a:avLst/>
          </a:prstGeom>
        </p:spPr>
      </p:pic>
      <p:grpSp>
        <p:nvGrpSpPr>
          <p:cNvPr id="59" name="Group 12">
            <a:extLst>
              <a:ext uri="{FF2B5EF4-FFF2-40B4-BE49-F238E27FC236}">
                <a16:creationId xmlns:a16="http://schemas.microsoft.com/office/drawing/2014/main" id="{DD615B67-9B1F-4AD7-B030-2FA25356FA53}"/>
              </a:ext>
            </a:extLst>
          </p:cNvPr>
          <p:cNvGrpSpPr/>
          <p:nvPr/>
        </p:nvGrpSpPr>
        <p:grpSpPr>
          <a:xfrm>
            <a:off x="11693848" y="5716504"/>
            <a:ext cx="1745381" cy="4403330"/>
            <a:chOff x="0" y="0"/>
            <a:chExt cx="6808242" cy="7776217"/>
          </a:xfrm>
        </p:grpSpPr>
        <p:grpSp>
          <p:nvGrpSpPr>
            <p:cNvPr id="60" name="Group 13">
              <a:extLst>
                <a:ext uri="{FF2B5EF4-FFF2-40B4-BE49-F238E27FC236}">
                  <a16:creationId xmlns:a16="http://schemas.microsoft.com/office/drawing/2014/main" id="{63101186-FFC2-475C-A028-DEA4C60DCCF7}"/>
                </a:ext>
              </a:extLst>
            </p:cNvPr>
            <p:cNvGrpSpPr/>
            <p:nvPr/>
          </p:nvGrpSpPr>
          <p:grpSpPr>
            <a:xfrm>
              <a:off x="0" y="0"/>
              <a:ext cx="6808242" cy="7776217"/>
              <a:chOff x="0" y="0"/>
              <a:chExt cx="4431576" cy="5061644"/>
            </a:xfrm>
          </p:grpSpPr>
          <p:sp>
            <p:nvSpPr>
              <p:cNvPr id="62" name="Freeform 14">
                <a:extLst>
                  <a:ext uri="{FF2B5EF4-FFF2-40B4-BE49-F238E27FC236}">
                    <a16:creationId xmlns:a16="http://schemas.microsoft.com/office/drawing/2014/main" id="{F4BC540A-EFEB-4C62-99AC-D7F998A1BB7B}"/>
                  </a:ext>
                </a:extLst>
              </p:cNvPr>
              <p:cNvSpPr/>
              <p:nvPr/>
            </p:nvSpPr>
            <p:spPr>
              <a:xfrm>
                <a:off x="0" y="0"/>
                <a:ext cx="4431576" cy="5061644"/>
              </a:xfrm>
              <a:custGeom>
                <a:avLst/>
                <a:gdLst/>
                <a:ahLst/>
                <a:cxnLst/>
                <a:rect l="l" t="t" r="r" b="b"/>
                <a:pathLst>
                  <a:path w="4431576" h="5061644">
                    <a:moveTo>
                      <a:pt x="4307116" y="5061644"/>
                    </a:moveTo>
                    <a:lnTo>
                      <a:pt x="124460" y="5061644"/>
                    </a:lnTo>
                    <a:cubicBezTo>
                      <a:pt x="55880" y="5061644"/>
                      <a:pt x="0" y="5005764"/>
                      <a:pt x="0" y="4937184"/>
                    </a:cubicBezTo>
                    <a:lnTo>
                      <a:pt x="0" y="124460"/>
                    </a:lnTo>
                    <a:cubicBezTo>
                      <a:pt x="0" y="55880"/>
                      <a:pt x="55880" y="0"/>
                      <a:pt x="124460" y="0"/>
                    </a:cubicBezTo>
                    <a:lnTo>
                      <a:pt x="4307116" y="0"/>
                    </a:lnTo>
                    <a:cubicBezTo>
                      <a:pt x="4375696" y="0"/>
                      <a:pt x="4431576" y="55880"/>
                      <a:pt x="4431576" y="124460"/>
                    </a:cubicBezTo>
                    <a:lnTo>
                      <a:pt x="4431576" y="4937184"/>
                    </a:lnTo>
                    <a:cubicBezTo>
                      <a:pt x="4431576" y="5005764"/>
                      <a:pt x="4375696" y="5061644"/>
                      <a:pt x="4307116" y="5061644"/>
                    </a:cubicBezTo>
                    <a:close/>
                  </a:path>
                </a:pathLst>
              </a:custGeom>
              <a:solidFill>
                <a:srgbClr val="00B050">
                  <a:alpha val="9804"/>
                </a:srgbClr>
              </a:solidFill>
            </p:spPr>
            <p:txBody>
              <a:bodyPr/>
              <a:lstStyle/>
              <a:p>
                <a:endParaRPr lang="es-MX"/>
              </a:p>
            </p:txBody>
          </p:sp>
        </p:grpSp>
        <p:sp>
          <p:nvSpPr>
            <p:cNvPr id="61" name="TextBox 15">
              <a:extLst>
                <a:ext uri="{FF2B5EF4-FFF2-40B4-BE49-F238E27FC236}">
                  <a16:creationId xmlns:a16="http://schemas.microsoft.com/office/drawing/2014/main" id="{5AB00021-4812-4156-B68F-7D9F9D87C60F}"/>
                </a:ext>
              </a:extLst>
            </p:cNvPr>
            <p:cNvSpPr txBox="1"/>
            <p:nvPr/>
          </p:nvSpPr>
          <p:spPr>
            <a:xfrm>
              <a:off x="398174" y="3207099"/>
              <a:ext cx="6410068" cy="2607015"/>
            </a:xfrm>
            <a:prstGeom prst="rect">
              <a:avLst/>
            </a:prstGeom>
          </p:spPr>
          <p:txBody>
            <a:bodyPr wrap="square" lIns="0" tIns="0" rIns="0" bIns="0" rtlCol="0" anchor="t">
              <a:spAutoFit/>
            </a:bodyPr>
            <a:lstStyle/>
            <a:p>
              <a:pPr algn="ctr">
                <a:lnSpc>
                  <a:spcPts val="3936"/>
                </a:lnSpc>
              </a:pPr>
              <a:r>
                <a:rPr lang="en-US" sz="2600">
                  <a:solidFill>
                    <a:srgbClr val="403F3F"/>
                  </a:solidFill>
                  <a:latin typeface="HK Grotesk Light Bold"/>
                </a:rPr>
                <a:t>Colación o </a:t>
              </a:r>
              <a:r>
                <a:rPr lang="en-US" sz="2600" i="1">
                  <a:solidFill>
                    <a:srgbClr val="403F3F"/>
                  </a:solidFill>
                  <a:latin typeface="HK Grotesk Light Bold"/>
                </a:rPr>
                <a:t>snack</a:t>
              </a:r>
            </a:p>
            <a:p>
              <a:pPr>
                <a:lnSpc>
                  <a:spcPts val="3936"/>
                </a:lnSpc>
              </a:pPr>
              <a:endParaRPr lang="en-US" sz="2624">
                <a:solidFill>
                  <a:srgbClr val="403F3F"/>
                </a:solidFill>
                <a:latin typeface="HK Grotesk Light Bold"/>
              </a:endParaRPr>
            </a:p>
          </p:txBody>
        </p:sp>
      </p:grpSp>
      <p:grpSp>
        <p:nvGrpSpPr>
          <p:cNvPr id="63" name="Group 16">
            <a:extLst>
              <a:ext uri="{FF2B5EF4-FFF2-40B4-BE49-F238E27FC236}">
                <a16:creationId xmlns:a16="http://schemas.microsoft.com/office/drawing/2014/main" id="{D095FAF8-C055-45A1-8712-544662265EE9}"/>
              </a:ext>
            </a:extLst>
          </p:cNvPr>
          <p:cNvGrpSpPr/>
          <p:nvPr/>
        </p:nvGrpSpPr>
        <p:grpSpPr>
          <a:xfrm>
            <a:off x="11705540" y="5635840"/>
            <a:ext cx="1740132" cy="1656908"/>
            <a:chOff x="20536" y="-130448"/>
            <a:chExt cx="6808242" cy="1810065"/>
          </a:xfrm>
          <a:solidFill>
            <a:srgbClr val="00B050"/>
          </a:solidFill>
        </p:grpSpPr>
        <p:grpSp>
          <p:nvGrpSpPr>
            <p:cNvPr id="64" name="Group 17">
              <a:extLst>
                <a:ext uri="{FF2B5EF4-FFF2-40B4-BE49-F238E27FC236}">
                  <a16:creationId xmlns:a16="http://schemas.microsoft.com/office/drawing/2014/main" id="{B54F3583-DA3C-452C-93EB-067E875A631C}"/>
                </a:ext>
              </a:extLst>
            </p:cNvPr>
            <p:cNvGrpSpPr/>
            <p:nvPr/>
          </p:nvGrpSpPr>
          <p:grpSpPr>
            <a:xfrm>
              <a:off x="20536" y="-130448"/>
              <a:ext cx="6808242" cy="1810065"/>
              <a:chOff x="13367" y="-84910"/>
              <a:chExt cx="4431576" cy="1178195"/>
            </a:xfrm>
            <a:grpFill/>
          </p:grpSpPr>
          <p:sp>
            <p:nvSpPr>
              <p:cNvPr id="67" name="Freeform 18">
                <a:extLst>
                  <a:ext uri="{FF2B5EF4-FFF2-40B4-BE49-F238E27FC236}">
                    <a16:creationId xmlns:a16="http://schemas.microsoft.com/office/drawing/2014/main" id="{6AAC6D95-94BF-4AAC-BD9D-0592B7339AEB}"/>
                  </a:ext>
                </a:extLst>
              </p:cNvPr>
              <p:cNvSpPr/>
              <p:nvPr/>
            </p:nvSpPr>
            <p:spPr>
              <a:xfrm>
                <a:off x="13367" y="-84910"/>
                <a:ext cx="4431576" cy="1178195"/>
              </a:xfrm>
              <a:custGeom>
                <a:avLst/>
                <a:gdLst/>
                <a:ahLst/>
                <a:cxnLst/>
                <a:rect l="l" t="t" r="r" b="b"/>
                <a:pathLst>
                  <a:path w="4431576" h="1178195">
                    <a:moveTo>
                      <a:pt x="4307116" y="1178195"/>
                    </a:moveTo>
                    <a:lnTo>
                      <a:pt x="124460" y="1178195"/>
                    </a:lnTo>
                    <a:cubicBezTo>
                      <a:pt x="55880" y="1178195"/>
                      <a:pt x="0" y="1122315"/>
                      <a:pt x="0" y="1053735"/>
                    </a:cubicBezTo>
                    <a:lnTo>
                      <a:pt x="0" y="124460"/>
                    </a:lnTo>
                    <a:cubicBezTo>
                      <a:pt x="0" y="55880"/>
                      <a:pt x="55880" y="0"/>
                      <a:pt x="124460" y="0"/>
                    </a:cubicBezTo>
                    <a:lnTo>
                      <a:pt x="4307116" y="0"/>
                    </a:lnTo>
                    <a:cubicBezTo>
                      <a:pt x="4375696" y="0"/>
                      <a:pt x="4431576" y="55880"/>
                      <a:pt x="4431576" y="124460"/>
                    </a:cubicBezTo>
                    <a:lnTo>
                      <a:pt x="4431576" y="1053735"/>
                    </a:lnTo>
                    <a:cubicBezTo>
                      <a:pt x="4431576" y="1122315"/>
                      <a:pt x="4375696" y="1178195"/>
                      <a:pt x="4307116" y="1178195"/>
                    </a:cubicBezTo>
                    <a:close/>
                  </a:path>
                </a:pathLst>
              </a:custGeom>
              <a:grpFill/>
            </p:spPr>
            <p:txBody>
              <a:bodyPr/>
              <a:lstStyle/>
              <a:p>
                <a:endParaRPr lang="es-MX"/>
              </a:p>
            </p:txBody>
          </p:sp>
        </p:grpSp>
        <p:pic>
          <p:nvPicPr>
            <p:cNvPr id="66" name="Picture 20">
              <a:extLst>
                <a:ext uri="{FF2B5EF4-FFF2-40B4-BE49-F238E27FC236}">
                  <a16:creationId xmlns:a16="http://schemas.microsoft.com/office/drawing/2014/main" id="{FFCFBF10-ADE2-4F78-A5B9-C66D737BDC4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4200" y="527391"/>
              <a:ext cx="755282" cy="755282"/>
            </a:xfrm>
            <a:prstGeom prst="rect">
              <a:avLst/>
            </a:prstGeom>
          </p:spPr>
        </p:pic>
      </p:grpSp>
      <p:pic>
        <p:nvPicPr>
          <p:cNvPr id="68" name="Picture 67">
            <a:extLst>
              <a:ext uri="{FF2B5EF4-FFF2-40B4-BE49-F238E27FC236}">
                <a16:creationId xmlns:a16="http://schemas.microsoft.com/office/drawing/2014/main" id="{344465CF-5A1C-4A12-89DE-0A32B16DFA16}"/>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1845615" y="5968934"/>
            <a:ext cx="1481133" cy="1104565"/>
          </a:xfrm>
          <a:prstGeom prst="rect">
            <a:avLst/>
          </a:prstGeom>
        </p:spPr>
      </p:pic>
      <p:pic>
        <p:nvPicPr>
          <p:cNvPr id="70" name="Picture 69">
            <a:extLst>
              <a:ext uri="{FF2B5EF4-FFF2-40B4-BE49-F238E27FC236}">
                <a16:creationId xmlns:a16="http://schemas.microsoft.com/office/drawing/2014/main" id="{EAB31AEF-C05D-496D-9E3D-074719587BE4}"/>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8506398" y="540265"/>
            <a:ext cx="6799260" cy="4403330"/>
          </a:xfrm>
          <a:prstGeom prst="rect">
            <a:avLst/>
          </a:prstGeom>
        </p:spPr>
      </p:pic>
      <p:sp>
        <p:nvSpPr>
          <p:cNvPr id="72" name="Thought Bubble: Cloud 71">
            <a:extLst>
              <a:ext uri="{FF2B5EF4-FFF2-40B4-BE49-F238E27FC236}">
                <a16:creationId xmlns:a16="http://schemas.microsoft.com/office/drawing/2014/main" id="{04CD5B23-78C6-4212-9B9F-DAB802A3CCEC}"/>
              </a:ext>
            </a:extLst>
          </p:cNvPr>
          <p:cNvSpPr/>
          <p:nvPr/>
        </p:nvSpPr>
        <p:spPr>
          <a:xfrm>
            <a:off x="14013236" y="309628"/>
            <a:ext cx="4058896" cy="2986477"/>
          </a:xfrm>
          <a:prstGeom prst="cloudCallout">
            <a:avLst>
              <a:gd name="adj1" fmla="val -65428"/>
              <a:gd name="adj2" fmla="val -2314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4" name="Picture 73">
            <a:extLst>
              <a:ext uri="{FF2B5EF4-FFF2-40B4-BE49-F238E27FC236}">
                <a16:creationId xmlns:a16="http://schemas.microsoft.com/office/drawing/2014/main" id="{DB97C382-5879-474A-AE9F-0990AD1F358F}"/>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14383775" y="657815"/>
            <a:ext cx="3474098" cy="2298942"/>
          </a:xfrm>
          <a:prstGeom prst="ellipse">
            <a:avLst/>
          </a:prstGeom>
          <a:ln>
            <a:noFill/>
          </a:ln>
          <a:effectLst>
            <a:softEdge rad="112500"/>
          </a:effectLst>
        </p:spPr>
      </p:pic>
      <p:sp>
        <p:nvSpPr>
          <p:cNvPr id="34" name="TextBox 6">
            <a:extLst>
              <a:ext uri="{FF2B5EF4-FFF2-40B4-BE49-F238E27FC236}">
                <a16:creationId xmlns:a16="http://schemas.microsoft.com/office/drawing/2014/main" id="{0E4D3C4B-FD8C-2D28-92F4-EBA4312266BF}"/>
              </a:ext>
            </a:extLst>
          </p:cNvPr>
          <p:cNvSpPr txBox="1"/>
          <p:nvPr/>
        </p:nvSpPr>
        <p:spPr>
          <a:xfrm>
            <a:off x="166069" y="2422178"/>
            <a:ext cx="8007186" cy="1583832"/>
          </a:xfrm>
          <a:prstGeom prst="rect">
            <a:avLst/>
          </a:prstGeom>
        </p:spPr>
        <p:txBody>
          <a:bodyPr wrap="square" lIns="0" tIns="0" rIns="0" bIns="0" rtlCol="0" anchor="t">
            <a:spAutoFit/>
          </a:bodyPr>
          <a:lstStyle/>
          <a:p>
            <a:pPr marL="457200" indent="-457200">
              <a:lnSpc>
                <a:spcPts val="4199"/>
              </a:lnSpc>
              <a:buFont typeface="Arial" panose="020B0604020202020204" pitchFamily="34" charset="0"/>
              <a:buChar char="•"/>
            </a:pPr>
            <a:r>
              <a:rPr lang="es-419" sz="2750">
                <a:solidFill>
                  <a:srgbClr val="403F3F"/>
                </a:solidFill>
                <a:latin typeface="HK Grotesk Light Bold"/>
              </a:rPr>
              <a:t>Piensa en todas las comidas que normalmente consumes y piensa en cuántas porciones de frutas y vegetales comiste.</a:t>
            </a:r>
            <a:endParaRPr lang="es-419"/>
          </a:p>
        </p:txBody>
      </p:sp>
      <p:sp>
        <p:nvSpPr>
          <p:cNvPr id="30" name="TextBox 29">
            <a:extLst>
              <a:ext uri="{FF2B5EF4-FFF2-40B4-BE49-F238E27FC236}">
                <a16:creationId xmlns:a16="http://schemas.microsoft.com/office/drawing/2014/main" id="{1112CEB3-2B3A-4840-810D-6EA79C3745A2}"/>
              </a:ext>
            </a:extLst>
          </p:cNvPr>
          <p:cNvSpPr txBox="1"/>
          <p:nvPr/>
        </p:nvSpPr>
        <p:spPr>
          <a:xfrm>
            <a:off x="243746" y="4940262"/>
            <a:ext cx="3815468" cy="515526"/>
          </a:xfrm>
          <a:prstGeom prst="rect">
            <a:avLst/>
          </a:prstGeom>
          <a:noFill/>
        </p:spPr>
        <p:txBody>
          <a:bodyPr wrap="none" rtlCol="0">
            <a:spAutoFit/>
          </a:bodyPr>
          <a:lstStyle/>
          <a:p>
            <a:r>
              <a:rPr lang="es-419" sz="2750" b="1">
                <a:solidFill>
                  <a:srgbClr val="403F3F"/>
                </a:solidFill>
                <a:latin typeface="HK Grotesk Light Bold"/>
              </a:rPr>
              <a:t>Aquí algunos ejemplos:</a:t>
            </a:r>
          </a:p>
        </p:txBody>
      </p:sp>
      <p:pic>
        <p:nvPicPr>
          <p:cNvPr id="56" name="Picture 55" descr="A yellow letter i on a black background&#10;&#10;Description automatically generated">
            <a:extLst>
              <a:ext uri="{FF2B5EF4-FFF2-40B4-BE49-F238E27FC236}">
                <a16:creationId xmlns:a16="http://schemas.microsoft.com/office/drawing/2014/main" id="{79C1B47C-7449-4A72-944C-813DCE8F91DC}"/>
              </a:ext>
            </a:extLst>
          </p:cNvPr>
          <p:cNvPicPr>
            <a:picLocks noChangeAspect="1"/>
          </p:cNvPicPr>
          <p:nvPr/>
        </p:nvPicPr>
        <p:blipFill>
          <a:blip r:embed="rId20">
            <a:extLst>
              <a:ext uri="{837473B0-CC2E-450A-ABE3-18F120FF3D39}">
                <a1611:picAttrSrcUrl xmlns:a1611="http://schemas.microsoft.com/office/drawing/2016/11/main" r:id="rId21"/>
              </a:ext>
            </a:extLst>
          </a:blip>
          <a:stretch>
            <a:fillRect/>
          </a:stretch>
        </p:blipFill>
        <p:spPr>
          <a:xfrm>
            <a:off x="-61645" y="2568"/>
            <a:ext cx="731178" cy="688369"/>
          </a:xfrm>
          <a:prstGeom prst="rect">
            <a:avLst/>
          </a:prstGeom>
        </p:spPr>
      </p:pic>
      <p:pic>
        <p:nvPicPr>
          <p:cNvPr id="57" name="Picture 56" descr="A white letter in a circle&#10;&#10;Description automatically generated">
            <a:extLst>
              <a:ext uri="{FF2B5EF4-FFF2-40B4-BE49-F238E27FC236}">
                <a16:creationId xmlns:a16="http://schemas.microsoft.com/office/drawing/2014/main" id="{5FFD14E1-5BF8-4EDE-A634-8151D06E18AD}"/>
              </a:ext>
            </a:extLst>
          </p:cNvPr>
          <p:cNvPicPr>
            <a:picLocks noChangeAspect="1"/>
          </p:cNvPicPr>
          <p:nvPr/>
        </p:nvPicPr>
        <p:blipFill>
          <a:blip r:embed="rId22">
            <a:extLst>
              <a:ext uri="{837473B0-CC2E-450A-ABE3-18F120FF3D39}">
                <a1611:picAttrSrcUrl xmlns:a1611="http://schemas.microsoft.com/office/drawing/2016/11/main" r:id="rId23"/>
              </a:ext>
            </a:extLst>
          </a:blip>
          <a:stretch>
            <a:fillRect/>
          </a:stretch>
        </p:blipFill>
        <p:spPr>
          <a:xfrm>
            <a:off x="400692" y="139557"/>
            <a:ext cx="636998" cy="628436"/>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378230" y="294341"/>
            <a:ext cx="18121802" cy="1090042"/>
          </a:xfrm>
          <a:prstGeom prst="rect">
            <a:avLst/>
          </a:prstGeom>
        </p:spPr>
        <p:txBody>
          <a:bodyPr wrap="square" lIns="0" tIns="0" rIns="0" bIns="0" rtlCol="0" anchor="t">
            <a:spAutoFit/>
          </a:bodyPr>
          <a:lstStyle/>
          <a:p>
            <a:pPr>
              <a:lnSpc>
                <a:spcPts val="8480"/>
              </a:lnSpc>
            </a:pPr>
            <a:r>
              <a:rPr lang="en-US" sz="8000" b="1">
                <a:solidFill>
                  <a:schemeClr val="accent1"/>
                </a:solidFill>
                <a:latin typeface="Glacial Indifference"/>
              </a:rPr>
              <a:t>¿</a:t>
            </a:r>
            <a:r>
              <a:rPr lang="en-US" sz="8000" b="1" err="1">
                <a:solidFill>
                  <a:schemeClr val="accent1"/>
                </a:solidFill>
                <a:latin typeface="Glacial Indifference"/>
              </a:rPr>
              <a:t>Cuánto</a:t>
            </a:r>
            <a:r>
              <a:rPr lang="en-US" sz="8000" b="1">
                <a:solidFill>
                  <a:schemeClr val="accent1"/>
                </a:solidFill>
                <a:latin typeface="Glacial Indifference"/>
              </a:rPr>
              <a:t> es una </a:t>
            </a:r>
            <a:r>
              <a:rPr lang="en-US" sz="8000" b="1" err="1">
                <a:solidFill>
                  <a:schemeClr val="accent1"/>
                </a:solidFill>
                <a:latin typeface="Glacial Indifference"/>
              </a:rPr>
              <a:t>porción</a:t>
            </a:r>
            <a:r>
              <a:rPr lang="en-US" sz="8000" b="1">
                <a:solidFill>
                  <a:schemeClr val="accent1"/>
                </a:solidFill>
                <a:latin typeface="Glacial Indifference"/>
              </a:rPr>
              <a:t>?</a:t>
            </a:r>
          </a:p>
        </p:txBody>
      </p:sp>
      <p:pic>
        <p:nvPicPr>
          <p:cNvPr id="9" name="Picture 32">
            <a:extLst>
              <a:ext uri="{FF2B5EF4-FFF2-40B4-BE49-F238E27FC236}">
                <a16:creationId xmlns:a16="http://schemas.microsoft.com/office/drawing/2014/main" id="{23A3B610-D235-4A38-B669-5066F046C1F0}"/>
              </a:ext>
            </a:extLst>
          </p:cNvPr>
          <p:cNvPicPr>
            <a:picLocks noChangeAspect="1"/>
          </p:cNvPicPr>
          <p:nvPr/>
        </p:nvPicPr>
        <p:blipFill>
          <a:blip r:embed="rId3"/>
          <a:srcRect/>
          <a:stretch>
            <a:fillRect/>
          </a:stretch>
        </p:blipFill>
        <p:spPr>
          <a:xfrm>
            <a:off x="15711418" y="9524940"/>
            <a:ext cx="1235062" cy="762060"/>
          </a:xfrm>
          <a:prstGeom prst="rect">
            <a:avLst/>
          </a:prstGeom>
        </p:spPr>
      </p:pic>
      <p:pic>
        <p:nvPicPr>
          <p:cNvPr id="2054" name="Picture 6" descr="Blueberries 5 Ways | Food Network Healthy Eats: Recipes, Ideas, and Food  News | Food Network">
            <a:extLst>
              <a:ext uri="{FF2B5EF4-FFF2-40B4-BE49-F238E27FC236}">
                <a16:creationId xmlns:a16="http://schemas.microsoft.com/office/drawing/2014/main" id="{49623D61-5688-4C59-818E-9DBFE6159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59" y="1488935"/>
            <a:ext cx="7267074" cy="54432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commended Vegetable Servings Per Day by Age">
            <a:extLst>
              <a:ext uri="{FF2B5EF4-FFF2-40B4-BE49-F238E27FC236}">
                <a16:creationId xmlns:a16="http://schemas.microsoft.com/office/drawing/2014/main" id="{9212C1DD-8352-4331-A398-63A08851520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backgroundMark x1="21739" y1="82412" x2="21739" y2="82412"/>
                        <a14:backgroundMark x1="87352" y1="12060" x2="87352" y2="12060"/>
                      </a14:backgroundRemoval>
                    </a14:imgEffect>
                  </a14:imgLayer>
                </a14:imgProps>
              </a:ext>
              <a:ext uri="{28A0092B-C50C-407E-A947-70E740481C1C}">
                <a14:useLocalDpi xmlns:a14="http://schemas.microsoft.com/office/drawing/2010/main" val="0"/>
              </a:ext>
            </a:extLst>
          </a:blip>
          <a:srcRect/>
          <a:stretch>
            <a:fillRect/>
          </a:stretch>
        </p:blipFill>
        <p:spPr bwMode="auto">
          <a:xfrm>
            <a:off x="-15050" y="6121704"/>
            <a:ext cx="5951828" cy="468147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A7668399-E2EE-4873-9777-2F56B11276AD}"/>
              </a:ext>
            </a:extLst>
          </p:cNvPr>
          <p:cNvSpPr/>
          <p:nvPr/>
        </p:nvSpPr>
        <p:spPr>
          <a:xfrm>
            <a:off x="7295893" y="2369364"/>
            <a:ext cx="9584771" cy="3477875"/>
          </a:xfrm>
          <a:prstGeom prst="rect">
            <a:avLst/>
          </a:prstGeom>
          <a:noFill/>
        </p:spPr>
        <p:txBody>
          <a:bodyPr wrap="square" lIns="91440" tIns="45720" rIns="91440" bIns="45720">
            <a:spAutoFit/>
          </a:bodyPr>
          <a:lstStyle/>
          <a:p>
            <a:pPr algn="ctr"/>
            <a:r>
              <a:rPr lang="es-419" sz="4400" b="1" cap="none" spc="0">
                <a:ln w="0"/>
                <a:solidFill>
                  <a:schemeClr val="tx1"/>
                </a:solidFill>
                <a:effectLst>
                  <a:outerShdw blurRad="38100" dist="19050" dir="2700000" algn="tl" rotWithShape="0">
                    <a:schemeClr val="dk1">
                      <a:alpha val="40000"/>
                    </a:schemeClr>
                  </a:outerShdw>
                </a:effectLst>
              </a:rPr>
              <a:t>1 PORCION </a:t>
            </a:r>
            <a:r>
              <a:rPr lang="es-419" sz="4400" b="1">
                <a:ln w="0"/>
                <a:effectLst>
                  <a:outerShdw blurRad="38100" dist="19050" dir="2700000" algn="tl" rotWithShape="0">
                    <a:schemeClr val="dk1">
                      <a:alpha val="40000"/>
                    </a:schemeClr>
                  </a:outerShdw>
                </a:effectLst>
              </a:rPr>
              <a:t>de frutas equivale a:</a:t>
            </a:r>
          </a:p>
          <a:p>
            <a:pPr marL="571500" indent="-571500">
              <a:buFont typeface="Arial" panose="020B0604020202020204" pitchFamily="34" charset="0"/>
              <a:buChar char="•"/>
            </a:pPr>
            <a:r>
              <a:rPr lang="es-419" sz="4400" b="0" cap="none" spc="0">
                <a:ln w="0"/>
                <a:solidFill>
                  <a:schemeClr val="tx1"/>
                </a:solidFill>
                <a:effectLst>
                  <a:outerShdw blurRad="38100" dist="19050" dir="2700000" algn="tl" rotWithShape="0">
                    <a:schemeClr val="dk1">
                      <a:alpha val="40000"/>
                    </a:schemeClr>
                  </a:outerShdw>
                </a:effectLst>
              </a:rPr>
              <a:t>1 taza de frutas crudas o cocidas </a:t>
            </a:r>
          </a:p>
          <a:p>
            <a:pPr marL="571500" indent="-571500">
              <a:buFont typeface="Arial" panose="020B0604020202020204" pitchFamily="34" charset="0"/>
              <a:buChar char="•"/>
            </a:pPr>
            <a:r>
              <a:rPr lang="es-419" sz="4400" b="0" cap="none" spc="0">
                <a:ln w="0"/>
                <a:solidFill>
                  <a:schemeClr val="tx1"/>
                </a:solidFill>
                <a:effectLst>
                  <a:outerShdw blurRad="38100" dist="19050" dir="2700000" algn="tl" rotWithShape="0">
                    <a:schemeClr val="dk1">
                      <a:alpha val="40000"/>
                    </a:schemeClr>
                  </a:outerShdw>
                </a:effectLst>
              </a:rPr>
              <a:t>1 taza de jugo de fruta 100% natural</a:t>
            </a:r>
          </a:p>
          <a:p>
            <a:pPr marL="571500" indent="-571500">
              <a:buFont typeface="Arial" panose="020B0604020202020204" pitchFamily="34" charset="0"/>
              <a:buChar char="•"/>
            </a:pPr>
            <a:r>
              <a:rPr lang="es-419" sz="4400">
                <a:ln w="0"/>
                <a:effectLst>
                  <a:outerShdw blurRad="38100" dist="19050" dir="2700000" algn="tl" rotWithShape="0">
                    <a:schemeClr val="dk1">
                      <a:alpha val="40000"/>
                    </a:schemeClr>
                  </a:outerShdw>
                </a:effectLst>
              </a:rPr>
              <a:t>½ taza de frutas deshidratadas </a:t>
            </a:r>
          </a:p>
          <a:p>
            <a:endParaRPr lang="es-419" sz="4400"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59C7D3DC-A51B-424C-AB2C-D55A4489B096}"/>
              </a:ext>
            </a:extLst>
          </p:cNvPr>
          <p:cNvSpPr/>
          <p:nvPr/>
        </p:nvSpPr>
        <p:spPr>
          <a:xfrm>
            <a:off x="7152151" y="6514784"/>
            <a:ext cx="10812334" cy="3477875"/>
          </a:xfrm>
          <a:prstGeom prst="rect">
            <a:avLst/>
          </a:prstGeom>
          <a:noFill/>
        </p:spPr>
        <p:txBody>
          <a:bodyPr wrap="square" lIns="91440" tIns="45720" rIns="91440" bIns="45720">
            <a:spAutoFit/>
          </a:bodyPr>
          <a:lstStyle/>
          <a:p>
            <a:pPr algn="ctr"/>
            <a:r>
              <a:rPr lang="es-419" sz="4400" b="1" cap="none" spc="0">
                <a:ln w="0"/>
                <a:solidFill>
                  <a:schemeClr val="tx1"/>
                </a:solidFill>
                <a:effectLst>
                  <a:outerShdw blurRad="38100" dist="19050" dir="2700000" algn="tl" rotWithShape="0">
                    <a:schemeClr val="dk1">
                      <a:alpha val="40000"/>
                    </a:schemeClr>
                  </a:outerShdw>
                </a:effectLst>
              </a:rPr>
              <a:t>1 PORCION </a:t>
            </a:r>
            <a:r>
              <a:rPr lang="es-419" sz="4400" b="1">
                <a:ln w="0"/>
                <a:effectLst>
                  <a:outerShdw blurRad="38100" dist="19050" dir="2700000" algn="tl" rotWithShape="0">
                    <a:schemeClr val="dk1">
                      <a:alpha val="40000"/>
                    </a:schemeClr>
                  </a:outerShdw>
                </a:effectLst>
              </a:rPr>
              <a:t>de vegetales equivale a:</a:t>
            </a:r>
          </a:p>
          <a:p>
            <a:pPr marL="571500" indent="-571500">
              <a:buFont typeface="Arial" panose="020B0604020202020204" pitchFamily="34" charset="0"/>
              <a:buChar char="•"/>
            </a:pPr>
            <a:r>
              <a:rPr lang="es-419" sz="4400" b="0" cap="none" spc="0">
                <a:ln w="0"/>
                <a:solidFill>
                  <a:schemeClr val="tx1"/>
                </a:solidFill>
                <a:effectLst>
                  <a:outerShdw blurRad="38100" dist="19050" dir="2700000" algn="tl" rotWithShape="0">
                    <a:schemeClr val="dk1">
                      <a:alpha val="40000"/>
                    </a:schemeClr>
                  </a:outerShdw>
                </a:effectLst>
              </a:rPr>
              <a:t>1 taza de vegetales crudos o cocidos </a:t>
            </a:r>
          </a:p>
          <a:p>
            <a:pPr marL="571500" indent="-571500">
              <a:buFont typeface="Arial" panose="020B0604020202020204" pitchFamily="34" charset="0"/>
              <a:buChar char="•"/>
            </a:pPr>
            <a:r>
              <a:rPr lang="es-419" sz="4400" b="0" cap="none" spc="0">
                <a:ln w="0"/>
                <a:solidFill>
                  <a:schemeClr val="tx1"/>
                </a:solidFill>
                <a:effectLst>
                  <a:outerShdw blurRad="38100" dist="19050" dir="2700000" algn="tl" rotWithShape="0">
                    <a:schemeClr val="dk1">
                      <a:alpha val="40000"/>
                    </a:schemeClr>
                  </a:outerShdw>
                </a:effectLst>
              </a:rPr>
              <a:t>1 taza de jugo de verduras 100% natural</a:t>
            </a:r>
          </a:p>
          <a:p>
            <a:pPr marL="571500" indent="-571500">
              <a:buFont typeface="Arial" panose="020B0604020202020204" pitchFamily="34" charset="0"/>
              <a:buChar char="•"/>
            </a:pPr>
            <a:r>
              <a:rPr lang="es-419" sz="4400">
                <a:ln w="0"/>
                <a:effectLst>
                  <a:outerShdw blurRad="38100" dist="19050" dir="2700000" algn="tl" rotWithShape="0">
                    <a:schemeClr val="dk1">
                      <a:alpha val="40000"/>
                    </a:schemeClr>
                  </a:outerShdw>
                </a:effectLst>
              </a:rPr>
              <a:t>2 tazas de ensalada de hojas verdes </a:t>
            </a:r>
          </a:p>
          <a:p>
            <a:endParaRPr lang="es-419" sz="44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5469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691978" y="581172"/>
            <a:ext cx="18121802" cy="1090042"/>
          </a:xfrm>
          <a:prstGeom prst="rect">
            <a:avLst/>
          </a:prstGeom>
        </p:spPr>
        <p:txBody>
          <a:bodyPr wrap="square" lIns="0" tIns="0" rIns="0" bIns="0" rtlCol="0" anchor="t">
            <a:spAutoFit/>
          </a:bodyPr>
          <a:lstStyle/>
          <a:p>
            <a:pPr>
              <a:lnSpc>
                <a:spcPts val="8480"/>
              </a:lnSpc>
            </a:pPr>
            <a:r>
              <a:rPr lang="es-419" sz="8000" b="1">
                <a:solidFill>
                  <a:schemeClr val="accent1"/>
                </a:solidFill>
                <a:latin typeface="Glacial Indifference"/>
              </a:rPr>
              <a:t>¿Cómo se ven 5 tazas?</a:t>
            </a:r>
          </a:p>
        </p:txBody>
      </p:sp>
      <p:pic>
        <p:nvPicPr>
          <p:cNvPr id="3076" name="Picture 4" descr="What Your Daily Servings of Fruits &amp; Veggies Look Like | The ...">
            <a:extLst>
              <a:ext uri="{FF2B5EF4-FFF2-40B4-BE49-F238E27FC236}">
                <a16:creationId xmlns:a16="http://schemas.microsoft.com/office/drawing/2014/main" id="{374DA245-838A-4756-99F7-14F9BE2F4C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989" b="32737"/>
          <a:stretch/>
        </p:blipFill>
        <p:spPr bwMode="auto">
          <a:xfrm>
            <a:off x="181654" y="2358189"/>
            <a:ext cx="16975378" cy="7025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32">
            <a:extLst>
              <a:ext uri="{FF2B5EF4-FFF2-40B4-BE49-F238E27FC236}">
                <a16:creationId xmlns:a16="http://schemas.microsoft.com/office/drawing/2014/main" id="{74379CD0-B7DF-48D1-BF03-BB2CC39E5E8B}"/>
              </a:ext>
            </a:extLst>
          </p:cNvPr>
          <p:cNvPicPr>
            <a:picLocks noChangeAspect="1"/>
          </p:cNvPicPr>
          <p:nvPr/>
        </p:nvPicPr>
        <p:blipFill>
          <a:blip r:embed="rId4"/>
          <a:srcRect/>
          <a:stretch>
            <a:fillRect/>
          </a:stretch>
        </p:blipFill>
        <p:spPr>
          <a:xfrm>
            <a:off x="15009669" y="9383536"/>
            <a:ext cx="1235062" cy="762060"/>
          </a:xfrm>
          <a:prstGeom prst="rect">
            <a:avLst/>
          </a:prstGeom>
        </p:spPr>
      </p:pic>
    </p:spTree>
    <p:extLst>
      <p:ext uri="{BB962C8B-B14F-4D97-AF65-F5344CB8AC3E}">
        <p14:creationId xmlns:p14="http://schemas.microsoft.com/office/powerpoint/2010/main" val="1990446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3F86D6-9F6A-4ED2-9D55-0CB6B71E78B2}"/>
              </a:ext>
            </a:extLst>
          </p:cNvPr>
          <p:cNvSpPr txBox="1"/>
          <p:nvPr/>
        </p:nvSpPr>
        <p:spPr>
          <a:xfrm>
            <a:off x="1118367" y="1658838"/>
            <a:ext cx="16910049" cy="155255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s-419" sz="8100" b="1">
                <a:latin typeface="+mj-lt"/>
                <a:ea typeface="+mj-ea"/>
                <a:cs typeface="+mj-cs"/>
              </a:rPr>
              <a:t>Manos               </a:t>
            </a:r>
            <a:r>
              <a:rPr lang="es-419" sz="8100" b="1">
                <a:latin typeface="+mj-lt"/>
                <a:ea typeface="+mj-ea"/>
                <a:cs typeface="Calibri"/>
              </a:rPr>
              <a:t>Taza            ½ de tu plato </a:t>
            </a:r>
            <a:endParaRPr lang="es-419" sz="8100">
              <a:latin typeface="+mj-lt"/>
              <a:ea typeface="+mj-ea"/>
              <a:cs typeface="Calibri"/>
            </a:endParaRPr>
          </a:p>
        </p:txBody>
      </p:sp>
      <p:pic>
        <p:nvPicPr>
          <p:cNvPr id="5124" name="Picture 4" descr="3 Ways to Get More Vegetables into Your Diet - Critical Reload">
            <a:extLst>
              <a:ext uri="{FF2B5EF4-FFF2-40B4-BE49-F238E27FC236}">
                <a16:creationId xmlns:a16="http://schemas.microsoft.com/office/drawing/2014/main" id="{776B7497-6753-4079-8893-5F205E77A0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9583" y="3375260"/>
            <a:ext cx="6837692" cy="6860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5806A31-154E-4021-95FE-8B6F4D0CAFB5}"/>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9297" t="14529" r="63037" b="5932"/>
          <a:stretch/>
        </p:blipFill>
        <p:spPr>
          <a:xfrm>
            <a:off x="7468843" y="3375260"/>
            <a:ext cx="3350313" cy="6928423"/>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3" name="TextBox 3"/>
          <p:cNvSpPr txBox="1"/>
          <p:nvPr/>
        </p:nvSpPr>
        <p:spPr>
          <a:xfrm>
            <a:off x="404231" y="58484"/>
            <a:ext cx="18123726" cy="2040416"/>
          </a:xfrm>
          <a:prstGeom prst="rect">
            <a:avLst/>
          </a:prstGeom>
        </p:spPr>
        <p:txBody>
          <a:bodyPr vert="horz" lIns="91440" tIns="45720" rIns="91440" bIns="45720" rtlCol="0" anchor="ctr">
            <a:normAutofit fontScale="92500" lnSpcReduction="20000"/>
          </a:bodyPr>
          <a:lstStyle/>
          <a:p>
            <a:pPr>
              <a:lnSpc>
                <a:spcPct val="90000"/>
              </a:lnSpc>
              <a:spcAft>
                <a:spcPts val="600"/>
              </a:spcAft>
            </a:pPr>
            <a:r>
              <a:rPr lang="es-419" sz="6000" b="1">
                <a:solidFill>
                  <a:schemeClr val="accent1"/>
                </a:solidFill>
              </a:rPr>
              <a:t>Existen 3 tipos de herramientas que nos ayudan a identificar si estamos consumiendo los alimentos y porciones recomendados.</a:t>
            </a:r>
            <a:endParaRPr lang="es-419" sz="6000" b="1">
              <a:solidFill>
                <a:schemeClr val="accent1"/>
              </a:solidFill>
              <a:cs typeface="Calibri"/>
            </a:endParaRPr>
          </a:p>
        </p:txBody>
      </p:sp>
      <p:pic>
        <p:nvPicPr>
          <p:cNvPr id="5" name="Picture 4" descr="A plate with a fork and a plate of food&#10;&#10;Description automatically generated">
            <a:extLst>
              <a:ext uri="{FF2B5EF4-FFF2-40B4-BE49-F238E27FC236}">
                <a16:creationId xmlns:a16="http://schemas.microsoft.com/office/drawing/2014/main" id="{73C695F0-4E87-1A0B-EE54-E41857276F95}"/>
              </a:ext>
            </a:extLst>
          </p:cNvPr>
          <p:cNvPicPr>
            <a:picLocks noChangeAspect="1"/>
          </p:cNvPicPr>
          <p:nvPr/>
        </p:nvPicPr>
        <p:blipFill>
          <a:blip r:embed="rId7"/>
          <a:srcRect/>
          <a:stretch>
            <a:fillRect/>
          </a:stretch>
        </p:blipFill>
        <p:spPr>
          <a:xfrm>
            <a:off x="11491381" y="3450570"/>
            <a:ext cx="7036576" cy="6777801"/>
          </a:xfrm>
          <a:prstGeom prst="rect">
            <a:avLst/>
          </a:prstGeom>
        </p:spPr>
      </p:pic>
    </p:spTree>
    <p:extLst>
      <p:ext uri="{BB962C8B-B14F-4D97-AF65-F5344CB8AC3E}">
        <p14:creationId xmlns:p14="http://schemas.microsoft.com/office/powerpoint/2010/main" val="221788187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Blueberries 5 Ways | Food Network Healthy Eats: Recipes, Ideas, and Food  News | Food Network">
            <a:extLst>
              <a:ext uri="{FF2B5EF4-FFF2-40B4-BE49-F238E27FC236}">
                <a16:creationId xmlns:a16="http://schemas.microsoft.com/office/drawing/2014/main" id="{E38CA90C-D4B4-40DA-BA50-A9C9A4130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5526" y="2886327"/>
            <a:ext cx="4870916" cy="36484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p:cNvSpPr txBox="1"/>
          <p:nvPr/>
        </p:nvSpPr>
        <p:spPr>
          <a:xfrm>
            <a:off x="740572" y="323364"/>
            <a:ext cx="16824414" cy="2359620"/>
          </a:xfrm>
          <a:prstGeom prst="rect">
            <a:avLst/>
          </a:prstGeom>
        </p:spPr>
        <p:txBody>
          <a:bodyPr wrap="square" lIns="0" tIns="0" rIns="0" bIns="0" rtlCol="0" anchor="t">
            <a:spAutoFit/>
          </a:bodyPr>
          <a:lstStyle/>
          <a:p>
            <a:pPr>
              <a:lnSpc>
                <a:spcPts val="9200"/>
              </a:lnSpc>
            </a:pPr>
            <a:r>
              <a:rPr lang="es-ES" sz="8000" b="1">
                <a:latin typeface="Glacial Indifference"/>
              </a:rPr>
              <a:t>Con base en la información que acabamos de aprender:</a:t>
            </a:r>
          </a:p>
        </p:txBody>
      </p:sp>
      <p:pic>
        <p:nvPicPr>
          <p:cNvPr id="5" name="Picture 4" descr="https://foodly.tn/wp-content/uploads/2021/08/6410e7f5d28bda6cf2d34c560c924cf9.jpg">
            <a:extLst>
              <a:ext uri="{FF2B5EF4-FFF2-40B4-BE49-F238E27FC236}">
                <a16:creationId xmlns:a16="http://schemas.microsoft.com/office/drawing/2014/main" id="{E21266CA-5C3A-45B7-AA2A-5F2AAF1566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4" r="1" b="71068"/>
          <a:stretch/>
        </p:blipFill>
        <p:spPr bwMode="auto">
          <a:xfrm>
            <a:off x="350966" y="7895993"/>
            <a:ext cx="10826302" cy="23596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9646446-E04B-497D-BEC4-BFCDA907A78B}"/>
              </a:ext>
            </a:extLst>
          </p:cNvPr>
          <p:cNvSpPr txBox="1"/>
          <p:nvPr/>
        </p:nvSpPr>
        <p:spPr>
          <a:xfrm>
            <a:off x="740572" y="3325576"/>
            <a:ext cx="13873786" cy="2769989"/>
          </a:xfrm>
          <a:prstGeom prst="rect">
            <a:avLst/>
          </a:prstGeom>
          <a:noFill/>
        </p:spPr>
        <p:txBody>
          <a:bodyPr wrap="square" rtlCol="0">
            <a:spAutoFit/>
          </a:bodyPr>
          <a:lstStyle/>
          <a:p>
            <a:r>
              <a:rPr lang="es-419" sz="4000"/>
              <a:t>Considerando que una porción equivale al tamaño de esta imagen…</a:t>
            </a:r>
          </a:p>
          <a:p>
            <a:r>
              <a:rPr lang="es-419" sz="4000"/>
              <a:t>¿Cuántas porciones de fruta diría que come al día normalmente? </a:t>
            </a:r>
            <a:r>
              <a:rPr lang="en-US" sz="4000"/>
              <a:t> </a:t>
            </a:r>
            <a:endParaRPr lang="es-MX" sz="4000">
              <a:cs typeface="Calibri"/>
            </a:endParaRPr>
          </a:p>
          <a:p>
            <a:endParaRPr lang="en-US"/>
          </a:p>
          <a:p>
            <a:endParaRPr lang="en-US"/>
          </a:p>
          <a:p>
            <a:endParaRPr lang="es-MX"/>
          </a:p>
        </p:txBody>
      </p:sp>
      <p:sp>
        <p:nvSpPr>
          <p:cNvPr id="7" name="TextBox 6">
            <a:extLst>
              <a:ext uri="{FF2B5EF4-FFF2-40B4-BE49-F238E27FC236}">
                <a16:creationId xmlns:a16="http://schemas.microsoft.com/office/drawing/2014/main" id="{AA3E22E7-5F01-4F1A-92E3-471D5C855221}"/>
              </a:ext>
            </a:extLst>
          </p:cNvPr>
          <p:cNvSpPr txBox="1"/>
          <p:nvPr/>
        </p:nvSpPr>
        <p:spPr>
          <a:xfrm>
            <a:off x="740572" y="6003577"/>
            <a:ext cx="16313702" cy="1600438"/>
          </a:xfrm>
          <a:prstGeom prst="rect">
            <a:avLst/>
          </a:prstGeom>
          <a:noFill/>
        </p:spPr>
        <p:txBody>
          <a:bodyPr wrap="square" rtlCol="0">
            <a:spAutoFit/>
          </a:bodyPr>
          <a:lstStyle/>
          <a:p>
            <a:r>
              <a:rPr lang="es-419" sz="4000"/>
              <a:t>Considerando que una porción equivale al tamaño de esta imagen…</a:t>
            </a:r>
          </a:p>
          <a:p>
            <a:r>
              <a:rPr lang="es-419" sz="4000"/>
              <a:t>¿Cuántas porciones de vegetales come al día normalmente?</a:t>
            </a:r>
          </a:p>
          <a:p>
            <a:endParaRPr lang="es-419"/>
          </a:p>
        </p:txBody>
      </p:sp>
      <p:pic>
        <p:nvPicPr>
          <p:cNvPr id="8" name="Picture 32">
            <a:extLst>
              <a:ext uri="{FF2B5EF4-FFF2-40B4-BE49-F238E27FC236}">
                <a16:creationId xmlns:a16="http://schemas.microsoft.com/office/drawing/2014/main" id="{8F634C6E-FFF5-406A-BD28-DE35A930ADCA}"/>
              </a:ext>
            </a:extLst>
          </p:cNvPr>
          <p:cNvPicPr>
            <a:picLocks noChangeAspect="1"/>
          </p:cNvPicPr>
          <p:nvPr/>
        </p:nvPicPr>
        <p:blipFill>
          <a:blip r:embed="rId6"/>
          <a:srcRect/>
          <a:stretch>
            <a:fillRect/>
          </a:stretch>
        </p:blipFill>
        <p:spPr>
          <a:xfrm>
            <a:off x="16947455" y="9519956"/>
            <a:ext cx="1235062" cy="762060"/>
          </a:xfrm>
          <a:prstGeom prst="rect">
            <a:avLst/>
          </a:prstGeom>
        </p:spPr>
      </p:pic>
      <p:pic>
        <p:nvPicPr>
          <p:cNvPr id="9" name="Picture 8" descr="https://foodly.tn/wp-content/uploads/2021/08/6410e7f5d28bda6cf2d34c560c924cf9.jpg">
            <a:extLst>
              <a:ext uri="{FF2B5EF4-FFF2-40B4-BE49-F238E27FC236}">
                <a16:creationId xmlns:a16="http://schemas.microsoft.com/office/drawing/2014/main" id="{46823F73-01F1-4C47-8E90-C5C7059D17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4" t="32109" r="45948" b="36615"/>
          <a:stretch/>
        </p:blipFill>
        <p:spPr bwMode="auto">
          <a:xfrm>
            <a:off x="11168942" y="7891667"/>
            <a:ext cx="5316464" cy="232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19619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3245E3F4-95CC-A4C2-C529-A5DA5B1EACD7}"/>
              </a:ext>
            </a:extLst>
          </p:cNvPr>
          <p:cNvPicPr>
            <a:picLocks noChangeAspect="1"/>
          </p:cNvPicPr>
          <p:nvPr/>
        </p:nvPicPr>
        <p:blipFill rotWithShape="1">
          <a:blip r:embed="rId3"/>
          <a:srcRect l="32460" t="17654" r="27755" b="27204"/>
          <a:stretch/>
        </p:blipFill>
        <p:spPr>
          <a:xfrm>
            <a:off x="7188298" y="706106"/>
            <a:ext cx="11290039" cy="8261571"/>
          </a:xfrm>
          <a:prstGeom prst="rect">
            <a:avLst/>
          </a:prstGeom>
        </p:spPr>
      </p:pic>
      <p:sp>
        <p:nvSpPr>
          <p:cNvPr id="2" name="TextBox 2"/>
          <p:cNvSpPr txBox="1"/>
          <p:nvPr/>
        </p:nvSpPr>
        <p:spPr>
          <a:xfrm>
            <a:off x="740572" y="323364"/>
            <a:ext cx="6458820" cy="1179810"/>
          </a:xfrm>
          <a:prstGeom prst="rect">
            <a:avLst/>
          </a:prstGeom>
        </p:spPr>
        <p:txBody>
          <a:bodyPr wrap="square" lIns="0" tIns="0" rIns="0" bIns="0" rtlCol="0" anchor="t">
            <a:spAutoFit/>
          </a:bodyPr>
          <a:lstStyle/>
          <a:p>
            <a:pPr>
              <a:lnSpc>
                <a:spcPts val="9200"/>
              </a:lnSpc>
            </a:pPr>
            <a:r>
              <a:rPr lang="en-US" sz="8000" b="1" err="1">
                <a:solidFill>
                  <a:schemeClr val="accent1"/>
                </a:solidFill>
                <a:latin typeface="Glacial Indifference"/>
              </a:rPr>
              <a:t>Actividad</a:t>
            </a:r>
            <a:endParaRPr lang="en-US" sz="8000" b="1">
              <a:solidFill>
                <a:schemeClr val="accent1"/>
              </a:solidFill>
              <a:latin typeface="Glacial Indifference"/>
            </a:endParaRPr>
          </a:p>
        </p:txBody>
      </p:sp>
      <p:pic>
        <p:nvPicPr>
          <p:cNvPr id="70" name="Picture 69">
            <a:extLst>
              <a:ext uri="{FF2B5EF4-FFF2-40B4-BE49-F238E27FC236}">
                <a16:creationId xmlns:a16="http://schemas.microsoft.com/office/drawing/2014/main" id="{EAB31AEF-C05D-496D-9E3D-074719587BE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66071" y="5434504"/>
            <a:ext cx="7547109" cy="4887651"/>
          </a:xfrm>
          <a:prstGeom prst="rect">
            <a:avLst/>
          </a:prstGeom>
        </p:spPr>
      </p:pic>
      <p:sp>
        <p:nvSpPr>
          <p:cNvPr id="72" name="Thought Bubble: Cloud 71">
            <a:extLst>
              <a:ext uri="{FF2B5EF4-FFF2-40B4-BE49-F238E27FC236}">
                <a16:creationId xmlns:a16="http://schemas.microsoft.com/office/drawing/2014/main" id="{04CD5B23-78C6-4212-9B9F-DAB802A3CCEC}"/>
              </a:ext>
            </a:extLst>
          </p:cNvPr>
          <p:cNvSpPr/>
          <p:nvPr/>
        </p:nvSpPr>
        <p:spPr>
          <a:xfrm>
            <a:off x="3685926" y="1594013"/>
            <a:ext cx="3325583" cy="2487708"/>
          </a:xfrm>
          <a:prstGeom prst="cloudCallout">
            <a:avLst>
              <a:gd name="adj1" fmla="val -107939"/>
              <a:gd name="adj2" fmla="val 106780"/>
            </a:avLst>
          </a:prstGeom>
          <a:solidFill>
            <a:schemeClr val="accent3">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4" name="Picture 73">
            <a:extLst>
              <a:ext uri="{FF2B5EF4-FFF2-40B4-BE49-F238E27FC236}">
                <a16:creationId xmlns:a16="http://schemas.microsoft.com/office/drawing/2014/main" id="{DB97C382-5879-474A-AE9F-0990AD1F358F}"/>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010414" y="1918408"/>
            <a:ext cx="2774180" cy="1840637"/>
          </a:xfrm>
          <a:prstGeom prst="ellipse">
            <a:avLst/>
          </a:prstGeom>
          <a:ln>
            <a:noFill/>
          </a:ln>
          <a:effectLst>
            <a:softEdge rad="112500"/>
          </a:effectLst>
        </p:spPr>
      </p:pic>
      <p:pic>
        <p:nvPicPr>
          <p:cNvPr id="7" name="Picture 6" descr="A yellow letter i on a black background&#10;&#10;Description automatically generated">
            <a:extLst>
              <a:ext uri="{FF2B5EF4-FFF2-40B4-BE49-F238E27FC236}">
                <a16:creationId xmlns:a16="http://schemas.microsoft.com/office/drawing/2014/main" id="{C380E8F4-7A97-4661-970D-7AA3A3941D6F}"/>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1645" y="2568"/>
            <a:ext cx="731178" cy="688369"/>
          </a:xfrm>
          <a:prstGeom prst="rect">
            <a:avLst/>
          </a:prstGeom>
        </p:spPr>
      </p:pic>
      <p:pic>
        <p:nvPicPr>
          <p:cNvPr id="8" name="Picture 7" descr="A white letter in a circle&#10;&#10;Description automatically generated">
            <a:extLst>
              <a:ext uri="{FF2B5EF4-FFF2-40B4-BE49-F238E27FC236}">
                <a16:creationId xmlns:a16="http://schemas.microsoft.com/office/drawing/2014/main" id="{2259F97A-830D-4FF2-93F7-E48773BDE0E4}"/>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400692" y="139557"/>
            <a:ext cx="636998" cy="628436"/>
          </a:xfrm>
          <a:prstGeom prst="rect">
            <a:avLst/>
          </a:prstGeom>
        </p:spPr>
      </p:pic>
      <p:pic>
        <p:nvPicPr>
          <p:cNvPr id="9" name="Picture 32">
            <a:extLst>
              <a:ext uri="{FF2B5EF4-FFF2-40B4-BE49-F238E27FC236}">
                <a16:creationId xmlns:a16="http://schemas.microsoft.com/office/drawing/2014/main" id="{F1F5C183-4B8E-47C5-AB62-D417796EF066}"/>
              </a:ext>
            </a:extLst>
          </p:cNvPr>
          <p:cNvPicPr>
            <a:picLocks noChangeAspect="1"/>
          </p:cNvPicPr>
          <p:nvPr/>
        </p:nvPicPr>
        <p:blipFill>
          <a:blip r:embed="rId12"/>
          <a:srcRect/>
          <a:stretch>
            <a:fillRect/>
          </a:stretch>
        </p:blipFill>
        <p:spPr>
          <a:xfrm>
            <a:off x="17052938" y="9384636"/>
            <a:ext cx="1235062" cy="762060"/>
          </a:xfrm>
          <a:prstGeom prst="rect">
            <a:avLst/>
          </a:prstGeom>
        </p:spPr>
      </p:pic>
    </p:spTree>
    <p:extLst>
      <p:ext uri="{BB962C8B-B14F-4D97-AF65-F5344CB8AC3E}">
        <p14:creationId xmlns:p14="http://schemas.microsoft.com/office/powerpoint/2010/main" val="381012181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aebf488-90fe-4aed-97fc-66773d1cf4fa">
      <UserInfo>
        <DisplayName>Heredia, Natalia I</DisplayName>
        <AccountId>23</AccountId>
        <AccountType/>
      </UserInfo>
      <UserInfo>
        <DisplayName>Reininger, Belinda M</DisplayName>
        <AccountId>26</AccountId>
        <AccountType/>
      </UserInfo>
      <UserInfo>
        <DisplayName>Velasco-Huerta, Fernanda</DisplayName>
        <AccountId>42</AccountId>
        <AccountType/>
      </UserInfo>
      <UserInfo>
        <DisplayName>White, Grace E</DisplayName>
        <AccountId>54</AccountId>
        <AccountType/>
      </UserInfo>
      <UserInfo>
        <DisplayName>Longanga Diese, Elvis</DisplayName>
        <AccountId>470</AccountId>
        <AccountType/>
      </UserInfo>
      <UserInfo>
        <DisplayName>Swoboda, Tracy L</DisplayName>
        <AccountId>25</AccountId>
        <AccountType/>
      </UserInfo>
      <UserInfo>
        <DisplayName>Martinez, Alma D</DisplayName>
        <AccountId>345</AccountId>
        <AccountType/>
      </UserInfo>
    </SharedWithUsers>
    <lcf76f155ced4ddcb4097134ff3c332f xmlns="cf7ec769-ba40-4740-b41e-77cc5f919008">
      <Terms xmlns="http://schemas.microsoft.com/office/infopath/2007/PartnerControls"/>
    </lcf76f155ced4ddcb4097134ff3c332f>
    <TaxCatchAll xmlns="1aebf488-90fe-4aed-97fc-66773d1cf4f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02B6A427ADC34B838B4E1BCA1B3FA3" ma:contentTypeVersion="14" ma:contentTypeDescription="Create a new document." ma:contentTypeScope="" ma:versionID="cdfc6c5486c47ad053f91c494685c965">
  <xsd:schema xmlns:xsd="http://www.w3.org/2001/XMLSchema" xmlns:xs="http://www.w3.org/2001/XMLSchema" xmlns:p="http://schemas.microsoft.com/office/2006/metadata/properties" xmlns:ns2="cf7ec769-ba40-4740-b41e-77cc5f919008" xmlns:ns3="1aebf488-90fe-4aed-97fc-66773d1cf4fa" targetNamespace="http://schemas.microsoft.com/office/2006/metadata/properties" ma:root="true" ma:fieldsID="bb8e196c19d0957873f8e15efa32b81a" ns2:_="" ns3:_="">
    <xsd:import namespace="cf7ec769-ba40-4740-b41e-77cc5f919008"/>
    <xsd:import namespace="1aebf488-90fe-4aed-97fc-66773d1cf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ec769-ba40-4740-b41e-77cc5f9190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d802298-ac7f-4dc9-a73d-133dd7ac0fd3"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ebf488-90fe-4aed-97fc-66773d1cf4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4d6da27-1b5b-46a2-9603-adbe47a23360}" ma:internalName="TaxCatchAll" ma:showField="CatchAllData" ma:web="1aebf488-90fe-4aed-97fc-66773d1cf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704AE-0475-44DC-845A-730CC0804020}">
  <ds:schemaRefs>
    <ds:schemaRef ds:uri="http://schemas.microsoft.com/sharepoint/v3/contenttype/forms"/>
  </ds:schemaRefs>
</ds:datastoreItem>
</file>

<file path=customXml/itemProps2.xml><?xml version="1.0" encoding="utf-8"?>
<ds:datastoreItem xmlns:ds="http://schemas.openxmlformats.org/officeDocument/2006/customXml" ds:itemID="{98DAD81B-46BB-4338-ADF1-85E341F1347C}">
  <ds:schemaRefs>
    <ds:schemaRef ds:uri="1aebf488-90fe-4aed-97fc-66773d1cf4fa"/>
    <ds:schemaRef ds:uri="c9804a53-06fb-4e94-b1f9-5a05becea77a"/>
    <ds:schemaRef ds:uri="cdb6ea2a-5ddf-4416-887b-21944f62385c"/>
    <ds:schemaRef ds:uri="cf7ec769-ba40-4740-b41e-77cc5f9190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99CE2E9-DD10-4455-A7D7-7073D876F1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ec769-ba40-4740-b41e-77cc5f919008"/>
    <ds:schemaRef ds:uri="1aebf488-90fe-4aed-97fc-66773d1cf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TM03457491[[fn=Metropolitan]]</Template>
  <Application>Microsoft Office PowerPoint</Application>
  <PresentationFormat>Custom</PresentationFormat>
  <Slides>26</Slides>
  <Notes>23</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Historias de Exito en la Comunidad!</vt:lpstr>
      <vt:lpstr>PowerPoint Presentation</vt:lpstr>
      <vt:lpstr>VITAMINA A</vt:lpstr>
      <vt:lpstr>FIBRA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Hypertension/Cholesterol</dc:title>
  <dc:creator>Reininger, Belinda M</dc:creator>
  <cp:revision>118</cp:revision>
  <dcterms:created xsi:type="dcterms:W3CDTF">2006-08-16T00:00:00Z</dcterms:created>
  <dcterms:modified xsi:type="dcterms:W3CDTF">2024-04-10T19:51:37Z</dcterms:modified>
  <dc:identifier>DAFUACrYUmw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0x0101000F02B6A427ADC34B838B4E1BCA1B3FA3</vt:lpwstr>
  </property>
  <property fmtid="{D5CDD505-2E9C-101B-9397-08002B2CF9AE}" pid="3" name="MediaServiceImageTags">
    <vt:lpwstr/>
  </property>
</Properties>
</file>