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C_E59B5E18.xml" ContentType="application/vnd.ms-powerpoint.comment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omments/modernComment_1F3_54F2083C.xml" ContentType="application/vnd.ms-powerpoint.comments+xml"/>
  <Override PartName="/ppt/notesSlides/notesSlide8.xml" ContentType="application/vnd.openxmlformats-officedocument.presentationml.notesSlide+xml"/>
  <Override PartName="/ppt/comments/modernComment_15B_BDE3920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7F_C359746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28"/>
  </p:notesMasterIdLst>
  <p:handoutMasterIdLst>
    <p:handoutMasterId r:id="rId29"/>
  </p:handoutMasterIdLst>
  <p:sldIdLst>
    <p:sldId id="513" r:id="rId5"/>
    <p:sldId id="501" r:id="rId6"/>
    <p:sldId id="344" r:id="rId7"/>
    <p:sldId id="507" r:id="rId8"/>
    <p:sldId id="346" r:id="rId9"/>
    <p:sldId id="505" r:id="rId10"/>
    <p:sldId id="503" r:id="rId11"/>
    <p:sldId id="512" r:id="rId12"/>
    <p:sldId id="348" r:id="rId13"/>
    <p:sldId id="508" r:id="rId14"/>
    <p:sldId id="510" r:id="rId15"/>
    <p:sldId id="509" r:id="rId16"/>
    <p:sldId id="498" r:id="rId17"/>
    <p:sldId id="499" r:id="rId18"/>
    <p:sldId id="511" r:id="rId19"/>
    <p:sldId id="347" r:id="rId20"/>
    <p:sldId id="504" r:id="rId21"/>
    <p:sldId id="280" r:id="rId22"/>
    <p:sldId id="514" r:id="rId23"/>
    <p:sldId id="383" r:id="rId24"/>
    <p:sldId id="506" r:id="rId25"/>
    <p:sldId id="286" r:id="rId26"/>
    <p:sldId id="291" r:id="rId2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7E4204-20FD-F9DA-4132-C5627876C785}" name="Saldana, Mayra" initials="SM" userId="S::mayra.v.saldana@uth.tmc.edu::de1b2290-bd50-4a20-ae97-a57e2d391acf" providerId="AD"/>
  <p188:author id="{FA582280-24CD-B7E9-C7E0-F5B7A86A54B1}" name="Reininger, Belinda M" initials="RM" userId="S::belinda.m.reininger@uth.tmc.edu::6e9ffa50-2abd-46af-ad3f-381f29d72d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78EB"/>
    <a:srgbClr val="FFFF6E"/>
    <a:srgbClr val="69D7FF"/>
    <a:srgbClr val="F7C839"/>
    <a:srgbClr val="B4E87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C384A-D8C3-45B4-9188-60D39AEBEF90}" v="5" dt="2024-04-10T19:38:10.88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dana, Mayra V" userId="S::mayra.v.saldana@uth.tmc.edu::de1b2290-bd50-4a20-ae97-a57e2d391acf" providerId="AD" clId="Web-{FB83B5EC-F09D-4CC8-8C17-379B0B752B02}"/>
    <pc:docChg chg="modSld">
      <pc:chgData name="Saldana, Mayra V" userId="S::mayra.v.saldana@uth.tmc.edu::de1b2290-bd50-4a20-ae97-a57e2d391acf" providerId="AD" clId="Web-{FB83B5EC-F09D-4CC8-8C17-379B0B752B02}" dt="2023-12-13T14:54:12.016" v="0" actId="1076"/>
      <pc:docMkLst>
        <pc:docMk/>
      </pc:docMkLst>
      <pc:sldChg chg="modSp">
        <pc:chgData name="Saldana, Mayra V" userId="S::mayra.v.saldana@uth.tmc.edu::de1b2290-bd50-4a20-ae97-a57e2d391acf" providerId="AD" clId="Web-{FB83B5EC-F09D-4CC8-8C17-379B0B752B02}" dt="2023-12-13T14:54:12.016" v="0" actId="1076"/>
        <pc:sldMkLst>
          <pc:docMk/>
          <pc:sldMk cId="2663633387" sldId="513"/>
        </pc:sldMkLst>
        <pc:spChg chg="mod">
          <ac:chgData name="Saldana, Mayra V" userId="S::mayra.v.saldana@uth.tmc.edu::de1b2290-bd50-4a20-ae97-a57e2d391acf" providerId="AD" clId="Web-{FB83B5EC-F09D-4CC8-8C17-379B0B752B02}" dt="2023-12-13T14:54:12.016" v="0" actId="1076"/>
          <ac:spMkLst>
            <pc:docMk/>
            <pc:sldMk cId="2663633387" sldId="513"/>
            <ac:spMk id="12" creationId="{197ED90E-40F2-473B-98E0-C08F320A8551}"/>
          </ac:spMkLst>
        </pc:spChg>
      </pc:sldChg>
    </pc:docChg>
  </pc:docChgLst>
  <pc:docChgLst>
    <pc:chgData name="Saldana, Mayra" userId="S::mayra.v.saldana@uth.tmc.edu::de1b2290-bd50-4a20-ae97-a57e2d391acf" providerId="AD" clId="Web-{5E54E475-0066-4BF8-8002-9E8ECE138E7E}"/>
    <pc:docChg chg="modSld">
      <pc:chgData name="Saldana, Mayra" userId="S::mayra.v.saldana@uth.tmc.edu::de1b2290-bd50-4a20-ae97-a57e2d391acf" providerId="AD" clId="Web-{5E54E475-0066-4BF8-8002-9E8ECE138E7E}" dt="2023-08-25T21:58:22.122" v="5" actId="1076"/>
      <pc:docMkLst>
        <pc:docMk/>
      </pc:docMkLst>
      <pc:sldChg chg="addSp delSp modSp">
        <pc:chgData name="Saldana, Mayra" userId="S::mayra.v.saldana@uth.tmc.edu::de1b2290-bd50-4a20-ae97-a57e2d391acf" providerId="AD" clId="Web-{5E54E475-0066-4BF8-8002-9E8ECE138E7E}" dt="2023-08-25T21:58:22.122" v="5" actId="1076"/>
        <pc:sldMkLst>
          <pc:docMk/>
          <pc:sldMk cId="0" sldId="320"/>
        </pc:sldMkLst>
        <pc:spChg chg="add del">
          <ac:chgData name="Saldana, Mayra" userId="S::mayra.v.saldana@uth.tmc.edu::de1b2290-bd50-4a20-ae97-a57e2d391acf" providerId="AD" clId="Web-{5E54E475-0066-4BF8-8002-9E8ECE138E7E}" dt="2023-08-25T21:58:18.278" v="4"/>
          <ac:spMkLst>
            <pc:docMk/>
            <pc:sldMk cId="0" sldId="320"/>
            <ac:spMk id="7" creationId="{DEB3B2F8-5712-4CF6-B124-31CA5CCD52AB}"/>
          </ac:spMkLst>
        </pc:spChg>
        <pc:picChg chg="mod">
          <ac:chgData name="Saldana, Mayra" userId="S::mayra.v.saldana@uth.tmc.edu::de1b2290-bd50-4a20-ae97-a57e2d391acf" providerId="AD" clId="Web-{5E54E475-0066-4BF8-8002-9E8ECE138E7E}" dt="2023-08-25T21:58:22.122" v="5" actId="1076"/>
          <ac:picMkLst>
            <pc:docMk/>
            <pc:sldMk cId="0" sldId="320"/>
            <ac:picMk id="10" creationId="{E33FE340-2DBC-491B-AA1A-D7D94D4A45DE}"/>
          </ac:picMkLst>
        </pc:picChg>
      </pc:sldChg>
    </pc:docChg>
  </pc:docChgLst>
  <pc:docChgLst>
    <pc:chgData name="Saldana, Mayra V" userId="S::mayra.v.saldana@uth.tmc.edu::de1b2290-bd50-4a20-ae97-a57e2d391acf" providerId="AD" clId="Web-{90312CA7-EA2E-4034-B228-DF7F98B24E51}"/>
    <pc:docChg chg="modSld">
      <pc:chgData name="Saldana, Mayra V" userId="S::mayra.v.saldana@uth.tmc.edu::de1b2290-bd50-4a20-ae97-a57e2d391acf" providerId="AD" clId="Web-{90312CA7-EA2E-4034-B228-DF7F98B24E51}" dt="2023-12-05T18:47:18.715" v="4" actId="20577"/>
      <pc:docMkLst>
        <pc:docMk/>
      </pc:docMkLst>
      <pc:sldChg chg="modSp">
        <pc:chgData name="Saldana, Mayra V" userId="S::mayra.v.saldana@uth.tmc.edu::de1b2290-bd50-4a20-ae97-a57e2d391acf" providerId="AD" clId="Web-{90312CA7-EA2E-4034-B228-DF7F98B24E51}" dt="2023-12-05T18:47:18.715" v="4" actId="20577"/>
        <pc:sldMkLst>
          <pc:docMk/>
          <pc:sldMk cId="526170750" sldId="507"/>
        </pc:sldMkLst>
        <pc:spChg chg="mod">
          <ac:chgData name="Saldana, Mayra V" userId="S::mayra.v.saldana@uth.tmc.edu::de1b2290-bd50-4a20-ae97-a57e2d391acf" providerId="AD" clId="Web-{90312CA7-EA2E-4034-B228-DF7F98B24E51}" dt="2023-12-05T18:47:18.715" v="4" actId="20577"/>
          <ac:spMkLst>
            <pc:docMk/>
            <pc:sldMk cId="526170750" sldId="507"/>
            <ac:spMk id="3" creationId="{70DA32B5-4B7E-C6B1-240D-3313CBBE20E4}"/>
          </ac:spMkLst>
        </pc:spChg>
      </pc:sldChg>
    </pc:docChg>
  </pc:docChgLst>
  <pc:docChgLst>
    <pc:chgData name="Saldana, Mayra" userId="S::mayra.v.saldana@uth.tmc.edu::de1b2290-bd50-4a20-ae97-a57e2d391acf" providerId="AD" clId="Web-{07175DA3-061F-4ED6-87EA-879C202BF608}"/>
    <pc:docChg chg="modSld">
      <pc:chgData name="Saldana, Mayra" userId="S::mayra.v.saldana@uth.tmc.edu::de1b2290-bd50-4a20-ae97-a57e2d391acf" providerId="AD" clId="Web-{07175DA3-061F-4ED6-87EA-879C202BF608}" dt="2023-09-06T18:12:49.989" v="79"/>
      <pc:docMkLst>
        <pc:docMk/>
      </pc:docMkLst>
      <pc:sldChg chg="modNotes">
        <pc:chgData name="Saldana, Mayra" userId="S::mayra.v.saldana@uth.tmc.edu::de1b2290-bd50-4a20-ae97-a57e2d391acf" providerId="AD" clId="Web-{07175DA3-061F-4ED6-87EA-879C202BF608}" dt="2023-09-06T18:12:49.989" v="79"/>
        <pc:sldMkLst>
          <pc:docMk/>
          <pc:sldMk cId="3708982989" sldId="504"/>
        </pc:sldMkLst>
      </pc:sldChg>
    </pc:docChg>
  </pc:docChgLst>
  <pc:docChgLst>
    <pc:chgData name="Saldana, Mayra V" userId="S::mayra.v.saldana@uth.tmc.edu::de1b2290-bd50-4a20-ae97-a57e2d391acf" providerId="AD" clId="Web-{FBCC384A-D8C3-45B4-9188-60D39AEBEF90}"/>
    <pc:docChg chg="modSld">
      <pc:chgData name="Saldana, Mayra V" userId="S::mayra.v.saldana@uth.tmc.edu::de1b2290-bd50-4a20-ae97-a57e2d391acf" providerId="AD" clId="Web-{FBCC384A-D8C3-45B4-9188-60D39AEBEF90}" dt="2024-04-10T19:38:10.887" v="3" actId="1076"/>
      <pc:docMkLst>
        <pc:docMk/>
      </pc:docMkLst>
      <pc:sldChg chg="addSp modSp">
        <pc:chgData name="Saldana, Mayra V" userId="S::mayra.v.saldana@uth.tmc.edu::de1b2290-bd50-4a20-ae97-a57e2d391acf" providerId="AD" clId="Web-{FBCC384A-D8C3-45B4-9188-60D39AEBEF90}" dt="2024-04-10T19:38:10.887" v="3" actId="1076"/>
        <pc:sldMkLst>
          <pc:docMk/>
          <pc:sldMk cId="3726167291" sldId="503"/>
        </pc:sldMkLst>
        <pc:picChg chg="add mod">
          <ac:chgData name="Saldana, Mayra V" userId="S::mayra.v.saldana@uth.tmc.edu::de1b2290-bd50-4a20-ae97-a57e2d391acf" providerId="AD" clId="Web-{FBCC384A-D8C3-45B4-9188-60D39AEBEF90}" dt="2024-04-10T19:38:10.887" v="3" actId="1076"/>
          <ac:picMkLst>
            <pc:docMk/>
            <pc:sldMk cId="3726167291" sldId="503"/>
            <ac:picMk id="3" creationId="{40609F6D-58F8-5143-4C3E-725578C6CE00}"/>
          </ac:picMkLst>
        </pc:picChg>
      </pc:sldChg>
    </pc:docChg>
  </pc:docChgLst>
  <pc:docChgLst>
    <pc:chgData name="Saldana, Mayra V" userId="S::mayra.v.saldana@uth.tmc.edu::de1b2290-bd50-4a20-ae97-a57e2d391acf" providerId="AD" clId="Web-{34A6C360-1B7A-48A1-A72B-81F4D0762BF2}"/>
    <pc:docChg chg="modSld">
      <pc:chgData name="Saldana, Mayra V" userId="S::mayra.v.saldana@uth.tmc.edu::de1b2290-bd50-4a20-ae97-a57e2d391acf" providerId="AD" clId="Web-{34A6C360-1B7A-48A1-A72B-81F4D0762BF2}" dt="2023-12-06T17:34:10.848" v="58" actId="20577"/>
      <pc:docMkLst>
        <pc:docMk/>
      </pc:docMkLst>
      <pc:sldChg chg="addSp delSp modSp mod modClrScheme chgLayout">
        <pc:chgData name="Saldana, Mayra V" userId="S::mayra.v.saldana@uth.tmc.edu::de1b2290-bd50-4a20-ae97-a57e2d391acf" providerId="AD" clId="Web-{34A6C360-1B7A-48A1-A72B-81F4D0762BF2}" dt="2023-12-06T17:34:10.848" v="58" actId="20577"/>
        <pc:sldMkLst>
          <pc:docMk/>
          <pc:sldMk cId="2663633387" sldId="513"/>
        </pc:sldMkLst>
        <pc:spChg chg="mod ord">
          <ac:chgData name="Saldana, Mayra V" userId="S::mayra.v.saldana@uth.tmc.edu::de1b2290-bd50-4a20-ae97-a57e2d391acf" providerId="AD" clId="Web-{34A6C360-1B7A-48A1-A72B-81F4D0762BF2}" dt="2023-12-06T17:23:27.475" v="1"/>
          <ac:spMkLst>
            <pc:docMk/>
            <pc:sldMk cId="2663633387" sldId="513"/>
            <ac:spMk id="2" creationId="{3CE560BC-3931-CD29-8E85-BC6E7A65678C}"/>
          </ac:spMkLst>
        </pc:spChg>
        <pc:spChg chg="del">
          <ac:chgData name="Saldana, Mayra V" userId="S::mayra.v.saldana@uth.tmc.edu::de1b2290-bd50-4a20-ae97-a57e2d391acf" providerId="AD" clId="Web-{34A6C360-1B7A-48A1-A72B-81F4D0762BF2}" dt="2023-12-06T17:23:14.537" v="0"/>
          <ac:spMkLst>
            <pc:docMk/>
            <pc:sldMk cId="2663633387" sldId="513"/>
            <ac:spMk id="3" creationId="{55D1B030-4DE1-6F5E-6155-A31500310FE5}"/>
          </ac:spMkLst>
        </pc:spChg>
        <pc:spChg chg="add mod ord">
          <ac:chgData name="Saldana, Mayra V" userId="S::mayra.v.saldana@uth.tmc.edu::de1b2290-bd50-4a20-ae97-a57e2d391acf" providerId="AD" clId="Web-{34A6C360-1B7A-48A1-A72B-81F4D0762BF2}" dt="2023-12-06T17:34:10.848" v="58" actId="20577"/>
          <ac:spMkLst>
            <pc:docMk/>
            <pc:sldMk cId="2663633387" sldId="513"/>
            <ac:spMk id="5" creationId="{ED67C513-1F99-1207-A57B-90F95AAA5565}"/>
          </ac:spMkLst>
        </pc:spChg>
        <pc:picChg chg="add mod ord">
          <ac:chgData name="Saldana, Mayra V" userId="S::mayra.v.saldana@uth.tmc.edu::de1b2290-bd50-4a20-ae97-a57e2d391acf" providerId="AD" clId="Web-{34A6C360-1B7A-48A1-A72B-81F4D0762BF2}" dt="2023-12-06T17:27:50.403" v="23" actId="1076"/>
          <ac:picMkLst>
            <pc:docMk/>
            <pc:sldMk cId="2663633387" sldId="513"/>
            <ac:picMk id="4" creationId="{15D9F78E-E0F1-D768-52C5-71DF75B314A6}"/>
          </ac:picMkLst>
        </pc:picChg>
        <pc:picChg chg="add mod">
          <ac:chgData name="Saldana, Mayra V" userId="S::mayra.v.saldana@uth.tmc.edu::de1b2290-bd50-4a20-ae97-a57e2d391acf" providerId="AD" clId="Web-{34A6C360-1B7A-48A1-A72B-81F4D0762BF2}" dt="2023-12-06T17:27:05.355" v="14" actId="1076"/>
          <ac:picMkLst>
            <pc:docMk/>
            <pc:sldMk cId="2663633387" sldId="513"/>
            <ac:picMk id="6" creationId="{C032D58B-5FF4-7FC9-9779-89F187F18896}"/>
          </ac:picMkLst>
        </pc:picChg>
        <pc:picChg chg="add mod">
          <ac:chgData name="Saldana, Mayra V" userId="S::mayra.v.saldana@uth.tmc.edu::de1b2290-bd50-4a20-ae97-a57e2d391acf" providerId="AD" clId="Web-{34A6C360-1B7A-48A1-A72B-81F4D0762BF2}" dt="2023-12-06T17:28:37.638" v="34" actId="1076"/>
          <ac:picMkLst>
            <pc:docMk/>
            <pc:sldMk cId="2663633387" sldId="513"/>
            <ac:picMk id="7" creationId="{E22E253B-CA85-3E1F-36C2-ABC2C2C5EB9B}"/>
          </ac:picMkLst>
        </pc:picChg>
        <pc:picChg chg="add mod">
          <ac:chgData name="Saldana, Mayra V" userId="S::mayra.v.saldana@uth.tmc.edu::de1b2290-bd50-4a20-ae97-a57e2d391acf" providerId="AD" clId="Web-{34A6C360-1B7A-48A1-A72B-81F4D0762BF2}" dt="2023-12-06T17:27:36.324" v="22" actId="1076"/>
          <ac:picMkLst>
            <pc:docMk/>
            <pc:sldMk cId="2663633387" sldId="513"/>
            <ac:picMk id="8" creationId="{C910AC11-6C79-E7EF-3DC1-3566793DDED8}"/>
          </ac:picMkLst>
        </pc:picChg>
        <pc:picChg chg="add mod">
          <ac:chgData name="Saldana, Mayra V" userId="S::mayra.v.saldana@uth.tmc.edu::de1b2290-bd50-4a20-ae97-a57e2d391acf" providerId="AD" clId="Web-{34A6C360-1B7A-48A1-A72B-81F4D0762BF2}" dt="2023-12-06T17:27:24.965" v="19" actId="1076"/>
          <ac:picMkLst>
            <pc:docMk/>
            <pc:sldMk cId="2663633387" sldId="513"/>
            <ac:picMk id="9" creationId="{A4C55287-1206-184E-2E13-1193B11CBA76}"/>
          </ac:picMkLst>
        </pc:picChg>
      </pc:sldChg>
    </pc:docChg>
  </pc:docChgLst>
  <pc:docChgLst>
    <pc:chgData name="Saldana, Mayra" userId="S::mayra.v.saldana@uth.tmc.edu::de1b2290-bd50-4a20-ae97-a57e2d391acf" providerId="AD" clId="Web-{2135F3BD-2091-8C1C-9434-32565CB73463}"/>
    <pc:docChg chg="addSld delSld modSld sldOrd">
      <pc:chgData name="Saldana, Mayra" userId="S::mayra.v.saldana@uth.tmc.edu::de1b2290-bd50-4a20-ae97-a57e2d391acf" providerId="AD" clId="Web-{2135F3BD-2091-8C1C-9434-32565CB73463}" dt="2023-09-04T19:02:17.285" v="1074" actId="20577"/>
      <pc:docMkLst>
        <pc:docMk/>
      </pc:docMkLst>
      <pc:sldChg chg="modSp">
        <pc:chgData name="Saldana, Mayra" userId="S::mayra.v.saldana@uth.tmc.edu::de1b2290-bd50-4a20-ae97-a57e2d391acf" providerId="AD" clId="Web-{2135F3BD-2091-8C1C-9434-32565CB73463}" dt="2023-09-04T19:00:49.626" v="1060" actId="20577"/>
        <pc:sldMkLst>
          <pc:docMk/>
          <pc:sldMk cId="312367864" sldId="280"/>
        </pc:sldMkLst>
        <pc:spChg chg="mod">
          <ac:chgData name="Saldana, Mayra" userId="S::mayra.v.saldana@uth.tmc.edu::de1b2290-bd50-4a20-ae97-a57e2d391acf" providerId="AD" clId="Web-{2135F3BD-2091-8C1C-9434-32565CB73463}" dt="2023-09-04T18:59:29.404" v="1007" actId="20577"/>
          <ac:spMkLst>
            <pc:docMk/>
            <pc:sldMk cId="312367864" sldId="280"/>
            <ac:spMk id="3" creationId="{00000000-0000-0000-0000-000000000000}"/>
          </ac:spMkLst>
        </pc:spChg>
        <pc:spChg chg="mod">
          <ac:chgData name="Saldana, Mayra" userId="S::mayra.v.saldana@uth.tmc.edu::de1b2290-bd50-4a20-ae97-a57e2d391acf" providerId="AD" clId="Web-{2135F3BD-2091-8C1C-9434-32565CB73463}" dt="2023-09-04T19:00:49.626" v="1060" actId="20577"/>
          <ac:spMkLst>
            <pc:docMk/>
            <pc:sldMk cId="312367864" sldId="280"/>
            <ac:spMk id="7" creationId="{00000000-0000-0000-0000-000000000000}"/>
          </ac:spMkLst>
        </pc:spChg>
      </pc:sldChg>
      <pc:sldChg chg="modSp">
        <pc:chgData name="Saldana, Mayra" userId="S::mayra.v.saldana@uth.tmc.edu::de1b2290-bd50-4a20-ae97-a57e2d391acf" providerId="AD" clId="Web-{2135F3BD-2091-8C1C-9434-32565CB73463}" dt="2023-09-04T17:53:08.213" v="61" actId="20577"/>
        <pc:sldMkLst>
          <pc:docMk/>
          <pc:sldMk cId="886497751" sldId="346"/>
        </pc:sldMkLst>
        <pc:spChg chg="mod">
          <ac:chgData name="Saldana, Mayra" userId="S::mayra.v.saldana@uth.tmc.edu::de1b2290-bd50-4a20-ae97-a57e2d391acf" providerId="AD" clId="Web-{2135F3BD-2091-8C1C-9434-32565CB73463}" dt="2023-09-04T17:53:08.213" v="61" actId="20577"/>
          <ac:spMkLst>
            <pc:docMk/>
            <pc:sldMk cId="886497751" sldId="346"/>
            <ac:spMk id="30" creationId="{287E8960-65C9-428F-8066-2E49B6301B65}"/>
          </ac:spMkLst>
        </pc:spChg>
      </pc:sldChg>
      <pc:sldChg chg="modSp">
        <pc:chgData name="Saldana, Mayra" userId="S::mayra.v.saldana@uth.tmc.edu::de1b2290-bd50-4a20-ae97-a57e2d391acf" providerId="AD" clId="Web-{2135F3BD-2091-8C1C-9434-32565CB73463}" dt="2023-09-04T17:53:58.635" v="67" actId="1076"/>
        <pc:sldMkLst>
          <pc:docMk/>
          <pc:sldMk cId="3852164632" sldId="348"/>
        </pc:sldMkLst>
        <pc:picChg chg="mod">
          <ac:chgData name="Saldana, Mayra" userId="S::mayra.v.saldana@uth.tmc.edu::de1b2290-bd50-4a20-ae97-a57e2d391acf" providerId="AD" clId="Web-{2135F3BD-2091-8C1C-9434-32565CB73463}" dt="2023-09-04T17:53:58.635" v="67" actId="1076"/>
          <ac:picMkLst>
            <pc:docMk/>
            <pc:sldMk cId="3852164632" sldId="348"/>
            <ac:picMk id="18" creationId="{05BCF29F-1F77-4A16-A50A-5AE5B66AE2AE}"/>
          </ac:picMkLst>
        </pc:picChg>
        <pc:picChg chg="mod">
          <ac:chgData name="Saldana, Mayra" userId="S::mayra.v.saldana@uth.tmc.edu::de1b2290-bd50-4a20-ae97-a57e2d391acf" providerId="AD" clId="Web-{2135F3BD-2091-8C1C-9434-32565CB73463}" dt="2023-09-04T17:53:47.385" v="65" actId="1076"/>
          <ac:picMkLst>
            <pc:docMk/>
            <pc:sldMk cId="3852164632" sldId="348"/>
            <ac:picMk id="38" creationId="{ED9A7DD1-7256-4756-ACFA-CB42CF71CFD3}"/>
          </ac:picMkLst>
        </pc:picChg>
        <pc:picChg chg="mod">
          <ac:chgData name="Saldana, Mayra" userId="S::mayra.v.saldana@uth.tmc.edu::de1b2290-bd50-4a20-ae97-a57e2d391acf" providerId="AD" clId="Web-{2135F3BD-2091-8C1C-9434-32565CB73463}" dt="2023-09-04T17:53:55.963" v="66" actId="1076"/>
          <ac:picMkLst>
            <pc:docMk/>
            <pc:sldMk cId="3852164632" sldId="348"/>
            <ac:picMk id="52295" creationId="{36E21398-D40E-A861-C0E4-DAD6D9ED2BBE}"/>
          </ac:picMkLst>
        </pc:picChg>
      </pc:sldChg>
      <pc:sldChg chg="modSp">
        <pc:chgData name="Saldana, Mayra" userId="S::mayra.v.saldana@uth.tmc.edu::de1b2290-bd50-4a20-ae97-a57e2d391acf" providerId="AD" clId="Web-{2135F3BD-2091-8C1C-9434-32565CB73463}" dt="2023-09-04T17:52:21.991" v="59" actId="20577"/>
        <pc:sldMkLst>
          <pc:docMk/>
          <pc:sldMk cId="1058075819" sldId="354"/>
        </pc:sldMkLst>
        <pc:spChg chg="mod">
          <ac:chgData name="Saldana, Mayra" userId="S::mayra.v.saldana@uth.tmc.edu::de1b2290-bd50-4a20-ae97-a57e2d391acf" providerId="AD" clId="Web-{2135F3BD-2091-8C1C-9434-32565CB73463}" dt="2023-09-04T17:52:21.991" v="59" actId="20577"/>
          <ac:spMkLst>
            <pc:docMk/>
            <pc:sldMk cId="1058075819" sldId="354"/>
            <ac:spMk id="9" creationId="{07B7BBBA-EEF9-4D11-8833-0EA0C508D06F}"/>
          </ac:spMkLst>
        </pc:spChg>
      </pc:sldChg>
      <pc:sldChg chg="modSp del">
        <pc:chgData name="Saldana, Mayra" userId="S::mayra.v.saldana@uth.tmc.edu::de1b2290-bd50-4a20-ae97-a57e2d391acf" providerId="AD" clId="Web-{2135F3BD-2091-8C1C-9434-32565CB73463}" dt="2023-09-04T18:01:26.384" v="78"/>
        <pc:sldMkLst>
          <pc:docMk/>
          <pc:sldMk cId="1762161788" sldId="359"/>
        </pc:sldMkLst>
        <pc:picChg chg="mod">
          <ac:chgData name="Saldana, Mayra" userId="S::mayra.v.saldana@uth.tmc.edu::de1b2290-bd50-4a20-ae97-a57e2d391acf" providerId="AD" clId="Web-{2135F3BD-2091-8C1C-9434-32565CB73463}" dt="2023-09-04T17:59:56.475" v="77" actId="14100"/>
          <ac:picMkLst>
            <pc:docMk/>
            <pc:sldMk cId="1762161788" sldId="359"/>
            <ac:picMk id="3" creationId="{8E4CE9D3-F8C4-44E0-B967-FFF73896E1E8}"/>
          </ac:picMkLst>
        </pc:picChg>
      </pc:sldChg>
      <pc:sldChg chg="modSp">
        <pc:chgData name="Saldana, Mayra" userId="S::mayra.v.saldana@uth.tmc.edu::de1b2290-bd50-4a20-ae97-a57e2d391acf" providerId="AD" clId="Web-{2135F3BD-2091-8C1C-9434-32565CB73463}" dt="2023-09-04T17:46:34.324" v="0" actId="20577"/>
        <pc:sldMkLst>
          <pc:docMk/>
          <pc:sldMk cId="2984157715" sldId="498"/>
        </pc:sldMkLst>
        <pc:spChg chg="mod">
          <ac:chgData name="Saldana, Mayra" userId="S::mayra.v.saldana@uth.tmc.edu::de1b2290-bd50-4a20-ae97-a57e2d391acf" providerId="AD" clId="Web-{2135F3BD-2091-8C1C-9434-32565CB73463}" dt="2023-09-04T17:46:34.324" v="0" actId="20577"/>
          <ac:spMkLst>
            <pc:docMk/>
            <pc:sldMk cId="2984157715" sldId="498"/>
            <ac:spMk id="3" creationId="{0F030273-38D9-41BD-BE77-AB96876DF468}"/>
          </ac:spMkLst>
        </pc:spChg>
      </pc:sldChg>
      <pc:sldChg chg="addSp modSp modNotes">
        <pc:chgData name="Saldana, Mayra" userId="S::mayra.v.saldana@uth.tmc.edu::de1b2290-bd50-4a20-ae97-a57e2d391acf" providerId="AD" clId="Web-{2135F3BD-2091-8C1C-9434-32565CB73463}" dt="2023-09-04T18:19:56.530" v="386"/>
        <pc:sldMkLst>
          <pc:docMk/>
          <pc:sldMk cId="1425147964" sldId="499"/>
        </pc:sldMkLst>
        <pc:spChg chg="add mod">
          <ac:chgData name="Saldana, Mayra" userId="S::mayra.v.saldana@uth.tmc.edu::de1b2290-bd50-4a20-ae97-a57e2d391acf" providerId="AD" clId="Web-{2135F3BD-2091-8C1C-9434-32565CB73463}" dt="2023-09-04T17:55:36.279" v="75" actId="1076"/>
          <ac:spMkLst>
            <pc:docMk/>
            <pc:sldMk cId="1425147964" sldId="499"/>
            <ac:spMk id="2" creationId="{3364B516-5E02-D365-77D0-8F6D3B71C455}"/>
          </ac:spMkLst>
        </pc:spChg>
        <pc:spChg chg="add mod">
          <ac:chgData name="Saldana, Mayra" userId="S::mayra.v.saldana@uth.tmc.edu::de1b2290-bd50-4a20-ae97-a57e2d391acf" providerId="AD" clId="Web-{2135F3BD-2091-8C1C-9434-32565CB73463}" dt="2023-09-04T18:12:59.750" v="378" actId="1076"/>
          <ac:spMkLst>
            <pc:docMk/>
            <pc:sldMk cId="1425147964" sldId="499"/>
            <ac:spMk id="3" creationId="{6D851A3A-86CE-8FFF-F1FE-44359F963944}"/>
          </ac:spMkLst>
        </pc:spChg>
        <pc:spChg chg="mod">
          <ac:chgData name="Saldana, Mayra" userId="S::mayra.v.saldana@uth.tmc.edu::de1b2290-bd50-4a20-ae97-a57e2d391acf" providerId="AD" clId="Web-{2135F3BD-2091-8C1C-9434-32565CB73463}" dt="2023-09-04T17:55:43.888" v="76" actId="1076"/>
          <ac:spMkLst>
            <pc:docMk/>
            <pc:sldMk cId="1425147964" sldId="499"/>
            <ac:spMk id="9" creationId="{8E069FCC-6305-421C-A444-4407190C28D5}"/>
          </ac:spMkLst>
        </pc:spChg>
        <pc:cxnChg chg="mod">
          <ac:chgData name="Saldana, Mayra" userId="S::mayra.v.saldana@uth.tmc.edu::de1b2290-bd50-4a20-ae97-a57e2d391acf" providerId="AD" clId="Web-{2135F3BD-2091-8C1C-9434-32565CB73463}" dt="2023-09-04T17:55:43.888" v="76" actId="1076"/>
          <ac:cxnSpMkLst>
            <pc:docMk/>
            <pc:sldMk cId="1425147964" sldId="499"/>
            <ac:cxnSpMk id="22" creationId="{9B85401E-10CE-4723-9015-066BC037B131}"/>
          </ac:cxnSpMkLst>
        </pc:cxnChg>
      </pc:sldChg>
      <pc:sldChg chg="addSp delSp modSp new modNotes">
        <pc:chgData name="Saldana, Mayra" userId="S::mayra.v.saldana@uth.tmc.edu::de1b2290-bd50-4a20-ae97-a57e2d391acf" providerId="AD" clId="Web-{2135F3BD-2091-8C1C-9434-32565CB73463}" dt="2023-09-04T18:39:52.131" v="680" actId="1076"/>
        <pc:sldMkLst>
          <pc:docMk/>
          <pc:sldMk cId="2461345438" sldId="501"/>
        </pc:sldMkLst>
        <pc:spChg chg="mod">
          <ac:chgData name="Saldana, Mayra" userId="S::mayra.v.saldana@uth.tmc.edu::de1b2290-bd50-4a20-ae97-a57e2d391acf" providerId="AD" clId="Web-{2135F3BD-2091-8C1C-9434-32565CB73463}" dt="2023-09-04T18:39:52.131" v="680" actId="1076"/>
          <ac:spMkLst>
            <pc:docMk/>
            <pc:sldMk cId="2461345438" sldId="501"/>
            <ac:spMk id="2" creationId="{9DA76848-6D6F-A4F7-4C11-308D5A8559BC}"/>
          </ac:spMkLst>
        </pc:spChg>
        <pc:spChg chg="add mod">
          <ac:chgData name="Saldana, Mayra" userId="S::mayra.v.saldana@uth.tmc.edu::de1b2290-bd50-4a20-ae97-a57e2d391acf" providerId="AD" clId="Web-{2135F3BD-2091-8C1C-9434-32565CB73463}" dt="2023-09-04T18:36:22.093" v="560" actId="14100"/>
          <ac:spMkLst>
            <pc:docMk/>
            <pc:sldMk cId="2461345438" sldId="501"/>
            <ac:spMk id="6" creationId="{F445B655-428C-E065-D14C-342050CCE731}"/>
          </ac:spMkLst>
        </pc:spChg>
        <pc:spChg chg="add del mod">
          <ac:chgData name="Saldana, Mayra" userId="S::mayra.v.saldana@uth.tmc.edu::de1b2290-bd50-4a20-ae97-a57e2d391acf" providerId="AD" clId="Web-{2135F3BD-2091-8C1C-9434-32565CB73463}" dt="2023-09-04T18:39:24.771" v="659"/>
          <ac:spMkLst>
            <pc:docMk/>
            <pc:sldMk cId="2461345438" sldId="501"/>
            <ac:spMk id="8" creationId="{2B765CCA-587E-2AF3-61A1-DCE9183AA2EE}"/>
          </ac:spMkLst>
        </pc:spChg>
        <pc:picChg chg="del mod">
          <ac:chgData name="Saldana, Mayra" userId="S::mayra.v.saldana@uth.tmc.edu::de1b2290-bd50-4a20-ae97-a57e2d391acf" providerId="AD" clId="Web-{2135F3BD-2091-8C1C-9434-32565CB73463}" dt="2023-09-04T18:37:58.096" v="587"/>
          <ac:picMkLst>
            <pc:docMk/>
            <pc:sldMk cId="2461345438" sldId="501"/>
            <ac:picMk id="4" creationId="{AB0E1ECF-B23D-6774-1509-A5645B6EFCA9}"/>
          </ac:picMkLst>
        </pc:picChg>
        <pc:picChg chg="add mod">
          <ac:chgData name="Saldana, Mayra" userId="S::mayra.v.saldana@uth.tmc.edu::de1b2290-bd50-4a20-ae97-a57e2d391acf" providerId="AD" clId="Web-{2135F3BD-2091-8C1C-9434-32565CB73463}" dt="2023-09-04T18:33:34.275" v="421" actId="1076"/>
          <ac:picMkLst>
            <pc:docMk/>
            <pc:sldMk cId="2461345438" sldId="501"/>
            <ac:picMk id="5" creationId="{2B0C4FA5-F557-735E-3F55-CACB41E718A6}"/>
          </ac:picMkLst>
        </pc:picChg>
      </pc:sldChg>
      <pc:sldChg chg="add del">
        <pc:chgData name="Saldana, Mayra" userId="S::mayra.v.saldana@uth.tmc.edu::de1b2290-bd50-4a20-ae97-a57e2d391acf" providerId="AD" clId="Web-{2135F3BD-2091-8C1C-9434-32565CB73463}" dt="2023-09-04T18:39:55.897" v="681"/>
        <pc:sldMkLst>
          <pc:docMk/>
          <pc:sldMk cId="4071776991" sldId="502"/>
        </pc:sldMkLst>
      </pc:sldChg>
      <pc:sldChg chg="addSp delSp modSp mod modClrScheme chgLayout">
        <pc:chgData name="Saldana, Mayra" userId="S::mayra.v.saldana@uth.tmc.edu::de1b2290-bd50-4a20-ae97-a57e2d391acf" providerId="AD" clId="Web-{2135F3BD-2091-8C1C-9434-32565CB73463}" dt="2023-09-04T18:52:34.250" v="1004" actId="14100"/>
        <pc:sldMkLst>
          <pc:docMk/>
          <pc:sldMk cId="3726167291" sldId="503"/>
        </pc:sldMkLst>
        <pc:spChg chg="mod ord">
          <ac:chgData name="Saldana, Mayra" userId="S::mayra.v.saldana@uth.tmc.edu::de1b2290-bd50-4a20-ae97-a57e2d391acf" providerId="AD" clId="Web-{2135F3BD-2091-8C1C-9434-32565CB73463}" dt="2023-09-04T18:48:21.554" v="974" actId="14100"/>
          <ac:spMkLst>
            <pc:docMk/>
            <pc:sldMk cId="3726167291" sldId="503"/>
            <ac:spMk id="2" creationId="{3309158F-015E-F4F7-2792-64F21D0E1019}"/>
          </ac:spMkLst>
        </pc:spChg>
        <pc:spChg chg="del">
          <ac:chgData name="Saldana, Mayra" userId="S::mayra.v.saldana@uth.tmc.edu::de1b2290-bd50-4a20-ae97-a57e2d391acf" providerId="AD" clId="Web-{2135F3BD-2091-8C1C-9434-32565CB73463}" dt="2023-09-04T18:40:20.976" v="682"/>
          <ac:spMkLst>
            <pc:docMk/>
            <pc:sldMk cId="3726167291" sldId="503"/>
            <ac:spMk id="3" creationId="{4640B630-A541-002C-C61D-B639C0CBEB0B}"/>
          </ac:spMkLst>
        </pc:spChg>
        <pc:spChg chg="add mod">
          <ac:chgData name="Saldana, Mayra" userId="S::mayra.v.saldana@uth.tmc.edu::de1b2290-bd50-4a20-ae97-a57e2d391acf" providerId="AD" clId="Web-{2135F3BD-2091-8C1C-9434-32565CB73463}" dt="2023-09-04T18:48:12.663" v="972" actId="20577"/>
          <ac:spMkLst>
            <pc:docMk/>
            <pc:sldMk cId="3726167291" sldId="503"/>
            <ac:spMk id="4" creationId="{5C7A0306-9516-A21A-DB07-C1136AA56DEE}"/>
          </ac:spMkLst>
        </pc:spChg>
        <pc:spChg chg="add mod ord">
          <ac:chgData name="Saldana, Mayra" userId="S::mayra.v.saldana@uth.tmc.edu::de1b2290-bd50-4a20-ae97-a57e2d391acf" providerId="AD" clId="Web-{2135F3BD-2091-8C1C-9434-32565CB73463}" dt="2023-09-04T18:47:55.100" v="971"/>
          <ac:spMkLst>
            <pc:docMk/>
            <pc:sldMk cId="3726167291" sldId="503"/>
            <ac:spMk id="5" creationId="{04E185BA-8187-B7F0-D68D-4EEA6EDD6C11}"/>
          </ac:spMkLst>
        </pc:spChg>
        <pc:spChg chg="add mod ord">
          <ac:chgData name="Saldana, Mayra" userId="S::mayra.v.saldana@uth.tmc.edu::de1b2290-bd50-4a20-ae97-a57e2d391acf" providerId="AD" clId="Web-{2135F3BD-2091-8C1C-9434-32565CB73463}" dt="2023-09-04T18:52:34.250" v="1004" actId="14100"/>
          <ac:spMkLst>
            <pc:docMk/>
            <pc:sldMk cId="3726167291" sldId="503"/>
            <ac:spMk id="6" creationId="{5559D96D-307D-EDE5-D6E6-B85ED286BFF3}"/>
          </ac:spMkLst>
        </pc:spChg>
      </pc:sldChg>
      <pc:sldChg chg="addSp delSp modSp ord">
        <pc:chgData name="Saldana, Mayra" userId="S::mayra.v.saldana@uth.tmc.edu::de1b2290-bd50-4a20-ae97-a57e2d391acf" providerId="AD" clId="Web-{2135F3BD-2091-8C1C-9434-32565CB73463}" dt="2023-09-04T19:02:17.285" v="1074" actId="20577"/>
        <pc:sldMkLst>
          <pc:docMk/>
          <pc:sldMk cId="3708982989" sldId="504"/>
        </pc:sldMkLst>
        <pc:spChg chg="mod">
          <ac:chgData name="Saldana, Mayra" userId="S::mayra.v.saldana@uth.tmc.edu::de1b2290-bd50-4a20-ae97-a57e2d391acf" providerId="AD" clId="Web-{2135F3BD-2091-8C1C-9434-32565CB73463}" dt="2023-09-04T18:42:21.574" v="773" actId="1076"/>
          <ac:spMkLst>
            <pc:docMk/>
            <pc:sldMk cId="3708982989" sldId="504"/>
            <ac:spMk id="2" creationId="{536A370D-8F58-9F9E-8B9F-228B09240E2F}"/>
          </ac:spMkLst>
        </pc:spChg>
        <pc:spChg chg="del">
          <ac:chgData name="Saldana, Mayra" userId="S::mayra.v.saldana@uth.tmc.edu::de1b2290-bd50-4a20-ae97-a57e2d391acf" providerId="AD" clId="Web-{2135F3BD-2091-8C1C-9434-32565CB73463}" dt="2023-09-04T18:42:03.792" v="766"/>
          <ac:spMkLst>
            <pc:docMk/>
            <pc:sldMk cId="3708982989" sldId="504"/>
            <ac:spMk id="3" creationId="{1637B9AB-31F3-6731-D187-689023C6205B}"/>
          </ac:spMkLst>
        </pc:spChg>
        <pc:spChg chg="add mod">
          <ac:chgData name="Saldana, Mayra" userId="S::mayra.v.saldana@uth.tmc.edu::de1b2290-bd50-4a20-ae97-a57e2d391acf" providerId="AD" clId="Web-{2135F3BD-2091-8C1C-9434-32565CB73463}" dt="2023-09-04T19:02:17.285" v="1074" actId="20577"/>
          <ac:spMkLst>
            <pc:docMk/>
            <pc:sldMk cId="3708982989" sldId="504"/>
            <ac:spMk id="5" creationId="{7E397E33-625C-98BA-160E-23F5F6640DCB}"/>
          </ac:spMkLst>
        </pc:spChg>
      </pc:sldChg>
      <pc:sldChg chg="modSp add ord replId">
        <pc:chgData name="Saldana, Mayra" userId="S::mayra.v.saldana@uth.tmc.edu::de1b2290-bd50-4a20-ae97-a57e2d391acf" providerId="AD" clId="Web-{2135F3BD-2091-8C1C-9434-32565CB73463}" dt="2023-09-04T19:01:43.534" v="1064" actId="20577"/>
        <pc:sldMkLst>
          <pc:docMk/>
          <pc:sldMk cId="3044426274" sldId="505"/>
        </pc:sldMkLst>
        <pc:spChg chg="mod">
          <ac:chgData name="Saldana, Mayra" userId="S::mayra.v.saldana@uth.tmc.edu::de1b2290-bd50-4a20-ae97-a57e2d391acf" providerId="AD" clId="Web-{2135F3BD-2091-8C1C-9434-32565CB73463}" dt="2023-09-04T19:01:43.534" v="1064" actId="20577"/>
          <ac:spMkLst>
            <pc:docMk/>
            <pc:sldMk cId="3044426274" sldId="505"/>
            <ac:spMk id="3" creationId="{00000000-0000-0000-0000-000000000000}"/>
          </ac:spMkLst>
        </pc:spChg>
      </pc:sldChg>
    </pc:docChg>
  </pc:docChgLst>
  <pc:docChgLst>
    <pc:chgData name="Saldana, Mayra" userId="S::mayra.v.saldana@uth.tmc.edu::de1b2290-bd50-4a20-ae97-a57e2d391acf" providerId="AD" clId="Web-{BB26D6CE-7F88-4CAA-AC7E-7441D53A9646}"/>
    <pc:docChg chg="addSld modSld">
      <pc:chgData name="Saldana, Mayra" userId="S::mayra.v.saldana@uth.tmc.edu::de1b2290-bd50-4a20-ae97-a57e2d391acf" providerId="AD" clId="Web-{BB26D6CE-7F88-4CAA-AC7E-7441D53A9646}" dt="2023-08-21T19:36:25.154" v="1" actId="20577"/>
      <pc:docMkLst>
        <pc:docMk/>
      </pc:docMkLst>
      <pc:sldChg chg="modSp new">
        <pc:chgData name="Saldana, Mayra" userId="S::mayra.v.saldana@uth.tmc.edu::de1b2290-bd50-4a20-ae97-a57e2d391acf" providerId="AD" clId="Web-{BB26D6CE-7F88-4CAA-AC7E-7441D53A9646}" dt="2023-08-21T19:36:25.154" v="1" actId="20577"/>
        <pc:sldMkLst>
          <pc:docMk/>
          <pc:sldMk cId="2214099962" sldId="501"/>
        </pc:sldMkLst>
        <pc:spChg chg="mod">
          <ac:chgData name="Saldana, Mayra" userId="S::mayra.v.saldana@uth.tmc.edu::de1b2290-bd50-4a20-ae97-a57e2d391acf" providerId="AD" clId="Web-{BB26D6CE-7F88-4CAA-AC7E-7441D53A9646}" dt="2023-08-21T19:36:25.154" v="1" actId="20577"/>
          <ac:spMkLst>
            <pc:docMk/>
            <pc:sldMk cId="2214099962" sldId="501"/>
            <ac:spMk id="3" creationId="{5793D5ED-D0A9-999A-06F5-80F24E52C881}"/>
          </ac:spMkLst>
        </pc:spChg>
      </pc:sldChg>
    </pc:docChg>
  </pc:docChgLst>
  <pc:docChgLst>
    <pc:chgData name="Saldana, Mayra" userId="S::mayra.v.saldana@uth.tmc.edu::de1b2290-bd50-4a20-ae97-a57e2d391acf" providerId="AD" clId="Web-{C0E9661E-C201-49D8-A6B2-AA94AF4B6F13}"/>
    <pc:docChg chg="modSld">
      <pc:chgData name="Saldana, Mayra" userId="S::mayra.v.saldana@uth.tmc.edu::de1b2290-bd50-4a20-ae97-a57e2d391acf" providerId="AD" clId="Web-{C0E9661E-C201-49D8-A6B2-AA94AF4B6F13}" dt="2023-08-17T15:54:56.855" v="21" actId="20577"/>
      <pc:docMkLst>
        <pc:docMk/>
      </pc:docMkLst>
      <pc:sldChg chg="modSp">
        <pc:chgData name="Saldana, Mayra" userId="S::mayra.v.saldana@uth.tmc.edu::de1b2290-bd50-4a20-ae97-a57e2d391acf" providerId="AD" clId="Web-{C0E9661E-C201-49D8-A6B2-AA94AF4B6F13}" dt="2023-08-17T15:53:18.930" v="17" actId="1076"/>
        <pc:sldMkLst>
          <pc:docMk/>
          <pc:sldMk cId="1057261086" sldId="256"/>
        </pc:sldMkLst>
        <pc:spChg chg="mod">
          <ac:chgData name="Saldana, Mayra" userId="S::mayra.v.saldana@uth.tmc.edu::de1b2290-bd50-4a20-ae97-a57e2d391acf" providerId="AD" clId="Web-{C0E9661E-C201-49D8-A6B2-AA94AF4B6F13}" dt="2023-08-17T15:53:18.930" v="17" actId="1076"/>
          <ac:spMkLst>
            <pc:docMk/>
            <pc:sldMk cId="1057261086" sldId="256"/>
            <ac:spMk id="35" creationId="{78856DA5-34E5-4F6A-A037-DC723EEF48C7}"/>
          </ac:spMkLst>
        </pc:spChg>
      </pc:sldChg>
      <pc:sldChg chg="delSp">
        <pc:chgData name="Saldana, Mayra" userId="S::mayra.v.saldana@uth.tmc.edu::de1b2290-bd50-4a20-ae97-a57e2d391acf" providerId="AD" clId="Web-{C0E9661E-C201-49D8-A6B2-AA94AF4B6F13}" dt="2023-08-17T15:53:23.430" v="18"/>
        <pc:sldMkLst>
          <pc:docMk/>
          <pc:sldMk cId="1914853657" sldId="258"/>
        </pc:sldMkLst>
        <pc:picChg chg="del">
          <ac:chgData name="Saldana, Mayra" userId="S::mayra.v.saldana@uth.tmc.edu::de1b2290-bd50-4a20-ae97-a57e2d391acf" providerId="AD" clId="Web-{C0E9661E-C201-49D8-A6B2-AA94AF4B6F13}" dt="2023-08-17T15:53:23.430" v="18"/>
          <ac:picMkLst>
            <pc:docMk/>
            <pc:sldMk cId="1914853657" sldId="258"/>
            <ac:picMk id="5" creationId="{3E68DAFD-9C70-4130-8D81-E504C98E36A5}"/>
          </ac:picMkLst>
        </pc:picChg>
      </pc:sldChg>
      <pc:sldChg chg="modSp">
        <pc:chgData name="Saldana, Mayra" userId="S::mayra.v.saldana@uth.tmc.edu::de1b2290-bd50-4a20-ae97-a57e2d391acf" providerId="AD" clId="Web-{C0E9661E-C201-49D8-A6B2-AA94AF4B6F13}" dt="2023-08-17T15:54:56.855" v="21" actId="20577"/>
        <pc:sldMkLst>
          <pc:docMk/>
          <pc:sldMk cId="0" sldId="320"/>
        </pc:sldMkLst>
        <pc:spChg chg="mod">
          <ac:chgData name="Saldana, Mayra" userId="S::mayra.v.saldana@uth.tmc.edu::de1b2290-bd50-4a20-ae97-a57e2d391acf" providerId="AD" clId="Web-{C0E9661E-C201-49D8-A6B2-AA94AF4B6F13}" dt="2023-08-17T15:54:56.855" v="21" actId="20577"/>
          <ac:spMkLst>
            <pc:docMk/>
            <pc:sldMk cId="0" sldId="320"/>
            <ac:spMk id="7174" creationId="{53644247-DFEA-4A75-AFCC-29C5DD6A1336}"/>
          </ac:spMkLst>
        </pc:spChg>
      </pc:sldChg>
    </pc:docChg>
  </pc:docChgLst>
  <pc:docChgLst>
    <pc:chgData name="Zolezzi, Maria E" userId="S::maria.e.zolezzi@uth.tmc.edu::18ef77e6-55fe-4b8e-bcc0-ccc0d46c8777" providerId="AD" clId="Web-{78BB41A9-270C-428F-8C51-DC6BB3309510}"/>
    <pc:docChg chg="modSld">
      <pc:chgData name="Zolezzi, Maria E" userId="S::maria.e.zolezzi@uth.tmc.edu::18ef77e6-55fe-4b8e-bcc0-ccc0d46c8777" providerId="AD" clId="Web-{78BB41A9-270C-428F-8C51-DC6BB3309510}" dt="2023-09-14T18:43:17.218" v="1"/>
      <pc:docMkLst>
        <pc:docMk/>
      </pc:docMkLst>
      <pc:sldChg chg="delSp modSp">
        <pc:chgData name="Zolezzi, Maria E" userId="S::maria.e.zolezzi@uth.tmc.edu::18ef77e6-55fe-4b8e-bcc0-ccc0d46c8777" providerId="AD" clId="Web-{78BB41A9-270C-428F-8C51-DC6BB3309510}" dt="2023-09-14T18:43:17.218" v="1"/>
        <pc:sldMkLst>
          <pc:docMk/>
          <pc:sldMk cId="1914853657" sldId="258"/>
        </pc:sldMkLst>
        <pc:spChg chg="del mod">
          <ac:chgData name="Zolezzi, Maria E" userId="S::maria.e.zolezzi@uth.tmc.edu::18ef77e6-55fe-4b8e-bcc0-ccc0d46c8777" providerId="AD" clId="Web-{78BB41A9-270C-428F-8C51-DC6BB3309510}" dt="2023-09-14T18:43:17.218" v="1"/>
          <ac:spMkLst>
            <pc:docMk/>
            <pc:sldMk cId="1914853657" sldId="258"/>
            <ac:spMk id="6" creationId="{08C4DC9F-5CCE-AD1D-44B8-40DB926ECCD9}"/>
          </ac:spMkLst>
        </pc:spChg>
      </pc:sldChg>
    </pc:docChg>
  </pc:docChgLst>
  <pc:docChgLst>
    <pc:chgData name="Saldana, Mayra V" userId="S::mayra.v.saldana@uth.tmc.edu::de1b2290-bd50-4a20-ae97-a57e2d391acf" providerId="AD" clId="Web-{12E5A3C2-7771-45D7-834E-C175F1CC0A7F}"/>
    <pc:docChg chg="modSld">
      <pc:chgData name="Saldana, Mayra V" userId="S::mayra.v.saldana@uth.tmc.edu::de1b2290-bd50-4a20-ae97-a57e2d391acf" providerId="AD" clId="Web-{12E5A3C2-7771-45D7-834E-C175F1CC0A7F}" dt="2023-12-11T17:06:27.804" v="7" actId="14100"/>
      <pc:docMkLst>
        <pc:docMk/>
      </pc:docMkLst>
      <pc:sldChg chg="delSp modSp">
        <pc:chgData name="Saldana, Mayra V" userId="S::mayra.v.saldana@uth.tmc.edu::de1b2290-bd50-4a20-ae97-a57e2d391acf" providerId="AD" clId="Web-{12E5A3C2-7771-45D7-834E-C175F1CC0A7F}" dt="2023-12-11T17:06:27.804" v="7" actId="14100"/>
        <pc:sldMkLst>
          <pc:docMk/>
          <pc:sldMk cId="2663633387" sldId="513"/>
        </pc:sldMkLst>
        <pc:spChg chg="mod">
          <ac:chgData name="Saldana, Mayra V" userId="S::mayra.v.saldana@uth.tmc.edu::de1b2290-bd50-4a20-ae97-a57e2d391acf" providerId="AD" clId="Web-{12E5A3C2-7771-45D7-834E-C175F1CC0A7F}" dt="2023-12-11T17:06:12.569" v="2" actId="20577"/>
          <ac:spMkLst>
            <pc:docMk/>
            <pc:sldMk cId="2663633387" sldId="513"/>
            <ac:spMk id="10" creationId="{6BD33786-E836-46D6-9BD2-B9335EBBEE8B}"/>
          </ac:spMkLst>
        </pc:spChg>
        <pc:spChg chg="mod">
          <ac:chgData name="Saldana, Mayra V" userId="S::mayra.v.saldana@uth.tmc.edu::de1b2290-bd50-4a20-ae97-a57e2d391acf" providerId="AD" clId="Web-{12E5A3C2-7771-45D7-834E-C175F1CC0A7F}" dt="2023-12-11T17:06:16.663" v="3" actId="1076"/>
          <ac:spMkLst>
            <pc:docMk/>
            <pc:sldMk cId="2663633387" sldId="513"/>
            <ac:spMk id="12" creationId="{197ED90E-40F2-473B-98E0-C08F320A8551}"/>
          </ac:spMkLst>
        </pc:spChg>
        <pc:picChg chg="mod">
          <ac:chgData name="Saldana, Mayra V" userId="S::mayra.v.saldana@uth.tmc.edu::de1b2290-bd50-4a20-ae97-a57e2d391acf" providerId="AD" clId="Web-{12E5A3C2-7771-45D7-834E-C175F1CC0A7F}" dt="2023-12-11T17:05:57.459" v="0" actId="1076"/>
          <ac:picMkLst>
            <pc:docMk/>
            <pc:sldMk cId="2663633387" sldId="513"/>
            <ac:picMk id="4" creationId="{15D9F78E-E0F1-D768-52C5-71DF75B314A6}"/>
          </ac:picMkLst>
        </pc:picChg>
        <pc:picChg chg="mod">
          <ac:chgData name="Saldana, Mayra V" userId="S::mayra.v.saldana@uth.tmc.edu::de1b2290-bd50-4a20-ae97-a57e2d391acf" providerId="AD" clId="Web-{12E5A3C2-7771-45D7-834E-C175F1CC0A7F}" dt="2023-12-11T17:06:27.804" v="7" actId="14100"/>
          <ac:picMkLst>
            <pc:docMk/>
            <pc:sldMk cId="2663633387" sldId="513"/>
            <ac:picMk id="6" creationId="{C032D58B-5FF4-7FC9-9779-89F187F18896}"/>
          </ac:picMkLst>
        </pc:picChg>
        <pc:picChg chg="del">
          <ac:chgData name="Saldana, Mayra V" userId="S::mayra.v.saldana@uth.tmc.edu::de1b2290-bd50-4a20-ae97-a57e2d391acf" providerId="AD" clId="Web-{12E5A3C2-7771-45D7-834E-C175F1CC0A7F}" dt="2023-12-11T17:06:20.163" v="4"/>
          <ac:picMkLst>
            <pc:docMk/>
            <pc:sldMk cId="2663633387" sldId="513"/>
            <ac:picMk id="8" creationId="{C910AC11-6C79-E7EF-3DC1-3566793DDED8}"/>
          </ac:picMkLst>
        </pc:picChg>
        <pc:picChg chg="mod">
          <ac:chgData name="Saldana, Mayra V" userId="S::mayra.v.saldana@uth.tmc.edu::de1b2290-bd50-4a20-ae97-a57e2d391acf" providerId="AD" clId="Web-{12E5A3C2-7771-45D7-834E-C175F1CC0A7F}" dt="2023-12-11T17:06:22.788" v="5" actId="1076"/>
          <ac:picMkLst>
            <pc:docMk/>
            <pc:sldMk cId="2663633387" sldId="513"/>
            <ac:picMk id="11" creationId="{F2C8DA1D-53EE-48C3-91F2-CCD4C6D0B111}"/>
          </ac:picMkLst>
        </pc:picChg>
      </pc:sldChg>
    </pc:docChg>
  </pc:docChgLst>
  <pc:docChgLst>
    <pc:chgData name="Saldana, Mayra" userId="S::mayra.v.saldana@uth.tmc.edu::de1b2290-bd50-4a20-ae97-a57e2d391acf" providerId="AD" clId="Web-{FC375A2F-80D2-46C0-B2D2-76CE754E1D74}"/>
    <pc:docChg chg="addSld delSld modSld">
      <pc:chgData name="Saldana, Mayra" userId="S::mayra.v.saldana@uth.tmc.edu::de1b2290-bd50-4a20-ae97-a57e2d391acf" providerId="AD" clId="Web-{FC375A2F-80D2-46C0-B2D2-76CE754E1D74}" dt="2023-09-04T19:12:10.872" v="127" actId="1076"/>
      <pc:docMkLst>
        <pc:docMk/>
      </pc:docMkLst>
      <pc:sldChg chg="addSp delSp modSp">
        <pc:chgData name="Saldana, Mayra" userId="S::mayra.v.saldana@uth.tmc.edu::de1b2290-bd50-4a20-ae97-a57e2d391acf" providerId="AD" clId="Web-{FC375A2F-80D2-46C0-B2D2-76CE754E1D74}" dt="2023-09-04T18:24:36.739" v="1"/>
        <pc:sldMkLst>
          <pc:docMk/>
          <pc:sldMk cId="1914853657" sldId="258"/>
        </pc:sldMkLst>
        <pc:picChg chg="add del mod">
          <ac:chgData name="Saldana, Mayra" userId="S::mayra.v.saldana@uth.tmc.edu::de1b2290-bd50-4a20-ae97-a57e2d391acf" providerId="AD" clId="Web-{FC375A2F-80D2-46C0-B2D2-76CE754E1D74}" dt="2023-09-04T18:24:36.739" v="1"/>
          <ac:picMkLst>
            <pc:docMk/>
            <pc:sldMk cId="1914853657" sldId="258"/>
            <ac:picMk id="4" creationId="{B1F5A1B6-2BB5-B5A0-2CA1-FCD17A4DCCCD}"/>
          </ac:picMkLst>
        </pc:picChg>
      </pc:sldChg>
      <pc:sldChg chg="delSp modSp">
        <pc:chgData name="Saldana, Mayra" userId="S::mayra.v.saldana@uth.tmc.edu::de1b2290-bd50-4a20-ae97-a57e2d391acf" providerId="AD" clId="Web-{FC375A2F-80D2-46C0-B2D2-76CE754E1D74}" dt="2023-09-04T19:10:48.479" v="117" actId="20577"/>
        <pc:sldMkLst>
          <pc:docMk/>
          <pc:sldMk cId="1058075819" sldId="354"/>
        </pc:sldMkLst>
        <pc:spChg chg="mod">
          <ac:chgData name="Saldana, Mayra" userId="S::mayra.v.saldana@uth.tmc.edu::de1b2290-bd50-4a20-ae97-a57e2d391acf" providerId="AD" clId="Web-{FC375A2F-80D2-46C0-B2D2-76CE754E1D74}" dt="2023-09-04T19:10:48.479" v="117" actId="20577"/>
          <ac:spMkLst>
            <pc:docMk/>
            <pc:sldMk cId="1058075819" sldId="354"/>
            <ac:spMk id="9" creationId="{07B7BBBA-EEF9-4D11-8833-0EA0C508D06F}"/>
          </ac:spMkLst>
        </pc:spChg>
        <pc:picChg chg="del">
          <ac:chgData name="Saldana, Mayra" userId="S::mayra.v.saldana@uth.tmc.edu::de1b2290-bd50-4a20-ae97-a57e2d391acf" providerId="AD" clId="Web-{FC375A2F-80D2-46C0-B2D2-76CE754E1D74}" dt="2023-09-04T19:10:40.056" v="115"/>
          <ac:picMkLst>
            <pc:docMk/>
            <pc:sldMk cId="1058075819" sldId="354"/>
            <ac:picMk id="3" creationId="{CB442BF7-191F-4894-BC01-71AD59E45DB9}"/>
          </ac:picMkLst>
        </pc:picChg>
      </pc:sldChg>
      <pc:sldChg chg="addSp delSp modSp">
        <pc:chgData name="Saldana, Mayra" userId="S::mayra.v.saldana@uth.tmc.edu::de1b2290-bd50-4a20-ae97-a57e2d391acf" providerId="AD" clId="Web-{FC375A2F-80D2-46C0-B2D2-76CE754E1D74}" dt="2023-09-04T18:24:43.614" v="3" actId="14100"/>
        <pc:sldMkLst>
          <pc:docMk/>
          <pc:sldMk cId="2461345438" sldId="501"/>
        </pc:sldMkLst>
        <pc:spChg chg="del">
          <ac:chgData name="Saldana, Mayra" userId="S::mayra.v.saldana@uth.tmc.edu::de1b2290-bd50-4a20-ae97-a57e2d391acf" providerId="AD" clId="Web-{FC375A2F-80D2-46C0-B2D2-76CE754E1D74}" dt="2023-09-04T18:24:40.333" v="2"/>
          <ac:spMkLst>
            <pc:docMk/>
            <pc:sldMk cId="2461345438" sldId="501"/>
            <ac:spMk id="3" creationId="{2D77B4B8-5D8A-CC17-F15B-9FF594B67AAF}"/>
          </ac:spMkLst>
        </pc:spChg>
        <pc:picChg chg="add mod ord">
          <ac:chgData name="Saldana, Mayra" userId="S::mayra.v.saldana@uth.tmc.edu::de1b2290-bd50-4a20-ae97-a57e2d391acf" providerId="AD" clId="Web-{FC375A2F-80D2-46C0-B2D2-76CE754E1D74}" dt="2023-09-04T18:24:43.614" v="3" actId="14100"/>
          <ac:picMkLst>
            <pc:docMk/>
            <pc:sldMk cId="2461345438" sldId="501"/>
            <ac:picMk id="4" creationId="{AB0E1ECF-B23D-6774-1509-A5645B6EFCA9}"/>
          </ac:picMkLst>
        </pc:picChg>
      </pc:sldChg>
      <pc:sldChg chg="modSp new">
        <pc:chgData name="Saldana, Mayra" userId="S::mayra.v.saldana@uth.tmc.edu::de1b2290-bd50-4a20-ae97-a57e2d391acf" providerId="AD" clId="Web-{FC375A2F-80D2-46C0-B2D2-76CE754E1D74}" dt="2023-09-04T18:25:52.194" v="9" actId="20577"/>
        <pc:sldMkLst>
          <pc:docMk/>
          <pc:sldMk cId="4071776991" sldId="502"/>
        </pc:sldMkLst>
        <pc:spChg chg="mod">
          <ac:chgData name="Saldana, Mayra" userId="S::mayra.v.saldana@uth.tmc.edu::de1b2290-bd50-4a20-ae97-a57e2d391acf" providerId="AD" clId="Web-{FC375A2F-80D2-46C0-B2D2-76CE754E1D74}" dt="2023-09-04T18:25:52.194" v="9" actId="20577"/>
          <ac:spMkLst>
            <pc:docMk/>
            <pc:sldMk cId="4071776991" sldId="502"/>
            <ac:spMk id="2" creationId="{B544F9CF-1456-5C68-F1B8-C8D953868EA6}"/>
          </ac:spMkLst>
        </pc:spChg>
        <pc:spChg chg="mod">
          <ac:chgData name="Saldana, Mayra" userId="S::mayra.v.saldana@uth.tmc.edu::de1b2290-bd50-4a20-ae97-a57e2d391acf" providerId="AD" clId="Web-{FC375A2F-80D2-46C0-B2D2-76CE754E1D74}" dt="2023-09-04T18:25:40.818" v="7" actId="20577"/>
          <ac:spMkLst>
            <pc:docMk/>
            <pc:sldMk cId="4071776991" sldId="502"/>
            <ac:spMk id="3" creationId="{65DC3675-A45B-74FA-C51A-5168FEEE58F0}"/>
          </ac:spMkLst>
        </pc:spChg>
      </pc:sldChg>
      <pc:sldChg chg="addSp delSp modSp new">
        <pc:chgData name="Saldana, Mayra" userId="S::mayra.v.saldana@uth.tmc.edu::de1b2290-bd50-4a20-ae97-a57e2d391acf" providerId="AD" clId="Web-{FC375A2F-80D2-46C0-B2D2-76CE754E1D74}" dt="2023-09-04T19:08:10.535" v="101" actId="1076"/>
        <pc:sldMkLst>
          <pc:docMk/>
          <pc:sldMk cId="3726167291" sldId="503"/>
        </pc:sldMkLst>
        <pc:spChg chg="mod">
          <ac:chgData name="Saldana, Mayra" userId="S::mayra.v.saldana@uth.tmc.edu::de1b2290-bd50-4a20-ae97-a57e2d391acf" providerId="AD" clId="Web-{FC375A2F-80D2-46C0-B2D2-76CE754E1D74}" dt="2023-09-04T18:27:29.681" v="40" actId="20577"/>
          <ac:spMkLst>
            <pc:docMk/>
            <pc:sldMk cId="3726167291" sldId="503"/>
            <ac:spMk id="2" creationId="{3309158F-015E-F4F7-2792-64F21D0E1019}"/>
          </ac:spMkLst>
        </pc:spChg>
        <pc:spChg chg="del">
          <ac:chgData name="Saldana, Mayra" userId="S::mayra.v.saldana@uth.tmc.edu::de1b2290-bd50-4a20-ae97-a57e2d391acf" providerId="AD" clId="Web-{FC375A2F-80D2-46C0-B2D2-76CE754E1D74}" dt="2023-09-04T19:06:41.250" v="93"/>
          <ac:spMkLst>
            <pc:docMk/>
            <pc:sldMk cId="3726167291" sldId="503"/>
            <ac:spMk id="5" creationId="{04E185BA-8187-B7F0-D68D-4EEA6EDD6C11}"/>
          </ac:spMkLst>
        </pc:spChg>
        <pc:picChg chg="add mod ord modCrop">
          <ac:chgData name="Saldana, Mayra" userId="S::mayra.v.saldana@uth.tmc.edu::de1b2290-bd50-4a20-ae97-a57e2d391acf" providerId="AD" clId="Web-{FC375A2F-80D2-46C0-B2D2-76CE754E1D74}" dt="2023-09-04T19:08:10.535" v="101" actId="1076"/>
          <ac:picMkLst>
            <pc:docMk/>
            <pc:sldMk cId="3726167291" sldId="503"/>
            <ac:picMk id="3" creationId="{D58AD6BF-52EF-27D1-EA6F-D4C7C0D2A035}"/>
          </ac:picMkLst>
        </pc:picChg>
      </pc:sldChg>
      <pc:sldChg chg="modSp new">
        <pc:chgData name="Saldana, Mayra" userId="S::mayra.v.saldana@uth.tmc.edu::de1b2290-bd50-4a20-ae97-a57e2d391acf" providerId="AD" clId="Web-{FC375A2F-80D2-46C0-B2D2-76CE754E1D74}" dt="2023-09-04T18:28:10.166" v="92" actId="20577"/>
        <pc:sldMkLst>
          <pc:docMk/>
          <pc:sldMk cId="3708982989" sldId="504"/>
        </pc:sldMkLst>
        <pc:spChg chg="mod">
          <ac:chgData name="Saldana, Mayra" userId="S::mayra.v.saldana@uth.tmc.edu::de1b2290-bd50-4a20-ae97-a57e2d391acf" providerId="AD" clId="Web-{FC375A2F-80D2-46C0-B2D2-76CE754E1D74}" dt="2023-09-04T18:28:10.166" v="92" actId="20577"/>
          <ac:spMkLst>
            <pc:docMk/>
            <pc:sldMk cId="3708982989" sldId="504"/>
            <ac:spMk id="2" creationId="{536A370D-8F58-9F9E-8B9F-228B09240E2F}"/>
          </ac:spMkLst>
        </pc:spChg>
      </pc:sldChg>
      <pc:sldChg chg="addSp delSp modSp add replId">
        <pc:chgData name="Saldana, Mayra" userId="S::mayra.v.saldana@uth.tmc.edu::de1b2290-bd50-4a20-ae97-a57e2d391acf" providerId="AD" clId="Web-{FC375A2F-80D2-46C0-B2D2-76CE754E1D74}" dt="2023-09-04T19:12:10.872" v="127" actId="1076"/>
        <pc:sldMkLst>
          <pc:docMk/>
          <pc:sldMk cId="2205980984" sldId="506"/>
        </pc:sldMkLst>
        <pc:spChg chg="del">
          <ac:chgData name="Saldana, Mayra" userId="S::mayra.v.saldana@uth.tmc.edu::de1b2290-bd50-4a20-ae97-a57e2d391acf" providerId="AD" clId="Web-{FC375A2F-80D2-46C0-B2D2-76CE754E1D74}" dt="2023-09-04T19:08:53.959" v="108"/>
          <ac:spMkLst>
            <pc:docMk/>
            <pc:sldMk cId="2205980984" sldId="506"/>
            <ac:spMk id="2" creationId="{4C3F0E5A-5122-4FBB-BBFF-574A2883FFE8}"/>
          </ac:spMkLst>
        </pc:spChg>
        <pc:spChg chg="mod">
          <ac:chgData name="Saldana, Mayra" userId="S::mayra.v.saldana@uth.tmc.edu::de1b2290-bd50-4a20-ae97-a57e2d391acf" providerId="AD" clId="Web-{FC375A2F-80D2-46C0-B2D2-76CE754E1D74}" dt="2023-09-04T19:08:47.943" v="106" actId="20577"/>
          <ac:spMkLst>
            <pc:docMk/>
            <pc:sldMk cId="2205980984" sldId="506"/>
            <ac:spMk id="3" creationId="{00000000-0000-0000-0000-000000000000}"/>
          </ac:spMkLst>
        </pc:spChg>
        <pc:picChg chg="add del mod modCrop">
          <ac:chgData name="Saldana, Mayra" userId="S::mayra.v.saldana@uth.tmc.edu::de1b2290-bd50-4a20-ae97-a57e2d391acf" providerId="AD" clId="Web-{FC375A2F-80D2-46C0-B2D2-76CE754E1D74}" dt="2023-09-04T19:11:10.901" v="119"/>
          <ac:picMkLst>
            <pc:docMk/>
            <pc:sldMk cId="2205980984" sldId="506"/>
            <ac:picMk id="4" creationId="{D822EC09-64FD-6B5F-5B14-37A02C1956A8}"/>
          </ac:picMkLst>
        </pc:picChg>
        <pc:picChg chg="add mod modCrop">
          <ac:chgData name="Saldana, Mayra" userId="S::mayra.v.saldana@uth.tmc.edu::de1b2290-bd50-4a20-ae97-a57e2d391acf" providerId="AD" clId="Web-{FC375A2F-80D2-46C0-B2D2-76CE754E1D74}" dt="2023-09-04T19:12:10.872" v="127" actId="1076"/>
          <ac:picMkLst>
            <pc:docMk/>
            <pc:sldMk cId="2205980984" sldId="506"/>
            <ac:picMk id="5" creationId="{A28C833D-C529-B480-6031-9F0BA9E662B6}"/>
          </ac:picMkLst>
        </pc:picChg>
        <pc:picChg chg="del">
          <ac:chgData name="Saldana, Mayra" userId="S::mayra.v.saldana@uth.tmc.edu::de1b2290-bd50-4a20-ae97-a57e2d391acf" providerId="AD" clId="Web-{FC375A2F-80D2-46C0-B2D2-76CE754E1D74}" dt="2023-09-04T19:08:51.146" v="107"/>
          <ac:picMkLst>
            <pc:docMk/>
            <pc:sldMk cId="2205980984" sldId="506"/>
            <ac:picMk id="12328" creationId="{7DF90D3B-C7DF-4639-95D7-8DF67BA46069}"/>
          </ac:picMkLst>
        </pc:picChg>
      </pc:sldChg>
      <pc:sldChg chg="delSp add del replId">
        <pc:chgData name="Saldana, Mayra" userId="S::mayra.v.saldana@uth.tmc.edu::de1b2290-bd50-4a20-ae97-a57e2d391acf" providerId="AD" clId="Web-{FC375A2F-80D2-46C0-B2D2-76CE754E1D74}" dt="2023-09-04T19:11:04.979" v="118"/>
        <pc:sldMkLst>
          <pc:docMk/>
          <pc:sldMk cId="2722744951" sldId="507"/>
        </pc:sldMkLst>
        <pc:spChg chg="del">
          <ac:chgData name="Saldana, Mayra" userId="S::mayra.v.saldana@uth.tmc.edu::de1b2290-bd50-4a20-ae97-a57e2d391acf" providerId="AD" clId="Web-{FC375A2F-80D2-46C0-B2D2-76CE754E1D74}" dt="2023-09-04T19:09:58.430" v="114"/>
          <ac:spMkLst>
            <pc:docMk/>
            <pc:sldMk cId="2722744951" sldId="507"/>
            <ac:spMk id="3" creationId="{6D851A3A-86CE-8FFF-F1FE-44359F963944}"/>
          </ac:spMkLst>
        </pc:spChg>
      </pc:sldChg>
    </pc:docChg>
  </pc:docChgLst>
  <pc:docChgLst>
    <pc:chgData name="Saldana, Mayra" userId="S::mayra.v.saldana@uth.tmc.edu::de1b2290-bd50-4a20-ae97-a57e2d391acf" providerId="AD" clId="Web-{F1303354-F988-4542-8482-68193534D117}"/>
    <pc:docChg chg="mod modSld sldOrd">
      <pc:chgData name="Saldana, Mayra" userId="S::mayra.v.saldana@uth.tmc.edu::de1b2290-bd50-4a20-ae97-a57e2d391acf" providerId="AD" clId="Web-{F1303354-F988-4542-8482-68193534D117}" dt="2023-09-05T20:59:32.031" v="374" actId="1076"/>
      <pc:docMkLst>
        <pc:docMk/>
      </pc:docMkLst>
      <pc:sldChg chg="addSp modSp modCm">
        <pc:chgData name="Saldana, Mayra" userId="S::mayra.v.saldana@uth.tmc.edu::de1b2290-bd50-4a20-ae97-a57e2d391acf" providerId="AD" clId="Web-{F1303354-F988-4542-8482-68193534D117}" dt="2023-09-05T18:30:26.960" v="123" actId="1076"/>
        <pc:sldMkLst>
          <pc:docMk/>
          <pc:sldMk cId="1700676194" sldId="344"/>
        </pc:sldMkLst>
        <pc:spChg chg="add mod">
          <ac:chgData name="Saldana, Mayra" userId="S::mayra.v.saldana@uth.tmc.edu::de1b2290-bd50-4a20-ae97-a57e2d391acf" providerId="AD" clId="Web-{F1303354-F988-4542-8482-68193534D117}" dt="2023-09-05T18:30:15.381" v="120" actId="1076"/>
          <ac:spMkLst>
            <pc:docMk/>
            <pc:sldMk cId="1700676194" sldId="344"/>
            <ac:spMk id="2" creationId="{79848A73-1F79-92FE-A525-597EC16B62D5}"/>
          </ac:spMkLst>
        </pc:spChg>
        <pc:spChg chg="mod">
          <ac:chgData name="Saldana, Mayra" userId="S::mayra.v.saldana@uth.tmc.edu::de1b2290-bd50-4a20-ae97-a57e2d391acf" providerId="AD" clId="Web-{F1303354-F988-4542-8482-68193534D117}" dt="2023-09-05T18:30:04.647" v="117" actId="1076"/>
          <ac:spMkLst>
            <pc:docMk/>
            <pc:sldMk cId="1700676194" sldId="344"/>
            <ac:spMk id="3" creationId="{4E84AA6D-2BE8-439F-B6A2-1D962E3B9B9A}"/>
          </ac:spMkLst>
        </pc:spChg>
        <pc:spChg chg="mod">
          <ac:chgData name="Saldana, Mayra" userId="S::mayra.v.saldana@uth.tmc.edu::de1b2290-bd50-4a20-ae97-a57e2d391acf" providerId="AD" clId="Web-{F1303354-F988-4542-8482-68193534D117}" dt="2023-09-05T18:30:04.647" v="115" actId="1076"/>
          <ac:spMkLst>
            <pc:docMk/>
            <pc:sldMk cId="1700676194" sldId="344"/>
            <ac:spMk id="23" creationId="{A4724707-74B0-40B9-A771-F64703FCEAA1}"/>
          </ac:spMkLst>
        </pc:spChg>
        <pc:picChg chg="add mod">
          <ac:chgData name="Saldana, Mayra" userId="S::mayra.v.saldana@uth.tmc.edu::de1b2290-bd50-4a20-ae97-a57e2d391acf" providerId="AD" clId="Web-{F1303354-F988-4542-8482-68193534D117}" dt="2023-09-05T18:30:10.866" v="119" actId="1076"/>
          <ac:picMkLst>
            <pc:docMk/>
            <pc:sldMk cId="1700676194" sldId="344"/>
            <ac:picMk id="4" creationId="{84B3E6C9-CE11-0B94-B9B2-BD118A4AD2A9}"/>
          </ac:picMkLst>
        </pc:picChg>
        <pc:picChg chg="mod">
          <ac:chgData name="Saldana, Mayra" userId="S::mayra.v.saldana@uth.tmc.edu::de1b2290-bd50-4a20-ae97-a57e2d391acf" providerId="AD" clId="Web-{F1303354-F988-4542-8482-68193534D117}" dt="2023-09-05T18:29:42.708" v="84" actId="1076"/>
          <ac:picMkLst>
            <pc:docMk/>
            <pc:sldMk cId="1700676194" sldId="344"/>
            <ac:picMk id="12" creationId="{6DF8C4A6-03E3-4970-BDB6-32BCD5C2C837}"/>
          </ac:picMkLst>
        </pc:picChg>
        <pc:picChg chg="mod">
          <ac:chgData name="Saldana, Mayra" userId="S::mayra.v.saldana@uth.tmc.edu::de1b2290-bd50-4a20-ae97-a57e2d391acf" providerId="AD" clId="Web-{F1303354-F988-4542-8482-68193534D117}" dt="2023-09-05T18:29:49.052" v="103" actId="1076"/>
          <ac:picMkLst>
            <pc:docMk/>
            <pc:sldMk cId="1700676194" sldId="344"/>
            <ac:picMk id="13" creationId="{CF6EDEF4-7862-4839-A161-E97E476871EE}"/>
          </ac:picMkLst>
        </pc:picChg>
        <pc:picChg chg="mod">
          <ac:chgData name="Saldana, Mayra" userId="S::mayra.v.saldana@uth.tmc.edu::de1b2290-bd50-4a20-ae97-a57e2d391acf" providerId="AD" clId="Web-{F1303354-F988-4542-8482-68193534D117}" dt="2023-09-05T18:29:49.052" v="104" actId="1076"/>
          <ac:picMkLst>
            <pc:docMk/>
            <pc:sldMk cId="1700676194" sldId="344"/>
            <ac:picMk id="14" creationId="{74B1C901-1308-48CE-BF1B-B093B399DBBF}"/>
          </ac:picMkLst>
        </pc:picChg>
        <pc:picChg chg="mod">
          <ac:chgData name="Saldana, Mayra" userId="S::mayra.v.saldana@uth.tmc.edu::de1b2290-bd50-4a20-ae97-a57e2d391acf" providerId="AD" clId="Web-{F1303354-F988-4542-8482-68193534D117}" dt="2023-09-05T18:29:56.490" v="113" actId="1076"/>
          <ac:picMkLst>
            <pc:docMk/>
            <pc:sldMk cId="1700676194" sldId="344"/>
            <ac:picMk id="15" creationId="{138D5818-EA3C-4E7F-A0E2-6FB95043C6AA}"/>
          </ac:picMkLst>
        </pc:picChg>
        <pc:picChg chg="mod">
          <ac:chgData name="Saldana, Mayra" userId="S::mayra.v.saldana@uth.tmc.edu::de1b2290-bd50-4a20-ae97-a57e2d391acf" providerId="AD" clId="Web-{F1303354-F988-4542-8482-68193534D117}" dt="2023-09-05T18:29:49.068" v="105" actId="1076"/>
          <ac:picMkLst>
            <pc:docMk/>
            <pc:sldMk cId="1700676194" sldId="344"/>
            <ac:picMk id="16" creationId="{507E5878-059C-4BC8-9135-7E4207465F2E}"/>
          </ac:picMkLst>
        </pc:picChg>
        <pc:picChg chg="mod">
          <ac:chgData name="Saldana, Mayra" userId="S::mayra.v.saldana@uth.tmc.edu::de1b2290-bd50-4a20-ae97-a57e2d391acf" providerId="AD" clId="Web-{F1303354-F988-4542-8482-68193534D117}" dt="2023-09-05T18:29:49.068" v="106" actId="1076"/>
          <ac:picMkLst>
            <pc:docMk/>
            <pc:sldMk cId="1700676194" sldId="344"/>
            <ac:picMk id="17" creationId="{5AC1CBF9-F0C6-41D2-9FCE-91CAC1D80E85}"/>
          </ac:picMkLst>
        </pc:picChg>
        <pc:picChg chg="mod">
          <ac:chgData name="Saldana, Mayra" userId="S::mayra.v.saldana@uth.tmc.edu::de1b2290-bd50-4a20-ae97-a57e2d391acf" providerId="AD" clId="Web-{F1303354-F988-4542-8482-68193534D117}" dt="2023-09-05T18:29:49.068" v="107" actId="1076"/>
          <ac:picMkLst>
            <pc:docMk/>
            <pc:sldMk cId="1700676194" sldId="344"/>
            <ac:picMk id="18" creationId="{344F69BB-4FCF-44D4-B6E4-70DF2ED2D814}"/>
          </ac:picMkLst>
        </pc:picChg>
        <pc:picChg chg="mod">
          <ac:chgData name="Saldana, Mayra" userId="S::mayra.v.saldana@uth.tmc.edu::de1b2290-bd50-4a20-ae97-a57e2d391acf" providerId="AD" clId="Web-{F1303354-F988-4542-8482-68193534D117}" dt="2023-09-05T18:29:49.084" v="108" actId="1076"/>
          <ac:picMkLst>
            <pc:docMk/>
            <pc:sldMk cId="1700676194" sldId="344"/>
            <ac:picMk id="19" creationId="{7ED86BBE-2F29-45E5-958F-BE6F851419F5}"/>
          </ac:picMkLst>
        </pc:picChg>
        <pc:picChg chg="mod">
          <ac:chgData name="Saldana, Mayra" userId="S::mayra.v.saldana@uth.tmc.edu::de1b2290-bd50-4a20-ae97-a57e2d391acf" providerId="AD" clId="Web-{F1303354-F988-4542-8482-68193534D117}" dt="2023-09-05T18:29:49.084" v="109" actId="1076"/>
          <ac:picMkLst>
            <pc:docMk/>
            <pc:sldMk cId="1700676194" sldId="344"/>
            <ac:picMk id="20" creationId="{94CFD0DC-5705-4471-821E-8C404DFA0049}"/>
          </ac:picMkLst>
        </pc:picChg>
        <pc:picChg chg="mod">
          <ac:chgData name="Saldana, Mayra" userId="S::mayra.v.saldana@uth.tmc.edu::de1b2290-bd50-4a20-ae97-a57e2d391acf" providerId="AD" clId="Web-{F1303354-F988-4542-8482-68193534D117}" dt="2023-09-05T18:29:49.084" v="110" actId="1076"/>
          <ac:picMkLst>
            <pc:docMk/>
            <pc:sldMk cId="1700676194" sldId="344"/>
            <ac:picMk id="21" creationId="{A8E1C998-DC77-48EF-9E50-A4DE9E13FA0F}"/>
          </ac:picMkLst>
        </pc:picChg>
        <pc:picChg chg="mod">
          <ac:chgData name="Saldana, Mayra" userId="S::mayra.v.saldana@uth.tmc.edu::de1b2290-bd50-4a20-ae97-a57e2d391acf" providerId="AD" clId="Web-{F1303354-F988-4542-8482-68193534D117}" dt="2023-09-05T18:29:49.099" v="111" actId="1076"/>
          <ac:picMkLst>
            <pc:docMk/>
            <pc:sldMk cId="1700676194" sldId="344"/>
            <ac:picMk id="22" creationId="{EDAAF498-A75C-44DD-844A-C7533B836452}"/>
          </ac:picMkLst>
        </pc:picChg>
        <pc:picChg chg="mod">
          <ac:chgData name="Saldana, Mayra" userId="S::mayra.v.saldana@uth.tmc.edu::de1b2290-bd50-4a20-ae97-a57e2d391acf" providerId="AD" clId="Web-{F1303354-F988-4542-8482-68193534D117}" dt="2023-09-05T18:30:20.100" v="121" actId="1076"/>
          <ac:picMkLst>
            <pc:docMk/>
            <pc:sldMk cId="1700676194" sldId="344"/>
            <ac:picMk id="24" creationId="{55BD823A-C147-4CDD-AD8F-3635269B9B99}"/>
          </ac:picMkLst>
        </pc:picChg>
        <pc:picChg chg="mod">
          <ac:chgData name="Saldana, Mayra" userId="S::mayra.v.saldana@uth.tmc.edu::de1b2290-bd50-4a20-ae97-a57e2d391acf" providerId="AD" clId="Web-{F1303354-F988-4542-8482-68193534D117}" dt="2023-09-05T18:30:26.960" v="123" actId="1076"/>
          <ac:picMkLst>
            <pc:docMk/>
            <pc:sldMk cId="1700676194" sldId="344"/>
            <ac:picMk id="25" creationId="{B2C62E19-DBAC-4043-8523-7D3D30E96FF3}"/>
          </ac:picMkLst>
        </pc:picChg>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F1303354-F988-4542-8482-68193534D117}" dt="2023-09-05T18:28:56.347" v="68"/>
              <pc2:cmMkLst xmlns:pc2="http://schemas.microsoft.com/office/powerpoint/2019/9/main/command">
                <pc:docMk/>
                <pc:sldMk cId="1700676194" sldId="344"/>
                <pc2:cmMk id="{8AAEDDF1-D09F-4169-8D25-573CC2872686}"/>
              </pc2:cmMkLst>
            </pc226:cmChg>
          </p:ext>
        </pc:extLst>
      </pc:sldChg>
      <pc:sldChg chg="modSp modCm">
        <pc:chgData name="Saldana, Mayra" userId="S::mayra.v.saldana@uth.tmc.edu::de1b2290-bd50-4a20-ae97-a57e2d391acf" providerId="AD" clId="Web-{F1303354-F988-4542-8482-68193534D117}" dt="2023-09-05T18:25:45.402" v="63" actId="1076"/>
        <pc:sldMkLst>
          <pc:docMk/>
          <pc:sldMk cId="3185807882" sldId="347"/>
        </pc:sldMkLst>
        <pc:spChg chg="mod">
          <ac:chgData name="Saldana, Mayra" userId="S::mayra.v.saldana@uth.tmc.edu::de1b2290-bd50-4a20-ae97-a57e2d391acf" providerId="AD" clId="Web-{F1303354-F988-4542-8482-68193534D117}" dt="2023-09-05T18:25:30.042" v="62" actId="20577"/>
          <ac:spMkLst>
            <pc:docMk/>
            <pc:sldMk cId="3185807882" sldId="347"/>
            <ac:spMk id="21" creationId="{BE5A237F-0544-468E-8F1F-75C1061DF989}"/>
          </ac:spMkLst>
        </pc:spChg>
        <pc:graphicFrameChg chg="mod modGraphic">
          <ac:chgData name="Saldana, Mayra" userId="S::mayra.v.saldana@uth.tmc.edu::de1b2290-bd50-4a20-ae97-a57e2d391acf" providerId="AD" clId="Web-{F1303354-F988-4542-8482-68193534D117}" dt="2023-09-05T18:25:45.402" v="63" actId="1076"/>
          <ac:graphicFrameMkLst>
            <pc:docMk/>
            <pc:sldMk cId="3185807882" sldId="347"/>
            <ac:graphicFrameMk id="14" creationId="{594CB941-1BEA-4ED9-BA0F-B62FB68BCE73}"/>
          </ac:graphicFrameMkLst>
        </pc:graphicFrameChg>
        <pc:picChg chg="mod">
          <ac:chgData name="Saldana, Mayra" userId="S::mayra.v.saldana@uth.tmc.edu::de1b2290-bd50-4a20-ae97-a57e2d391acf" providerId="AD" clId="Web-{F1303354-F988-4542-8482-68193534D117}" dt="2023-09-05T18:24:56.353" v="57" actId="1076"/>
          <ac:picMkLst>
            <pc:docMk/>
            <pc:sldMk cId="3185807882" sldId="347"/>
            <ac:picMk id="20" creationId="{EB5E6FEB-301D-44B3-8CC0-9CAB118DBA28}"/>
          </ac:picMkLst>
        </pc:picChg>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F1303354-F988-4542-8482-68193534D117}" dt="2023-09-05T18:23:46.319" v="46"/>
              <pc2:cmMkLst xmlns:pc2="http://schemas.microsoft.com/office/powerpoint/2019/9/main/command">
                <pc:docMk/>
                <pc:sldMk cId="3185807882" sldId="347"/>
                <pc2:cmMk id="{7BA3C339-59D1-494B-87A6-67935C7A1FDF}"/>
              </pc2:cmMkLst>
            </pc226:cmChg>
          </p:ext>
        </pc:extLst>
      </pc:sldChg>
      <pc:sldChg chg="delSp modSp modCm">
        <pc:chgData name="Saldana, Mayra" userId="S::mayra.v.saldana@uth.tmc.edu::de1b2290-bd50-4a20-ae97-a57e2d391acf" providerId="AD" clId="Web-{F1303354-F988-4542-8482-68193534D117}" dt="2023-09-05T18:21:00.078" v="18" actId="20577"/>
        <pc:sldMkLst>
          <pc:docMk/>
          <pc:sldMk cId="3852164632" sldId="348"/>
        </pc:sldMkLst>
        <pc:graphicFrameChg chg="mod modGraphic">
          <ac:chgData name="Saldana, Mayra" userId="S::mayra.v.saldana@uth.tmc.edu::de1b2290-bd50-4a20-ae97-a57e2d391acf" providerId="AD" clId="Web-{F1303354-F988-4542-8482-68193534D117}" dt="2023-09-05T18:21:00.078" v="18" actId="20577"/>
          <ac:graphicFrameMkLst>
            <pc:docMk/>
            <pc:sldMk cId="3852164632" sldId="348"/>
            <ac:graphicFrameMk id="4" creationId="{A2E42177-8697-4F51-8E2A-3FC9B08332F9}"/>
          </ac:graphicFrameMkLst>
        </pc:graphicFrameChg>
        <pc:picChg chg="del mod">
          <ac:chgData name="Saldana, Mayra" userId="S::mayra.v.saldana@uth.tmc.edu::de1b2290-bd50-4a20-ae97-a57e2d391acf" providerId="AD" clId="Web-{F1303354-F988-4542-8482-68193534D117}" dt="2023-09-05T18:19:50.654" v="11"/>
          <ac:picMkLst>
            <pc:docMk/>
            <pc:sldMk cId="3852164632" sldId="348"/>
            <ac:picMk id="18" creationId="{05BCF29F-1F77-4A16-A50A-5AE5B66AE2AE}"/>
          </ac:picMkLst>
        </pc:picChg>
        <pc:picChg chg="del mod">
          <ac:chgData name="Saldana, Mayra" userId="S::mayra.v.saldana@uth.tmc.edu::de1b2290-bd50-4a20-ae97-a57e2d391acf" providerId="AD" clId="Web-{F1303354-F988-4542-8482-68193534D117}" dt="2023-09-05T18:19:49.919" v="10"/>
          <ac:picMkLst>
            <pc:docMk/>
            <pc:sldMk cId="3852164632" sldId="348"/>
            <ac:picMk id="38" creationId="{ED9A7DD1-7256-4756-ACFA-CB42CF71CFD3}"/>
          </ac:picMkLst>
        </pc:picChg>
        <pc:picChg chg="del mod">
          <ac:chgData name="Saldana, Mayra" userId="S::mayra.v.saldana@uth.tmc.edu::de1b2290-bd50-4a20-ae97-a57e2d391acf" providerId="AD" clId="Web-{F1303354-F988-4542-8482-68193534D117}" dt="2023-09-05T18:19:51.591" v="12"/>
          <ac:picMkLst>
            <pc:docMk/>
            <pc:sldMk cId="3852164632" sldId="348"/>
            <ac:picMk id="52295" creationId="{36E21398-D40E-A861-C0E4-DAD6D9ED2BBE}"/>
          </ac:picMkLst>
        </pc:picChg>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F1303354-F988-4542-8482-68193534D117}" dt="2023-09-05T18:18:44.073" v="2"/>
              <pc2:cmMkLst xmlns:pc2="http://schemas.microsoft.com/office/powerpoint/2019/9/main/command">
                <pc:docMk/>
                <pc:sldMk cId="3852164632" sldId="348"/>
                <pc2:cmMk id="{64CA5D60-9552-4A78-8762-40255FE06CE7}"/>
              </pc2:cmMkLst>
            </pc226:cmChg>
          </p:ext>
        </pc:extLst>
      </pc:sldChg>
      <pc:sldChg chg="modSp modCm">
        <pc:chgData name="Saldana, Mayra" userId="S::mayra.v.saldana@uth.tmc.edu::de1b2290-bd50-4a20-ae97-a57e2d391acf" providerId="AD" clId="Web-{F1303354-F988-4542-8482-68193534D117}" dt="2023-09-05T18:57:17.508" v="264" actId="1076"/>
        <pc:sldMkLst>
          <pc:docMk/>
          <pc:sldMk cId="208506838" sldId="353"/>
        </pc:sldMkLst>
        <pc:spChg chg="mod">
          <ac:chgData name="Saldana, Mayra" userId="S::mayra.v.saldana@uth.tmc.edu::de1b2290-bd50-4a20-ae97-a57e2d391acf" providerId="AD" clId="Web-{F1303354-F988-4542-8482-68193534D117}" dt="2023-09-05T18:50:35.945" v="223" actId="14100"/>
          <ac:spMkLst>
            <pc:docMk/>
            <pc:sldMk cId="208506838" sldId="353"/>
            <ac:spMk id="17" creationId="{626CFCEE-4DAF-45B0-B6AC-FD7D57E71DE5}"/>
          </ac:spMkLst>
        </pc:spChg>
        <pc:spChg chg="mod">
          <ac:chgData name="Saldana, Mayra" userId="S::mayra.v.saldana@uth.tmc.edu::de1b2290-bd50-4a20-ae97-a57e2d391acf" providerId="AD" clId="Web-{F1303354-F988-4542-8482-68193534D117}" dt="2023-09-05T18:50:51.165" v="227" actId="1076"/>
          <ac:spMkLst>
            <pc:docMk/>
            <pc:sldMk cId="208506838" sldId="353"/>
            <ac:spMk id="18" creationId="{641FDA8D-60F3-4EA4-8C03-15C23F1E587D}"/>
          </ac:spMkLst>
        </pc:spChg>
        <pc:spChg chg="mod">
          <ac:chgData name="Saldana, Mayra" userId="S::mayra.v.saldana@uth.tmc.edu::de1b2290-bd50-4a20-ae97-a57e2d391acf" providerId="AD" clId="Web-{F1303354-F988-4542-8482-68193534D117}" dt="2023-09-05T18:42:52.849" v="186" actId="1076"/>
          <ac:spMkLst>
            <pc:docMk/>
            <pc:sldMk cId="208506838" sldId="353"/>
            <ac:spMk id="19" creationId="{95581A6D-713C-4CFC-8A19-8052C961E0C6}"/>
          </ac:spMkLst>
        </pc:spChg>
        <pc:spChg chg="mod">
          <ac:chgData name="Saldana, Mayra" userId="S::mayra.v.saldana@uth.tmc.edu::de1b2290-bd50-4a20-ae97-a57e2d391acf" providerId="AD" clId="Web-{F1303354-F988-4542-8482-68193534D117}" dt="2023-09-05T18:57:17.508" v="264" actId="1076"/>
          <ac:spMkLst>
            <pc:docMk/>
            <pc:sldMk cId="208506838" sldId="353"/>
            <ac:spMk id="20" creationId="{890F5395-B454-4957-919A-B50CCA54BE1A}"/>
          </ac:spMkLst>
        </pc:spChg>
        <pc:spChg chg="mod">
          <ac:chgData name="Saldana, Mayra" userId="S::mayra.v.saldana@uth.tmc.edu::de1b2290-bd50-4a20-ae97-a57e2d391acf" providerId="AD" clId="Web-{F1303354-F988-4542-8482-68193534D117}" dt="2023-09-05T18:40:11.014" v="166" actId="1076"/>
          <ac:spMkLst>
            <pc:docMk/>
            <pc:sldMk cId="208506838" sldId="353"/>
            <ac:spMk id="21" creationId="{328EB1B3-2E1E-4E7E-AE0F-CB97ED9FA2EA}"/>
          </ac:spMkLst>
        </pc:spChg>
        <pc:spChg chg="mod">
          <ac:chgData name="Saldana, Mayra" userId="S::mayra.v.saldana@uth.tmc.edu::de1b2290-bd50-4a20-ae97-a57e2d391acf" providerId="AD" clId="Web-{F1303354-F988-4542-8482-68193534D117}" dt="2023-09-05T18:40:48.938" v="175" actId="1076"/>
          <ac:spMkLst>
            <pc:docMk/>
            <pc:sldMk cId="208506838" sldId="353"/>
            <ac:spMk id="22" creationId="{256BCD33-3BD1-4A9A-A0AA-C1E71519B585}"/>
          </ac:spMkLst>
        </pc:spChg>
        <pc:spChg chg="mod">
          <ac:chgData name="Saldana, Mayra" userId="S::mayra.v.saldana@uth.tmc.edu::de1b2290-bd50-4a20-ae97-a57e2d391acf" providerId="AD" clId="Web-{F1303354-F988-4542-8482-68193534D117}" dt="2023-09-05T18:39:27.075" v="150" actId="1076"/>
          <ac:spMkLst>
            <pc:docMk/>
            <pc:sldMk cId="208506838" sldId="353"/>
            <ac:spMk id="25" creationId="{DA4B8275-02F3-40A1-934C-A9D3497D983B}"/>
          </ac:spMkLst>
        </pc:spChg>
        <pc:spChg chg="mod">
          <ac:chgData name="Saldana, Mayra" userId="S::mayra.v.saldana@uth.tmc.edu::de1b2290-bd50-4a20-ae97-a57e2d391acf" providerId="AD" clId="Web-{F1303354-F988-4542-8482-68193534D117}" dt="2023-09-05T18:52:10.199" v="260" actId="20577"/>
          <ac:spMkLst>
            <pc:docMk/>
            <pc:sldMk cId="208506838" sldId="353"/>
            <ac:spMk id="26" creationId="{C10B79CE-531E-4A1E-BA2D-615D80F0094E}"/>
          </ac:spMkLst>
        </pc:spChg>
        <pc:spChg chg="mod">
          <ac:chgData name="Saldana, Mayra" userId="S::mayra.v.saldana@uth.tmc.edu::de1b2290-bd50-4a20-ae97-a57e2d391acf" providerId="AD" clId="Web-{F1303354-F988-4542-8482-68193534D117}" dt="2023-09-05T18:52:23.856" v="261" actId="1076"/>
          <ac:spMkLst>
            <pc:docMk/>
            <pc:sldMk cId="208506838" sldId="353"/>
            <ac:spMk id="27" creationId="{7D1FF0CF-AAFB-434A-9934-F1060986F57B}"/>
          </ac:spMkLst>
        </pc:spChg>
        <pc:spChg chg="mod">
          <ac:chgData name="Saldana, Mayra" userId="S::mayra.v.saldana@uth.tmc.edu::de1b2290-bd50-4a20-ae97-a57e2d391acf" providerId="AD" clId="Web-{F1303354-F988-4542-8482-68193534D117}" dt="2023-09-05T18:40:05.264" v="165" actId="1076"/>
          <ac:spMkLst>
            <pc:docMk/>
            <pc:sldMk cId="208506838" sldId="353"/>
            <ac:spMk id="28" creationId="{C0F9FA3B-720C-485A-8009-B4D80BC4E38F}"/>
          </ac:spMkLst>
        </pc:spChg>
        <pc:spChg chg="mod">
          <ac:chgData name="Saldana, Mayra" userId="S::mayra.v.saldana@uth.tmc.edu::de1b2290-bd50-4a20-ae97-a57e2d391acf" providerId="AD" clId="Web-{F1303354-F988-4542-8482-68193534D117}" dt="2023-09-05T18:40:34.375" v="170" actId="1076"/>
          <ac:spMkLst>
            <pc:docMk/>
            <pc:sldMk cId="208506838" sldId="353"/>
            <ac:spMk id="29" creationId="{BB3406B1-3981-4B55-8C88-94F57A8C0FF5}"/>
          </ac:spMkLst>
        </pc:spChg>
        <pc:spChg chg="mod">
          <ac:chgData name="Saldana, Mayra" userId="S::mayra.v.saldana@uth.tmc.edu::de1b2290-bd50-4a20-ae97-a57e2d391acf" providerId="AD" clId="Web-{F1303354-F988-4542-8482-68193534D117}" dt="2023-09-05T18:39:33.669" v="160" actId="1076"/>
          <ac:spMkLst>
            <pc:docMk/>
            <pc:sldMk cId="208506838" sldId="353"/>
            <ac:spMk id="30" creationId="{2EA84430-342E-4840-9977-9555D7B92E85}"/>
          </ac:spMkLst>
        </pc:spChg>
        <pc:spChg chg="mod">
          <ac:chgData name="Saldana, Mayra" userId="S::mayra.v.saldana@uth.tmc.edu::de1b2290-bd50-4a20-ae97-a57e2d391acf" providerId="AD" clId="Web-{F1303354-F988-4542-8482-68193534D117}" dt="2023-09-05T18:39:47.201" v="162" actId="1076"/>
          <ac:spMkLst>
            <pc:docMk/>
            <pc:sldMk cId="208506838" sldId="353"/>
            <ac:spMk id="31" creationId="{B75E28EF-4A13-4687-BD8E-8BB6CEB36999}"/>
          </ac:spMkLst>
        </pc:spChg>
        <pc:spChg chg="mod">
          <ac:chgData name="Saldana, Mayra" userId="S::mayra.v.saldana@uth.tmc.edu::de1b2290-bd50-4a20-ae97-a57e2d391acf" providerId="AD" clId="Web-{F1303354-F988-4542-8482-68193534D117}" dt="2023-09-05T18:42:56.646" v="187" actId="1076"/>
          <ac:spMkLst>
            <pc:docMk/>
            <pc:sldMk cId="208506838" sldId="353"/>
            <ac:spMk id="32" creationId="{FE3EC9A5-DA7E-4C6C-AE29-0DDBD629049D}"/>
          </ac:spMkLst>
        </pc:spChg>
        <pc:spChg chg="mod">
          <ac:chgData name="Saldana, Mayra" userId="S::mayra.v.saldana@uth.tmc.edu::de1b2290-bd50-4a20-ae97-a57e2d391acf" providerId="AD" clId="Web-{F1303354-F988-4542-8482-68193534D117}" dt="2023-09-05T18:40:53.063" v="176" actId="1076"/>
          <ac:spMkLst>
            <pc:docMk/>
            <pc:sldMk cId="208506838" sldId="353"/>
            <ac:spMk id="33" creationId="{BBE04094-4CD8-4145-B59B-975FB1355F6B}"/>
          </ac:spMkLst>
        </pc:spChg>
        <pc:spChg chg="mod">
          <ac:chgData name="Saldana, Mayra" userId="S::mayra.v.saldana@uth.tmc.edu::de1b2290-bd50-4a20-ae97-a57e2d391acf" providerId="AD" clId="Web-{F1303354-F988-4542-8482-68193534D117}" dt="2023-09-05T18:40:30.453" v="169" actId="1076"/>
          <ac:spMkLst>
            <pc:docMk/>
            <pc:sldMk cId="208506838" sldId="353"/>
            <ac:spMk id="34" creationId="{881CDFD9-EC13-473C-AFF9-F7B2C1735564}"/>
          </ac:spMkLst>
        </pc:spChg>
        <pc:spChg chg="mod">
          <ac:chgData name="Saldana, Mayra" userId="S::mayra.v.saldana@uth.tmc.edu::de1b2290-bd50-4a20-ae97-a57e2d391acf" providerId="AD" clId="Web-{F1303354-F988-4542-8482-68193534D117}" dt="2023-09-05T18:38:49.183" v="124" actId="1076"/>
          <ac:spMkLst>
            <pc:docMk/>
            <pc:sldMk cId="208506838" sldId="353"/>
            <ac:spMk id="7174" creationId="{53644247-DFEA-4A75-AFCC-29C5DD6A1336}"/>
          </ac:spMkLst>
        </pc:spChg>
        <pc:picChg chg="mod">
          <ac:chgData name="Saldana, Mayra" userId="S::mayra.v.saldana@uth.tmc.edu::de1b2290-bd50-4a20-ae97-a57e2d391acf" providerId="AD" clId="Web-{F1303354-F988-4542-8482-68193534D117}" dt="2023-09-05T18:39:06.449" v="127" actId="14100"/>
          <ac:picMkLst>
            <pc:docMk/>
            <pc:sldMk cId="208506838" sldId="353"/>
            <ac:picMk id="11" creationId="{8021C540-B7F9-489A-B0AC-ECC966ABD4A3}"/>
          </ac:picMkLst>
        </pc:picChg>
        <pc:picChg chg="mod ord">
          <ac:chgData name="Saldana, Mayra" userId="S::mayra.v.saldana@uth.tmc.edu::de1b2290-bd50-4a20-ae97-a57e2d391acf" providerId="AD" clId="Web-{F1303354-F988-4542-8482-68193534D117}" dt="2023-09-05T18:42:09.660" v="185" actId="14100"/>
          <ac:picMkLst>
            <pc:docMk/>
            <pc:sldMk cId="208506838" sldId="353"/>
            <ac:picMk id="14" creationId="{35FEA40A-A2C3-4D7F-89ED-07EB9C65E568}"/>
          </ac:picMkLst>
        </pc:picChg>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F1303354-F988-4542-8482-68193534D117}" dt="2023-09-05T18:22:59.302" v="42"/>
              <pc2:cmMkLst xmlns:pc2="http://schemas.microsoft.com/office/powerpoint/2019/9/main/command">
                <pc:docMk/>
                <pc:sldMk cId="208506838" sldId="353"/>
                <pc2:cmMk id="{2C771715-2521-46E1-A586-F990D3E6050A}"/>
              </pc2:cmMkLst>
            </pc226:cmChg>
          </p:ext>
        </pc:extLst>
      </pc:sldChg>
      <pc:sldChg chg="modSp">
        <pc:chgData name="Saldana, Mayra" userId="S::mayra.v.saldana@uth.tmc.edu::de1b2290-bd50-4a20-ae97-a57e2d391acf" providerId="AD" clId="Web-{F1303354-F988-4542-8482-68193534D117}" dt="2023-09-05T19:15:03.660" v="370" actId="20577"/>
        <pc:sldMkLst>
          <pc:docMk/>
          <pc:sldMk cId="1058075819" sldId="354"/>
        </pc:sldMkLst>
        <pc:spChg chg="mod">
          <ac:chgData name="Saldana, Mayra" userId="S::mayra.v.saldana@uth.tmc.edu::de1b2290-bd50-4a20-ae97-a57e2d391acf" providerId="AD" clId="Web-{F1303354-F988-4542-8482-68193534D117}" dt="2023-09-05T19:15:03.660" v="370" actId="20577"/>
          <ac:spMkLst>
            <pc:docMk/>
            <pc:sldMk cId="1058075819" sldId="354"/>
            <ac:spMk id="35" creationId="{9EB84962-2347-47FF-B3B5-E1E3ED617217}"/>
          </ac:spMkLst>
        </pc:spChg>
      </pc:sldChg>
      <pc:sldChg chg="modCm">
        <pc:chgData name="Saldana, Mayra" userId="S::mayra.v.saldana@uth.tmc.edu::de1b2290-bd50-4a20-ae97-a57e2d391acf" providerId="AD" clId="Web-{F1303354-F988-4542-8482-68193534D117}" dt="2023-09-05T19:19:14.951" v="371"/>
        <pc:sldMkLst>
          <pc:docMk/>
          <pc:sldMk cId="1425147964" sldId="499"/>
        </pc:sldMkLst>
        <pc:extLst>
          <p:ext xmlns:p="http://schemas.openxmlformats.org/presentationml/2006/main" uri="{D6D511B9-2390-475A-947B-AFAB55BFBCF1}">
            <pc226:cmChg xmlns:pc226="http://schemas.microsoft.com/office/powerpoint/2022/06/main/command" chg="">
              <pc226:chgData name="Saldana, Mayra" userId="S::mayra.v.saldana@uth.tmc.edu::de1b2290-bd50-4a20-ae97-a57e2d391acf" providerId="AD" clId="Web-{F1303354-F988-4542-8482-68193534D117}" dt="2023-09-05T19:19:14.951" v="371"/>
              <pc2:cmMkLst xmlns:pc2="http://schemas.microsoft.com/office/powerpoint/2019/9/main/command">
                <pc:docMk/>
                <pc:sldMk cId="1425147964" sldId="499"/>
                <pc2:cmMk id="{41692A5B-B831-4A3A-900A-9802DB52D2B9}"/>
              </pc2:cmMkLst>
              <pc226:cmRplyChg chg="add">
                <pc226:chgData name="Saldana, Mayra" userId="S::mayra.v.saldana@uth.tmc.edu::de1b2290-bd50-4a20-ae97-a57e2d391acf" providerId="AD" clId="Web-{F1303354-F988-4542-8482-68193534D117}" dt="2023-09-05T18:56:56.367" v="263"/>
                <pc2:cmRplyMkLst xmlns:pc2="http://schemas.microsoft.com/office/powerpoint/2019/9/main/command">
                  <pc:docMk/>
                  <pc:sldMk cId="1425147964" sldId="499"/>
                  <pc2:cmMk id="{41692A5B-B831-4A3A-900A-9802DB52D2B9}"/>
                  <pc2:cmRplyMk id="{A985AF0E-4FD0-4A9E-8A99-D5377623125B}"/>
                </pc2:cmRplyMkLst>
              </pc226:cmRplyChg>
              <pc226:cmRplyChg chg="add">
                <pc226:chgData name="Saldana, Mayra" userId="S::mayra.v.saldana@uth.tmc.edu::de1b2290-bd50-4a20-ae97-a57e2d391acf" providerId="AD" clId="Web-{F1303354-F988-4542-8482-68193534D117}" dt="2023-09-05T19:19:14.951" v="371"/>
                <pc2:cmRplyMkLst xmlns:pc2="http://schemas.microsoft.com/office/powerpoint/2019/9/main/command">
                  <pc:docMk/>
                  <pc:sldMk cId="1425147964" sldId="499"/>
                  <pc2:cmMk id="{41692A5B-B831-4A3A-900A-9802DB52D2B9}"/>
                  <pc2:cmRplyMk id="{24DF6A40-B653-4B44-8AFB-A7460CEBC2B4}"/>
                </pc2:cmRplyMkLst>
              </pc226:cmRplyChg>
            </pc226:cmChg>
          </p:ext>
        </pc:extLst>
      </pc:sldChg>
      <pc:sldChg chg="modCm modNotes">
        <pc:chgData name="Saldana, Mayra" userId="S::mayra.v.saldana@uth.tmc.edu::de1b2290-bd50-4a20-ae97-a57e2d391acf" providerId="AD" clId="Web-{F1303354-F988-4542-8482-68193534D117}" dt="2023-09-05T19:02:23.911" v="367"/>
        <pc:sldMkLst>
          <pc:docMk/>
          <pc:sldMk cId="3676490053" sldId="500"/>
        </pc:sldMkLst>
        <pc:extLst>
          <p:ext xmlns:p="http://schemas.openxmlformats.org/presentationml/2006/main" uri="{D6D511B9-2390-475A-947B-AFAB55BFBCF1}">
            <pc226:cmChg xmlns:pc226="http://schemas.microsoft.com/office/powerpoint/2022/06/main/command" chg="">
              <pc226:chgData name="Saldana, Mayra" userId="S::mayra.v.saldana@uth.tmc.edu::de1b2290-bd50-4a20-ae97-a57e2d391acf" providerId="AD" clId="Web-{F1303354-F988-4542-8482-68193534D117}" dt="2023-09-05T19:02:23.911" v="367"/>
              <pc2:cmMkLst xmlns:pc2="http://schemas.microsoft.com/office/powerpoint/2019/9/main/command">
                <pc:docMk/>
                <pc:sldMk cId="3676490053" sldId="500"/>
                <pc2:cmMk id="{2ED4DBDF-2F03-47F6-A867-E01F13F7DDBE}"/>
              </pc2:cmMkLst>
              <pc226:cmRplyChg chg="add">
                <pc226:chgData name="Saldana, Mayra" userId="S::mayra.v.saldana@uth.tmc.edu::de1b2290-bd50-4a20-ae97-a57e2d391acf" providerId="AD" clId="Web-{F1303354-F988-4542-8482-68193534D117}" dt="2023-09-05T19:02:23.911" v="367"/>
                <pc2:cmRplyMkLst xmlns:pc2="http://schemas.microsoft.com/office/powerpoint/2019/9/main/command">
                  <pc:docMk/>
                  <pc:sldMk cId="3676490053" sldId="500"/>
                  <pc2:cmMk id="{2ED4DBDF-2F03-47F6-A867-E01F13F7DDBE}"/>
                  <pc2:cmRplyMk id="{6C524B2A-0A44-469D-ABFB-85DC89CC5012}"/>
                </pc2:cmRplyMkLst>
              </pc226:cmRplyChg>
            </pc226:cmChg>
          </p:ext>
        </pc:extLst>
      </pc:sldChg>
      <pc:sldChg chg="ord">
        <pc:chgData name="Saldana, Mayra" userId="S::mayra.v.saldana@uth.tmc.edu::de1b2290-bd50-4a20-ae97-a57e2d391acf" providerId="AD" clId="Web-{F1303354-F988-4542-8482-68193534D117}" dt="2023-09-05T19:20:02.640" v="372"/>
        <pc:sldMkLst>
          <pc:docMk/>
          <pc:sldMk cId="2461345438" sldId="501"/>
        </pc:sldMkLst>
      </pc:sldChg>
      <pc:sldChg chg="modSp">
        <pc:chgData name="Saldana, Mayra" userId="S::mayra.v.saldana@uth.tmc.edu::de1b2290-bd50-4a20-ae97-a57e2d391acf" providerId="AD" clId="Web-{F1303354-F988-4542-8482-68193534D117}" dt="2023-09-05T20:59:32.031" v="374" actId="1076"/>
        <pc:sldMkLst>
          <pc:docMk/>
          <pc:sldMk cId="2205980984" sldId="506"/>
        </pc:sldMkLst>
        <pc:picChg chg="mod">
          <ac:chgData name="Saldana, Mayra" userId="S::mayra.v.saldana@uth.tmc.edu::de1b2290-bd50-4a20-ae97-a57e2d391acf" providerId="AD" clId="Web-{F1303354-F988-4542-8482-68193534D117}" dt="2023-09-05T20:59:32.031" v="374" actId="1076"/>
          <ac:picMkLst>
            <pc:docMk/>
            <pc:sldMk cId="2205980984" sldId="506"/>
            <ac:picMk id="5" creationId="{A28C833D-C529-B480-6031-9F0BA9E662B6}"/>
          </ac:picMkLst>
        </pc:picChg>
      </pc:sldChg>
    </pc:docChg>
  </pc:docChgLst>
  <pc:docChgLst>
    <pc:chgData name="Martinez Villarreal, Marcelina" userId="S::marcelina.martinezvillarreal@uth.tmc.edu::3dfdd0c5-abed-419d-bfa0-fd6733340ae0" providerId="AD" clId="Web-{B8F214C2-E210-5D9D-E04A-9FBE42BB904D}"/>
    <pc:docChg chg="modSld">
      <pc:chgData name="Martinez Villarreal, Marcelina" userId="S::marcelina.martinezvillarreal@uth.tmc.edu::3dfdd0c5-abed-419d-bfa0-fd6733340ae0" providerId="AD" clId="Web-{B8F214C2-E210-5D9D-E04A-9FBE42BB904D}" dt="2023-09-08T18:15:56.668" v="0" actId="1076"/>
      <pc:docMkLst>
        <pc:docMk/>
      </pc:docMkLst>
      <pc:sldChg chg="modSp">
        <pc:chgData name="Martinez Villarreal, Marcelina" userId="S::marcelina.martinezvillarreal@uth.tmc.edu::3dfdd0c5-abed-419d-bfa0-fd6733340ae0" providerId="AD" clId="Web-{B8F214C2-E210-5D9D-E04A-9FBE42BB904D}" dt="2023-09-08T18:15:56.668" v="0" actId="1076"/>
        <pc:sldMkLst>
          <pc:docMk/>
          <pc:sldMk cId="3676490053" sldId="500"/>
        </pc:sldMkLst>
        <pc:picChg chg="mod">
          <ac:chgData name="Martinez Villarreal, Marcelina" userId="S::marcelina.martinezvillarreal@uth.tmc.edu::3dfdd0c5-abed-419d-bfa0-fd6733340ae0" providerId="AD" clId="Web-{B8F214C2-E210-5D9D-E04A-9FBE42BB904D}" dt="2023-09-08T18:15:56.668" v="0" actId="1076"/>
          <ac:picMkLst>
            <pc:docMk/>
            <pc:sldMk cId="3676490053" sldId="500"/>
            <ac:picMk id="4" creationId="{E8C041F8-BA8E-6522-6DC5-FAAC7F2621F4}"/>
          </ac:picMkLst>
        </pc:picChg>
      </pc:sldChg>
    </pc:docChg>
  </pc:docChgLst>
  <pc:docChgLst>
    <pc:chgData name="Saldana, Mayra V" userId="S::mayra.v.saldana@uth.tmc.edu::de1b2290-bd50-4a20-ae97-a57e2d391acf" providerId="AD" clId="Web-{1AE4B030-D1EA-4E11-8CAD-E854904ACFB1}"/>
    <pc:docChg chg="">
      <pc:chgData name="Saldana, Mayra V" userId="S::mayra.v.saldana@uth.tmc.edu::de1b2290-bd50-4a20-ae97-a57e2d391acf" providerId="AD" clId="Web-{1AE4B030-D1EA-4E11-8CAD-E854904ACFB1}" dt="2024-02-15T18:58:57.918" v="0"/>
      <pc:docMkLst>
        <pc:docMk/>
      </pc:docMkLst>
      <pc:sldChg chg="delCm">
        <pc:chgData name="Saldana, Mayra V" userId="S::mayra.v.saldana@uth.tmc.edu::de1b2290-bd50-4a20-ae97-a57e2d391acf" providerId="AD" clId="Web-{1AE4B030-D1EA-4E11-8CAD-E854904ACFB1}" dt="2024-02-15T18:58:57.918" v="0"/>
        <pc:sldMkLst>
          <pc:docMk/>
          <pc:sldMk cId="1700676194" sldId="344"/>
        </pc:sldMkLst>
        <pc:extLst>
          <p:ext xmlns:p="http://schemas.openxmlformats.org/presentationml/2006/main" uri="{D6D511B9-2390-475A-947B-AFAB55BFBCF1}">
            <pc226:cmChg xmlns:pc226="http://schemas.microsoft.com/office/powerpoint/2022/06/main/command" chg="del">
              <pc226:chgData name="Saldana, Mayra V" userId="S::mayra.v.saldana@uth.tmc.edu::de1b2290-bd50-4a20-ae97-a57e2d391acf" providerId="AD" clId="Web-{1AE4B030-D1EA-4E11-8CAD-E854904ACFB1}" dt="2024-02-15T18:58:57.918" v="0"/>
              <pc2:cmMkLst xmlns:pc2="http://schemas.microsoft.com/office/powerpoint/2019/9/main/command">
                <pc:docMk/>
                <pc:sldMk cId="1700676194" sldId="344"/>
                <pc2:cmMk id="{8AAEDDF1-D09F-4169-8D25-573CC2872686}"/>
              </pc2:cmMkLst>
            </pc226:cmChg>
          </p:ext>
        </pc:extLst>
      </pc:sldChg>
    </pc:docChg>
  </pc:docChgLst>
  <pc:docChgLst>
    <pc:chgData name="Saldana, Mayra" userId="S::mayra.v.saldana@uth.tmc.edu::de1b2290-bd50-4a20-ae97-a57e2d391acf" providerId="AD" clId="Web-{00215F54-92BB-4E31-8A5E-3C5D1FD081E3}"/>
    <pc:docChg chg="modSld">
      <pc:chgData name="Saldana, Mayra" userId="S::mayra.v.saldana@uth.tmc.edu::de1b2290-bd50-4a20-ae97-a57e2d391acf" providerId="AD" clId="Web-{00215F54-92BB-4E31-8A5E-3C5D1FD081E3}" dt="2023-09-05T16:16:12.059" v="55" actId="1076"/>
      <pc:docMkLst>
        <pc:docMk/>
      </pc:docMkLst>
      <pc:sldChg chg="modSp">
        <pc:chgData name="Saldana, Mayra" userId="S::mayra.v.saldana@uth.tmc.edu::de1b2290-bd50-4a20-ae97-a57e2d391acf" providerId="AD" clId="Web-{00215F54-92BB-4E31-8A5E-3C5D1FD081E3}" dt="2023-09-05T16:15:26.698" v="54" actId="1076"/>
        <pc:sldMkLst>
          <pc:docMk/>
          <pc:sldMk cId="312367864" sldId="280"/>
        </pc:sldMkLst>
        <pc:spChg chg="mod">
          <ac:chgData name="Saldana, Mayra" userId="S::mayra.v.saldana@uth.tmc.edu::de1b2290-bd50-4a20-ae97-a57e2d391acf" providerId="AD" clId="Web-{00215F54-92BB-4E31-8A5E-3C5D1FD081E3}" dt="2023-09-05T16:15:26.698" v="54" actId="1076"/>
          <ac:spMkLst>
            <pc:docMk/>
            <pc:sldMk cId="312367864" sldId="280"/>
            <ac:spMk id="7" creationId="{00000000-0000-0000-0000-000000000000}"/>
          </ac:spMkLst>
        </pc:spChg>
      </pc:sldChg>
      <pc:sldChg chg="modSp">
        <pc:chgData name="Saldana, Mayra" userId="S::mayra.v.saldana@uth.tmc.edu::de1b2290-bd50-4a20-ae97-a57e2d391acf" providerId="AD" clId="Web-{00215F54-92BB-4E31-8A5E-3C5D1FD081E3}" dt="2023-09-05T16:16:12.059" v="55" actId="1076"/>
        <pc:sldMkLst>
          <pc:docMk/>
          <pc:sldMk cId="1580533481" sldId="286"/>
        </pc:sldMkLst>
        <pc:picChg chg="mod">
          <ac:chgData name="Saldana, Mayra" userId="S::mayra.v.saldana@uth.tmc.edu::de1b2290-bd50-4a20-ae97-a57e2d391acf" providerId="AD" clId="Web-{00215F54-92BB-4E31-8A5E-3C5D1FD081E3}" dt="2023-09-05T16:16:12.059" v="55" actId="1076"/>
          <ac:picMkLst>
            <pc:docMk/>
            <pc:sldMk cId="1580533481" sldId="286"/>
            <ac:picMk id="5" creationId="{00000000-0000-0000-0000-000000000000}"/>
          </ac:picMkLst>
        </pc:picChg>
      </pc:sldChg>
      <pc:sldChg chg="modSp">
        <pc:chgData name="Saldana, Mayra" userId="S::mayra.v.saldana@uth.tmc.edu::de1b2290-bd50-4a20-ae97-a57e2d391acf" providerId="AD" clId="Web-{00215F54-92BB-4E31-8A5E-3C5D1FD081E3}" dt="2023-09-05T16:11:42.659" v="7"/>
        <pc:sldMkLst>
          <pc:docMk/>
          <pc:sldMk cId="1700676194" sldId="344"/>
        </pc:sldMkLst>
        <pc:spChg chg="mod">
          <ac:chgData name="Saldana, Mayra" userId="S::mayra.v.saldana@uth.tmc.edu::de1b2290-bd50-4a20-ae97-a57e2d391acf" providerId="AD" clId="Web-{00215F54-92BB-4E31-8A5E-3C5D1FD081E3}" dt="2023-09-05T16:11:42.659" v="7"/>
          <ac:spMkLst>
            <pc:docMk/>
            <pc:sldMk cId="1700676194" sldId="344"/>
            <ac:spMk id="3" creationId="{4E84AA6D-2BE8-439F-B6A2-1D962E3B9B9A}"/>
          </ac:spMkLst>
        </pc:spChg>
        <pc:spChg chg="mod">
          <ac:chgData name="Saldana, Mayra" userId="S::mayra.v.saldana@uth.tmc.edu::de1b2290-bd50-4a20-ae97-a57e2d391acf" providerId="AD" clId="Web-{00215F54-92BB-4E31-8A5E-3C5D1FD081E3}" dt="2023-09-05T16:11:39.049" v="6"/>
          <ac:spMkLst>
            <pc:docMk/>
            <pc:sldMk cId="1700676194" sldId="344"/>
            <ac:spMk id="23" creationId="{A4724707-74B0-40B9-A771-F64703FCEAA1}"/>
          </ac:spMkLst>
        </pc:spChg>
      </pc:sldChg>
      <pc:sldChg chg="modSp">
        <pc:chgData name="Saldana, Mayra" userId="S::mayra.v.saldana@uth.tmc.edu::de1b2290-bd50-4a20-ae97-a57e2d391acf" providerId="AD" clId="Web-{00215F54-92BB-4E31-8A5E-3C5D1FD081E3}" dt="2023-09-05T16:12:59.912" v="9" actId="14100"/>
        <pc:sldMkLst>
          <pc:docMk/>
          <pc:sldMk cId="3185807882" sldId="347"/>
        </pc:sldMkLst>
        <pc:graphicFrameChg chg="mod">
          <ac:chgData name="Saldana, Mayra" userId="S::mayra.v.saldana@uth.tmc.edu::de1b2290-bd50-4a20-ae97-a57e2d391acf" providerId="AD" clId="Web-{00215F54-92BB-4E31-8A5E-3C5D1FD081E3}" dt="2023-09-05T16:12:59.912" v="9" actId="14100"/>
          <ac:graphicFrameMkLst>
            <pc:docMk/>
            <pc:sldMk cId="3185807882" sldId="347"/>
            <ac:graphicFrameMk id="14" creationId="{594CB941-1BEA-4ED9-BA0F-B62FB68BCE73}"/>
          </ac:graphicFrameMkLst>
        </pc:graphicFrameChg>
      </pc:sldChg>
      <pc:sldChg chg="modSp">
        <pc:chgData name="Saldana, Mayra" userId="S::mayra.v.saldana@uth.tmc.edu::de1b2290-bd50-4a20-ae97-a57e2d391acf" providerId="AD" clId="Web-{00215F54-92BB-4E31-8A5E-3C5D1FD081E3}" dt="2023-09-05T16:11:24.877" v="5" actId="20577"/>
        <pc:sldMkLst>
          <pc:docMk/>
          <pc:sldMk cId="3726167291" sldId="503"/>
        </pc:sldMkLst>
        <pc:spChg chg="mod">
          <ac:chgData name="Saldana, Mayra" userId="S::mayra.v.saldana@uth.tmc.edu::de1b2290-bd50-4a20-ae97-a57e2d391acf" providerId="AD" clId="Web-{00215F54-92BB-4E31-8A5E-3C5D1FD081E3}" dt="2023-09-05T16:11:24.877" v="5" actId="20577"/>
          <ac:spMkLst>
            <pc:docMk/>
            <pc:sldMk cId="3726167291" sldId="503"/>
            <ac:spMk id="2" creationId="{3309158F-015E-F4F7-2792-64F21D0E1019}"/>
          </ac:spMkLst>
        </pc:spChg>
      </pc:sldChg>
      <pc:sldChg chg="modSp">
        <pc:chgData name="Saldana, Mayra" userId="S::mayra.v.saldana@uth.tmc.edu::de1b2290-bd50-4a20-ae97-a57e2d391acf" providerId="AD" clId="Web-{00215F54-92BB-4E31-8A5E-3C5D1FD081E3}" dt="2023-09-05T16:15:11.088" v="50" actId="20577"/>
        <pc:sldMkLst>
          <pc:docMk/>
          <pc:sldMk cId="3708982989" sldId="504"/>
        </pc:sldMkLst>
        <pc:spChg chg="mod">
          <ac:chgData name="Saldana, Mayra" userId="S::mayra.v.saldana@uth.tmc.edu::de1b2290-bd50-4a20-ae97-a57e2d391acf" providerId="AD" clId="Web-{00215F54-92BB-4E31-8A5E-3C5D1FD081E3}" dt="2023-09-05T16:15:11.088" v="50" actId="20577"/>
          <ac:spMkLst>
            <pc:docMk/>
            <pc:sldMk cId="3708982989" sldId="504"/>
            <ac:spMk id="5" creationId="{7E397E33-625C-98BA-160E-23F5F6640DCB}"/>
          </ac:spMkLst>
        </pc:spChg>
      </pc:sldChg>
    </pc:docChg>
  </pc:docChgLst>
  <pc:docChgLst>
    <pc:chgData name="Saldana, Mayra V" userId="S::mayra.v.saldana@uth.tmc.edu::de1b2290-bd50-4a20-ae97-a57e2d391acf" providerId="AD" clId="Web-{D3026ED4-D5A3-436D-9B49-0CC537ED19A4}"/>
    <pc:docChg chg="addSld modSld">
      <pc:chgData name="Saldana, Mayra V" userId="S::mayra.v.saldana@uth.tmc.edu::de1b2290-bd50-4a20-ae97-a57e2d391acf" providerId="AD" clId="Web-{D3026ED4-D5A3-436D-9B49-0CC537ED19A4}" dt="2023-12-11T19:07:10.168" v="45" actId="1076"/>
      <pc:docMkLst>
        <pc:docMk/>
      </pc:docMkLst>
      <pc:sldChg chg="modSp">
        <pc:chgData name="Saldana, Mayra V" userId="S::mayra.v.saldana@uth.tmc.edu::de1b2290-bd50-4a20-ae97-a57e2d391acf" providerId="AD" clId="Web-{D3026ED4-D5A3-436D-9B49-0CC537ED19A4}" dt="2023-12-11T19:06:48.058" v="41" actId="20577"/>
        <pc:sldMkLst>
          <pc:docMk/>
          <pc:sldMk cId="312367864" sldId="280"/>
        </pc:sldMkLst>
        <pc:spChg chg="mod">
          <ac:chgData name="Saldana, Mayra V" userId="S::mayra.v.saldana@uth.tmc.edu::de1b2290-bd50-4a20-ae97-a57e2d391acf" providerId="AD" clId="Web-{D3026ED4-D5A3-436D-9B49-0CC537ED19A4}" dt="2023-12-11T19:06:11.025" v="3" actId="20577"/>
          <ac:spMkLst>
            <pc:docMk/>
            <pc:sldMk cId="312367864" sldId="280"/>
            <ac:spMk id="3" creationId="{00000000-0000-0000-0000-000000000000}"/>
          </ac:spMkLst>
        </pc:spChg>
        <pc:spChg chg="mod">
          <ac:chgData name="Saldana, Mayra V" userId="S::mayra.v.saldana@uth.tmc.edu::de1b2290-bd50-4a20-ae97-a57e2d391acf" providerId="AD" clId="Web-{D3026ED4-D5A3-436D-9B49-0CC537ED19A4}" dt="2023-12-11T19:06:42.198" v="27" actId="20577"/>
          <ac:spMkLst>
            <pc:docMk/>
            <pc:sldMk cId="312367864" sldId="280"/>
            <ac:spMk id="7" creationId="{00000000-0000-0000-0000-000000000000}"/>
          </ac:spMkLst>
        </pc:spChg>
        <pc:spChg chg="mod">
          <ac:chgData name="Saldana, Mayra V" userId="S::mayra.v.saldana@uth.tmc.edu::de1b2290-bd50-4a20-ae97-a57e2d391acf" providerId="AD" clId="Web-{D3026ED4-D5A3-436D-9B49-0CC537ED19A4}" dt="2023-12-11T19:06:48.058" v="41" actId="20577"/>
          <ac:spMkLst>
            <pc:docMk/>
            <pc:sldMk cId="312367864" sldId="280"/>
            <ac:spMk id="26" creationId="{00000000-0000-0000-0000-000000000000}"/>
          </ac:spMkLst>
        </pc:spChg>
        <pc:spChg chg="mod">
          <ac:chgData name="Saldana, Mayra V" userId="S::mayra.v.saldana@uth.tmc.edu::de1b2290-bd50-4a20-ae97-a57e2d391acf" providerId="AD" clId="Web-{D3026ED4-D5A3-436D-9B49-0CC537ED19A4}" dt="2023-12-11T19:06:44.026" v="34" actId="20577"/>
          <ac:spMkLst>
            <pc:docMk/>
            <pc:sldMk cId="312367864" sldId="280"/>
            <ac:spMk id="27" creationId="{00000000-0000-0000-0000-000000000000}"/>
          </ac:spMkLst>
        </pc:spChg>
      </pc:sldChg>
      <pc:sldChg chg="modSp">
        <pc:chgData name="Saldana, Mayra V" userId="S::mayra.v.saldana@uth.tmc.edu::de1b2290-bd50-4a20-ae97-a57e2d391acf" providerId="AD" clId="Web-{D3026ED4-D5A3-436D-9B49-0CC537ED19A4}" dt="2023-12-11T19:07:10.168" v="45" actId="1076"/>
        <pc:sldMkLst>
          <pc:docMk/>
          <pc:sldMk cId="1580533481" sldId="286"/>
        </pc:sldMkLst>
        <pc:picChg chg="mod">
          <ac:chgData name="Saldana, Mayra V" userId="S::mayra.v.saldana@uth.tmc.edu::de1b2290-bd50-4a20-ae97-a57e2d391acf" providerId="AD" clId="Web-{D3026ED4-D5A3-436D-9B49-0CC537ED19A4}" dt="2023-12-11T19:07:10.168" v="45" actId="1076"/>
          <ac:picMkLst>
            <pc:docMk/>
            <pc:sldMk cId="1580533481" sldId="286"/>
            <ac:picMk id="3" creationId="{2ED99CD3-C28D-81D5-F766-AAF90635D673}"/>
          </ac:picMkLst>
        </pc:picChg>
      </pc:sldChg>
      <pc:sldChg chg="add replId">
        <pc:chgData name="Saldana, Mayra V" userId="S::mayra.v.saldana@uth.tmc.edu::de1b2290-bd50-4a20-ae97-a57e2d391acf" providerId="AD" clId="Web-{D3026ED4-D5A3-436D-9B49-0CC537ED19A4}" dt="2023-12-11T19:06:04.728" v="0"/>
        <pc:sldMkLst>
          <pc:docMk/>
          <pc:sldMk cId="322775222" sldId="514"/>
        </pc:sldMkLst>
      </pc:sldChg>
    </pc:docChg>
  </pc:docChgLst>
  <pc:docChgLst>
    <pc:chgData name="Saldana, Mayra" userId="S::mayra.v.saldana@uth.tmc.edu::de1b2290-bd50-4a20-ae97-a57e2d391acf" providerId="AD" clId="Web-{22E1D8BC-D2E2-4307-BE50-84858A26E12B}"/>
    <pc:docChg chg="delSld modSld">
      <pc:chgData name="Saldana, Mayra" userId="S::mayra.v.saldana@uth.tmc.edu::de1b2290-bd50-4a20-ae97-a57e2d391acf" providerId="AD" clId="Web-{22E1D8BC-D2E2-4307-BE50-84858A26E12B}" dt="2023-09-01T03:16:09.698" v="61"/>
      <pc:docMkLst>
        <pc:docMk/>
      </pc:docMkLst>
      <pc:sldChg chg="delSp modSp">
        <pc:chgData name="Saldana, Mayra" userId="S::mayra.v.saldana@uth.tmc.edu::de1b2290-bd50-4a20-ae97-a57e2d391acf" providerId="AD" clId="Web-{22E1D8BC-D2E2-4307-BE50-84858A26E12B}" dt="2023-09-01T03:14:14.491" v="58"/>
        <pc:sldMkLst>
          <pc:docMk/>
          <pc:sldMk cId="886497751" sldId="346"/>
        </pc:sldMkLst>
        <pc:spChg chg="mod">
          <ac:chgData name="Saldana, Mayra" userId="S::mayra.v.saldana@uth.tmc.edu::de1b2290-bd50-4a20-ae97-a57e2d391acf" providerId="AD" clId="Web-{22E1D8BC-D2E2-4307-BE50-84858A26E12B}" dt="2023-09-01T03:13:45.443" v="44" actId="20577"/>
          <ac:spMkLst>
            <pc:docMk/>
            <pc:sldMk cId="886497751" sldId="346"/>
            <ac:spMk id="22" creationId="{BE790FF5-C71B-4968-AC3F-C7977047BC92}"/>
          </ac:spMkLst>
        </pc:spChg>
        <pc:spChg chg="mod">
          <ac:chgData name="Saldana, Mayra" userId="S::mayra.v.saldana@uth.tmc.edu::de1b2290-bd50-4a20-ae97-a57e2d391acf" providerId="AD" clId="Web-{22E1D8BC-D2E2-4307-BE50-84858A26E12B}" dt="2023-09-01T03:13:56.584" v="46" actId="20577"/>
          <ac:spMkLst>
            <pc:docMk/>
            <pc:sldMk cId="886497751" sldId="346"/>
            <ac:spMk id="24" creationId="{1E02693D-87DC-4286-9B2C-B8B75629D05A}"/>
          </ac:spMkLst>
        </pc:spChg>
        <pc:spChg chg="mod">
          <ac:chgData name="Saldana, Mayra" userId="S::mayra.v.saldana@uth.tmc.edu::de1b2290-bd50-4a20-ae97-a57e2d391acf" providerId="AD" clId="Web-{22E1D8BC-D2E2-4307-BE50-84858A26E12B}" dt="2023-09-01T03:14:09.304" v="54" actId="20577"/>
          <ac:spMkLst>
            <pc:docMk/>
            <pc:sldMk cId="886497751" sldId="346"/>
            <ac:spMk id="26" creationId="{49677556-E3E4-4E7F-AF81-4F626AE14967}"/>
          </ac:spMkLst>
        </pc:spChg>
        <pc:spChg chg="del mod">
          <ac:chgData name="Saldana, Mayra" userId="S::mayra.v.saldana@uth.tmc.edu::de1b2290-bd50-4a20-ae97-a57e2d391acf" providerId="AD" clId="Web-{22E1D8BC-D2E2-4307-BE50-84858A26E12B}" dt="2023-09-01T03:14:14.491" v="58"/>
          <ac:spMkLst>
            <pc:docMk/>
            <pc:sldMk cId="886497751" sldId="346"/>
            <ac:spMk id="28" creationId="{ED6E6BDA-F4A2-4C44-A0DD-D2B510A3106B}"/>
          </ac:spMkLst>
        </pc:spChg>
        <pc:spChg chg="del">
          <ac:chgData name="Saldana, Mayra" userId="S::mayra.v.saldana@uth.tmc.edu::de1b2290-bd50-4a20-ae97-a57e2d391acf" providerId="AD" clId="Web-{22E1D8BC-D2E2-4307-BE50-84858A26E12B}" dt="2023-09-01T03:14:13.554" v="57"/>
          <ac:spMkLst>
            <pc:docMk/>
            <pc:sldMk cId="886497751" sldId="346"/>
            <ac:spMk id="29" creationId="{F79C8417-A53D-4B98-915E-EFBFEFA58382}"/>
          </ac:spMkLst>
        </pc:spChg>
      </pc:sldChg>
      <pc:sldChg chg="delSp">
        <pc:chgData name="Saldana, Mayra" userId="S::mayra.v.saldana@uth.tmc.edu::de1b2290-bd50-4a20-ae97-a57e2d391acf" providerId="AD" clId="Web-{22E1D8BC-D2E2-4307-BE50-84858A26E12B}" dt="2023-09-01T03:14:44.164" v="59"/>
        <pc:sldMkLst>
          <pc:docMk/>
          <pc:sldMk cId="208506838" sldId="353"/>
        </pc:sldMkLst>
        <pc:picChg chg="del">
          <ac:chgData name="Saldana, Mayra" userId="S::mayra.v.saldana@uth.tmc.edu::de1b2290-bd50-4a20-ae97-a57e2d391acf" providerId="AD" clId="Web-{22E1D8BC-D2E2-4307-BE50-84858A26E12B}" dt="2023-09-01T03:14:44.164" v="59"/>
          <ac:picMkLst>
            <pc:docMk/>
            <pc:sldMk cId="208506838" sldId="353"/>
            <ac:picMk id="16" creationId="{89582742-3BCA-468D-8346-88DAB85A1242}"/>
          </ac:picMkLst>
        </pc:picChg>
      </pc:sldChg>
      <pc:sldChg chg="del">
        <pc:chgData name="Saldana, Mayra" userId="S::mayra.v.saldana@uth.tmc.edu::de1b2290-bd50-4a20-ae97-a57e2d391acf" providerId="AD" clId="Web-{22E1D8BC-D2E2-4307-BE50-84858A26E12B}" dt="2023-09-01T03:16:09.698" v="61"/>
        <pc:sldMkLst>
          <pc:docMk/>
          <pc:sldMk cId="140072111" sldId="496"/>
        </pc:sldMkLst>
      </pc:sldChg>
      <pc:sldChg chg="modSp">
        <pc:chgData name="Saldana, Mayra" userId="S::mayra.v.saldana@uth.tmc.edu::de1b2290-bd50-4a20-ae97-a57e2d391acf" providerId="AD" clId="Web-{22E1D8BC-D2E2-4307-BE50-84858A26E12B}" dt="2023-09-01T03:15:13.446" v="60" actId="1076"/>
        <pc:sldMkLst>
          <pc:docMk/>
          <pc:sldMk cId="1425147964" sldId="499"/>
        </pc:sldMkLst>
        <pc:spChg chg="mod">
          <ac:chgData name="Saldana, Mayra" userId="S::mayra.v.saldana@uth.tmc.edu::de1b2290-bd50-4a20-ae97-a57e2d391acf" providerId="AD" clId="Web-{22E1D8BC-D2E2-4307-BE50-84858A26E12B}" dt="2023-09-01T03:15:13.446" v="60" actId="1076"/>
          <ac:spMkLst>
            <pc:docMk/>
            <pc:sldMk cId="1425147964" sldId="499"/>
            <ac:spMk id="6" creationId="{03151FF1-6810-46DD-B7C4-F1B9ED91BE04}"/>
          </ac:spMkLst>
        </pc:spChg>
      </pc:sldChg>
    </pc:docChg>
  </pc:docChgLst>
  <pc:docChgLst>
    <pc:chgData name="Saldana, Mayra" userId="S::mayra.v.saldana@uth.tmc.edu::de1b2290-bd50-4a20-ae97-a57e2d391acf" providerId="AD" clId="Web-{A4910DAC-19A9-43BE-B8EB-B5592E9DECA6}"/>
    <pc:docChg chg="modSld">
      <pc:chgData name="Saldana, Mayra" userId="S::mayra.v.saldana@uth.tmc.edu::de1b2290-bd50-4a20-ae97-a57e2d391acf" providerId="AD" clId="Web-{A4910DAC-19A9-43BE-B8EB-B5592E9DECA6}" dt="2023-09-07T17:53:43.226" v="21"/>
      <pc:docMkLst>
        <pc:docMk/>
      </pc:docMkLst>
      <pc:sldChg chg="modNotes">
        <pc:chgData name="Saldana, Mayra" userId="S::mayra.v.saldana@uth.tmc.edu::de1b2290-bd50-4a20-ae97-a57e2d391acf" providerId="AD" clId="Web-{A4910DAC-19A9-43BE-B8EB-B5592E9DECA6}" dt="2023-09-07T17:53:43.226" v="21"/>
        <pc:sldMkLst>
          <pc:docMk/>
          <pc:sldMk cId="3708982989" sldId="504"/>
        </pc:sldMkLst>
      </pc:sldChg>
    </pc:docChg>
  </pc:docChgLst>
  <pc:docChgLst>
    <pc:chgData name="Reininger, Belinda M" userId="S::belinda.m.reininger@uth.tmc.edu::6e9ffa50-2abd-46af-ad3f-381f29d72d08" providerId="AD" clId="Web-{DD696152-B4FF-4AD2-B709-CFF9D060C3BE}"/>
    <pc:docChg chg="mod modSld sldOrd">
      <pc:chgData name="Reininger, Belinda M" userId="S::belinda.m.reininger@uth.tmc.edu::6e9ffa50-2abd-46af-ad3f-381f29d72d08" providerId="AD" clId="Web-{DD696152-B4FF-4AD2-B709-CFF9D060C3BE}" dt="2023-09-05T18:30:36.719" v="11"/>
      <pc:docMkLst>
        <pc:docMk/>
      </pc:docMkLst>
      <pc:sldChg chg="modSp">
        <pc:chgData name="Reininger, Belinda M" userId="S::belinda.m.reininger@uth.tmc.edu::6e9ffa50-2abd-46af-ad3f-381f29d72d08" providerId="AD" clId="Web-{DD696152-B4FF-4AD2-B709-CFF9D060C3BE}" dt="2023-09-05T17:25:02.893" v="2" actId="20577"/>
        <pc:sldMkLst>
          <pc:docMk/>
          <pc:sldMk cId="1914853657" sldId="258"/>
        </pc:sldMkLst>
        <pc:spChg chg="mod">
          <ac:chgData name="Reininger, Belinda M" userId="S::belinda.m.reininger@uth.tmc.edu::6e9ffa50-2abd-46af-ad3f-381f29d72d08" providerId="AD" clId="Web-{DD696152-B4FF-4AD2-B709-CFF9D060C3BE}" dt="2023-09-05T17:25:02.893" v="2" actId="20577"/>
          <ac:spMkLst>
            <pc:docMk/>
            <pc:sldMk cId="1914853657" sldId="258"/>
            <ac:spMk id="3" creationId="{00000000-0000-0000-0000-000000000000}"/>
          </ac:spMkLst>
        </pc:spChg>
      </pc:sldChg>
      <pc:sldChg chg="addCm">
        <pc:chgData name="Reininger, Belinda M" userId="S::belinda.m.reininger@uth.tmc.edu::6e9ffa50-2abd-46af-ad3f-381f29d72d08" providerId="AD" clId="Web-{DD696152-B4FF-4AD2-B709-CFF9D060C3BE}" dt="2023-09-05T17:26:04.082" v="4"/>
        <pc:sldMkLst>
          <pc:docMk/>
          <pc:sldMk cId="1700676194" sldId="344"/>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DD696152-B4FF-4AD2-B709-CFF9D060C3BE}" dt="2023-09-05T17:26:04.082" v="4"/>
              <pc2:cmMkLst xmlns:pc2="http://schemas.microsoft.com/office/powerpoint/2019/9/main/command">
                <pc:docMk/>
                <pc:sldMk cId="1700676194" sldId="344"/>
                <pc2:cmMk id="{8AAEDDF1-D09F-4169-8D25-573CC2872686}"/>
              </pc2:cmMkLst>
            </pc226:cmChg>
          </p:ext>
        </pc:extLst>
      </pc:sldChg>
      <pc:sldChg chg="addCm modCm">
        <pc:chgData name="Reininger, Belinda M" userId="S::belinda.m.reininger@uth.tmc.edu::6e9ffa50-2abd-46af-ad3f-381f29d72d08" providerId="AD" clId="Web-{DD696152-B4FF-4AD2-B709-CFF9D060C3BE}" dt="2023-09-05T17:35:13.783" v="10"/>
        <pc:sldMkLst>
          <pc:docMk/>
          <pc:sldMk cId="3185807882" sldId="347"/>
        </pc:sldMkLst>
        <pc:extLst>
          <p:ext xmlns:p="http://schemas.openxmlformats.org/presentationml/2006/main" uri="{D6D511B9-2390-475A-947B-AFAB55BFBCF1}">
            <pc226:cmChg xmlns:pc226="http://schemas.microsoft.com/office/powerpoint/2022/06/main/command" chg="add mod">
              <pc226:chgData name="Reininger, Belinda M" userId="S::belinda.m.reininger@uth.tmc.edu::6e9ffa50-2abd-46af-ad3f-381f29d72d08" providerId="AD" clId="Web-{DD696152-B4FF-4AD2-B709-CFF9D060C3BE}" dt="2023-09-05T17:35:13.783" v="10"/>
              <pc2:cmMkLst xmlns:pc2="http://schemas.microsoft.com/office/powerpoint/2019/9/main/command">
                <pc:docMk/>
                <pc:sldMk cId="3185807882" sldId="347"/>
                <pc2:cmMk id="{7BA3C339-59D1-494B-87A6-67935C7A1FDF}"/>
              </pc2:cmMkLst>
            </pc226:cmChg>
          </p:ext>
        </pc:extLst>
      </pc:sldChg>
      <pc:sldChg chg="addCm">
        <pc:chgData name="Reininger, Belinda M" userId="S::belinda.m.reininger@uth.tmc.edu::6e9ffa50-2abd-46af-ad3f-381f29d72d08" providerId="AD" clId="Web-{DD696152-B4FF-4AD2-B709-CFF9D060C3BE}" dt="2023-09-05T17:34:15.672" v="9"/>
        <pc:sldMkLst>
          <pc:docMk/>
          <pc:sldMk cId="3852164632" sldId="348"/>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DD696152-B4FF-4AD2-B709-CFF9D060C3BE}" dt="2023-09-05T17:34:15.672" v="9"/>
              <pc2:cmMkLst xmlns:pc2="http://schemas.microsoft.com/office/powerpoint/2019/9/main/command">
                <pc:docMk/>
                <pc:sldMk cId="3852164632" sldId="348"/>
                <pc2:cmMk id="{64CA5D60-9552-4A78-8762-40255FE06CE7}"/>
              </pc2:cmMkLst>
            </pc226:cmChg>
          </p:ext>
        </pc:extLst>
      </pc:sldChg>
      <pc:sldChg chg="addCm">
        <pc:chgData name="Reininger, Belinda M" userId="S::belinda.m.reininger@uth.tmc.edu::6e9ffa50-2abd-46af-ad3f-381f29d72d08" providerId="AD" clId="Web-{DD696152-B4FF-4AD2-B709-CFF9D060C3BE}" dt="2023-09-05T17:30:12.713" v="7"/>
        <pc:sldMkLst>
          <pc:docMk/>
          <pc:sldMk cId="208506838" sldId="353"/>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DD696152-B4FF-4AD2-B709-CFF9D060C3BE}" dt="2023-09-05T17:30:12.713" v="7"/>
              <pc2:cmMkLst xmlns:pc2="http://schemas.microsoft.com/office/powerpoint/2019/9/main/command">
                <pc:docMk/>
                <pc:sldMk cId="208506838" sldId="353"/>
                <pc2:cmMk id="{2C771715-2521-46E1-A586-F990D3E6050A}"/>
              </pc2:cmMkLst>
            </pc226:cmChg>
          </p:ext>
        </pc:extLst>
      </pc:sldChg>
      <pc:sldChg chg="addCm">
        <pc:chgData name="Reininger, Belinda M" userId="S::belinda.m.reininger@uth.tmc.edu::6e9ffa50-2abd-46af-ad3f-381f29d72d08" providerId="AD" clId="Web-{DD696152-B4FF-4AD2-B709-CFF9D060C3BE}" dt="2023-09-05T18:30:36.719" v="11"/>
        <pc:sldMkLst>
          <pc:docMk/>
          <pc:sldMk cId="1425147964" sldId="499"/>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DD696152-B4FF-4AD2-B709-CFF9D060C3BE}" dt="2023-09-05T18:30:36.719" v="11"/>
              <pc2:cmMkLst xmlns:pc2="http://schemas.microsoft.com/office/powerpoint/2019/9/main/command">
                <pc:docMk/>
                <pc:sldMk cId="1425147964" sldId="499"/>
                <pc2:cmMk id="{41692A5B-B831-4A3A-900A-9802DB52D2B9}"/>
              </pc2:cmMkLst>
            </pc226:cmChg>
          </p:ext>
        </pc:extLst>
      </pc:sldChg>
      <pc:sldChg chg="addCm">
        <pc:chgData name="Reininger, Belinda M" userId="S::belinda.m.reininger@uth.tmc.edu::6e9ffa50-2abd-46af-ad3f-381f29d72d08" providerId="AD" clId="Web-{DD696152-B4FF-4AD2-B709-CFF9D060C3BE}" dt="2023-09-05T17:29:28.852" v="6"/>
        <pc:sldMkLst>
          <pc:docMk/>
          <pc:sldMk cId="3676490053" sldId="500"/>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DD696152-B4FF-4AD2-B709-CFF9D060C3BE}" dt="2023-09-05T17:29:28.852" v="6"/>
              <pc2:cmMkLst xmlns:pc2="http://schemas.microsoft.com/office/powerpoint/2019/9/main/command">
                <pc:docMk/>
                <pc:sldMk cId="3676490053" sldId="500"/>
                <pc2:cmMk id="{2ED4DBDF-2F03-47F6-A867-E01F13F7DDBE}"/>
              </pc2:cmMkLst>
            </pc226:cmChg>
          </p:ext>
        </pc:extLst>
      </pc:sldChg>
      <pc:sldChg chg="ord">
        <pc:chgData name="Reininger, Belinda M" userId="S::belinda.m.reininger@uth.tmc.edu::6e9ffa50-2abd-46af-ad3f-381f29d72d08" providerId="AD" clId="Web-{DD696152-B4FF-4AD2-B709-CFF9D060C3BE}" dt="2023-09-05T17:26:45.708" v="5"/>
        <pc:sldMkLst>
          <pc:docMk/>
          <pc:sldMk cId="2461345438" sldId="501"/>
        </pc:sldMkLst>
      </pc:sldChg>
    </pc:docChg>
  </pc:docChgLst>
  <pc:docChgLst>
    <pc:chgData name="Saldana, Mayra V" userId="S::mayra.v.saldana@uth.tmc.edu::de1b2290-bd50-4a20-ae97-a57e2d391acf" providerId="AD" clId="Web-{7266EA45-C69C-4FAE-9CEE-DC85CE3B13B4}"/>
    <pc:docChg chg="modSld">
      <pc:chgData name="Saldana, Mayra V" userId="S::mayra.v.saldana@uth.tmc.edu::de1b2290-bd50-4a20-ae97-a57e2d391acf" providerId="AD" clId="Web-{7266EA45-C69C-4FAE-9CEE-DC85CE3B13B4}" dt="2024-02-08T20:36:47.204" v="0"/>
      <pc:docMkLst>
        <pc:docMk/>
      </pc:docMkLst>
      <pc:sldChg chg="delSp">
        <pc:chgData name="Saldana, Mayra V" userId="S::mayra.v.saldana@uth.tmc.edu::de1b2290-bd50-4a20-ae97-a57e2d391acf" providerId="AD" clId="Web-{7266EA45-C69C-4FAE-9CEE-DC85CE3B13B4}" dt="2024-02-08T20:36:47.204" v="0"/>
        <pc:sldMkLst>
          <pc:docMk/>
          <pc:sldMk cId="3185807882" sldId="347"/>
        </pc:sldMkLst>
        <pc:picChg chg="del">
          <ac:chgData name="Saldana, Mayra V" userId="S::mayra.v.saldana@uth.tmc.edu::de1b2290-bd50-4a20-ae97-a57e2d391acf" providerId="AD" clId="Web-{7266EA45-C69C-4FAE-9CEE-DC85CE3B13B4}" dt="2024-02-08T20:36:47.204" v="0"/>
          <ac:picMkLst>
            <pc:docMk/>
            <pc:sldMk cId="3185807882" sldId="347"/>
            <ac:picMk id="52226" creationId="{B3313CEE-177B-4210-B826-0695F2DF661C}"/>
          </ac:picMkLst>
        </pc:picChg>
      </pc:sldChg>
    </pc:docChg>
  </pc:docChgLst>
  <pc:docChgLst>
    <pc:chgData name="Saldana, Mayra" userId="S::mayra.v.saldana@uth.tmc.edu::de1b2290-bd50-4a20-ae97-a57e2d391acf" providerId="AD" clId="Web-{CDBFD1A1-B4AE-4AB8-9A3D-EEB6D88312D6}"/>
    <pc:docChg chg="modSld">
      <pc:chgData name="Saldana, Mayra" userId="S::mayra.v.saldana@uth.tmc.edu::de1b2290-bd50-4a20-ae97-a57e2d391acf" providerId="AD" clId="Web-{CDBFD1A1-B4AE-4AB8-9A3D-EEB6D88312D6}" dt="2023-09-13T22:04:43.176" v="31" actId="20577"/>
      <pc:docMkLst>
        <pc:docMk/>
      </pc:docMkLst>
      <pc:sldChg chg="modSp">
        <pc:chgData name="Saldana, Mayra" userId="S::mayra.v.saldana@uth.tmc.edu::de1b2290-bd50-4a20-ae97-a57e2d391acf" providerId="AD" clId="Web-{CDBFD1A1-B4AE-4AB8-9A3D-EEB6D88312D6}" dt="2023-09-13T22:04:20.503" v="14" actId="20577"/>
        <pc:sldMkLst>
          <pc:docMk/>
          <pc:sldMk cId="312367864" sldId="280"/>
        </pc:sldMkLst>
        <pc:spChg chg="mod">
          <ac:chgData name="Saldana, Mayra" userId="S::mayra.v.saldana@uth.tmc.edu::de1b2290-bd50-4a20-ae97-a57e2d391acf" providerId="AD" clId="Web-{CDBFD1A1-B4AE-4AB8-9A3D-EEB6D88312D6}" dt="2023-09-13T22:04:20.503" v="14" actId="20577"/>
          <ac:spMkLst>
            <pc:docMk/>
            <pc:sldMk cId="312367864" sldId="280"/>
            <ac:spMk id="26" creationId="{00000000-0000-0000-0000-000000000000}"/>
          </ac:spMkLst>
        </pc:spChg>
        <pc:spChg chg="mod">
          <ac:chgData name="Saldana, Mayra" userId="S::mayra.v.saldana@uth.tmc.edu::de1b2290-bd50-4a20-ae97-a57e2d391acf" providerId="AD" clId="Web-{CDBFD1A1-B4AE-4AB8-9A3D-EEB6D88312D6}" dt="2023-09-13T22:04:01.908" v="6" actId="20577"/>
          <ac:spMkLst>
            <pc:docMk/>
            <pc:sldMk cId="312367864" sldId="280"/>
            <ac:spMk id="27" creationId="{00000000-0000-0000-0000-000000000000}"/>
          </ac:spMkLst>
        </pc:spChg>
      </pc:sldChg>
      <pc:sldChg chg="mod modShow">
        <pc:chgData name="Saldana, Mayra" userId="S::mayra.v.saldana@uth.tmc.edu::de1b2290-bd50-4a20-ae97-a57e2d391acf" providerId="AD" clId="Web-{CDBFD1A1-B4AE-4AB8-9A3D-EEB6D88312D6}" dt="2023-09-13T22:03:37.453" v="0"/>
        <pc:sldMkLst>
          <pc:docMk/>
          <pc:sldMk cId="294262730" sldId="290"/>
        </pc:sldMkLst>
      </pc:sldChg>
      <pc:sldChg chg="modSp">
        <pc:chgData name="Saldana, Mayra" userId="S::mayra.v.saldana@uth.tmc.edu::de1b2290-bd50-4a20-ae97-a57e2d391acf" providerId="AD" clId="Web-{CDBFD1A1-B4AE-4AB8-9A3D-EEB6D88312D6}" dt="2023-09-13T22:04:43.176" v="31" actId="20577"/>
        <pc:sldMkLst>
          <pc:docMk/>
          <pc:sldMk cId="3044426274" sldId="505"/>
        </pc:sldMkLst>
        <pc:spChg chg="mod">
          <ac:chgData name="Saldana, Mayra" userId="S::mayra.v.saldana@uth.tmc.edu::de1b2290-bd50-4a20-ae97-a57e2d391acf" providerId="AD" clId="Web-{CDBFD1A1-B4AE-4AB8-9A3D-EEB6D88312D6}" dt="2023-09-13T22:04:43.176" v="31" actId="20577"/>
          <ac:spMkLst>
            <pc:docMk/>
            <pc:sldMk cId="3044426274" sldId="505"/>
            <ac:spMk id="26" creationId="{00000000-0000-0000-0000-000000000000}"/>
          </ac:spMkLst>
        </pc:spChg>
        <pc:spChg chg="mod">
          <ac:chgData name="Saldana, Mayra" userId="S::mayra.v.saldana@uth.tmc.edu::de1b2290-bd50-4a20-ae97-a57e2d391acf" providerId="AD" clId="Web-{CDBFD1A1-B4AE-4AB8-9A3D-EEB6D88312D6}" dt="2023-09-13T22:04:36.582" v="24" actId="20577"/>
          <ac:spMkLst>
            <pc:docMk/>
            <pc:sldMk cId="3044426274" sldId="505"/>
            <ac:spMk id="27" creationId="{00000000-0000-0000-0000-000000000000}"/>
          </ac:spMkLst>
        </pc:spChg>
      </pc:sldChg>
    </pc:docChg>
  </pc:docChgLst>
  <pc:docChgLst>
    <pc:chgData name="Zolezzi, Maria E" userId="S::maria.e.zolezzi@uth.tmc.edu::18ef77e6-55fe-4b8e-bcc0-ccc0d46c8777" providerId="AD" clId="Web-{705CC7E5-5EF9-4BEA-9664-F4AFD6386E07}"/>
    <pc:docChg chg="addSld modSld sldOrd">
      <pc:chgData name="Zolezzi, Maria E" userId="S::maria.e.zolezzi@uth.tmc.edu::18ef77e6-55fe-4b8e-bcc0-ccc0d46c8777" providerId="AD" clId="Web-{705CC7E5-5EF9-4BEA-9664-F4AFD6386E07}" dt="2023-09-18T15:59:16.052" v="81" actId="20577"/>
      <pc:docMkLst>
        <pc:docMk/>
      </pc:docMkLst>
      <pc:sldChg chg="delSp modSp">
        <pc:chgData name="Zolezzi, Maria E" userId="S::maria.e.zolezzi@uth.tmc.edu::18ef77e6-55fe-4b8e-bcc0-ccc0d46c8777" providerId="AD" clId="Web-{705CC7E5-5EF9-4BEA-9664-F4AFD6386E07}" dt="2023-09-18T15:51:52.333" v="25" actId="14100"/>
        <pc:sldMkLst>
          <pc:docMk/>
          <pc:sldMk cId="0" sldId="320"/>
        </pc:sldMkLst>
        <pc:spChg chg="del">
          <ac:chgData name="Zolezzi, Maria E" userId="S::maria.e.zolezzi@uth.tmc.edu::18ef77e6-55fe-4b8e-bcc0-ccc0d46c8777" providerId="AD" clId="Web-{705CC7E5-5EF9-4BEA-9664-F4AFD6386E07}" dt="2023-09-18T15:51:46.833" v="24"/>
          <ac:spMkLst>
            <pc:docMk/>
            <pc:sldMk cId="0" sldId="320"/>
            <ac:spMk id="12" creationId="{911BDC08-2DE1-45CE-8F41-CF57262AA20F}"/>
          </ac:spMkLst>
        </pc:spChg>
        <pc:spChg chg="mod">
          <ac:chgData name="Zolezzi, Maria E" userId="S::maria.e.zolezzi@uth.tmc.edu::18ef77e6-55fe-4b8e-bcc0-ccc0d46c8777" providerId="AD" clId="Web-{705CC7E5-5EF9-4BEA-9664-F4AFD6386E07}" dt="2023-09-18T15:51:52.333" v="25" actId="14100"/>
          <ac:spMkLst>
            <pc:docMk/>
            <pc:sldMk cId="0" sldId="320"/>
            <ac:spMk id="7174" creationId="{53644247-DFEA-4A75-AFCC-29C5DD6A1336}"/>
          </ac:spMkLst>
        </pc:spChg>
        <pc:picChg chg="del">
          <ac:chgData name="Zolezzi, Maria E" userId="S::maria.e.zolezzi@uth.tmc.edu::18ef77e6-55fe-4b8e-bcc0-ccc0d46c8777" providerId="AD" clId="Web-{705CC7E5-5EF9-4BEA-9664-F4AFD6386E07}" dt="2023-09-18T15:51:45.271" v="23"/>
          <ac:picMkLst>
            <pc:docMk/>
            <pc:sldMk cId="0" sldId="320"/>
            <ac:picMk id="3" creationId="{CB442BF7-191F-4894-BC01-71AD59E45DB9}"/>
          </ac:picMkLst>
        </pc:picChg>
      </pc:sldChg>
      <pc:sldChg chg="modSp">
        <pc:chgData name="Zolezzi, Maria E" userId="S::maria.e.zolezzi@uth.tmc.edu::18ef77e6-55fe-4b8e-bcc0-ccc0d46c8777" providerId="AD" clId="Web-{705CC7E5-5EF9-4BEA-9664-F4AFD6386E07}" dt="2023-09-18T15:54:02.041" v="35" actId="20577"/>
        <pc:sldMkLst>
          <pc:docMk/>
          <pc:sldMk cId="3852164632" sldId="348"/>
        </pc:sldMkLst>
        <pc:spChg chg="mod">
          <ac:chgData name="Zolezzi, Maria E" userId="S::maria.e.zolezzi@uth.tmc.edu::18ef77e6-55fe-4b8e-bcc0-ccc0d46c8777" providerId="AD" clId="Web-{705CC7E5-5EF9-4BEA-9664-F4AFD6386E07}" dt="2023-09-18T15:54:02.041" v="35" actId="20577"/>
          <ac:spMkLst>
            <pc:docMk/>
            <pc:sldMk cId="3852164632" sldId="348"/>
            <ac:spMk id="21" creationId="{BE5A237F-0544-468E-8F1F-75C1061DF989}"/>
          </ac:spMkLst>
        </pc:spChg>
      </pc:sldChg>
      <pc:sldChg chg="addSp ord">
        <pc:chgData name="Zolezzi, Maria E" userId="S::maria.e.zolezzi@uth.tmc.edu::18ef77e6-55fe-4b8e-bcc0-ccc0d46c8777" providerId="AD" clId="Web-{705CC7E5-5EF9-4BEA-9664-F4AFD6386E07}" dt="2023-09-18T15:56:04.155" v="41"/>
        <pc:sldMkLst>
          <pc:docMk/>
          <pc:sldMk cId="2984157715" sldId="498"/>
        </pc:sldMkLst>
        <pc:picChg chg="add">
          <ac:chgData name="Zolezzi, Maria E" userId="S::maria.e.zolezzi@uth.tmc.edu::18ef77e6-55fe-4b8e-bcc0-ccc0d46c8777" providerId="AD" clId="Web-{705CC7E5-5EF9-4BEA-9664-F4AFD6386E07}" dt="2023-09-18T15:56:04.123" v="40"/>
          <ac:picMkLst>
            <pc:docMk/>
            <pc:sldMk cId="2984157715" sldId="498"/>
            <ac:picMk id="4" creationId="{4D545D71-91A1-2FE0-EAFC-DFECC18F79E9}"/>
          </ac:picMkLst>
        </pc:picChg>
        <pc:picChg chg="add">
          <ac:chgData name="Zolezzi, Maria E" userId="S::maria.e.zolezzi@uth.tmc.edu::18ef77e6-55fe-4b8e-bcc0-ccc0d46c8777" providerId="AD" clId="Web-{705CC7E5-5EF9-4BEA-9664-F4AFD6386E07}" dt="2023-09-18T15:56:04.155" v="41"/>
          <ac:picMkLst>
            <pc:docMk/>
            <pc:sldMk cId="2984157715" sldId="498"/>
            <ac:picMk id="6" creationId="{B4FA5315-539F-5A27-1FCF-13830E9D4A25}"/>
          </ac:picMkLst>
        </pc:picChg>
      </pc:sldChg>
      <pc:sldChg chg="ord">
        <pc:chgData name="Zolezzi, Maria E" userId="S::maria.e.zolezzi@uth.tmc.edu::18ef77e6-55fe-4b8e-bcc0-ccc0d46c8777" providerId="AD" clId="Web-{705CC7E5-5EF9-4BEA-9664-F4AFD6386E07}" dt="2023-09-18T15:55:38.013" v="39"/>
        <pc:sldMkLst>
          <pc:docMk/>
          <pc:sldMk cId="1425147964" sldId="499"/>
        </pc:sldMkLst>
      </pc:sldChg>
      <pc:sldChg chg="modSp">
        <pc:chgData name="Zolezzi, Maria E" userId="S::maria.e.zolezzi@uth.tmc.edu::18ef77e6-55fe-4b8e-bcc0-ccc0d46c8777" providerId="AD" clId="Web-{705CC7E5-5EF9-4BEA-9664-F4AFD6386E07}" dt="2023-09-18T15:34:24.907" v="9" actId="20577"/>
        <pc:sldMkLst>
          <pc:docMk/>
          <pc:sldMk cId="2461345438" sldId="501"/>
        </pc:sldMkLst>
        <pc:spChg chg="mod">
          <ac:chgData name="Zolezzi, Maria E" userId="S::maria.e.zolezzi@uth.tmc.edu::18ef77e6-55fe-4b8e-bcc0-ccc0d46c8777" providerId="AD" clId="Web-{705CC7E5-5EF9-4BEA-9664-F4AFD6386E07}" dt="2023-09-18T15:34:24.907" v="9" actId="20577"/>
          <ac:spMkLst>
            <pc:docMk/>
            <pc:sldMk cId="2461345438" sldId="501"/>
            <ac:spMk id="6" creationId="{F445B655-428C-E065-D14C-342050CCE731}"/>
          </ac:spMkLst>
        </pc:spChg>
      </pc:sldChg>
      <pc:sldChg chg="modSp">
        <pc:chgData name="Zolezzi, Maria E" userId="S::maria.e.zolezzi@uth.tmc.edu::18ef77e6-55fe-4b8e-bcc0-ccc0d46c8777" providerId="AD" clId="Web-{705CC7E5-5EF9-4BEA-9664-F4AFD6386E07}" dt="2023-09-18T15:59:16.052" v="81" actId="20577"/>
        <pc:sldMkLst>
          <pc:docMk/>
          <pc:sldMk cId="3708982989" sldId="504"/>
        </pc:sldMkLst>
        <pc:spChg chg="mod">
          <ac:chgData name="Zolezzi, Maria E" userId="S::maria.e.zolezzi@uth.tmc.edu::18ef77e6-55fe-4b8e-bcc0-ccc0d46c8777" providerId="AD" clId="Web-{705CC7E5-5EF9-4BEA-9664-F4AFD6386E07}" dt="2023-09-18T15:59:16.052" v="81" actId="20577"/>
          <ac:spMkLst>
            <pc:docMk/>
            <pc:sldMk cId="3708982989" sldId="504"/>
            <ac:spMk id="5" creationId="{7E397E33-625C-98BA-160E-23F5F6640DCB}"/>
          </ac:spMkLst>
        </pc:spChg>
      </pc:sldChg>
      <pc:sldChg chg="addSp modSp">
        <pc:chgData name="Zolezzi, Maria E" userId="S::maria.e.zolezzi@uth.tmc.edu::18ef77e6-55fe-4b8e-bcc0-ccc0d46c8777" providerId="AD" clId="Web-{705CC7E5-5EF9-4BEA-9664-F4AFD6386E07}" dt="2023-09-18T15:53:12.180" v="33" actId="1076"/>
        <pc:sldMkLst>
          <pc:docMk/>
          <pc:sldMk cId="3044426274" sldId="505"/>
        </pc:sldMkLst>
        <pc:spChg chg="mod">
          <ac:chgData name="Zolezzi, Maria E" userId="S::maria.e.zolezzi@uth.tmc.edu::18ef77e6-55fe-4b8e-bcc0-ccc0d46c8777" providerId="AD" clId="Web-{705CC7E5-5EF9-4BEA-9664-F4AFD6386E07}" dt="2023-09-18T15:53:12.180" v="33" actId="1076"/>
          <ac:spMkLst>
            <pc:docMk/>
            <pc:sldMk cId="3044426274" sldId="505"/>
            <ac:spMk id="3" creationId="{00000000-0000-0000-0000-000000000000}"/>
          </ac:spMkLst>
        </pc:spChg>
        <pc:grpChg chg="mod">
          <ac:chgData name="Zolezzi, Maria E" userId="S::maria.e.zolezzi@uth.tmc.edu::18ef77e6-55fe-4b8e-bcc0-ccc0d46c8777" providerId="AD" clId="Web-{705CC7E5-5EF9-4BEA-9664-F4AFD6386E07}" dt="2023-09-18T15:50:12.705" v="18" actId="14100"/>
          <ac:grpSpMkLst>
            <pc:docMk/>
            <pc:sldMk cId="3044426274" sldId="505"/>
            <ac:grpSpMk id="24" creationId="{00000000-0000-0000-0000-000000000000}"/>
          </ac:grpSpMkLst>
        </pc:grpChg>
        <pc:picChg chg="add">
          <ac:chgData name="Zolezzi, Maria E" userId="S::maria.e.zolezzi@uth.tmc.edu::18ef77e6-55fe-4b8e-bcc0-ccc0d46c8777" providerId="AD" clId="Web-{705CC7E5-5EF9-4BEA-9664-F4AFD6386E07}" dt="2023-09-18T15:50:40.753" v="19"/>
          <ac:picMkLst>
            <pc:docMk/>
            <pc:sldMk cId="3044426274" sldId="505"/>
            <ac:picMk id="4" creationId="{E6C7CE9C-659C-2B28-A537-71568AD9069D}"/>
          </ac:picMkLst>
        </pc:picChg>
        <pc:picChg chg="add mod">
          <ac:chgData name="Zolezzi, Maria E" userId="S::maria.e.zolezzi@uth.tmc.edu::18ef77e6-55fe-4b8e-bcc0-ccc0d46c8777" providerId="AD" clId="Web-{705CC7E5-5EF9-4BEA-9664-F4AFD6386E07}" dt="2023-09-18T15:53:02.070" v="28" actId="1076"/>
          <ac:picMkLst>
            <pc:docMk/>
            <pc:sldMk cId="3044426274" sldId="505"/>
            <ac:picMk id="5" creationId="{DA50B644-4E73-5AFF-44F5-D89E5BD37DE0}"/>
          </ac:picMkLst>
        </pc:picChg>
      </pc:sldChg>
      <pc:sldChg chg="modSp">
        <pc:chgData name="Zolezzi, Maria E" userId="S::maria.e.zolezzi@uth.tmc.edu::18ef77e6-55fe-4b8e-bcc0-ccc0d46c8777" providerId="AD" clId="Web-{705CC7E5-5EF9-4BEA-9664-F4AFD6386E07}" dt="2023-09-18T15:49:04.406" v="17" actId="20577"/>
        <pc:sldMkLst>
          <pc:docMk/>
          <pc:sldMk cId="526170750" sldId="507"/>
        </pc:sldMkLst>
        <pc:spChg chg="mod">
          <ac:chgData name="Zolezzi, Maria E" userId="S::maria.e.zolezzi@uth.tmc.edu::18ef77e6-55fe-4b8e-bcc0-ccc0d46c8777" providerId="AD" clId="Web-{705CC7E5-5EF9-4BEA-9664-F4AFD6386E07}" dt="2023-09-18T15:49:04.406" v="17" actId="20577"/>
          <ac:spMkLst>
            <pc:docMk/>
            <pc:sldMk cId="526170750" sldId="507"/>
            <ac:spMk id="3" creationId="{70DA32B5-4B7E-C6B1-240D-3313CBBE20E4}"/>
          </ac:spMkLst>
        </pc:spChg>
      </pc:sldChg>
      <pc:sldChg chg="modSp ord">
        <pc:chgData name="Zolezzi, Maria E" userId="S::maria.e.zolezzi@uth.tmc.edu::18ef77e6-55fe-4b8e-bcc0-ccc0d46c8777" providerId="AD" clId="Web-{705CC7E5-5EF9-4BEA-9664-F4AFD6386E07}" dt="2023-09-18T15:58:20.628" v="63" actId="20577"/>
        <pc:sldMkLst>
          <pc:docMk/>
          <pc:sldMk cId="2280282154" sldId="509"/>
        </pc:sldMkLst>
        <pc:spChg chg="mod">
          <ac:chgData name="Zolezzi, Maria E" userId="S::maria.e.zolezzi@uth.tmc.edu::18ef77e6-55fe-4b8e-bcc0-ccc0d46c8777" providerId="AD" clId="Web-{705CC7E5-5EF9-4BEA-9664-F4AFD6386E07}" dt="2023-09-18T15:58:20.628" v="63" actId="20577"/>
          <ac:spMkLst>
            <pc:docMk/>
            <pc:sldMk cId="2280282154" sldId="509"/>
            <ac:spMk id="22" creationId="{256BCD33-3BD1-4A9A-A0AA-C1E71519B585}"/>
          </ac:spMkLst>
        </pc:spChg>
        <pc:picChg chg="mod">
          <ac:chgData name="Zolezzi, Maria E" userId="S::maria.e.zolezzi@uth.tmc.edu::18ef77e6-55fe-4b8e-bcc0-ccc0d46c8777" providerId="AD" clId="Web-{705CC7E5-5EF9-4BEA-9664-F4AFD6386E07}" dt="2023-09-18T15:57:37.595" v="62" actId="1076"/>
          <ac:picMkLst>
            <pc:docMk/>
            <pc:sldMk cId="2280282154" sldId="509"/>
            <ac:picMk id="11" creationId="{8021C540-B7F9-489A-B0AC-ECC966ABD4A3}"/>
          </ac:picMkLst>
        </pc:picChg>
      </pc:sldChg>
      <pc:sldChg chg="addSp modSp ord">
        <pc:chgData name="Zolezzi, Maria E" userId="S::maria.e.zolezzi@uth.tmc.edu::18ef77e6-55fe-4b8e-bcc0-ccc0d46c8777" providerId="AD" clId="Web-{705CC7E5-5EF9-4BEA-9664-F4AFD6386E07}" dt="2023-09-18T15:57:24.970" v="61" actId="1076"/>
        <pc:sldMkLst>
          <pc:docMk/>
          <pc:sldMk cId="1748177325" sldId="510"/>
        </pc:sldMkLst>
        <pc:spChg chg="mod">
          <ac:chgData name="Zolezzi, Maria E" userId="S::maria.e.zolezzi@uth.tmc.edu::18ef77e6-55fe-4b8e-bcc0-ccc0d46c8777" providerId="AD" clId="Web-{705CC7E5-5EF9-4BEA-9664-F4AFD6386E07}" dt="2023-09-18T15:57:24.970" v="61" actId="1076"/>
          <ac:spMkLst>
            <pc:docMk/>
            <pc:sldMk cId="1748177325" sldId="510"/>
            <ac:spMk id="3" creationId="{802C1A00-4F87-B6C7-0A06-701C22AA0719}"/>
          </ac:spMkLst>
        </pc:spChg>
        <pc:picChg chg="add">
          <ac:chgData name="Zolezzi, Maria E" userId="S::maria.e.zolezzi@uth.tmc.edu::18ef77e6-55fe-4b8e-bcc0-ccc0d46c8777" providerId="AD" clId="Web-{705CC7E5-5EF9-4BEA-9664-F4AFD6386E07}" dt="2023-09-18T15:55:00.887" v="36"/>
          <ac:picMkLst>
            <pc:docMk/>
            <pc:sldMk cId="1748177325" sldId="510"/>
            <ac:picMk id="4" creationId="{7A95E16E-DD32-0EE9-AB23-D088E428F42E}"/>
          </ac:picMkLst>
        </pc:picChg>
        <pc:picChg chg="add">
          <ac:chgData name="Zolezzi, Maria E" userId="S::maria.e.zolezzi@uth.tmc.edu::18ef77e6-55fe-4b8e-bcc0-ccc0d46c8777" providerId="AD" clId="Web-{705CC7E5-5EF9-4BEA-9664-F4AFD6386E07}" dt="2023-09-18T15:55:00.887" v="37"/>
          <ac:picMkLst>
            <pc:docMk/>
            <pc:sldMk cId="1748177325" sldId="510"/>
            <ac:picMk id="7" creationId="{C000F809-207E-84B0-EEFE-315103CA3DCA}"/>
          </ac:picMkLst>
        </pc:picChg>
      </pc:sldChg>
      <pc:sldChg chg="delSp">
        <pc:chgData name="Zolezzi, Maria E" userId="S::maria.e.zolezzi@uth.tmc.edu::18ef77e6-55fe-4b8e-bcc0-ccc0d46c8777" providerId="AD" clId="Web-{705CC7E5-5EF9-4BEA-9664-F4AFD6386E07}" dt="2023-09-18T15:58:47.191" v="64"/>
        <pc:sldMkLst>
          <pc:docMk/>
          <pc:sldMk cId="2391634751" sldId="511"/>
        </pc:sldMkLst>
        <pc:spChg chg="del">
          <ac:chgData name="Zolezzi, Maria E" userId="S::maria.e.zolezzi@uth.tmc.edu::18ef77e6-55fe-4b8e-bcc0-ccc0d46c8777" providerId="AD" clId="Web-{705CC7E5-5EF9-4BEA-9664-F4AFD6386E07}" dt="2023-09-18T15:58:47.191" v="64"/>
          <ac:spMkLst>
            <pc:docMk/>
            <pc:sldMk cId="2391634751" sldId="511"/>
            <ac:spMk id="6" creationId="{CC1B7A64-EE6F-C1FF-B9A5-3FB0C0732BD9}"/>
          </ac:spMkLst>
        </pc:spChg>
      </pc:sldChg>
      <pc:sldChg chg="delSp add replId">
        <pc:chgData name="Zolezzi, Maria E" userId="S::maria.e.zolezzi@uth.tmc.edu::18ef77e6-55fe-4b8e-bcc0-ccc0d46c8777" providerId="AD" clId="Web-{705CC7E5-5EF9-4BEA-9664-F4AFD6386E07}" dt="2023-09-18T15:51:39.083" v="22"/>
        <pc:sldMkLst>
          <pc:docMk/>
          <pc:sldMk cId="1918131159" sldId="512"/>
        </pc:sldMkLst>
        <pc:spChg chg="del">
          <ac:chgData name="Zolezzi, Maria E" userId="S::maria.e.zolezzi@uth.tmc.edu::18ef77e6-55fe-4b8e-bcc0-ccc0d46c8777" providerId="AD" clId="Web-{705CC7E5-5EF9-4BEA-9664-F4AFD6386E07}" dt="2023-09-18T15:51:39.083" v="22"/>
          <ac:spMkLst>
            <pc:docMk/>
            <pc:sldMk cId="1918131159" sldId="512"/>
            <ac:spMk id="7174" creationId="{53644247-DFEA-4A75-AFCC-29C5DD6A1336}"/>
          </ac:spMkLst>
        </pc:spChg>
      </pc:sldChg>
    </pc:docChg>
  </pc:docChgLst>
  <pc:docChgLst>
    <pc:chgData name="Martinez Villarreal, Marcelina" userId="S::marcelina.martinezvillarreal@uth.tmc.edu::3dfdd0c5-abed-419d-bfa0-fd6733340ae0" providerId="AD" clId="Web-{827B451E-7158-490F-95BE-94D7D32132AD}"/>
    <pc:docChg chg="modSld">
      <pc:chgData name="Martinez Villarreal, Marcelina" userId="S::marcelina.martinezvillarreal@uth.tmc.edu::3dfdd0c5-abed-419d-bfa0-fd6733340ae0" providerId="AD" clId="Web-{827B451E-7158-490F-95BE-94D7D32132AD}" dt="2023-12-11T18:03:37.053" v="264"/>
      <pc:docMkLst>
        <pc:docMk/>
      </pc:docMkLst>
      <pc:sldChg chg="modNotes">
        <pc:chgData name="Martinez Villarreal, Marcelina" userId="S::marcelina.martinezvillarreal@uth.tmc.edu::3dfdd0c5-abed-419d-bfa0-fd6733340ae0" providerId="AD" clId="Web-{827B451E-7158-490F-95BE-94D7D32132AD}" dt="2023-12-11T18:03:37.053" v="264"/>
        <pc:sldMkLst>
          <pc:docMk/>
          <pc:sldMk cId="1918131159" sldId="512"/>
        </pc:sldMkLst>
      </pc:sldChg>
    </pc:docChg>
  </pc:docChgLst>
  <pc:docChgLst>
    <pc:chgData name="Zolezzi, Maria E" userId="S::maria.e.zolezzi@uth.tmc.edu::18ef77e6-55fe-4b8e-bcc0-ccc0d46c8777" providerId="AD" clId="Web-{BA4B9066-EC04-4E9B-BD7A-17F3369FA61A}"/>
    <pc:docChg chg="modSld">
      <pc:chgData name="Zolezzi, Maria E" userId="S::maria.e.zolezzi@uth.tmc.edu::18ef77e6-55fe-4b8e-bcc0-ccc0d46c8777" providerId="AD" clId="Web-{BA4B9066-EC04-4E9B-BD7A-17F3369FA61A}" dt="2023-09-18T15:15:59.227" v="111" actId="20577"/>
      <pc:docMkLst>
        <pc:docMk/>
      </pc:docMkLst>
      <pc:sldChg chg="modSp">
        <pc:chgData name="Zolezzi, Maria E" userId="S::maria.e.zolezzi@uth.tmc.edu::18ef77e6-55fe-4b8e-bcc0-ccc0d46c8777" providerId="AD" clId="Web-{BA4B9066-EC04-4E9B-BD7A-17F3369FA61A}" dt="2023-09-18T15:15:59.227" v="111" actId="20577"/>
        <pc:sldMkLst>
          <pc:docMk/>
          <pc:sldMk cId="2461345438" sldId="501"/>
        </pc:sldMkLst>
        <pc:spChg chg="mod">
          <ac:chgData name="Zolezzi, Maria E" userId="S::maria.e.zolezzi@uth.tmc.edu::18ef77e6-55fe-4b8e-bcc0-ccc0d46c8777" providerId="AD" clId="Web-{BA4B9066-EC04-4E9B-BD7A-17F3369FA61A}" dt="2023-09-18T15:15:59.227" v="111" actId="20577"/>
          <ac:spMkLst>
            <pc:docMk/>
            <pc:sldMk cId="2461345438" sldId="501"/>
            <ac:spMk id="6" creationId="{F445B655-428C-E065-D14C-342050CCE731}"/>
          </ac:spMkLst>
        </pc:spChg>
      </pc:sldChg>
    </pc:docChg>
  </pc:docChgLst>
  <pc:docChgLst>
    <pc:chgData name="Saldana, Mayra V" userId="S::mayra.v.saldana@uth.tmc.edu::de1b2290-bd50-4a20-ae97-a57e2d391acf" providerId="AD" clId="Web-{55057005-172D-4B23-95A7-C1FC25A88883}"/>
    <pc:docChg chg="modSld">
      <pc:chgData name="Saldana, Mayra V" userId="S::mayra.v.saldana@uth.tmc.edu::de1b2290-bd50-4a20-ae97-a57e2d391acf" providerId="AD" clId="Web-{55057005-172D-4B23-95A7-C1FC25A88883}" dt="2023-12-05T19:07:47.280" v="107" actId="1076"/>
      <pc:docMkLst>
        <pc:docMk/>
      </pc:docMkLst>
      <pc:sldChg chg="addSp delSp modSp">
        <pc:chgData name="Saldana, Mayra V" userId="S::mayra.v.saldana@uth.tmc.edu::de1b2290-bd50-4a20-ae97-a57e2d391acf" providerId="AD" clId="Web-{55057005-172D-4B23-95A7-C1FC25A88883}" dt="2023-12-05T18:52:59.349" v="34" actId="1076"/>
        <pc:sldMkLst>
          <pc:docMk/>
          <pc:sldMk cId="1580533481" sldId="286"/>
        </pc:sldMkLst>
        <pc:spChg chg="mod">
          <ac:chgData name="Saldana, Mayra V" userId="S::mayra.v.saldana@uth.tmc.edu::de1b2290-bd50-4a20-ae97-a57e2d391acf" providerId="AD" clId="Web-{55057005-172D-4B23-95A7-C1FC25A88883}" dt="2023-12-05T18:52:28.754" v="22" actId="20577"/>
          <ac:spMkLst>
            <pc:docMk/>
            <pc:sldMk cId="1580533481" sldId="286"/>
            <ac:spMk id="2" creationId="{00000000-0000-0000-0000-000000000000}"/>
          </ac:spMkLst>
        </pc:spChg>
        <pc:picChg chg="add mod modCrop">
          <ac:chgData name="Saldana, Mayra V" userId="S::mayra.v.saldana@uth.tmc.edu::de1b2290-bd50-4a20-ae97-a57e2d391acf" providerId="AD" clId="Web-{55057005-172D-4B23-95A7-C1FC25A88883}" dt="2023-12-05T18:52:59.349" v="34" actId="1076"/>
          <ac:picMkLst>
            <pc:docMk/>
            <pc:sldMk cId="1580533481" sldId="286"/>
            <ac:picMk id="3" creationId="{2ED99CD3-C28D-81D5-F766-AAF90635D673}"/>
          </ac:picMkLst>
        </pc:picChg>
        <pc:picChg chg="del">
          <ac:chgData name="Saldana, Mayra V" userId="S::mayra.v.saldana@uth.tmc.edu::de1b2290-bd50-4a20-ae97-a57e2d391acf" providerId="AD" clId="Web-{55057005-172D-4B23-95A7-C1FC25A88883}" dt="2023-12-05T18:52:33.082" v="24"/>
          <ac:picMkLst>
            <pc:docMk/>
            <pc:sldMk cId="1580533481" sldId="286"/>
            <ac:picMk id="5" creationId="{00000000-0000-0000-0000-000000000000}"/>
          </ac:picMkLst>
        </pc:picChg>
      </pc:sldChg>
      <pc:sldChg chg="modSp">
        <pc:chgData name="Saldana, Mayra V" userId="S::mayra.v.saldana@uth.tmc.edu::de1b2290-bd50-4a20-ae97-a57e2d391acf" providerId="AD" clId="Web-{55057005-172D-4B23-95A7-C1FC25A88883}" dt="2023-12-05T19:07:47.280" v="107" actId="1076"/>
        <pc:sldMkLst>
          <pc:docMk/>
          <pc:sldMk cId="886497751" sldId="346"/>
        </pc:sldMkLst>
        <pc:spChg chg="mod">
          <ac:chgData name="Saldana, Mayra V" userId="S::mayra.v.saldana@uth.tmc.edu::de1b2290-bd50-4a20-ae97-a57e2d391acf" providerId="AD" clId="Web-{55057005-172D-4B23-95A7-C1FC25A88883}" dt="2023-12-05T19:07:20.733" v="86" actId="1076"/>
          <ac:spMkLst>
            <pc:docMk/>
            <pc:sldMk cId="886497751" sldId="346"/>
            <ac:spMk id="11" creationId="{6EFE0A1F-F9B9-979C-331F-46AE1082A544}"/>
          </ac:spMkLst>
        </pc:spChg>
        <pc:spChg chg="mod">
          <ac:chgData name="Saldana, Mayra V" userId="S::mayra.v.saldana@uth.tmc.edu::de1b2290-bd50-4a20-ae97-a57e2d391acf" providerId="AD" clId="Web-{55057005-172D-4B23-95A7-C1FC25A88883}" dt="2023-12-05T19:07:47.280" v="107" actId="1076"/>
          <ac:spMkLst>
            <pc:docMk/>
            <pc:sldMk cId="886497751" sldId="346"/>
            <ac:spMk id="17" creationId="{FD7479A2-D996-44BA-A087-EA08D87ED08E}"/>
          </ac:spMkLst>
        </pc:spChg>
        <pc:spChg chg="mod">
          <ac:chgData name="Saldana, Mayra V" userId="S::mayra.v.saldana@uth.tmc.edu::de1b2290-bd50-4a20-ae97-a57e2d391acf" providerId="AD" clId="Web-{55057005-172D-4B23-95A7-C1FC25A88883}" dt="2023-12-05T19:07:33.842" v="99" actId="20577"/>
          <ac:spMkLst>
            <pc:docMk/>
            <pc:sldMk cId="886497751" sldId="346"/>
            <ac:spMk id="24" creationId="{1E02693D-87DC-4286-9B2C-B8B75629D05A}"/>
          </ac:spMkLst>
        </pc:spChg>
        <pc:spChg chg="mod">
          <ac:chgData name="Saldana, Mayra V" userId="S::mayra.v.saldana@uth.tmc.edu::de1b2290-bd50-4a20-ae97-a57e2d391acf" providerId="AD" clId="Web-{55057005-172D-4B23-95A7-C1FC25A88883}" dt="2023-12-05T19:07:39.108" v="106" actId="20577"/>
          <ac:spMkLst>
            <pc:docMk/>
            <pc:sldMk cId="886497751" sldId="346"/>
            <ac:spMk id="26" creationId="{49677556-E3E4-4E7F-AF81-4F626AE14967}"/>
          </ac:spMkLst>
        </pc:spChg>
        <pc:spChg chg="mod">
          <ac:chgData name="Saldana, Mayra V" userId="S::mayra.v.saldana@uth.tmc.edu::de1b2290-bd50-4a20-ae97-a57e2d391acf" providerId="AD" clId="Web-{55057005-172D-4B23-95A7-C1FC25A88883}" dt="2023-12-05T19:07:18.483" v="85" actId="1076"/>
          <ac:spMkLst>
            <pc:docMk/>
            <pc:sldMk cId="886497751" sldId="346"/>
            <ac:spMk id="27" creationId="{A9EF3B33-4ADF-4ADC-943C-FC472AA96B5A}"/>
          </ac:spMkLst>
        </pc:spChg>
      </pc:sldChg>
      <pc:sldChg chg="addSp delSp modSp">
        <pc:chgData name="Saldana, Mayra V" userId="S::mayra.v.saldana@uth.tmc.edu::de1b2290-bd50-4a20-ae97-a57e2d391acf" providerId="AD" clId="Web-{55057005-172D-4B23-95A7-C1FC25A88883}" dt="2023-12-05T19:02:46.600" v="77" actId="1076"/>
        <pc:sldMkLst>
          <pc:docMk/>
          <pc:sldMk cId="3726167291" sldId="503"/>
        </pc:sldMkLst>
        <pc:spChg chg="mod">
          <ac:chgData name="Saldana, Mayra V" userId="S::mayra.v.saldana@uth.tmc.edu::de1b2290-bd50-4a20-ae97-a57e2d391acf" providerId="AD" clId="Web-{55057005-172D-4B23-95A7-C1FC25A88883}" dt="2023-12-05T18:49:51.546" v="10" actId="20577"/>
          <ac:spMkLst>
            <pc:docMk/>
            <pc:sldMk cId="3726167291" sldId="503"/>
            <ac:spMk id="2" creationId="{3309158F-015E-F4F7-2792-64F21D0E1019}"/>
          </ac:spMkLst>
        </pc:spChg>
        <pc:spChg chg="add del mod">
          <ac:chgData name="Saldana, Mayra V" userId="S::mayra.v.saldana@uth.tmc.edu::de1b2290-bd50-4a20-ae97-a57e2d391acf" providerId="AD" clId="Web-{55057005-172D-4B23-95A7-C1FC25A88883}" dt="2023-12-05T19:01:35.145" v="48"/>
          <ac:spMkLst>
            <pc:docMk/>
            <pc:sldMk cId="3726167291" sldId="503"/>
            <ac:spMk id="3" creationId="{D62F68AA-4FF2-18AA-E60B-3B3FE5690A5C}"/>
          </ac:spMkLst>
        </pc:spChg>
        <pc:spChg chg="mod">
          <ac:chgData name="Saldana, Mayra V" userId="S::mayra.v.saldana@uth.tmc.edu::de1b2290-bd50-4a20-ae97-a57e2d391acf" providerId="AD" clId="Web-{55057005-172D-4B23-95A7-C1FC25A88883}" dt="2023-12-05T19:02:46.600" v="77" actId="1076"/>
          <ac:spMkLst>
            <pc:docMk/>
            <pc:sldMk cId="3726167291" sldId="503"/>
            <ac:spMk id="6" creationId="{5559D96D-307D-EDE5-D6E6-B85ED286BFF3}"/>
          </ac:spMkLst>
        </pc:spChg>
        <pc:spChg chg="add mod">
          <ac:chgData name="Saldana, Mayra V" userId="S::mayra.v.saldana@uth.tmc.edu::de1b2290-bd50-4a20-ae97-a57e2d391acf" providerId="AD" clId="Web-{55057005-172D-4B23-95A7-C1FC25A88883}" dt="2023-12-05T19:02:41.022" v="74" actId="1076"/>
          <ac:spMkLst>
            <pc:docMk/>
            <pc:sldMk cId="3726167291" sldId="503"/>
            <ac:spMk id="8" creationId="{8B421244-4E98-0D03-76AF-8DF2077FF3BA}"/>
          </ac:spMkLst>
        </pc:spChg>
        <pc:spChg chg="add mod">
          <ac:chgData name="Saldana, Mayra V" userId="S::mayra.v.saldana@uth.tmc.edu::de1b2290-bd50-4a20-ae97-a57e2d391acf" providerId="AD" clId="Web-{55057005-172D-4B23-95A7-C1FC25A88883}" dt="2023-12-05T19:02:41.037" v="76" actId="1076"/>
          <ac:spMkLst>
            <pc:docMk/>
            <pc:sldMk cId="3726167291" sldId="503"/>
            <ac:spMk id="10" creationId="{D0FCF476-D608-B5A2-34AA-7EF8EAFDBE13}"/>
          </ac:spMkLst>
        </pc:spChg>
        <pc:graphicFrameChg chg="mod">
          <ac:chgData name="Saldana, Mayra V" userId="S::mayra.v.saldana@uth.tmc.edu::de1b2290-bd50-4a20-ae97-a57e2d391acf" providerId="AD" clId="Web-{55057005-172D-4B23-95A7-C1FC25A88883}" dt="2023-12-05T19:02:41.006" v="73" actId="1076"/>
          <ac:graphicFrameMkLst>
            <pc:docMk/>
            <pc:sldMk cId="3726167291" sldId="503"/>
            <ac:graphicFrameMk id="9" creationId="{0A4E8311-7B14-B416-433A-A54245B8521F}"/>
          </ac:graphicFrameMkLst>
        </pc:graphicFrameChg>
        <pc:picChg chg="add del mod">
          <ac:chgData name="Saldana, Mayra V" userId="S::mayra.v.saldana@uth.tmc.edu::de1b2290-bd50-4a20-ae97-a57e2d391acf" providerId="AD" clId="Web-{55057005-172D-4B23-95A7-C1FC25A88883}" dt="2023-12-05T19:01:35.145" v="47"/>
          <ac:picMkLst>
            <pc:docMk/>
            <pc:sldMk cId="3726167291" sldId="503"/>
            <ac:picMk id="4" creationId="{0A3C2F3E-4AF4-D34E-5A56-7B898CB096F8}"/>
          </ac:picMkLst>
        </pc:picChg>
        <pc:picChg chg="mod">
          <ac:chgData name="Saldana, Mayra V" userId="S::mayra.v.saldana@uth.tmc.edu::de1b2290-bd50-4a20-ae97-a57e2d391acf" providerId="AD" clId="Web-{55057005-172D-4B23-95A7-C1FC25A88883}" dt="2023-12-05T19:02:40.990" v="72" actId="1076"/>
          <ac:picMkLst>
            <pc:docMk/>
            <pc:sldMk cId="3726167291" sldId="503"/>
            <ac:picMk id="7" creationId="{CBBBF18A-4A40-C803-3D83-04598E852356}"/>
          </ac:picMkLst>
        </pc:picChg>
        <pc:picChg chg="add mod">
          <ac:chgData name="Saldana, Mayra V" userId="S::mayra.v.saldana@uth.tmc.edu::de1b2290-bd50-4a20-ae97-a57e2d391acf" providerId="AD" clId="Web-{55057005-172D-4B23-95A7-C1FC25A88883}" dt="2023-12-05T19:02:41.037" v="75" actId="1076"/>
          <ac:picMkLst>
            <pc:docMk/>
            <pc:sldMk cId="3726167291" sldId="503"/>
            <ac:picMk id="11" creationId="{57CD61B2-4F0A-6C94-2447-8AEC9619B798}"/>
          </ac:picMkLst>
        </pc:picChg>
      </pc:sldChg>
      <pc:sldChg chg="modSp">
        <pc:chgData name="Saldana, Mayra V" userId="S::mayra.v.saldana@uth.tmc.edu::de1b2290-bd50-4a20-ae97-a57e2d391acf" providerId="AD" clId="Web-{55057005-172D-4B23-95A7-C1FC25A88883}" dt="2023-12-05T19:06:49.091" v="81" actId="1076"/>
        <pc:sldMkLst>
          <pc:docMk/>
          <pc:sldMk cId="526170750" sldId="507"/>
        </pc:sldMkLst>
        <pc:spChg chg="mod">
          <ac:chgData name="Saldana, Mayra V" userId="S::mayra.v.saldana@uth.tmc.edu::de1b2290-bd50-4a20-ae97-a57e2d391acf" providerId="AD" clId="Web-{55057005-172D-4B23-95A7-C1FC25A88883}" dt="2023-12-05T19:06:49.091" v="81" actId="1076"/>
          <ac:spMkLst>
            <pc:docMk/>
            <pc:sldMk cId="526170750" sldId="507"/>
            <ac:spMk id="3" creationId="{70DA32B5-4B7E-C6B1-240D-3313CBBE20E4}"/>
          </ac:spMkLst>
        </pc:spChg>
      </pc:sldChg>
      <pc:sldChg chg="addSp modSp">
        <pc:chgData name="Saldana, Mayra V" userId="S::mayra.v.saldana@uth.tmc.edu::de1b2290-bd50-4a20-ae97-a57e2d391acf" providerId="AD" clId="Web-{55057005-172D-4B23-95A7-C1FC25A88883}" dt="2023-12-05T18:49:26.718" v="4" actId="1076"/>
        <pc:sldMkLst>
          <pc:docMk/>
          <pc:sldMk cId="1918131159" sldId="512"/>
        </pc:sldMkLst>
        <pc:picChg chg="add mod">
          <ac:chgData name="Saldana, Mayra V" userId="S::mayra.v.saldana@uth.tmc.edu::de1b2290-bd50-4a20-ae97-a57e2d391acf" providerId="AD" clId="Web-{55057005-172D-4B23-95A7-C1FC25A88883}" dt="2023-12-05T18:49:26.718" v="4" actId="1076"/>
          <ac:picMkLst>
            <pc:docMk/>
            <pc:sldMk cId="1918131159" sldId="512"/>
            <ac:picMk id="2" creationId="{33CF880B-D1D5-E1B6-D9A4-A80BD6D3C30E}"/>
          </ac:picMkLst>
        </pc:picChg>
      </pc:sldChg>
    </pc:docChg>
  </pc:docChgLst>
  <pc:docChgLst>
    <pc:chgData name="Saldana, Mayra" userId="S::mayra.v.saldana@uth.tmc.edu::de1b2290-bd50-4a20-ae97-a57e2d391acf" providerId="AD" clId="Web-{E4557605-6B48-4EC1-AE7B-1E9F43E3EBCC}"/>
    <pc:docChg chg="modSld">
      <pc:chgData name="Saldana, Mayra" userId="S::mayra.v.saldana@uth.tmc.edu::de1b2290-bd50-4a20-ae97-a57e2d391acf" providerId="AD" clId="Web-{E4557605-6B48-4EC1-AE7B-1E9F43E3EBCC}" dt="2023-09-13T01:55:43.436" v="1414" actId="20577"/>
      <pc:docMkLst>
        <pc:docMk/>
      </pc:docMkLst>
      <pc:sldChg chg="modSp">
        <pc:chgData name="Saldana, Mayra" userId="S::mayra.v.saldana@uth.tmc.edu::de1b2290-bd50-4a20-ae97-a57e2d391acf" providerId="AD" clId="Web-{E4557605-6B48-4EC1-AE7B-1E9F43E3EBCC}" dt="2023-09-12T19:41:05.541" v="10" actId="20577"/>
        <pc:sldMkLst>
          <pc:docMk/>
          <pc:sldMk cId="1057261086" sldId="256"/>
        </pc:sldMkLst>
        <pc:spChg chg="mod">
          <ac:chgData name="Saldana, Mayra" userId="S::mayra.v.saldana@uth.tmc.edu::de1b2290-bd50-4a20-ae97-a57e2d391acf" providerId="AD" clId="Web-{E4557605-6B48-4EC1-AE7B-1E9F43E3EBCC}" dt="2023-09-12T19:41:05.541" v="10" actId="20577"/>
          <ac:spMkLst>
            <pc:docMk/>
            <pc:sldMk cId="1057261086" sldId="256"/>
            <ac:spMk id="7" creationId="{00000000-0000-0000-0000-000000000000}"/>
          </ac:spMkLst>
        </pc:spChg>
      </pc:sldChg>
      <pc:sldChg chg="modSp">
        <pc:chgData name="Saldana, Mayra" userId="S::mayra.v.saldana@uth.tmc.edu::de1b2290-bd50-4a20-ae97-a57e2d391acf" providerId="AD" clId="Web-{E4557605-6B48-4EC1-AE7B-1E9F43E3EBCC}" dt="2023-09-13T01:53:24.727" v="1379" actId="20577"/>
        <pc:sldMkLst>
          <pc:docMk/>
          <pc:sldMk cId="312367864" sldId="280"/>
        </pc:sldMkLst>
        <pc:spChg chg="mod">
          <ac:chgData name="Saldana, Mayra" userId="S::mayra.v.saldana@uth.tmc.edu::de1b2290-bd50-4a20-ae97-a57e2d391acf" providerId="AD" clId="Web-{E4557605-6B48-4EC1-AE7B-1E9F43E3EBCC}" dt="2023-09-13T01:51:43.271" v="1296" actId="20577"/>
          <ac:spMkLst>
            <pc:docMk/>
            <pc:sldMk cId="312367864" sldId="280"/>
            <ac:spMk id="3" creationId="{00000000-0000-0000-0000-000000000000}"/>
          </ac:spMkLst>
        </pc:spChg>
        <pc:spChg chg="mod">
          <ac:chgData name="Saldana, Mayra" userId="S::mayra.v.saldana@uth.tmc.edu::de1b2290-bd50-4a20-ae97-a57e2d391acf" providerId="AD" clId="Web-{E4557605-6B48-4EC1-AE7B-1E9F43E3EBCC}" dt="2023-09-13T01:52:56.445" v="1351" actId="20577"/>
          <ac:spMkLst>
            <pc:docMk/>
            <pc:sldMk cId="312367864" sldId="280"/>
            <ac:spMk id="7" creationId="{00000000-0000-0000-0000-000000000000}"/>
          </ac:spMkLst>
        </pc:spChg>
        <pc:spChg chg="mod">
          <ac:chgData name="Saldana, Mayra" userId="S::mayra.v.saldana@uth.tmc.edu::de1b2290-bd50-4a20-ae97-a57e2d391acf" providerId="AD" clId="Web-{E4557605-6B48-4EC1-AE7B-1E9F43E3EBCC}" dt="2023-09-13T01:53:24.727" v="1379" actId="20577"/>
          <ac:spMkLst>
            <pc:docMk/>
            <pc:sldMk cId="312367864" sldId="280"/>
            <ac:spMk id="26" creationId="{00000000-0000-0000-0000-000000000000}"/>
          </ac:spMkLst>
        </pc:spChg>
        <pc:spChg chg="mod">
          <ac:chgData name="Saldana, Mayra" userId="S::mayra.v.saldana@uth.tmc.edu::de1b2290-bd50-4a20-ae97-a57e2d391acf" providerId="AD" clId="Web-{E4557605-6B48-4EC1-AE7B-1E9F43E3EBCC}" dt="2023-09-13T01:53:12.227" v="1365" actId="20577"/>
          <ac:spMkLst>
            <pc:docMk/>
            <pc:sldMk cId="312367864" sldId="280"/>
            <ac:spMk id="27" creationId="{00000000-0000-0000-0000-000000000000}"/>
          </ac:spMkLst>
        </pc:spChg>
      </pc:sldChg>
      <pc:sldChg chg="modSp">
        <pc:chgData name="Saldana, Mayra" userId="S::mayra.v.saldana@uth.tmc.edu::de1b2290-bd50-4a20-ae97-a57e2d391acf" providerId="AD" clId="Web-{E4557605-6B48-4EC1-AE7B-1E9F43E3EBCC}" dt="2023-09-13T01:54:09.776" v="1389" actId="20577"/>
        <pc:sldMkLst>
          <pc:docMk/>
          <pc:sldMk cId="1580533481" sldId="286"/>
        </pc:sldMkLst>
        <pc:spChg chg="mod">
          <ac:chgData name="Saldana, Mayra" userId="S::mayra.v.saldana@uth.tmc.edu::de1b2290-bd50-4a20-ae97-a57e2d391acf" providerId="AD" clId="Web-{E4557605-6B48-4EC1-AE7B-1E9F43E3EBCC}" dt="2023-09-13T01:54:09.776" v="1389" actId="20577"/>
          <ac:spMkLst>
            <pc:docMk/>
            <pc:sldMk cId="1580533481" sldId="286"/>
            <ac:spMk id="2" creationId="{00000000-0000-0000-0000-000000000000}"/>
          </ac:spMkLst>
        </pc:spChg>
        <pc:spChg chg="mod">
          <ac:chgData name="Saldana, Mayra" userId="S::mayra.v.saldana@uth.tmc.edu::de1b2290-bd50-4a20-ae97-a57e2d391acf" providerId="AD" clId="Web-{E4557605-6B48-4EC1-AE7B-1E9F43E3EBCC}" dt="2023-09-13T01:53:58.557" v="1387" actId="20577"/>
          <ac:spMkLst>
            <pc:docMk/>
            <pc:sldMk cId="1580533481" sldId="286"/>
            <ac:spMk id="4" creationId="{00000000-0000-0000-0000-000000000000}"/>
          </ac:spMkLst>
        </pc:spChg>
      </pc:sldChg>
      <pc:sldChg chg="delSp modSp">
        <pc:chgData name="Saldana, Mayra" userId="S::mayra.v.saldana@uth.tmc.edu::de1b2290-bd50-4a20-ae97-a57e2d391acf" providerId="AD" clId="Web-{E4557605-6B48-4EC1-AE7B-1E9F43E3EBCC}" dt="2023-09-13T01:54:42.246" v="1397" actId="20577"/>
        <pc:sldMkLst>
          <pc:docMk/>
          <pc:sldMk cId="294262730" sldId="290"/>
        </pc:sldMkLst>
        <pc:spChg chg="mod">
          <ac:chgData name="Saldana, Mayra" userId="S::mayra.v.saldana@uth.tmc.edu::de1b2290-bd50-4a20-ae97-a57e2d391acf" providerId="AD" clId="Web-{E4557605-6B48-4EC1-AE7B-1E9F43E3EBCC}" dt="2023-09-13T01:54:42.246" v="1397" actId="20577"/>
          <ac:spMkLst>
            <pc:docMk/>
            <pc:sldMk cId="294262730" sldId="290"/>
            <ac:spMk id="3" creationId="{00000000-0000-0000-0000-000000000000}"/>
          </ac:spMkLst>
        </pc:spChg>
        <pc:picChg chg="del">
          <ac:chgData name="Saldana, Mayra" userId="S::mayra.v.saldana@uth.tmc.edu::de1b2290-bd50-4a20-ae97-a57e2d391acf" providerId="AD" clId="Web-{E4557605-6B48-4EC1-AE7B-1E9F43E3EBCC}" dt="2023-09-13T01:54:13.354" v="1390"/>
          <ac:picMkLst>
            <pc:docMk/>
            <pc:sldMk cId="294262730" sldId="290"/>
            <ac:picMk id="12328" creationId="{7DF90D3B-C7DF-4639-95D7-8DF67BA46069}"/>
          </ac:picMkLst>
        </pc:picChg>
      </pc:sldChg>
      <pc:sldChg chg="modSp">
        <pc:chgData name="Saldana, Mayra" userId="S::mayra.v.saldana@uth.tmc.edu::de1b2290-bd50-4a20-ae97-a57e2d391acf" providerId="AD" clId="Web-{E4557605-6B48-4EC1-AE7B-1E9F43E3EBCC}" dt="2023-09-13T01:55:43.436" v="1414" actId="20577"/>
        <pc:sldMkLst>
          <pc:docMk/>
          <pc:sldMk cId="3253853090" sldId="291"/>
        </pc:sldMkLst>
        <pc:spChg chg="mod">
          <ac:chgData name="Saldana, Mayra" userId="S::mayra.v.saldana@uth.tmc.edu::de1b2290-bd50-4a20-ae97-a57e2d391acf" providerId="AD" clId="Web-{E4557605-6B48-4EC1-AE7B-1E9F43E3EBCC}" dt="2023-09-13T01:55:43.436" v="1414" actId="20577"/>
          <ac:spMkLst>
            <pc:docMk/>
            <pc:sldMk cId="3253853090" sldId="291"/>
            <ac:spMk id="8" creationId="{00000000-0000-0000-0000-000000000000}"/>
          </ac:spMkLst>
        </pc:spChg>
      </pc:sldChg>
      <pc:sldChg chg="modSp">
        <pc:chgData name="Saldana, Mayra" userId="S::mayra.v.saldana@uth.tmc.edu::de1b2290-bd50-4a20-ae97-a57e2d391acf" providerId="AD" clId="Web-{E4557605-6B48-4EC1-AE7B-1E9F43E3EBCC}" dt="2023-09-13T01:07:08.939" v="144" actId="20577"/>
        <pc:sldMkLst>
          <pc:docMk/>
          <pc:sldMk cId="0" sldId="320"/>
        </pc:sldMkLst>
        <pc:spChg chg="mod">
          <ac:chgData name="Saldana, Mayra" userId="S::mayra.v.saldana@uth.tmc.edu::de1b2290-bd50-4a20-ae97-a57e2d391acf" providerId="AD" clId="Web-{E4557605-6B48-4EC1-AE7B-1E9F43E3EBCC}" dt="2023-09-13T01:07:08.939" v="144" actId="20577"/>
          <ac:spMkLst>
            <pc:docMk/>
            <pc:sldMk cId="0" sldId="320"/>
            <ac:spMk id="12" creationId="{911BDC08-2DE1-45CE-8F41-CF57262AA20F}"/>
          </ac:spMkLst>
        </pc:spChg>
        <pc:spChg chg="mod">
          <ac:chgData name="Saldana, Mayra" userId="S::mayra.v.saldana@uth.tmc.edu::de1b2290-bd50-4a20-ae97-a57e2d391acf" providerId="AD" clId="Web-{E4557605-6B48-4EC1-AE7B-1E9F43E3EBCC}" dt="2023-09-13T01:06:37.984" v="127" actId="20577"/>
          <ac:spMkLst>
            <pc:docMk/>
            <pc:sldMk cId="0" sldId="320"/>
            <ac:spMk id="7174" creationId="{53644247-DFEA-4A75-AFCC-29C5DD6A1336}"/>
          </ac:spMkLst>
        </pc:spChg>
      </pc:sldChg>
      <pc:sldChg chg="addSp delSp modSp">
        <pc:chgData name="Saldana, Mayra" userId="S::mayra.v.saldana@uth.tmc.edu::de1b2290-bd50-4a20-ae97-a57e2d391acf" providerId="AD" clId="Web-{E4557605-6B48-4EC1-AE7B-1E9F43E3EBCC}" dt="2023-09-12T19:47:26.787" v="110" actId="20577"/>
        <pc:sldMkLst>
          <pc:docMk/>
          <pc:sldMk cId="886497751" sldId="346"/>
        </pc:sldMkLst>
        <pc:spChg chg="add mod">
          <ac:chgData name="Saldana, Mayra" userId="S::mayra.v.saldana@uth.tmc.edu::de1b2290-bd50-4a20-ae97-a57e2d391acf" providerId="AD" clId="Web-{E4557605-6B48-4EC1-AE7B-1E9F43E3EBCC}" dt="2023-09-12T19:45:52.034" v="85" actId="1076"/>
          <ac:spMkLst>
            <pc:docMk/>
            <pc:sldMk cId="886497751" sldId="346"/>
            <ac:spMk id="11" creationId="{6EFE0A1F-F9B9-979C-331F-46AE1082A544}"/>
          </ac:spMkLst>
        </pc:spChg>
        <pc:spChg chg="mod">
          <ac:chgData name="Saldana, Mayra" userId="S::mayra.v.saldana@uth.tmc.edu::de1b2290-bd50-4a20-ae97-a57e2d391acf" providerId="AD" clId="Web-{E4557605-6B48-4EC1-AE7B-1E9F43E3EBCC}" dt="2023-09-12T19:43:39.045" v="31" actId="20577"/>
          <ac:spMkLst>
            <pc:docMk/>
            <pc:sldMk cId="886497751" sldId="346"/>
            <ac:spMk id="17" creationId="{FD7479A2-D996-44BA-A087-EA08D87ED08E}"/>
          </ac:spMkLst>
        </pc:spChg>
        <pc:spChg chg="mod">
          <ac:chgData name="Saldana, Mayra" userId="S::mayra.v.saldana@uth.tmc.edu::de1b2290-bd50-4a20-ae97-a57e2d391acf" providerId="AD" clId="Web-{E4557605-6B48-4EC1-AE7B-1E9F43E3EBCC}" dt="2023-09-12T19:47:13.130" v="107" actId="20577"/>
          <ac:spMkLst>
            <pc:docMk/>
            <pc:sldMk cId="886497751" sldId="346"/>
            <ac:spMk id="20" creationId="{6EEDE69A-B329-491A-9594-4F59B515940D}"/>
          </ac:spMkLst>
        </pc:spChg>
        <pc:spChg chg="mod">
          <ac:chgData name="Saldana, Mayra" userId="S::mayra.v.saldana@uth.tmc.edu::de1b2290-bd50-4a20-ae97-a57e2d391acf" providerId="AD" clId="Web-{E4557605-6B48-4EC1-AE7B-1E9F43E3EBCC}" dt="2023-09-12T19:47:26.787" v="110" actId="20577"/>
          <ac:spMkLst>
            <pc:docMk/>
            <pc:sldMk cId="886497751" sldId="346"/>
            <ac:spMk id="22" creationId="{BE790FF5-C71B-4968-AC3F-C7977047BC92}"/>
          </ac:spMkLst>
        </pc:spChg>
        <pc:spChg chg="mod">
          <ac:chgData name="Saldana, Mayra" userId="S::mayra.v.saldana@uth.tmc.edu::de1b2290-bd50-4a20-ae97-a57e2d391acf" providerId="AD" clId="Web-{E4557605-6B48-4EC1-AE7B-1E9F43E3EBCC}" dt="2023-09-12T19:46:42.551" v="103" actId="20577"/>
          <ac:spMkLst>
            <pc:docMk/>
            <pc:sldMk cId="886497751" sldId="346"/>
            <ac:spMk id="24" creationId="{1E02693D-87DC-4286-9B2C-B8B75629D05A}"/>
          </ac:spMkLst>
        </pc:spChg>
        <pc:spChg chg="del mod">
          <ac:chgData name="Saldana, Mayra" userId="S::mayra.v.saldana@uth.tmc.edu::de1b2290-bd50-4a20-ae97-a57e2d391acf" providerId="AD" clId="Web-{E4557605-6B48-4EC1-AE7B-1E9F43E3EBCC}" dt="2023-09-12T19:45:46.831" v="83"/>
          <ac:spMkLst>
            <pc:docMk/>
            <pc:sldMk cId="886497751" sldId="346"/>
            <ac:spMk id="25" creationId="{D9A9EC50-BE61-4AF8-A271-2A6B9E65F480}"/>
          </ac:spMkLst>
        </pc:spChg>
        <pc:spChg chg="mod">
          <ac:chgData name="Saldana, Mayra" userId="S::mayra.v.saldana@uth.tmc.edu::de1b2290-bd50-4a20-ae97-a57e2d391acf" providerId="AD" clId="Web-{E4557605-6B48-4EC1-AE7B-1E9F43E3EBCC}" dt="2023-09-12T19:46:33.895" v="99" actId="20577"/>
          <ac:spMkLst>
            <pc:docMk/>
            <pc:sldMk cId="886497751" sldId="346"/>
            <ac:spMk id="26" creationId="{49677556-E3E4-4E7F-AF81-4F626AE14967}"/>
          </ac:spMkLst>
        </pc:spChg>
        <pc:spChg chg="mod">
          <ac:chgData name="Saldana, Mayra" userId="S::mayra.v.saldana@uth.tmc.edu::de1b2290-bd50-4a20-ae97-a57e2d391acf" providerId="AD" clId="Web-{E4557605-6B48-4EC1-AE7B-1E9F43E3EBCC}" dt="2023-09-12T19:45:57.300" v="86" actId="1076"/>
          <ac:spMkLst>
            <pc:docMk/>
            <pc:sldMk cId="886497751" sldId="346"/>
            <ac:spMk id="27" creationId="{A9EF3B33-4ADF-4ADC-943C-FC472AA96B5A}"/>
          </ac:spMkLst>
        </pc:spChg>
        <pc:spChg chg="mod">
          <ac:chgData name="Saldana, Mayra" userId="S::mayra.v.saldana@uth.tmc.edu::de1b2290-bd50-4a20-ae97-a57e2d391acf" providerId="AD" clId="Web-{E4557605-6B48-4EC1-AE7B-1E9F43E3EBCC}" dt="2023-09-12T19:45:25.814" v="78" actId="20577"/>
          <ac:spMkLst>
            <pc:docMk/>
            <pc:sldMk cId="886497751" sldId="346"/>
            <ac:spMk id="30" creationId="{287E8960-65C9-428F-8066-2E49B6301B65}"/>
          </ac:spMkLst>
        </pc:spChg>
        <pc:picChg chg="mod">
          <ac:chgData name="Saldana, Mayra" userId="S::mayra.v.saldana@uth.tmc.edu::de1b2290-bd50-4a20-ae97-a57e2d391acf" providerId="AD" clId="Web-{E4557605-6B48-4EC1-AE7B-1E9F43E3EBCC}" dt="2023-09-12T19:46:02.815" v="87" actId="1076"/>
          <ac:picMkLst>
            <pc:docMk/>
            <pc:sldMk cId="886497751" sldId="346"/>
            <ac:picMk id="4" creationId="{9B968D07-A089-2BCC-FB88-4DCD7F74383B}"/>
          </ac:picMkLst>
        </pc:picChg>
        <pc:picChg chg="del">
          <ac:chgData name="Saldana, Mayra" userId="S::mayra.v.saldana@uth.tmc.edu::de1b2290-bd50-4a20-ae97-a57e2d391acf" providerId="AD" clId="Web-{E4557605-6B48-4EC1-AE7B-1E9F43E3EBCC}" dt="2023-09-12T19:43:56.265" v="35"/>
          <ac:picMkLst>
            <pc:docMk/>
            <pc:sldMk cId="886497751" sldId="346"/>
            <ac:picMk id="5" creationId="{DA023407-48C2-5CD1-0BD6-E3F866EE9B63}"/>
          </ac:picMkLst>
        </pc:picChg>
        <pc:picChg chg="add mod modCrop">
          <ac:chgData name="Saldana, Mayra" userId="S::mayra.v.saldana@uth.tmc.edu::de1b2290-bd50-4a20-ae97-a57e2d391acf" providerId="AD" clId="Web-{E4557605-6B48-4EC1-AE7B-1E9F43E3EBCC}" dt="2023-09-12T19:44:13.421" v="42" actId="1076"/>
          <ac:picMkLst>
            <pc:docMk/>
            <pc:sldMk cId="886497751" sldId="346"/>
            <ac:picMk id="10" creationId="{EB133A26-F49F-4386-9B76-BF6BE9344643}"/>
          </ac:picMkLst>
        </pc:picChg>
      </pc:sldChg>
      <pc:sldChg chg="modSp">
        <pc:chgData name="Saldana, Mayra" userId="S::mayra.v.saldana@uth.tmc.edu::de1b2290-bd50-4a20-ae97-a57e2d391acf" providerId="AD" clId="Web-{E4557605-6B48-4EC1-AE7B-1E9F43E3EBCC}" dt="2023-09-13T01:40:22.824" v="891" actId="1076"/>
        <pc:sldMkLst>
          <pc:docMk/>
          <pc:sldMk cId="3185807882" sldId="347"/>
        </pc:sldMkLst>
        <pc:spChg chg="mod">
          <ac:chgData name="Saldana, Mayra" userId="S::mayra.v.saldana@uth.tmc.edu::de1b2290-bd50-4a20-ae97-a57e2d391acf" providerId="AD" clId="Web-{E4557605-6B48-4EC1-AE7B-1E9F43E3EBCC}" dt="2023-09-13T01:35:30.282" v="740" actId="20577"/>
          <ac:spMkLst>
            <pc:docMk/>
            <pc:sldMk cId="3185807882" sldId="347"/>
            <ac:spMk id="21" creationId="{BE5A237F-0544-468E-8F1F-75C1061DF989}"/>
          </ac:spMkLst>
        </pc:spChg>
        <pc:graphicFrameChg chg="modGraphic">
          <ac:chgData name="Saldana, Mayra" userId="S::mayra.v.saldana@uth.tmc.edu::de1b2290-bd50-4a20-ae97-a57e2d391acf" providerId="AD" clId="Web-{E4557605-6B48-4EC1-AE7B-1E9F43E3EBCC}" dt="2023-09-13T01:39:52.823" v="884" actId="20577"/>
          <ac:graphicFrameMkLst>
            <pc:docMk/>
            <pc:sldMk cId="3185807882" sldId="347"/>
            <ac:graphicFrameMk id="14" creationId="{594CB941-1BEA-4ED9-BA0F-B62FB68BCE73}"/>
          </ac:graphicFrameMkLst>
        </pc:graphicFrameChg>
        <pc:picChg chg="mod">
          <ac:chgData name="Saldana, Mayra" userId="S::mayra.v.saldana@uth.tmc.edu::de1b2290-bd50-4a20-ae97-a57e2d391acf" providerId="AD" clId="Web-{E4557605-6B48-4EC1-AE7B-1E9F43E3EBCC}" dt="2023-09-13T01:40:22.824" v="891" actId="1076"/>
          <ac:picMkLst>
            <pc:docMk/>
            <pc:sldMk cId="3185807882" sldId="347"/>
            <ac:picMk id="20" creationId="{EB5E6FEB-301D-44B3-8CC0-9CAB118DBA28}"/>
          </ac:picMkLst>
        </pc:picChg>
      </pc:sldChg>
      <pc:sldChg chg="modSp">
        <pc:chgData name="Saldana, Mayra" userId="S::mayra.v.saldana@uth.tmc.edu::de1b2290-bd50-4a20-ae97-a57e2d391acf" providerId="AD" clId="Web-{E4557605-6B48-4EC1-AE7B-1E9F43E3EBCC}" dt="2023-09-13T01:15:43.082" v="478" actId="20577"/>
        <pc:sldMkLst>
          <pc:docMk/>
          <pc:sldMk cId="3852164632" sldId="348"/>
        </pc:sldMkLst>
        <pc:spChg chg="mod">
          <ac:chgData name="Saldana, Mayra" userId="S::mayra.v.saldana@uth.tmc.edu::de1b2290-bd50-4a20-ae97-a57e2d391acf" providerId="AD" clId="Web-{E4557605-6B48-4EC1-AE7B-1E9F43E3EBCC}" dt="2023-09-13T01:11:56.934" v="267" actId="20577"/>
          <ac:spMkLst>
            <pc:docMk/>
            <pc:sldMk cId="3852164632" sldId="348"/>
            <ac:spMk id="21" creationId="{BE5A237F-0544-468E-8F1F-75C1061DF989}"/>
          </ac:spMkLst>
        </pc:spChg>
        <pc:graphicFrameChg chg="mod modGraphic">
          <ac:chgData name="Saldana, Mayra" userId="S::mayra.v.saldana@uth.tmc.edu::de1b2290-bd50-4a20-ae97-a57e2d391acf" providerId="AD" clId="Web-{E4557605-6B48-4EC1-AE7B-1E9F43E3EBCC}" dt="2023-09-13T01:15:43.082" v="478" actId="20577"/>
          <ac:graphicFrameMkLst>
            <pc:docMk/>
            <pc:sldMk cId="3852164632" sldId="348"/>
            <ac:graphicFrameMk id="4" creationId="{A2E42177-8697-4F51-8E2A-3FC9B08332F9}"/>
          </ac:graphicFrameMkLst>
        </pc:graphicFrameChg>
      </pc:sldChg>
      <pc:sldChg chg="modSp">
        <pc:chgData name="Saldana, Mayra" userId="S::mayra.v.saldana@uth.tmc.edu::de1b2290-bd50-4a20-ae97-a57e2d391acf" providerId="AD" clId="Web-{E4557605-6B48-4EC1-AE7B-1E9F43E3EBCC}" dt="2023-09-13T01:20:35.296" v="608" actId="1076"/>
        <pc:sldMkLst>
          <pc:docMk/>
          <pc:sldMk cId="208506838" sldId="353"/>
        </pc:sldMkLst>
        <pc:spChg chg="mod">
          <ac:chgData name="Saldana, Mayra" userId="S::mayra.v.saldana@uth.tmc.edu::de1b2290-bd50-4a20-ae97-a57e2d391acf" providerId="AD" clId="Web-{E4557605-6B48-4EC1-AE7B-1E9F43E3EBCC}" dt="2023-09-13T01:19:27.044" v="576" actId="1076"/>
          <ac:spMkLst>
            <pc:docMk/>
            <pc:sldMk cId="208506838" sldId="353"/>
            <ac:spMk id="17" creationId="{626CFCEE-4DAF-45B0-B6AC-FD7D57E71DE5}"/>
          </ac:spMkLst>
        </pc:spChg>
        <pc:spChg chg="mod">
          <ac:chgData name="Saldana, Mayra" userId="S::mayra.v.saldana@uth.tmc.edu::de1b2290-bd50-4a20-ae97-a57e2d391acf" providerId="AD" clId="Web-{E4557605-6B48-4EC1-AE7B-1E9F43E3EBCC}" dt="2023-09-13T01:18:31.198" v="520" actId="20577"/>
          <ac:spMkLst>
            <pc:docMk/>
            <pc:sldMk cId="208506838" sldId="353"/>
            <ac:spMk id="18" creationId="{641FDA8D-60F3-4EA4-8C03-15C23F1E587D}"/>
          </ac:spMkLst>
        </pc:spChg>
        <pc:spChg chg="mod">
          <ac:chgData name="Saldana, Mayra" userId="S::mayra.v.saldana@uth.tmc.edu::de1b2290-bd50-4a20-ae97-a57e2d391acf" providerId="AD" clId="Web-{E4557605-6B48-4EC1-AE7B-1E9F43E3EBCC}" dt="2023-09-13T01:16:23.896" v="491" actId="20577"/>
          <ac:spMkLst>
            <pc:docMk/>
            <pc:sldMk cId="208506838" sldId="353"/>
            <ac:spMk id="19" creationId="{95581A6D-713C-4CFC-8A19-8052C961E0C6}"/>
          </ac:spMkLst>
        </pc:spChg>
        <pc:spChg chg="mod">
          <ac:chgData name="Saldana, Mayra" userId="S::mayra.v.saldana@uth.tmc.edu::de1b2290-bd50-4a20-ae97-a57e2d391acf" providerId="AD" clId="Web-{E4557605-6B48-4EC1-AE7B-1E9F43E3EBCC}" dt="2023-09-13T01:16:30.834" v="493" actId="20577"/>
          <ac:spMkLst>
            <pc:docMk/>
            <pc:sldMk cId="208506838" sldId="353"/>
            <ac:spMk id="20" creationId="{890F5395-B454-4957-919A-B50CCA54BE1A}"/>
          </ac:spMkLst>
        </pc:spChg>
        <pc:spChg chg="mod">
          <ac:chgData name="Saldana, Mayra" userId="S::mayra.v.saldana@uth.tmc.edu::de1b2290-bd50-4a20-ae97-a57e2d391acf" providerId="AD" clId="Web-{E4557605-6B48-4EC1-AE7B-1E9F43E3EBCC}" dt="2023-09-13T01:16:48.179" v="500" actId="20577"/>
          <ac:spMkLst>
            <pc:docMk/>
            <pc:sldMk cId="208506838" sldId="353"/>
            <ac:spMk id="21" creationId="{328EB1B3-2E1E-4E7E-AE0F-CB97ED9FA2EA}"/>
          </ac:spMkLst>
        </pc:spChg>
        <pc:spChg chg="mod">
          <ac:chgData name="Saldana, Mayra" userId="S::mayra.v.saldana@uth.tmc.edu::de1b2290-bd50-4a20-ae97-a57e2d391acf" providerId="AD" clId="Web-{E4557605-6B48-4EC1-AE7B-1E9F43E3EBCC}" dt="2023-09-13T01:20:10.717" v="599" actId="20577"/>
          <ac:spMkLst>
            <pc:docMk/>
            <pc:sldMk cId="208506838" sldId="353"/>
            <ac:spMk id="22" creationId="{256BCD33-3BD1-4A9A-A0AA-C1E71519B585}"/>
          </ac:spMkLst>
        </pc:spChg>
        <pc:spChg chg="mod">
          <ac:chgData name="Saldana, Mayra" userId="S::mayra.v.saldana@uth.tmc.edu::de1b2290-bd50-4a20-ae97-a57e2d391acf" providerId="AD" clId="Web-{E4557605-6B48-4EC1-AE7B-1E9F43E3EBCC}" dt="2023-09-13T01:18:06.072" v="511" actId="20577"/>
          <ac:spMkLst>
            <pc:docMk/>
            <pc:sldMk cId="208506838" sldId="353"/>
            <ac:spMk id="25" creationId="{DA4B8275-02F3-40A1-934C-A9D3497D983B}"/>
          </ac:spMkLst>
        </pc:spChg>
        <pc:spChg chg="mod">
          <ac:chgData name="Saldana, Mayra" userId="S::mayra.v.saldana@uth.tmc.edu::de1b2290-bd50-4a20-ae97-a57e2d391acf" providerId="AD" clId="Web-{E4557605-6B48-4EC1-AE7B-1E9F43E3EBCC}" dt="2023-09-13T01:17:25.242" v="510" actId="20577"/>
          <ac:spMkLst>
            <pc:docMk/>
            <pc:sldMk cId="208506838" sldId="353"/>
            <ac:spMk id="26" creationId="{C10B79CE-531E-4A1E-BA2D-615D80F0094E}"/>
          </ac:spMkLst>
        </pc:spChg>
        <pc:spChg chg="mod">
          <ac:chgData name="Saldana, Mayra" userId="S::mayra.v.saldana@uth.tmc.edu::de1b2290-bd50-4a20-ae97-a57e2d391acf" providerId="AD" clId="Web-{E4557605-6B48-4EC1-AE7B-1E9F43E3EBCC}" dt="2023-09-13T01:19:47.419" v="584" actId="20577"/>
          <ac:spMkLst>
            <pc:docMk/>
            <pc:sldMk cId="208506838" sldId="353"/>
            <ac:spMk id="27" creationId="{7D1FF0CF-AAFB-434A-9934-F1060986F57B}"/>
          </ac:spMkLst>
        </pc:spChg>
        <pc:spChg chg="mod">
          <ac:chgData name="Saldana, Mayra" userId="S::mayra.v.saldana@uth.tmc.edu::de1b2290-bd50-4a20-ae97-a57e2d391acf" providerId="AD" clId="Web-{E4557605-6B48-4EC1-AE7B-1E9F43E3EBCC}" dt="2023-09-13T01:16:36.272" v="494" actId="20577"/>
          <ac:spMkLst>
            <pc:docMk/>
            <pc:sldMk cId="208506838" sldId="353"/>
            <ac:spMk id="28" creationId="{C0F9FA3B-720C-485A-8009-B4D80BC4E38F}"/>
          </ac:spMkLst>
        </pc:spChg>
        <pc:spChg chg="mod">
          <ac:chgData name="Saldana, Mayra" userId="S::mayra.v.saldana@uth.tmc.edu::de1b2290-bd50-4a20-ae97-a57e2d391acf" providerId="AD" clId="Web-{E4557605-6B48-4EC1-AE7B-1E9F43E3EBCC}" dt="2023-09-13T01:20:23.718" v="605" actId="1076"/>
          <ac:spMkLst>
            <pc:docMk/>
            <pc:sldMk cId="208506838" sldId="353"/>
            <ac:spMk id="29" creationId="{BB3406B1-3981-4B55-8C88-94F57A8C0FF5}"/>
          </ac:spMkLst>
        </pc:spChg>
        <pc:spChg chg="mod">
          <ac:chgData name="Saldana, Mayra" userId="S::mayra.v.saldana@uth.tmc.edu::de1b2290-bd50-4a20-ae97-a57e2d391acf" providerId="AD" clId="Web-{E4557605-6B48-4EC1-AE7B-1E9F43E3EBCC}" dt="2023-09-13T01:19:57.560" v="593" actId="20577"/>
          <ac:spMkLst>
            <pc:docMk/>
            <pc:sldMk cId="208506838" sldId="353"/>
            <ac:spMk id="30" creationId="{2EA84430-342E-4840-9977-9555D7B92E85}"/>
          </ac:spMkLst>
        </pc:spChg>
        <pc:spChg chg="mod">
          <ac:chgData name="Saldana, Mayra" userId="S::mayra.v.saldana@uth.tmc.edu::de1b2290-bd50-4a20-ae97-a57e2d391acf" providerId="AD" clId="Web-{E4557605-6B48-4EC1-AE7B-1E9F43E3EBCC}" dt="2023-09-13T01:19:38.982" v="581" actId="20577"/>
          <ac:spMkLst>
            <pc:docMk/>
            <pc:sldMk cId="208506838" sldId="353"/>
            <ac:spMk id="31" creationId="{B75E28EF-4A13-4687-BD8E-8BB6CEB36999}"/>
          </ac:spMkLst>
        </pc:spChg>
        <pc:spChg chg="mod">
          <ac:chgData name="Saldana, Mayra" userId="S::mayra.v.saldana@uth.tmc.edu::de1b2290-bd50-4a20-ae97-a57e2d391acf" providerId="AD" clId="Web-{E4557605-6B48-4EC1-AE7B-1E9F43E3EBCC}" dt="2023-09-13T01:17:18.273" v="509" actId="20577"/>
          <ac:spMkLst>
            <pc:docMk/>
            <pc:sldMk cId="208506838" sldId="353"/>
            <ac:spMk id="32" creationId="{FE3EC9A5-DA7E-4C6C-AE29-0DDBD629049D}"/>
          </ac:spMkLst>
        </pc:spChg>
        <pc:spChg chg="mod">
          <ac:chgData name="Saldana, Mayra" userId="S::mayra.v.saldana@uth.tmc.edu::de1b2290-bd50-4a20-ae97-a57e2d391acf" providerId="AD" clId="Web-{E4557605-6B48-4EC1-AE7B-1E9F43E3EBCC}" dt="2023-09-13T01:20:04.014" v="598" actId="20577"/>
          <ac:spMkLst>
            <pc:docMk/>
            <pc:sldMk cId="208506838" sldId="353"/>
            <ac:spMk id="33" creationId="{BBE04094-4CD8-4145-B59B-975FB1355F6B}"/>
          </ac:spMkLst>
        </pc:spChg>
        <pc:spChg chg="mod">
          <ac:chgData name="Saldana, Mayra" userId="S::mayra.v.saldana@uth.tmc.edu::de1b2290-bd50-4a20-ae97-a57e2d391acf" providerId="AD" clId="Web-{E4557605-6B48-4EC1-AE7B-1E9F43E3EBCC}" dt="2023-09-13T01:20:35.296" v="608" actId="1076"/>
          <ac:spMkLst>
            <pc:docMk/>
            <pc:sldMk cId="208506838" sldId="353"/>
            <ac:spMk id="34" creationId="{881CDFD9-EC13-473C-AFF9-F7B2C1735564}"/>
          </ac:spMkLst>
        </pc:spChg>
        <pc:spChg chg="mod">
          <ac:chgData name="Saldana, Mayra" userId="S::mayra.v.saldana@uth.tmc.edu::de1b2290-bd50-4a20-ae97-a57e2d391acf" providerId="AD" clId="Web-{E4557605-6B48-4EC1-AE7B-1E9F43E3EBCC}" dt="2023-09-13T01:16:16.787" v="489" actId="20577"/>
          <ac:spMkLst>
            <pc:docMk/>
            <pc:sldMk cId="208506838" sldId="353"/>
            <ac:spMk id="7174" creationId="{53644247-DFEA-4A75-AFCC-29C5DD6A1336}"/>
          </ac:spMkLst>
        </pc:spChg>
      </pc:sldChg>
      <pc:sldChg chg="modSp">
        <pc:chgData name="Saldana, Mayra" userId="S::mayra.v.saldana@uth.tmc.edu::de1b2290-bd50-4a20-ae97-a57e2d391acf" providerId="AD" clId="Web-{E4557605-6B48-4EC1-AE7B-1E9F43E3EBCC}" dt="2023-09-13T01:48:02.606" v="1121" actId="20577"/>
        <pc:sldMkLst>
          <pc:docMk/>
          <pc:sldMk cId="1058075819" sldId="354"/>
        </pc:sldMkLst>
        <pc:spChg chg="mod">
          <ac:chgData name="Saldana, Mayra" userId="S::mayra.v.saldana@uth.tmc.edu::de1b2290-bd50-4a20-ae97-a57e2d391acf" providerId="AD" clId="Web-{E4557605-6B48-4EC1-AE7B-1E9F43E3EBCC}" dt="2023-09-13T01:48:02.606" v="1121" actId="20577"/>
          <ac:spMkLst>
            <pc:docMk/>
            <pc:sldMk cId="1058075819" sldId="354"/>
            <ac:spMk id="9" creationId="{07B7BBBA-EEF9-4D11-8833-0EA0C508D06F}"/>
          </ac:spMkLst>
        </pc:spChg>
        <pc:spChg chg="mod">
          <ac:chgData name="Saldana, Mayra" userId="S::mayra.v.saldana@uth.tmc.edu::de1b2290-bd50-4a20-ae97-a57e2d391acf" providerId="AD" clId="Web-{E4557605-6B48-4EC1-AE7B-1E9F43E3EBCC}" dt="2023-09-13T01:43:50.769" v="947" actId="20577"/>
          <ac:spMkLst>
            <pc:docMk/>
            <pc:sldMk cId="1058075819" sldId="354"/>
            <ac:spMk id="35" creationId="{9EB84962-2347-47FF-B3B5-E1E3ED617217}"/>
          </ac:spMkLst>
        </pc:spChg>
        <pc:spChg chg="mod">
          <ac:chgData name="Saldana, Mayra" userId="S::mayra.v.saldana@uth.tmc.edu::de1b2290-bd50-4a20-ae97-a57e2d391acf" providerId="AD" clId="Web-{E4557605-6B48-4EC1-AE7B-1E9F43E3EBCC}" dt="2023-09-13T01:46:59.713" v="1080" actId="20577"/>
          <ac:spMkLst>
            <pc:docMk/>
            <pc:sldMk cId="1058075819" sldId="354"/>
            <ac:spMk id="40" creationId="{63F2FB5C-B949-4188-AD27-57D8156D6A1B}"/>
          </ac:spMkLst>
        </pc:spChg>
        <pc:spChg chg="mod">
          <ac:chgData name="Saldana, Mayra" userId="S::mayra.v.saldana@uth.tmc.edu::de1b2290-bd50-4a20-ae97-a57e2d391acf" providerId="AD" clId="Web-{E4557605-6B48-4EC1-AE7B-1E9F43E3EBCC}" dt="2023-09-13T01:47:50.246" v="1118" actId="20577"/>
          <ac:spMkLst>
            <pc:docMk/>
            <pc:sldMk cId="1058075819" sldId="354"/>
            <ac:spMk id="53" creationId="{480FD816-EE4A-4A4F-BD2B-F9351345420B}"/>
          </ac:spMkLst>
        </pc:spChg>
      </pc:sldChg>
      <pc:sldChg chg="addSp delSp modSp">
        <pc:chgData name="Saldana, Mayra" userId="S::mayra.v.saldana@uth.tmc.edu::de1b2290-bd50-4a20-ae97-a57e2d391acf" providerId="AD" clId="Web-{E4557605-6B48-4EC1-AE7B-1E9F43E3EBCC}" dt="2023-09-13T01:23:00.536" v="675" actId="20577"/>
        <pc:sldMkLst>
          <pc:docMk/>
          <pc:sldMk cId="2984157715" sldId="498"/>
        </pc:sldMkLst>
        <pc:spChg chg="mod">
          <ac:chgData name="Saldana, Mayra" userId="S::mayra.v.saldana@uth.tmc.edu::de1b2290-bd50-4a20-ae97-a57e2d391acf" providerId="AD" clId="Web-{E4557605-6B48-4EC1-AE7B-1E9F43E3EBCC}" dt="2023-09-13T01:23:00.536" v="675" actId="20577"/>
          <ac:spMkLst>
            <pc:docMk/>
            <pc:sldMk cId="2984157715" sldId="498"/>
            <ac:spMk id="2" creationId="{2725031C-0C97-4B34-A443-DDA7D18B88DC}"/>
          </ac:spMkLst>
        </pc:spChg>
        <pc:spChg chg="mod">
          <ac:chgData name="Saldana, Mayra" userId="S::mayra.v.saldana@uth.tmc.edu::de1b2290-bd50-4a20-ae97-a57e2d391acf" providerId="AD" clId="Web-{E4557605-6B48-4EC1-AE7B-1E9F43E3EBCC}" dt="2023-09-13T01:22:47.113" v="658" actId="20577"/>
          <ac:spMkLst>
            <pc:docMk/>
            <pc:sldMk cId="2984157715" sldId="498"/>
            <ac:spMk id="3" creationId="{0F030273-38D9-41BD-BE77-AB96876DF468}"/>
          </ac:spMkLst>
        </pc:spChg>
        <pc:picChg chg="add mod">
          <ac:chgData name="Saldana, Mayra" userId="S::mayra.v.saldana@uth.tmc.edu::de1b2290-bd50-4a20-ae97-a57e2d391acf" providerId="AD" clId="Web-{E4557605-6B48-4EC1-AE7B-1E9F43E3EBCC}" dt="2023-09-13T01:22:41.941" v="657" actId="1076"/>
          <ac:picMkLst>
            <pc:docMk/>
            <pc:sldMk cId="2984157715" sldId="498"/>
            <ac:picMk id="4" creationId="{C3565516-8277-46D0-B696-6923664B1CEB}"/>
          </ac:picMkLst>
        </pc:picChg>
        <pc:picChg chg="del">
          <ac:chgData name="Saldana, Mayra" userId="S::mayra.v.saldana@uth.tmc.edu::de1b2290-bd50-4a20-ae97-a57e2d391acf" providerId="AD" clId="Web-{E4557605-6B48-4EC1-AE7B-1E9F43E3EBCC}" dt="2023-09-13T01:22:32.300" v="653"/>
          <ac:picMkLst>
            <pc:docMk/>
            <pc:sldMk cId="2984157715" sldId="498"/>
            <ac:picMk id="5" creationId="{A2D4525B-755E-4CFA-BED5-2D8AB4AB8A58}"/>
          </ac:picMkLst>
        </pc:picChg>
      </pc:sldChg>
      <pc:sldChg chg="modSp">
        <pc:chgData name="Saldana, Mayra" userId="S::mayra.v.saldana@uth.tmc.edu::de1b2290-bd50-4a20-ae97-a57e2d391acf" providerId="AD" clId="Web-{E4557605-6B48-4EC1-AE7B-1E9F43E3EBCC}" dt="2023-09-13T01:42:09.562" v="943" actId="1076"/>
        <pc:sldMkLst>
          <pc:docMk/>
          <pc:sldMk cId="1425147964" sldId="499"/>
        </pc:sldMkLst>
        <pc:spChg chg="mod">
          <ac:chgData name="Saldana, Mayra" userId="S::mayra.v.saldana@uth.tmc.edu::de1b2290-bd50-4a20-ae97-a57e2d391acf" providerId="AD" clId="Web-{E4557605-6B48-4EC1-AE7B-1E9F43E3EBCC}" dt="2023-09-13T01:41:30.201" v="925" actId="1076"/>
          <ac:spMkLst>
            <pc:docMk/>
            <pc:sldMk cId="1425147964" sldId="499"/>
            <ac:spMk id="2" creationId="{3364B516-5E02-D365-77D0-8F6D3B71C455}"/>
          </ac:spMkLst>
        </pc:spChg>
        <pc:spChg chg="mod">
          <ac:chgData name="Saldana, Mayra" userId="S::mayra.v.saldana@uth.tmc.edu::de1b2290-bd50-4a20-ae97-a57e2d391acf" providerId="AD" clId="Web-{E4557605-6B48-4EC1-AE7B-1E9F43E3EBCC}" dt="2023-09-13T01:42:09.562" v="943" actId="1076"/>
          <ac:spMkLst>
            <pc:docMk/>
            <pc:sldMk cId="1425147964" sldId="499"/>
            <ac:spMk id="3" creationId="{6D851A3A-86CE-8FFF-F1FE-44359F963944}"/>
          </ac:spMkLst>
        </pc:spChg>
        <pc:spChg chg="mod">
          <ac:chgData name="Saldana, Mayra" userId="S::mayra.v.saldana@uth.tmc.edu::de1b2290-bd50-4a20-ae97-a57e2d391acf" providerId="AD" clId="Web-{E4557605-6B48-4EC1-AE7B-1E9F43E3EBCC}" dt="2023-09-13T01:41:12.122" v="920" actId="20577"/>
          <ac:spMkLst>
            <pc:docMk/>
            <pc:sldMk cId="1425147964" sldId="499"/>
            <ac:spMk id="6" creationId="{03151FF1-6810-46DD-B7C4-F1B9ED91BE04}"/>
          </ac:spMkLst>
        </pc:spChg>
      </pc:sldChg>
      <pc:sldChg chg="modSp modCm">
        <pc:chgData name="Saldana, Mayra" userId="S::mayra.v.saldana@uth.tmc.edu::de1b2290-bd50-4a20-ae97-a57e2d391acf" providerId="AD" clId="Web-{E4557605-6B48-4EC1-AE7B-1E9F43E3EBCC}" dt="2023-09-13T01:09:59.148" v="230" actId="20577"/>
        <pc:sldMkLst>
          <pc:docMk/>
          <pc:sldMk cId="3676490053" sldId="500"/>
        </pc:sldMkLst>
        <pc:spChg chg="mod">
          <ac:chgData name="Saldana, Mayra" userId="S::mayra.v.saldana@uth.tmc.edu::de1b2290-bd50-4a20-ae97-a57e2d391acf" providerId="AD" clId="Web-{E4557605-6B48-4EC1-AE7B-1E9F43E3EBCC}" dt="2023-09-13T01:08:47.114" v="199" actId="20577"/>
          <ac:spMkLst>
            <pc:docMk/>
            <pc:sldMk cId="3676490053" sldId="500"/>
            <ac:spMk id="2" creationId="{55D765D8-383A-47F9-A2BD-62A5C1456F35}"/>
          </ac:spMkLst>
        </pc:spChg>
        <pc:spChg chg="mod">
          <ac:chgData name="Saldana, Mayra" userId="S::mayra.v.saldana@uth.tmc.edu::de1b2290-bd50-4a20-ae97-a57e2d391acf" providerId="AD" clId="Web-{E4557605-6B48-4EC1-AE7B-1E9F43E3EBCC}" dt="2023-09-13T01:09:30.334" v="217" actId="20577"/>
          <ac:spMkLst>
            <pc:docMk/>
            <pc:sldMk cId="3676490053" sldId="500"/>
            <ac:spMk id="9" creationId="{6C3B83ED-8382-4B82-B590-A2D3561EA3D5}"/>
          </ac:spMkLst>
        </pc:spChg>
        <pc:spChg chg="mod">
          <ac:chgData name="Saldana, Mayra" userId="S::mayra.v.saldana@uth.tmc.edu::de1b2290-bd50-4a20-ae97-a57e2d391acf" providerId="AD" clId="Web-{E4557605-6B48-4EC1-AE7B-1E9F43E3EBCC}" dt="2023-09-13T01:09:59.148" v="230" actId="20577"/>
          <ac:spMkLst>
            <pc:docMk/>
            <pc:sldMk cId="3676490053" sldId="500"/>
            <ac:spMk id="10" creationId="{5483733C-AD1D-4D56-ADA0-E96B04F93A67}"/>
          </ac:spMkLst>
        </pc:spChg>
        <pc:picChg chg="mod">
          <ac:chgData name="Saldana, Mayra" userId="S::mayra.v.saldana@uth.tmc.edu::de1b2290-bd50-4a20-ae97-a57e2d391acf" providerId="AD" clId="Web-{E4557605-6B48-4EC1-AE7B-1E9F43E3EBCC}" dt="2023-09-13T01:09:01.818" v="200" actId="1076"/>
          <ac:picMkLst>
            <pc:docMk/>
            <pc:sldMk cId="3676490053" sldId="500"/>
            <ac:picMk id="4" creationId="{E8C041F8-BA8E-6522-6DC5-FAAC7F2621F4}"/>
          </ac:picMkLst>
        </pc:picChg>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E4557605-6B48-4EC1-AE7B-1E9F43E3EBCC}" dt="2023-09-13T01:08:11.207" v="178"/>
              <pc2:cmMkLst xmlns:pc2="http://schemas.microsoft.com/office/powerpoint/2019/9/main/command">
                <pc:docMk/>
                <pc:sldMk cId="3676490053" sldId="500"/>
                <pc2:cmMk id="{2ED4DBDF-2F03-47F6-A867-E01F13F7DDBE}"/>
              </pc2:cmMkLst>
            </pc226:cmChg>
          </p:ext>
        </pc:extLst>
      </pc:sldChg>
      <pc:sldChg chg="modSp">
        <pc:chgData name="Saldana, Mayra" userId="S::mayra.v.saldana@uth.tmc.edu::de1b2290-bd50-4a20-ae97-a57e2d391acf" providerId="AD" clId="Web-{E4557605-6B48-4EC1-AE7B-1E9F43E3EBCC}" dt="2023-09-13T01:51:23.942" v="1285" actId="20577"/>
        <pc:sldMkLst>
          <pc:docMk/>
          <pc:sldMk cId="3708982989" sldId="504"/>
        </pc:sldMkLst>
        <pc:spChg chg="mod">
          <ac:chgData name="Saldana, Mayra" userId="S::mayra.v.saldana@uth.tmc.edu::de1b2290-bd50-4a20-ae97-a57e2d391acf" providerId="AD" clId="Web-{E4557605-6B48-4EC1-AE7B-1E9F43E3EBCC}" dt="2023-09-13T01:48:41.639" v="1158" actId="20577"/>
          <ac:spMkLst>
            <pc:docMk/>
            <pc:sldMk cId="3708982989" sldId="504"/>
            <ac:spMk id="2" creationId="{536A370D-8F58-9F9E-8B9F-228B09240E2F}"/>
          </ac:spMkLst>
        </pc:spChg>
        <pc:spChg chg="mod">
          <ac:chgData name="Saldana, Mayra" userId="S::mayra.v.saldana@uth.tmc.edu::de1b2290-bd50-4a20-ae97-a57e2d391acf" providerId="AD" clId="Web-{E4557605-6B48-4EC1-AE7B-1E9F43E3EBCC}" dt="2023-09-13T01:51:23.942" v="1285" actId="20577"/>
          <ac:spMkLst>
            <pc:docMk/>
            <pc:sldMk cId="3708982989" sldId="504"/>
            <ac:spMk id="5" creationId="{7E397E33-625C-98BA-160E-23F5F6640DCB}"/>
          </ac:spMkLst>
        </pc:spChg>
      </pc:sldChg>
      <pc:sldChg chg="modSp">
        <pc:chgData name="Saldana, Mayra" userId="S::mayra.v.saldana@uth.tmc.edu::de1b2290-bd50-4a20-ae97-a57e2d391acf" providerId="AD" clId="Web-{E4557605-6B48-4EC1-AE7B-1E9F43E3EBCC}" dt="2023-09-13T01:08:05.785" v="177" actId="20577"/>
        <pc:sldMkLst>
          <pc:docMk/>
          <pc:sldMk cId="3044426274" sldId="505"/>
        </pc:sldMkLst>
        <pc:spChg chg="mod">
          <ac:chgData name="Saldana, Mayra" userId="S::mayra.v.saldana@uth.tmc.edu::de1b2290-bd50-4a20-ae97-a57e2d391acf" providerId="AD" clId="Web-{E4557605-6B48-4EC1-AE7B-1E9F43E3EBCC}" dt="2023-09-13T01:07:24.111" v="156" actId="20577"/>
          <ac:spMkLst>
            <pc:docMk/>
            <pc:sldMk cId="3044426274" sldId="505"/>
            <ac:spMk id="3" creationId="{00000000-0000-0000-0000-000000000000}"/>
          </ac:spMkLst>
        </pc:spChg>
        <pc:spChg chg="mod">
          <ac:chgData name="Saldana, Mayra" userId="S::mayra.v.saldana@uth.tmc.edu::de1b2290-bd50-4a20-ae97-a57e2d391acf" providerId="AD" clId="Web-{E4557605-6B48-4EC1-AE7B-1E9F43E3EBCC}" dt="2023-09-13T01:08:05.785" v="177" actId="20577"/>
          <ac:spMkLst>
            <pc:docMk/>
            <pc:sldMk cId="3044426274" sldId="505"/>
            <ac:spMk id="7" creationId="{00000000-0000-0000-0000-000000000000}"/>
          </ac:spMkLst>
        </pc:spChg>
      </pc:sldChg>
      <pc:sldChg chg="addSp delSp modSp">
        <pc:chgData name="Saldana, Mayra" userId="S::mayra.v.saldana@uth.tmc.edu::de1b2290-bd50-4a20-ae97-a57e2d391acf" providerId="AD" clId="Web-{E4557605-6B48-4EC1-AE7B-1E9F43E3EBCC}" dt="2023-09-13T01:55:34.263" v="1411" actId="14100"/>
        <pc:sldMkLst>
          <pc:docMk/>
          <pc:sldMk cId="2205980984" sldId="506"/>
        </pc:sldMkLst>
        <pc:spChg chg="add mod">
          <ac:chgData name="Saldana, Mayra" userId="S::mayra.v.saldana@uth.tmc.edu::de1b2290-bd50-4a20-ae97-a57e2d391acf" providerId="AD" clId="Web-{E4557605-6B48-4EC1-AE7B-1E9F43E3EBCC}" dt="2023-09-13T01:55:34.263" v="1411" actId="14100"/>
          <ac:spMkLst>
            <pc:docMk/>
            <pc:sldMk cId="2205980984" sldId="506"/>
            <ac:spMk id="4" creationId="{5E210791-B351-964D-32AF-5CD597C08F98}"/>
          </ac:spMkLst>
        </pc:spChg>
        <pc:picChg chg="del">
          <ac:chgData name="Saldana, Mayra" userId="S::mayra.v.saldana@uth.tmc.edu::de1b2290-bd50-4a20-ae97-a57e2d391acf" providerId="AD" clId="Web-{E4557605-6B48-4EC1-AE7B-1E9F43E3EBCC}" dt="2023-09-13T01:54:55.809" v="1398"/>
          <ac:picMkLst>
            <pc:docMk/>
            <pc:sldMk cId="2205980984" sldId="506"/>
            <ac:picMk id="5" creationId="{A28C833D-C529-B480-6031-9F0BA9E662B6}"/>
          </ac:picMkLst>
        </pc:picChg>
      </pc:sldChg>
    </pc:docChg>
  </pc:docChgLst>
  <pc:docChgLst>
    <pc:chgData name="Saldana, Mayra V" userId="S::mayra.v.saldana@uth.tmc.edu::de1b2290-bd50-4a20-ae97-a57e2d391acf" providerId="AD" clId="Web-{2BE17771-5A4E-4A32-B9F0-DB636846C07E}"/>
    <pc:docChg chg="modSld">
      <pc:chgData name="Saldana, Mayra V" userId="S::mayra.v.saldana@uth.tmc.edu::de1b2290-bd50-4a20-ae97-a57e2d391acf" providerId="AD" clId="Web-{2BE17771-5A4E-4A32-B9F0-DB636846C07E}" dt="2023-12-11T19:27:51.062" v="19"/>
      <pc:docMkLst>
        <pc:docMk/>
      </pc:docMkLst>
      <pc:sldChg chg="addSp delSp modSp mod setBg modClrScheme chgLayout">
        <pc:chgData name="Saldana, Mayra V" userId="S::mayra.v.saldana@uth.tmc.edu::de1b2290-bd50-4a20-ae97-a57e2d391acf" providerId="AD" clId="Web-{2BE17771-5A4E-4A32-B9F0-DB636846C07E}" dt="2023-12-11T19:27:51.062" v="19"/>
        <pc:sldMkLst>
          <pc:docMk/>
          <pc:sldMk cId="2663633387" sldId="513"/>
        </pc:sldMkLst>
        <pc:spChg chg="del">
          <ac:chgData name="Saldana, Mayra V" userId="S::mayra.v.saldana@uth.tmc.edu::de1b2290-bd50-4a20-ae97-a57e2d391acf" providerId="AD" clId="Web-{2BE17771-5A4E-4A32-B9F0-DB636846C07E}" dt="2023-12-11T19:27:10.654" v="12"/>
          <ac:spMkLst>
            <pc:docMk/>
            <pc:sldMk cId="2663633387" sldId="513"/>
            <ac:spMk id="2" creationId="{3CE560BC-3931-CD29-8E85-BC6E7A65678C}"/>
          </ac:spMkLst>
        </pc:spChg>
        <pc:spChg chg="mod ord">
          <ac:chgData name="Saldana, Mayra V" userId="S::mayra.v.saldana@uth.tmc.edu::de1b2290-bd50-4a20-ae97-a57e2d391acf" providerId="AD" clId="Web-{2BE17771-5A4E-4A32-B9F0-DB636846C07E}" dt="2023-12-11T19:27:17.201" v="13"/>
          <ac:spMkLst>
            <pc:docMk/>
            <pc:sldMk cId="2663633387" sldId="513"/>
            <ac:spMk id="5" creationId="{ED67C513-1F99-1207-A57B-90F95AAA5565}"/>
          </ac:spMkLst>
        </pc:spChg>
        <pc:spChg chg="mod">
          <ac:chgData name="Saldana, Mayra V" userId="S::mayra.v.saldana@uth.tmc.edu::de1b2290-bd50-4a20-ae97-a57e2d391acf" providerId="AD" clId="Web-{2BE17771-5A4E-4A32-B9F0-DB636846C07E}" dt="2023-12-11T19:27:46.640" v="18" actId="14100"/>
          <ac:spMkLst>
            <pc:docMk/>
            <pc:sldMk cId="2663633387" sldId="513"/>
            <ac:spMk id="10" creationId="{6BD33786-E836-46D6-9BD2-B9335EBBEE8B}"/>
          </ac:spMkLst>
        </pc:spChg>
        <pc:spChg chg="mod">
          <ac:chgData name="Saldana, Mayra V" userId="S::mayra.v.saldana@uth.tmc.edu::de1b2290-bd50-4a20-ae97-a57e2d391acf" providerId="AD" clId="Web-{2BE17771-5A4E-4A32-B9F0-DB636846C07E}" dt="2023-12-11T19:27:41.218" v="17" actId="1076"/>
          <ac:spMkLst>
            <pc:docMk/>
            <pc:sldMk cId="2663633387" sldId="513"/>
            <ac:spMk id="12" creationId="{197ED90E-40F2-473B-98E0-C08F320A8551}"/>
          </ac:spMkLst>
        </pc:spChg>
        <pc:picChg chg="add mod">
          <ac:chgData name="Saldana, Mayra V" userId="S::mayra.v.saldana@uth.tmc.edu::de1b2290-bd50-4a20-ae97-a57e2d391acf" providerId="AD" clId="Web-{2BE17771-5A4E-4A32-B9F0-DB636846C07E}" dt="2023-12-11T19:27:28.202" v="15" actId="1076"/>
          <ac:picMkLst>
            <pc:docMk/>
            <pc:sldMk cId="2663633387" sldId="513"/>
            <ac:picMk id="3" creationId="{5614247E-A147-4AF9-324D-71555055A13C}"/>
          </ac:picMkLst>
        </pc:picChg>
        <pc:picChg chg="mod ord">
          <ac:chgData name="Saldana, Mayra V" userId="S::mayra.v.saldana@uth.tmc.edu::de1b2290-bd50-4a20-ae97-a57e2d391acf" providerId="AD" clId="Web-{2BE17771-5A4E-4A32-B9F0-DB636846C07E}" dt="2023-12-11T19:27:31.702" v="16" actId="14100"/>
          <ac:picMkLst>
            <pc:docMk/>
            <pc:sldMk cId="2663633387" sldId="513"/>
            <ac:picMk id="4" creationId="{15D9F78E-E0F1-D768-52C5-71DF75B314A6}"/>
          </ac:picMkLst>
        </pc:picChg>
        <pc:picChg chg="del">
          <ac:chgData name="Saldana, Mayra V" userId="S::mayra.v.saldana@uth.tmc.edu::de1b2290-bd50-4a20-ae97-a57e2d391acf" providerId="AD" clId="Web-{2BE17771-5A4E-4A32-B9F0-DB636846C07E}" dt="2023-12-11T19:27:51.062" v="19"/>
          <ac:picMkLst>
            <pc:docMk/>
            <pc:sldMk cId="2663633387" sldId="513"/>
            <ac:picMk id="6" creationId="{C032D58B-5FF4-7FC9-9779-89F187F18896}"/>
          </ac:picMkLst>
        </pc:picChg>
        <pc:picChg chg="del">
          <ac:chgData name="Saldana, Mayra V" userId="S::mayra.v.saldana@uth.tmc.edu::de1b2290-bd50-4a20-ae97-a57e2d391acf" providerId="AD" clId="Web-{2BE17771-5A4E-4A32-B9F0-DB636846C07E}" dt="2023-12-11T19:26:05.403" v="6"/>
          <ac:picMkLst>
            <pc:docMk/>
            <pc:sldMk cId="2663633387" sldId="513"/>
            <ac:picMk id="11" creationId="{F2C8DA1D-53EE-48C3-91F2-CCD4C6D0B111}"/>
          </ac:picMkLst>
        </pc:picChg>
      </pc:sldChg>
    </pc:docChg>
  </pc:docChgLst>
  <pc:docChgLst>
    <pc:chgData name="Reininger, Belinda M" userId="S::belinda.m.reininger@uth.tmc.edu::6e9ffa50-2abd-46af-ad3f-381f29d72d08" providerId="AD" clId="Web-{84E89D63-2179-DDB5-BF28-8DD00E051AF5}"/>
    <pc:docChg chg="">
      <pc:chgData name="Reininger, Belinda M" userId="S::belinda.m.reininger@uth.tmc.edu::6e9ffa50-2abd-46af-ad3f-381f29d72d08" providerId="AD" clId="Web-{84E89D63-2179-DDB5-BF28-8DD00E051AF5}" dt="2023-11-07T04:07:30.021" v="0"/>
      <pc:docMkLst>
        <pc:docMk/>
      </pc:docMkLst>
      <pc:sldChg chg="addCm">
        <pc:chgData name="Reininger, Belinda M" userId="S::belinda.m.reininger@uth.tmc.edu::6e9ffa50-2abd-46af-ad3f-381f29d72d08" providerId="AD" clId="Web-{84E89D63-2179-DDB5-BF28-8DD00E051AF5}" dt="2023-11-07T04:07:30.021" v="0"/>
        <pc:sldMkLst>
          <pc:docMk/>
          <pc:sldMk cId="886497751" sldId="346"/>
        </pc:sldMkLst>
        <pc:extLst>
          <p:ext xmlns:p="http://schemas.openxmlformats.org/presentationml/2006/main" uri="{D6D511B9-2390-475A-947B-AFAB55BFBCF1}">
            <pc226:cmChg xmlns:pc226="http://schemas.microsoft.com/office/powerpoint/2022/06/main/command" chg="add">
              <pc226:chgData name="Reininger, Belinda M" userId="S::belinda.m.reininger@uth.tmc.edu::6e9ffa50-2abd-46af-ad3f-381f29d72d08" providerId="AD" clId="Web-{84E89D63-2179-DDB5-BF28-8DD00E051AF5}" dt="2023-11-07T04:07:30.021" v="0"/>
              <pc2:cmMkLst xmlns:pc2="http://schemas.microsoft.com/office/powerpoint/2019/9/main/command">
                <pc:docMk/>
                <pc:sldMk cId="886497751" sldId="346"/>
                <pc2:cmMk id="{F6B851FA-0AEE-44C3-AC0A-485963F4A4F7}"/>
              </pc2:cmMkLst>
            </pc226:cmChg>
          </p:ext>
        </pc:extLst>
      </pc:sldChg>
    </pc:docChg>
  </pc:docChgLst>
  <pc:docChgLst>
    <pc:chgData name="Saldana, Mayra V" userId="S::mayra.v.saldana@uth.tmc.edu::de1b2290-bd50-4a20-ae97-a57e2d391acf" providerId="AD" clId="Web-{37E4D17A-A757-43C4-8048-6932F6CD355A}"/>
    <pc:docChg chg="modSld">
      <pc:chgData name="Saldana, Mayra V" userId="S::mayra.v.saldana@uth.tmc.edu::de1b2290-bd50-4a20-ae97-a57e2d391acf" providerId="AD" clId="Web-{37E4D17A-A757-43C4-8048-6932F6CD355A}" dt="2024-04-01T20:36:10.900" v="1"/>
      <pc:docMkLst>
        <pc:docMk/>
      </pc:docMkLst>
      <pc:sldChg chg="delSp">
        <pc:chgData name="Saldana, Mayra V" userId="S::mayra.v.saldana@uth.tmc.edu::de1b2290-bd50-4a20-ae97-a57e2d391acf" providerId="AD" clId="Web-{37E4D17A-A757-43C4-8048-6932F6CD355A}" dt="2024-04-01T20:36:10.900" v="1"/>
        <pc:sldMkLst>
          <pc:docMk/>
          <pc:sldMk cId="3726167291" sldId="503"/>
        </pc:sldMkLst>
        <pc:picChg chg="del">
          <ac:chgData name="Saldana, Mayra V" userId="S::mayra.v.saldana@uth.tmc.edu::de1b2290-bd50-4a20-ae97-a57e2d391acf" providerId="AD" clId="Web-{37E4D17A-A757-43C4-8048-6932F6CD355A}" dt="2024-04-01T20:36:10.900" v="1"/>
          <ac:picMkLst>
            <pc:docMk/>
            <pc:sldMk cId="3726167291" sldId="503"/>
            <ac:picMk id="11" creationId="{57CD61B2-4F0A-6C94-2447-8AEC9619B798}"/>
          </ac:picMkLst>
        </pc:picChg>
        <pc:picChg chg="del">
          <ac:chgData name="Saldana, Mayra V" userId="S::mayra.v.saldana@uth.tmc.edu::de1b2290-bd50-4a20-ae97-a57e2d391acf" providerId="AD" clId="Web-{37E4D17A-A757-43C4-8048-6932F6CD355A}" dt="2024-04-01T20:36:09.666" v="0"/>
          <ac:picMkLst>
            <pc:docMk/>
            <pc:sldMk cId="3726167291" sldId="503"/>
            <ac:picMk id="16" creationId="{5DB22D71-D849-44ED-B567-91E8962D95F2}"/>
          </ac:picMkLst>
        </pc:picChg>
      </pc:sldChg>
    </pc:docChg>
  </pc:docChgLst>
  <pc:docChgLst>
    <pc:chgData name="Saldana, Mayra V" userId="S::mayra.v.saldana@uth.tmc.edu::de1b2290-bd50-4a20-ae97-a57e2d391acf" providerId="AD" clId="Web-{20731F23-0EAD-40FE-86C9-583847639138}"/>
    <pc:docChg chg="modSld">
      <pc:chgData name="Saldana, Mayra V" userId="S::mayra.v.saldana@uth.tmc.edu::de1b2290-bd50-4a20-ae97-a57e2d391acf" providerId="AD" clId="Web-{20731F23-0EAD-40FE-86C9-583847639138}" dt="2024-04-01T20:45:09.493" v="53"/>
      <pc:docMkLst>
        <pc:docMk/>
      </pc:docMkLst>
      <pc:sldChg chg="modSp">
        <pc:chgData name="Saldana, Mayra V" userId="S::mayra.v.saldana@uth.tmc.edu::de1b2290-bd50-4a20-ae97-a57e2d391acf" providerId="AD" clId="Web-{20731F23-0EAD-40FE-86C9-583847639138}" dt="2024-04-01T20:45:09.493" v="53"/>
        <pc:sldMkLst>
          <pc:docMk/>
          <pc:sldMk cId="3277419621" sldId="383"/>
        </pc:sldMkLst>
        <pc:graphicFrameChg chg="mod modGraphic">
          <ac:chgData name="Saldana, Mayra V" userId="S::mayra.v.saldana@uth.tmc.edu::de1b2290-bd50-4a20-ae97-a57e2d391acf" providerId="AD" clId="Web-{20731F23-0EAD-40FE-86C9-583847639138}" dt="2024-04-01T20:45:09.493" v="53"/>
          <ac:graphicFrameMkLst>
            <pc:docMk/>
            <pc:sldMk cId="3277419621" sldId="383"/>
            <ac:graphicFrameMk id="16" creationId="{C29B5DB0-3C1B-4707-BE80-E1D438CD67CF}"/>
          </ac:graphicFrameMkLst>
        </pc:graphicFrameChg>
      </pc:sldChg>
      <pc:sldChg chg="modSp">
        <pc:chgData name="Saldana, Mayra V" userId="S::mayra.v.saldana@uth.tmc.edu::de1b2290-bd50-4a20-ae97-a57e2d391acf" providerId="AD" clId="Web-{20731F23-0EAD-40FE-86C9-583847639138}" dt="2024-04-01T20:45:00.289" v="33" actId="20577"/>
        <pc:sldMkLst>
          <pc:docMk/>
          <pc:sldMk cId="3708982989" sldId="504"/>
        </pc:sldMkLst>
        <pc:spChg chg="mod">
          <ac:chgData name="Saldana, Mayra V" userId="S::mayra.v.saldana@uth.tmc.edu::de1b2290-bd50-4a20-ae97-a57e2d391acf" providerId="AD" clId="Web-{20731F23-0EAD-40FE-86C9-583847639138}" dt="2024-04-01T20:45:00.289" v="33" actId="20577"/>
          <ac:spMkLst>
            <pc:docMk/>
            <pc:sldMk cId="3708982989" sldId="504"/>
            <ac:spMk id="5" creationId="{7E397E33-625C-98BA-160E-23F5F6640DCB}"/>
          </ac:spMkLst>
        </pc:spChg>
      </pc:sldChg>
    </pc:docChg>
  </pc:docChgLst>
  <pc:docChgLst>
    <pc:chgData name="Saldana, Mayra V" userId="S::mayra.v.saldana@uth.tmc.edu::de1b2290-bd50-4a20-ae97-a57e2d391acf" providerId="AD" clId="Web-{E3E5165F-4E11-4DF1-BAEC-E1F4281A0766}"/>
    <pc:docChg chg="">
      <pc:chgData name="Saldana, Mayra V" userId="S::mayra.v.saldana@uth.tmc.edu::de1b2290-bd50-4a20-ae97-a57e2d391acf" providerId="AD" clId="Web-{E3E5165F-4E11-4DF1-BAEC-E1F4281A0766}" dt="2023-12-05T18:44:56.925" v="0"/>
      <pc:docMkLst>
        <pc:docMk/>
      </pc:docMkLst>
      <pc:sldChg chg="delCm">
        <pc:chgData name="Saldana, Mayra V" userId="S::mayra.v.saldana@uth.tmc.edu::de1b2290-bd50-4a20-ae97-a57e2d391acf" providerId="AD" clId="Web-{E3E5165F-4E11-4DF1-BAEC-E1F4281A0766}" dt="2023-12-05T18:44:56.925" v="0"/>
        <pc:sldMkLst>
          <pc:docMk/>
          <pc:sldMk cId="886497751" sldId="346"/>
        </pc:sldMkLst>
        <pc:extLst>
          <p:ext xmlns:p="http://schemas.openxmlformats.org/presentationml/2006/main" uri="{D6D511B9-2390-475A-947B-AFAB55BFBCF1}">
            <pc226:cmChg xmlns:pc226="http://schemas.microsoft.com/office/powerpoint/2022/06/main/command" chg="del">
              <pc226:chgData name="Saldana, Mayra V" userId="S::mayra.v.saldana@uth.tmc.edu::de1b2290-bd50-4a20-ae97-a57e2d391acf" providerId="AD" clId="Web-{E3E5165F-4E11-4DF1-BAEC-E1F4281A0766}" dt="2023-12-05T18:44:56.925" v="0"/>
              <pc2:cmMkLst xmlns:pc2="http://schemas.microsoft.com/office/powerpoint/2019/9/main/command">
                <pc:docMk/>
                <pc:sldMk cId="886497751" sldId="346"/>
                <pc2:cmMk id="{F6B851FA-0AEE-44C3-AC0A-485963F4A4F7}"/>
              </pc2:cmMkLst>
            </pc226:cmChg>
          </p:ext>
        </pc:extLst>
      </pc:sldChg>
    </pc:docChg>
  </pc:docChgLst>
  <pc:docChgLst>
    <pc:chgData name="Zolezzi, Maria E" userId="S::maria.e.zolezzi@uth.tmc.edu::18ef77e6-55fe-4b8e-bcc0-ccc0d46c8777" providerId="AD" clId="Web-{1DF779DE-7016-4DE9-A3F3-6645F005EDD2}"/>
    <pc:docChg chg="addSld delSld modSld sldOrd">
      <pc:chgData name="Zolezzi, Maria E" userId="S::maria.e.zolezzi@uth.tmc.edu::18ef77e6-55fe-4b8e-bcc0-ccc0d46c8777" providerId="AD" clId="Web-{1DF779DE-7016-4DE9-A3F3-6645F005EDD2}" dt="2023-09-15T19:02:39.898" v="299" actId="20577"/>
      <pc:docMkLst>
        <pc:docMk/>
      </pc:docMkLst>
      <pc:sldChg chg="del">
        <pc:chgData name="Zolezzi, Maria E" userId="S::maria.e.zolezzi@uth.tmc.edu::18ef77e6-55fe-4b8e-bcc0-ccc0d46c8777" providerId="AD" clId="Web-{1DF779DE-7016-4DE9-A3F3-6645F005EDD2}" dt="2023-09-15T18:39:41.700" v="0"/>
        <pc:sldMkLst>
          <pc:docMk/>
          <pc:sldMk cId="1914853657" sldId="258"/>
        </pc:sldMkLst>
      </pc:sldChg>
      <pc:sldChg chg="del">
        <pc:chgData name="Zolezzi, Maria E" userId="S::maria.e.zolezzi@uth.tmc.edu::18ef77e6-55fe-4b8e-bcc0-ccc0d46c8777" providerId="AD" clId="Web-{1DF779DE-7016-4DE9-A3F3-6645F005EDD2}" dt="2023-09-15T19:02:28.007" v="296"/>
        <pc:sldMkLst>
          <pc:docMk/>
          <pc:sldMk cId="294262730" sldId="290"/>
        </pc:sldMkLst>
      </pc:sldChg>
      <pc:sldChg chg="addSp delSp modSp ord">
        <pc:chgData name="Zolezzi, Maria E" userId="S::maria.e.zolezzi@uth.tmc.edu::18ef77e6-55fe-4b8e-bcc0-ccc0d46c8777" providerId="AD" clId="Web-{1DF779DE-7016-4DE9-A3F3-6645F005EDD2}" dt="2023-09-15T18:57:41.685" v="241" actId="14100"/>
        <pc:sldMkLst>
          <pc:docMk/>
          <pc:sldMk cId="0" sldId="320"/>
        </pc:sldMkLst>
        <pc:spChg chg="add del mod">
          <ac:chgData name="Zolezzi, Maria E" userId="S::maria.e.zolezzi@uth.tmc.edu::18ef77e6-55fe-4b8e-bcc0-ccc0d46c8777" providerId="AD" clId="Web-{1DF779DE-7016-4DE9-A3F3-6645F005EDD2}" dt="2023-09-15T18:56:18.464" v="234"/>
          <ac:spMkLst>
            <pc:docMk/>
            <pc:sldMk cId="0" sldId="320"/>
            <ac:spMk id="6" creationId="{73E1DC48-7703-1F5B-2334-6F44A3F8E8CA}"/>
          </ac:spMkLst>
        </pc:spChg>
        <pc:spChg chg="add del mod">
          <ac:chgData name="Zolezzi, Maria E" userId="S::maria.e.zolezzi@uth.tmc.edu::18ef77e6-55fe-4b8e-bcc0-ccc0d46c8777" providerId="AD" clId="Web-{1DF779DE-7016-4DE9-A3F3-6645F005EDD2}" dt="2023-09-15T18:57:39.201" v="240"/>
          <ac:spMkLst>
            <pc:docMk/>
            <pc:sldMk cId="0" sldId="320"/>
            <ac:spMk id="14" creationId="{5672CD7C-5591-A70E-0866-5095EDA96FA9}"/>
          </ac:spMkLst>
        </pc:spChg>
        <pc:spChg chg="mod">
          <ac:chgData name="Zolezzi, Maria E" userId="S::maria.e.zolezzi@uth.tmc.edu::18ef77e6-55fe-4b8e-bcc0-ccc0d46c8777" providerId="AD" clId="Web-{1DF779DE-7016-4DE9-A3F3-6645F005EDD2}" dt="2023-09-15T18:55:28.978" v="222" actId="20577"/>
          <ac:spMkLst>
            <pc:docMk/>
            <pc:sldMk cId="0" sldId="320"/>
            <ac:spMk id="7174" creationId="{53644247-DFEA-4A75-AFCC-29C5DD6A1336}"/>
          </ac:spMkLst>
        </pc:spChg>
        <pc:picChg chg="add del mod">
          <ac:chgData name="Zolezzi, Maria E" userId="S::maria.e.zolezzi@uth.tmc.edu::18ef77e6-55fe-4b8e-bcc0-ccc0d46c8777" providerId="AD" clId="Web-{1DF779DE-7016-4DE9-A3F3-6645F005EDD2}" dt="2023-09-15T18:55:34.932" v="224"/>
          <ac:picMkLst>
            <pc:docMk/>
            <pc:sldMk cId="0" sldId="320"/>
            <ac:picMk id="2" creationId="{3B202978-9CC3-B795-A254-96E9734D2397}"/>
          </ac:picMkLst>
        </pc:picChg>
        <pc:picChg chg="add mod">
          <ac:chgData name="Zolezzi, Maria E" userId="S::maria.e.zolezzi@uth.tmc.edu::18ef77e6-55fe-4b8e-bcc0-ccc0d46c8777" providerId="AD" clId="Web-{1DF779DE-7016-4DE9-A3F3-6645F005EDD2}" dt="2023-09-15T18:56:16.308" v="233" actId="14100"/>
          <ac:picMkLst>
            <pc:docMk/>
            <pc:sldMk cId="0" sldId="320"/>
            <ac:picMk id="5" creationId="{846E7061-D109-6C61-5132-0C1BB604D5C6}"/>
          </ac:picMkLst>
        </pc:picChg>
        <pc:picChg chg="del">
          <ac:chgData name="Zolezzi, Maria E" userId="S::maria.e.zolezzi@uth.tmc.edu::18ef77e6-55fe-4b8e-bcc0-ccc0d46c8777" providerId="AD" clId="Web-{1DF779DE-7016-4DE9-A3F3-6645F005EDD2}" dt="2023-09-15T18:55:51.667" v="231"/>
          <ac:picMkLst>
            <pc:docMk/>
            <pc:sldMk cId="0" sldId="320"/>
            <ac:picMk id="10" creationId="{E33FE340-2DBC-491B-AA1A-D7D94D4A45DE}"/>
          </ac:picMkLst>
        </pc:picChg>
        <pc:picChg chg="add mod">
          <ac:chgData name="Zolezzi, Maria E" userId="S::maria.e.zolezzi@uth.tmc.edu::18ef77e6-55fe-4b8e-bcc0-ccc0d46c8777" providerId="AD" clId="Web-{1DF779DE-7016-4DE9-A3F3-6645F005EDD2}" dt="2023-09-15T18:57:41.685" v="241" actId="14100"/>
          <ac:picMkLst>
            <pc:docMk/>
            <pc:sldMk cId="0" sldId="320"/>
            <ac:picMk id="13" creationId="{794809E3-28D7-C6BE-1D08-D0F720B46A87}"/>
          </ac:picMkLst>
        </pc:picChg>
      </pc:sldChg>
      <pc:sldChg chg="addSp delSp modSp ord">
        <pc:chgData name="Zolezzi, Maria E" userId="S::maria.e.zolezzi@uth.tmc.edu::18ef77e6-55fe-4b8e-bcc0-ccc0d46c8777" providerId="AD" clId="Web-{1DF779DE-7016-4DE9-A3F3-6645F005EDD2}" dt="2023-09-15T18:49:54.343" v="112" actId="1076"/>
        <pc:sldMkLst>
          <pc:docMk/>
          <pc:sldMk cId="1700676194" sldId="344"/>
        </pc:sldMkLst>
        <pc:spChg chg="add del mod">
          <ac:chgData name="Zolezzi, Maria E" userId="S::maria.e.zolezzi@uth.tmc.edu::18ef77e6-55fe-4b8e-bcc0-ccc0d46c8777" providerId="AD" clId="Web-{1DF779DE-7016-4DE9-A3F3-6645F005EDD2}" dt="2023-09-15T18:48:47.279" v="67"/>
          <ac:spMkLst>
            <pc:docMk/>
            <pc:sldMk cId="1700676194" sldId="344"/>
            <ac:spMk id="6" creationId="{7C2F3A63-D829-9D0E-764A-CE25C247616E}"/>
          </ac:spMkLst>
        </pc:spChg>
        <pc:spChg chg="mod">
          <ac:chgData name="Zolezzi, Maria E" userId="S::maria.e.zolezzi@uth.tmc.edu::18ef77e6-55fe-4b8e-bcc0-ccc0d46c8777" providerId="AD" clId="Web-{1DF779DE-7016-4DE9-A3F3-6645F005EDD2}" dt="2023-09-15T18:49:54.343" v="112" actId="1076"/>
          <ac:spMkLst>
            <pc:docMk/>
            <pc:sldMk cId="1700676194" sldId="344"/>
            <ac:spMk id="7" creationId="{00000000-0000-0000-0000-000000000000}"/>
          </ac:spMkLst>
        </pc:spChg>
        <pc:picChg chg="del">
          <ac:chgData name="Zolezzi, Maria E" userId="S::maria.e.zolezzi@uth.tmc.edu::18ef77e6-55fe-4b8e-bcc0-ccc0d46c8777" providerId="AD" clId="Web-{1DF779DE-7016-4DE9-A3F3-6645F005EDD2}" dt="2023-09-15T18:48:50.748" v="69"/>
          <ac:picMkLst>
            <pc:docMk/>
            <pc:sldMk cId="1700676194" sldId="344"/>
            <ac:picMk id="4" creationId="{84B3E6C9-CE11-0B94-B9B2-BD118A4AD2A9}"/>
          </ac:picMkLst>
        </pc:picChg>
        <pc:picChg chg="add mod">
          <ac:chgData name="Zolezzi, Maria E" userId="S::maria.e.zolezzi@uth.tmc.edu::18ef77e6-55fe-4b8e-bcc0-ccc0d46c8777" providerId="AD" clId="Web-{1DF779DE-7016-4DE9-A3F3-6645F005EDD2}" dt="2023-09-15T18:48:54.920" v="72" actId="1076"/>
          <ac:picMkLst>
            <pc:docMk/>
            <pc:sldMk cId="1700676194" sldId="344"/>
            <ac:picMk id="5" creationId="{41AF00CA-B0D5-3B1A-268F-23A66D056763}"/>
          </ac:picMkLst>
        </pc:picChg>
        <pc:picChg chg="add mod">
          <ac:chgData name="Zolezzi, Maria E" userId="S::maria.e.zolezzi@uth.tmc.edu::18ef77e6-55fe-4b8e-bcc0-ccc0d46c8777" providerId="AD" clId="Web-{1DF779DE-7016-4DE9-A3F3-6645F005EDD2}" dt="2023-09-15T18:49:02.639" v="75" actId="1076"/>
          <ac:picMkLst>
            <pc:docMk/>
            <pc:sldMk cId="1700676194" sldId="344"/>
            <ac:picMk id="9" creationId="{639CC36C-4635-9715-5FAF-5617C6A52DF0}"/>
          </ac:picMkLst>
        </pc:picChg>
        <pc:picChg chg="add mod">
          <ac:chgData name="Zolezzi, Maria E" userId="S::maria.e.zolezzi@uth.tmc.edu::18ef77e6-55fe-4b8e-bcc0-ccc0d46c8777" providerId="AD" clId="Web-{1DF779DE-7016-4DE9-A3F3-6645F005EDD2}" dt="2023-09-15T18:49:10.467" v="78" actId="1076"/>
          <ac:picMkLst>
            <pc:docMk/>
            <pc:sldMk cId="1700676194" sldId="344"/>
            <ac:picMk id="10" creationId="{21F63950-8682-5DC5-FF48-D26CDCD097F4}"/>
          </ac:picMkLst>
        </pc:picChg>
        <pc:picChg chg="del">
          <ac:chgData name="Zolezzi, Maria E" userId="S::maria.e.zolezzi@uth.tmc.edu::18ef77e6-55fe-4b8e-bcc0-ccc0d46c8777" providerId="AD" clId="Web-{1DF779DE-7016-4DE9-A3F3-6645F005EDD2}" dt="2023-09-15T18:49:04.092" v="76"/>
          <ac:picMkLst>
            <pc:docMk/>
            <pc:sldMk cId="1700676194" sldId="344"/>
            <ac:picMk id="24" creationId="{55BD823A-C147-4CDD-AD8F-3635269B9B99}"/>
          </ac:picMkLst>
        </pc:picChg>
        <pc:picChg chg="del">
          <ac:chgData name="Zolezzi, Maria E" userId="S::maria.e.zolezzi@uth.tmc.edu::18ef77e6-55fe-4b8e-bcc0-ccc0d46c8777" providerId="AD" clId="Web-{1DF779DE-7016-4DE9-A3F3-6645F005EDD2}" dt="2023-09-15T18:48:55.967" v="73"/>
          <ac:picMkLst>
            <pc:docMk/>
            <pc:sldMk cId="1700676194" sldId="344"/>
            <ac:picMk id="25" creationId="{B2C62E19-DBAC-4043-8523-7D3D30E96FF3}"/>
          </ac:picMkLst>
        </pc:picChg>
      </pc:sldChg>
      <pc:sldChg chg="ord">
        <pc:chgData name="Zolezzi, Maria E" userId="S::maria.e.zolezzi@uth.tmc.edu::18ef77e6-55fe-4b8e-bcc0-ccc0d46c8777" providerId="AD" clId="Web-{1DF779DE-7016-4DE9-A3F3-6645F005EDD2}" dt="2023-09-15T18:50:18.469" v="113"/>
        <pc:sldMkLst>
          <pc:docMk/>
          <pc:sldMk cId="886497751" sldId="346"/>
        </pc:sldMkLst>
      </pc:sldChg>
      <pc:sldChg chg="addSp delSp modSp">
        <pc:chgData name="Zolezzi, Maria E" userId="S::maria.e.zolezzi@uth.tmc.edu::18ef77e6-55fe-4b8e-bcc0-ccc0d46c8777" providerId="AD" clId="Web-{1DF779DE-7016-4DE9-A3F3-6645F005EDD2}" dt="2023-09-15T18:59:02.594" v="259" actId="1076"/>
        <pc:sldMkLst>
          <pc:docMk/>
          <pc:sldMk cId="3852164632" sldId="348"/>
        </pc:sldMkLst>
        <pc:spChg chg="add del mod">
          <ac:chgData name="Zolezzi, Maria E" userId="S::maria.e.zolezzi@uth.tmc.edu::18ef77e6-55fe-4b8e-bcc0-ccc0d46c8777" providerId="AD" clId="Web-{1DF779DE-7016-4DE9-A3F3-6645F005EDD2}" dt="2023-09-15T18:58:58.860" v="257"/>
          <ac:spMkLst>
            <pc:docMk/>
            <pc:sldMk cId="3852164632" sldId="348"/>
            <ac:spMk id="19" creationId="{70E9480E-3286-8C13-4AEF-3DA62D845B26}"/>
          </ac:spMkLst>
        </pc:spChg>
        <pc:spChg chg="mod">
          <ac:chgData name="Zolezzi, Maria E" userId="S::maria.e.zolezzi@uth.tmc.edu::18ef77e6-55fe-4b8e-bcc0-ccc0d46c8777" providerId="AD" clId="Web-{1DF779DE-7016-4DE9-A3F3-6645F005EDD2}" dt="2023-09-15T18:58:19.124" v="246"/>
          <ac:spMkLst>
            <pc:docMk/>
            <pc:sldMk cId="3852164632" sldId="348"/>
            <ac:spMk id="21" creationId="{BE5A237F-0544-468E-8F1F-75C1061DF989}"/>
          </ac:spMkLst>
        </pc:spChg>
        <pc:graphicFrameChg chg="del">
          <ac:chgData name="Zolezzi, Maria E" userId="S::maria.e.zolezzi@uth.tmc.edu::18ef77e6-55fe-4b8e-bcc0-ccc0d46c8777" providerId="AD" clId="Web-{1DF779DE-7016-4DE9-A3F3-6645F005EDD2}" dt="2023-09-15T18:58:09.858" v="244"/>
          <ac:graphicFrameMkLst>
            <pc:docMk/>
            <pc:sldMk cId="3852164632" sldId="348"/>
            <ac:graphicFrameMk id="4" creationId="{A2E42177-8697-4F51-8E2A-3FC9B08332F9}"/>
          </ac:graphicFrameMkLst>
        </pc:graphicFrameChg>
        <pc:picChg chg="add mod">
          <ac:chgData name="Zolezzi, Maria E" userId="S::maria.e.zolezzi@uth.tmc.edu::18ef77e6-55fe-4b8e-bcc0-ccc0d46c8777" providerId="AD" clId="Web-{1DF779DE-7016-4DE9-A3F3-6645F005EDD2}" dt="2023-09-15T18:58:33.625" v="248" actId="14100"/>
          <ac:picMkLst>
            <pc:docMk/>
            <pc:sldMk cId="3852164632" sldId="348"/>
            <ac:picMk id="17" creationId="{B03F9C41-82B9-883D-FFE7-04ABF2AAFD53}"/>
          </ac:picMkLst>
        </pc:picChg>
        <pc:picChg chg="add mod">
          <ac:chgData name="Zolezzi, Maria E" userId="S::maria.e.zolezzi@uth.tmc.edu::18ef77e6-55fe-4b8e-bcc0-ccc0d46c8777" providerId="AD" clId="Web-{1DF779DE-7016-4DE9-A3F3-6645F005EDD2}" dt="2023-09-15T18:59:02.594" v="259" actId="1076"/>
          <ac:picMkLst>
            <pc:docMk/>
            <pc:sldMk cId="3852164632" sldId="348"/>
            <ac:picMk id="18" creationId="{5209F814-E12E-6DD4-E65D-85BA66312477}"/>
          </ac:picMkLst>
        </pc:picChg>
      </pc:sldChg>
      <pc:sldChg chg="delSp modSp del">
        <pc:chgData name="Zolezzi, Maria E" userId="S::maria.e.zolezzi@uth.tmc.edu::18ef77e6-55fe-4b8e-bcc0-ccc0d46c8777" providerId="AD" clId="Web-{1DF779DE-7016-4DE9-A3F3-6645F005EDD2}" dt="2023-09-15T18:59:54.721" v="271"/>
        <pc:sldMkLst>
          <pc:docMk/>
          <pc:sldMk cId="208506838" sldId="353"/>
        </pc:sldMkLst>
        <pc:spChg chg="del">
          <ac:chgData name="Zolezzi, Maria E" userId="S::maria.e.zolezzi@uth.tmc.edu::18ef77e6-55fe-4b8e-bcc0-ccc0d46c8777" providerId="AD" clId="Web-{1DF779DE-7016-4DE9-A3F3-6645F005EDD2}" dt="2023-09-15T18:59:28.814" v="262"/>
          <ac:spMkLst>
            <pc:docMk/>
            <pc:sldMk cId="208506838" sldId="353"/>
            <ac:spMk id="19" creationId="{95581A6D-713C-4CFC-8A19-8052C961E0C6}"/>
          </ac:spMkLst>
        </pc:spChg>
        <pc:spChg chg="mod">
          <ac:chgData name="Zolezzi, Maria E" userId="S::maria.e.zolezzi@uth.tmc.edu::18ef77e6-55fe-4b8e-bcc0-ccc0d46c8777" providerId="AD" clId="Web-{1DF779DE-7016-4DE9-A3F3-6645F005EDD2}" dt="2023-09-15T18:59:31.298" v="264" actId="20577"/>
          <ac:spMkLst>
            <pc:docMk/>
            <pc:sldMk cId="208506838" sldId="353"/>
            <ac:spMk id="31" creationId="{B75E28EF-4A13-4687-BD8E-8BB6CEB36999}"/>
          </ac:spMkLst>
        </pc:spChg>
        <pc:picChg chg="del">
          <ac:chgData name="Zolezzi, Maria E" userId="S::maria.e.zolezzi@uth.tmc.edu::18ef77e6-55fe-4b8e-bcc0-ccc0d46c8777" providerId="AD" clId="Web-{1DF779DE-7016-4DE9-A3F3-6645F005EDD2}" dt="2023-09-15T18:59:26.314" v="261"/>
          <ac:picMkLst>
            <pc:docMk/>
            <pc:sldMk cId="208506838" sldId="353"/>
            <ac:picMk id="11" creationId="{8021C540-B7F9-489A-B0AC-ECC966ABD4A3}"/>
          </ac:picMkLst>
        </pc:picChg>
      </pc:sldChg>
      <pc:sldChg chg="del">
        <pc:chgData name="Zolezzi, Maria E" userId="S::maria.e.zolezzi@uth.tmc.edu::18ef77e6-55fe-4b8e-bcc0-ccc0d46c8777" providerId="AD" clId="Web-{1DF779DE-7016-4DE9-A3F3-6645F005EDD2}" dt="2023-09-15T19:01:42.115" v="289"/>
        <pc:sldMkLst>
          <pc:docMk/>
          <pc:sldMk cId="1058075819" sldId="354"/>
        </pc:sldMkLst>
      </pc:sldChg>
      <pc:sldChg chg="addSp delSp modSp modTransition">
        <pc:chgData name="Zolezzi, Maria E" userId="S::maria.e.zolezzi@uth.tmc.edu::18ef77e6-55fe-4b8e-bcc0-ccc0d46c8777" providerId="AD" clId="Web-{1DF779DE-7016-4DE9-A3F3-6645F005EDD2}" dt="2023-09-15T19:01:19.614" v="286" actId="1076"/>
        <pc:sldMkLst>
          <pc:docMk/>
          <pc:sldMk cId="2984157715" sldId="498"/>
        </pc:sldMkLst>
        <pc:spChg chg="mod">
          <ac:chgData name="Zolezzi, Maria E" userId="S::maria.e.zolezzi@uth.tmc.edu::18ef77e6-55fe-4b8e-bcc0-ccc0d46c8777" providerId="AD" clId="Web-{1DF779DE-7016-4DE9-A3F3-6645F005EDD2}" dt="2023-09-15T19:01:19.614" v="286" actId="1076"/>
          <ac:spMkLst>
            <pc:docMk/>
            <pc:sldMk cId="2984157715" sldId="498"/>
            <ac:spMk id="2" creationId="{2725031C-0C97-4B34-A443-DDA7D18B88DC}"/>
          </ac:spMkLst>
        </pc:spChg>
        <pc:spChg chg="del mod">
          <ac:chgData name="Zolezzi, Maria E" userId="S::maria.e.zolezzi@uth.tmc.edu::18ef77e6-55fe-4b8e-bcc0-ccc0d46c8777" providerId="AD" clId="Web-{1DF779DE-7016-4DE9-A3F3-6645F005EDD2}" dt="2023-09-15T19:01:11.161" v="283"/>
          <ac:spMkLst>
            <pc:docMk/>
            <pc:sldMk cId="2984157715" sldId="498"/>
            <ac:spMk id="3" creationId="{0F030273-38D9-41BD-BE77-AB96876DF468}"/>
          </ac:spMkLst>
        </pc:spChg>
        <pc:spChg chg="add del mod">
          <ac:chgData name="Zolezzi, Maria E" userId="S::maria.e.zolezzi@uth.tmc.edu::18ef77e6-55fe-4b8e-bcc0-ccc0d46c8777" providerId="AD" clId="Web-{1DF779DE-7016-4DE9-A3F3-6645F005EDD2}" dt="2023-09-15T19:01:15.739" v="284"/>
          <ac:spMkLst>
            <pc:docMk/>
            <pc:sldMk cId="2984157715" sldId="498"/>
            <ac:spMk id="6" creationId="{06D12257-5FC6-C113-CE3A-324112BAFEF8}"/>
          </ac:spMkLst>
        </pc:spChg>
        <pc:picChg chg="del">
          <ac:chgData name="Zolezzi, Maria E" userId="S::maria.e.zolezzi@uth.tmc.edu::18ef77e6-55fe-4b8e-bcc0-ccc0d46c8777" providerId="AD" clId="Web-{1DF779DE-7016-4DE9-A3F3-6645F005EDD2}" dt="2023-09-15T19:01:16.770" v="285"/>
          <ac:picMkLst>
            <pc:docMk/>
            <pc:sldMk cId="2984157715" sldId="498"/>
            <ac:picMk id="4" creationId="{C3565516-8277-46D0-B696-6923664B1CEB}"/>
          </ac:picMkLst>
        </pc:picChg>
      </pc:sldChg>
      <pc:sldChg chg="ord">
        <pc:chgData name="Zolezzi, Maria E" userId="S::maria.e.zolezzi@uth.tmc.edu::18ef77e6-55fe-4b8e-bcc0-ccc0d46c8777" providerId="AD" clId="Web-{1DF779DE-7016-4DE9-A3F3-6645F005EDD2}" dt="2023-09-15T19:01:22.614" v="287"/>
        <pc:sldMkLst>
          <pc:docMk/>
          <pc:sldMk cId="1425147964" sldId="499"/>
        </pc:sldMkLst>
      </pc:sldChg>
      <pc:sldChg chg="del">
        <pc:chgData name="Zolezzi, Maria E" userId="S::maria.e.zolezzi@uth.tmc.edu::18ef77e6-55fe-4b8e-bcc0-ccc0d46c8777" providerId="AD" clId="Web-{1DF779DE-7016-4DE9-A3F3-6645F005EDD2}" dt="2023-09-15T18:57:50.983" v="242"/>
        <pc:sldMkLst>
          <pc:docMk/>
          <pc:sldMk cId="3676490053" sldId="500"/>
        </pc:sldMkLst>
      </pc:sldChg>
      <pc:sldChg chg="modSp">
        <pc:chgData name="Zolezzi, Maria E" userId="S::maria.e.zolezzi@uth.tmc.edu::18ef77e6-55fe-4b8e-bcc0-ccc0d46c8777" providerId="AD" clId="Web-{1DF779DE-7016-4DE9-A3F3-6645F005EDD2}" dt="2023-09-15T18:48:11.325" v="58" actId="20577"/>
        <pc:sldMkLst>
          <pc:docMk/>
          <pc:sldMk cId="2461345438" sldId="501"/>
        </pc:sldMkLst>
        <pc:spChg chg="mod">
          <ac:chgData name="Zolezzi, Maria E" userId="S::maria.e.zolezzi@uth.tmc.edu::18ef77e6-55fe-4b8e-bcc0-ccc0d46c8777" providerId="AD" clId="Web-{1DF779DE-7016-4DE9-A3F3-6645F005EDD2}" dt="2023-09-15T18:48:11.325" v="58" actId="20577"/>
          <ac:spMkLst>
            <pc:docMk/>
            <pc:sldMk cId="2461345438" sldId="501"/>
            <ac:spMk id="6" creationId="{F445B655-428C-E065-D14C-342050CCE731}"/>
          </ac:spMkLst>
        </pc:spChg>
      </pc:sldChg>
      <pc:sldChg chg="ord">
        <pc:chgData name="Zolezzi, Maria E" userId="S::maria.e.zolezzi@uth.tmc.edu::18ef77e6-55fe-4b8e-bcc0-ccc0d46c8777" providerId="AD" clId="Web-{1DF779DE-7016-4DE9-A3F3-6645F005EDD2}" dt="2023-09-15T18:54:50.149" v="218"/>
        <pc:sldMkLst>
          <pc:docMk/>
          <pc:sldMk cId="3044426274" sldId="505"/>
        </pc:sldMkLst>
      </pc:sldChg>
      <pc:sldChg chg="modSp ord">
        <pc:chgData name="Zolezzi, Maria E" userId="S::maria.e.zolezzi@uth.tmc.edu::18ef77e6-55fe-4b8e-bcc0-ccc0d46c8777" providerId="AD" clId="Web-{1DF779DE-7016-4DE9-A3F3-6645F005EDD2}" dt="2023-09-15T19:02:39.898" v="299" actId="20577"/>
        <pc:sldMkLst>
          <pc:docMk/>
          <pc:sldMk cId="2205980984" sldId="506"/>
        </pc:sldMkLst>
        <pc:spChg chg="mod">
          <ac:chgData name="Zolezzi, Maria E" userId="S::maria.e.zolezzi@uth.tmc.edu::18ef77e6-55fe-4b8e-bcc0-ccc0d46c8777" providerId="AD" clId="Web-{1DF779DE-7016-4DE9-A3F3-6645F005EDD2}" dt="2023-09-15T19:02:39.898" v="299" actId="20577"/>
          <ac:spMkLst>
            <pc:docMk/>
            <pc:sldMk cId="2205980984" sldId="506"/>
            <ac:spMk id="4" creationId="{5E210791-B351-964D-32AF-5CD597C08F98}"/>
          </ac:spMkLst>
        </pc:spChg>
      </pc:sldChg>
      <pc:sldChg chg="modSp new">
        <pc:chgData name="Zolezzi, Maria E" userId="S::maria.e.zolezzi@uth.tmc.edu::18ef77e6-55fe-4b8e-bcc0-ccc0d46c8777" providerId="AD" clId="Web-{1DF779DE-7016-4DE9-A3F3-6645F005EDD2}" dt="2023-09-15T18:54:31.742" v="217" actId="20577"/>
        <pc:sldMkLst>
          <pc:docMk/>
          <pc:sldMk cId="526170750" sldId="507"/>
        </pc:sldMkLst>
        <pc:spChg chg="mod">
          <ac:chgData name="Zolezzi, Maria E" userId="S::maria.e.zolezzi@uth.tmc.edu::18ef77e6-55fe-4b8e-bcc0-ccc0d46c8777" providerId="AD" clId="Web-{1DF779DE-7016-4DE9-A3F3-6645F005EDD2}" dt="2023-09-15T18:51:38.237" v="120" actId="20577"/>
          <ac:spMkLst>
            <pc:docMk/>
            <pc:sldMk cId="526170750" sldId="507"/>
            <ac:spMk id="2" creationId="{E3B52E94-D2B8-3F31-6545-34014B93E559}"/>
          </ac:spMkLst>
        </pc:spChg>
        <pc:spChg chg="mod">
          <ac:chgData name="Zolezzi, Maria E" userId="S::maria.e.zolezzi@uth.tmc.edu::18ef77e6-55fe-4b8e-bcc0-ccc0d46c8777" providerId="AD" clId="Web-{1DF779DE-7016-4DE9-A3F3-6645F005EDD2}" dt="2023-09-15T18:54:31.742" v="217" actId="20577"/>
          <ac:spMkLst>
            <pc:docMk/>
            <pc:sldMk cId="526170750" sldId="507"/>
            <ac:spMk id="3" creationId="{70DA32B5-4B7E-C6B1-240D-3313CBBE20E4}"/>
          </ac:spMkLst>
        </pc:spChg>
      </pc:sldChg>
      <pc:sldChg chg="add replId">
        <pc:chgData name="Zolezzi, Maria E" userId="S::maria.e.zolezzi@uth.tmc.edu::18ef77e6-55fe-4b8e-bcc0-ccc0d46c8777" providerId="AD" clId="Web-{1DF779DE-7016-4DE9-A3F3-6645F005EDD2}" dt="2023-09-15T18:58:06.889" v="243"/>
        <pc:sldMkLst>
          <pc:docMk/>
          <pc:sldMk cId="1199321358" sldId="508"/>
        </pc:sldMkLst>
      </pc:sldChg>
      <pc:sldChg chg="delSp modSp add replId">
        <pc:chgData name="Zolezzi, Maria E" userId="S::maria.e.zolezzi@uth.tmc.edu::18ef77e6-55fe-4b8e-bcc0-ccc0d46c8777" providerId="AD" clId="Web-{1DF779DE-7016-4DE9-A3F3-6645F005EDD2}" dt="2023-09-15T19:00:11.362" v="274" actId="1076"/>
        <pc:sldMkLst>
          <pc:docMk/>
          <pc:sldMk cId="2280282154" sldId="509"/>
        </pc:sldMkLst>
        <pc:spChg chg="del">
          <ac:chgData name="Zolezzi, Maria E" userId="S::maria.e.zolezzi@uth.tmc.edu::18ef77e6-55fe-4b8e-bcc0-ccc0d46c8777" providerId="AD" clId="Web-{1DF779DE-7016-4DE9-A3F3-6645F005EDD2}" dt="2023-09-15T19:00:03.799" v="273"/>
          <ac:spMkLst>
            <pc:docMk/>
            <pc:sldMk cId="2280282154" sldId="509"/>
            <ac:spMk id="7174" creationId="{53644247-DFEA-4A75-AFCC-29C5DD6A1336}"/>
          </ac:spMkLst>
        </pc:spChg>
        <pc:picChg chg="mod">
          <ac:chgData name="Zolezzi, Maria E" userId="S::maria.e.zolezzi@uth.tmc.edu::18ef77e6-55fe-4b8e-bcc0-ccc0d46c8777" providerId="AD" clId="Web-{1DF779DE-7016-4DE9-A3F3-6645F005EDD2}" dt="2023-09-15T19:00:11.362" v="274" actId="1076"/>
          <ac:picMkLst>
            <pc:docMk/>
            <pc:sldMk cId="2280282154" sldId="509"/>
            <ac:picMk id="11" creationId="{8021C540-B7F9-489A-B0AC-ECC966ABD4A3}"/>
          </ac:picMkLst>
        </pc:picChg>
        <pc:picChg chg="del">
          <ac:chgData name="Zolezzi, Maria E" userId="S::maria.e.zolezzi@uth.tmc.edu::18ef77e6-55fe-4b8e-bcc0-ccc0d46c8777" providerId="AD" clId="Web-{1DF779DE-7016-4DE9-A3F3-6645F005EDD2}" dt="2023-09-15T18:59:58.236" v="272"/>
          <ac:picMkLst>
            <pc:docMk/>
            <pc:sldMk cId="2280282154" sldId="509"/>
            <ac:picMk id="14" creationId="{35FEA40A-A2C3-4D7F-89ED-07EB9C65E568}"/>
          </ac:picMkLst>
        </pc:picChg>
      </pc:sldChg>
      <pc:sldChg chg="addSp modSp new">
        <pc:chgData name="Zolezzi, Maria E" userId="S::maria.e.zolezzi@uth.tmc.edu::18ef77e6-55fe-4b8e-bcc0-ccc0d46c8777" providerId="AD" clId="Web-{1DF779DE-7016-4DE9-A3F3-6645F005EDD2}" dt="2023-09-15T18:59:52.049" v="270" actId="1076"/>
        <pc:sldMkLst>
          <pc:docMk/>
          <pc:sldMk cId="1748177325" sldId="510"/>
        </pc:sldMkLst>
        <pc:spChg chg="add mod">
          <ac:chgData name="Zolezzi, Maria E" userId="S::maria.e.zolezzi@uth.tmc.edu::18ef77e6-55fe-4b8e-bcc0-ccc0d46c8777" providerId="AD" clId="Web-{1DF779DE-7016-4DE9-A3F3-6645F005EDD2}" dt="2023-09-15T18:59:43.158" v="267" actId="1076"/>
          <ac:spMkLst>
            <pc:docMk/>
            <pc:sldMk cId="1748177325" sldId="510"/>
            <ac:spMk id="3" creationId="{802C1A00-4F87-B6C7-0A06-701C22AA0719}"/>
          </ac:spMkLst>
        </pc:spChg>
        <pc:picChg chg="add mod">
          <ac:chgData name="Zolezzi, Maria E" userId="S::maria.e.zolezzi@uth.tmc.edu::18ef77e6-55fe-4b8e-bcc0-ccc0d46c8777" providerId="AD" clId="Web-{1DF779DE-7016-4DE9-A3F3-6645F005EDD2}" dt="2023-09-15T18:59:52.049" v="270" actId="1076"/>
          <ac:picMkLst>
            <pc:docMk/>
            <pc:sldMk cId="1748177325" sldId="510"/>
            <ac:picMk id="5" creationId="{E1360D5E-36D1-6D97-DAC0-82C76F597D56}"/>
          </ac:picMkLst>
        </pc:picChg>
      </pc:sldChg>
      <pc:sldChg chg="addSp delSp modSp add replId">
        <pc:chgData name="Zolezzi, Maria E" userId="S::maria.e.zolezzi@uth.tmc.edu::18ef77e6-55fe-4b8e-bcc0-ccc0d46c8777" providerId="AD" clId="Web-{1DF779DE-7016-4DE9-A3F3-6645F005EDD2}" dt="2023-09-15T19:01:29.474" v="288"/>
        <pc:sldMkLst>
          <pc:docMk/>
          <pc:sldMk cId="2391634751" sldId="511"/>
        </pc:sldMkLst>
        <pc:spChg chg="del">
          <ac:chgData name="Zolezzi, Maria E" userId="S::maria.e.zolezzi@uth.tmc.edu::18ef77e6-55fe-4b8e-bcc0-ccc0d46c8777" providerId="AD" clId="Web-{1DF779DE-7016-4DE9-A3F3-6645F005EDD2}" dt="2023-09-15T19:01:29.474" v="288"/>
          <ac:spMkLst>
            <pc:docMk/>
            <pc:sldMk cId="2391634751" sldId="511"/>
            <ac:spMk id="2" creationId="{2725031C-0C97-4B34-A443-DDA7D18B88DC}"/>
          </ac:spMkLst>
        </pc:spChg>
        <pc:spChg chg="add mod">
          <ac:chgData name="Zolezzi, Maria E" userId="S::maria.e.zolezzi@uth.tmc.edu::18ef77e6-55fe-4b8e-bcc0-ccc0d46c8777" providerId="AD" clId="Web-{1DF779DE-7016-4DE9-A3F3-6645F005EDD2}" dt="2023-09-15T19:01:29.474" v="288"/>
          <ac:spMkLst>
            <pc:docMk/>
            <pc:sldMk cId="2391634751" sldId="511"/>
            <ac:spMk id="6" creationId="{CC1B7A64-EE6F-C1FF-B9A5-3FB0C0732BD9}"/>
          </ac:spMkLst>
        </pc:spChg>
      </pc:sldChg>
      <pc:sldChg chg="modSp new del">
        <pc:chgData name="Zolezzi, Maria E" userId="S::maria.e.zolezzi@uth.tmc.edu::18ef77e6-55fe-4b8e-bcc0-ccc0d46c8777" providerId="AD" clId="Web-{1DF779DE-7016-4DE9-A3F3-6645F005EDD2}" dt="2023-09-15T19:02:22.960" v="295"/>
        <pc:sldMkLst>
          <pc:docMk/>
          <pc:sldMk cId="2910634531" sldId="512"/>
        </pc:sldMkLst>
        <pc:spChg chg="mod">
          <ac:chgData name="Zolezzi, Maria E" userId="S::maria.e.zolezzi@uth.tmc.edu::18ef77e6-55fe-4b8e-bcc0-ccc0d46c8777" providerId="AD" clId="Web-{1DF779DE-7016-4DE9-A3F3-6645F005EDD2}" dt="2023-09-15T19:02:09.850" v="292" actId="20577"/>
          <ac:spMkLst>
            <pc:docMk/>
            <pc:sldMk cId="2910634531" sldId="512"/>
            <ac:spMk id="2" creationId="{4D414B6A-4248-75F4-1E3B-7A98A5EB901B}"/>
          </ac:spMkLst>
        </pc:spChg>
      </pc:sldChg>
    </pc:docChg>
  </pc:docChgLst>
  <pc:docChgLst>
    <pc:chgData name="Saldana, Mayra V" userId="S::mayra.v.saldana@uth.tmc.edu::de1b2290-bd50-4a20-ae97-a57e2d391acf" providerId="AD" clId="Web-{C58BE7BF-C1FE-4783-BCFE-CC18BDDC95FE}"/>
    <pc:docChg chg="modSld">
      <pc:chgData name="Saldana, Mayra V" userId="S::mayra.v.saldana@uth.tmc.edu::de1b2290-bd50-4a20-ae97-a57e2d391acf" providerId="AD" clId="Web-{C58BE7BF-C1FE-4783-BCFE-CC18BDDC95FE}" dt="2023-12-01T20:27:16.718" v="0" actId="14100"/>
      <pc:docMkLst>
        <pc:docMk/>
      </pc:docMkLst>
      <pc:sldChg chg="modSp">
        <pc:chgData name="Saldana, Mayra V" userId="S::mayra.v.saldana@uth.tmc.edu::de1b2290-bd50-4a20-ae97-a57e2d391acf" providerId="AD" clId="Web-{C58BE7BF-C1FE-4783-BCFE-CC18BDDC95FE}" dt="2023-12-01T20:27:16.718" v="0" actId="14100"/>
        <pc:sldMkLst>
          <pc:docMk/>
          <pc:sldMk cId="0" sldId="320"/>
        </pc:sldMkLst>
        <pc:picChg chg="mod">
          <ac:chgData name="Saldana, Mayra V" userId="S::mayra.v.saldana@uth.tmc.edu::de1b2290-bd50-4a20-ae97-a57e2d391acf" providerId="AD" clId="Web-{C58BE7BF-C1FE-4783-BCFE-CC18BDDC95FE}" dt="2023-12-01T20:27:16.718" v="0" actId="14100"/>
          <ac:picMkLst>
            <pc:docMk/>
            <pc:sldMk cId="0" sldId="320"/>
            <ac:picMk id="13" creationId="{794809E3-28D7-C6BE-1D08-D0F720B46A87}"/>
          </ac:picMkLst>
        </pc:picChg>
      </pc:sldChg>
    </pc:docChg>
  </pc:docChgLst>
  <pc:docChgLst>
    <pc:chgData name="Saldana, Mayra V" userId="S::mayra.v.saldana@uth.tmc.edu::de1b2290-bd50-4a20-ae97-a57e2d391acf" providerId="AD" clId="Web-{826AB847-7BBC-4F52-B580-20F7C7DCBCDE}"/>
    <pc:docChg chg="delSld modSld">
      <pc:chgData name="Saldana, Mayra V" userId="S::mayra.v.saldana@uth.tmc.edu::de1b2290-bd50-4a20-ae97-a57e2d391acf" providerId="AD" clId="Web-{826AB847-7BBC-4F52-B580-20F7C7DCBCDE}" dt="2023-12-04T19:14:51.134" v="84" actId="20577"/>
      <pc:docMkLst>
        <pc:docMk/>
      </pc:docMkLst>
      <pc:sldChg chg="del">
        <pc:chgData name="Saldana, Mayra V" userId="S::mayra.v.saldana@uth.tmc.edu::de1b2290-bd50-4a20-ae97-a57e2d391acf" providerId="AD" clId="Web-{826AB847-7BBC-4F52-B580-20F7C7DCBCDE}" dt="2023-12-01T20:28:32.645" v="60"/>
        <pc:sldMkLst>
          <pc:docMk/>
          <pc:sldMk cId="0" sldId="320"/>
        </pc:sldMkLst>
      </pc:sldChg>
      <pc:sldChg chg="modNotes">
        <pc:chgData name="Saldana, Mayra V" userId="S::mayra.v.saldana@uth.tmc.edu::de1b2290-bd50-4a20-ae97-a57e2d391acf" providerId="AD" clId="Web-{826AB847-7BBC-4F52-B580-20F7C7DCBCDE}" dt="2023-12-01T20:25:59.328" v="59"/>
        <pc:sldMkLst>
          <pc:docMk/>
          <pc:sldMk cId="886497751" sldId="346"/>
        </pc:sldMkLst>
      </pc:sldChg>
      <pc:sldChg chg="addSp delSp modSp">
        <pc:chgData name="Saldana, Mayra V" userId="S::mayra.v.saldana@uth.tmc.edu::de1b2290-bd50-4a20-ae97-a57e2d391acf" providerId="AD" clId="Web-{826AB847-7BBC-4F52-B580-20F7C7DCBCDE}" dt="2023-12-04T19:14:51.134" v="84" actId="20577"/>
        <pc:sldMkLst>
          <pc:docMk/>
          <pc:sldMk cId="2461345438" sldId="501"/>
        </pc:sldMkLst>
        <pc:spChg chg="del mod">
          <ac:chgData name="Saldana, Mayra V" userId="S::mayra.v.saldana@uth.tmc.edu::de1b2290-bd50-4a20-ae97-a57e2d391acf" providerId="AD" clId="Web-{826AB847-7BBC-4F52-B580-20F7C7DCBCDE}" dt="2023-12-01T20:21:21.587" v="32"/>
          <ac:spMkLst>
            <pc:docMk/>
            <pc:sldMk cId="2461345438" sldId="501"/>
            <ac:spMk id="6" creationId="{F445B655-428C-E065-D14C-342050CCE731}"/>
          </ac:spMkLst>
        </pc:spChg>
        <pc:spChg chg="add mod">
          <ac:chgData name="Saldana, Mayra V" userId="S::mayra.v.saldana@uth.tmc.edu::de1b2290-bd50-4a20-ae97-a57e2d391acf" providerId="AD" clId="Web-{826AB847-7BBC-4F52-B580-20F7C7DCBCDE}" dt="2023-12-04T19:14:51.134" v="84" actId="20577"/>
          <ac:spMkLst>
            <pc:docMk/>
            <pc:sldMk cId="2461345438" sldId="501"/>
            <ac:spMk id="8" creationId="{EDD0C3D7-AD69-449F-9877-0E491C8C74CA}"/>
          </ac:spMkLst>
        </pc:spChg>
        <pc:picChg chg="add del mod">
          <ac:chgData name="Saldana, Mayra V" userId="S::mayra.v.saldana@uth.tmc.edu::de1b2290-bd50-4a20-ae97-a57e2d391acf" providerId="AD" clId="Web-{826AB847-7BBC-4F52-B580-20F7C7DCBCDE}" dt="2023-12-01T20:20:19.976" v="20"/>
          <ac:picMkLst>
            <pc:docMk/>
            <pc:sldMk cId="2461345438" sldId="501"/>
            <ac:picMk id="3" creationId="{8B058563-7CA6-EF5B-C79C-63F6EA8F79F4}"/>
          </ac:picMkLst>
        </pc:picChg>
        <pc:picChg chg="add del mod">
          <ac:chgData name="Saldana, Mayra V" userId="S::mayra.v.saldana@uth.tmc.edu::de1b2290-bd50-4a20-ae97-a57e2d391acf" providerId="AD" clId="Web-{826AB847-7BBC-4F52-B580-20F7C7DCBCDE}" dt="2023-12-01T20:21:03.837" v="27"/>
          <ac:picMkLst>
            <pc:docMk/>
            <pc:sldMk cId="2461345438" sldId="501"/>
            <ac:picMk id="4" creationId="{69CBCCF1-6B2F-D6F4-EE66-FFC0D639C00A}"/>
          </ac:picMkLst>
        </pc:picChg>
        <pc:picChg chg="del">
          <ac:chgData name="Saldana, Mayra V" userId="S::mayra.v.saldana@uth.tmc.edu::de1b2290-bd50-4a20-ae97-a57e2d391acf" providerId="AD" clId="Web-{826AB847-7BBC-4F52-B580-20F7C7DCBCDE}" dt="2023-12-01T20:16:40.736" v="17"/>
          <ac:picMkLst>
            <pc:docMk/>
            <pc:sldMk cId="2461345438" sldId="501"/>
            <ac:picMk id="5" creationId="{2B0C4FA5-F557-735E-3F55-CACB41E718A6}"/>
          </ac:picMkLst>
        </pc:picChg>
        <pc:picChg chg="add mod modCrop">
          <ac:chgData name="Saldana, Mayra V" userId="S::mayra.v.saldana@uth.tmc.edu::de1b2290-bd50-4a20-ae97-a57e2d391acf" providerId="AD" clId="Web-{826AB847-7BBC-4F52-B580-20F7C7DCBCDE}" dt="2023-12-01T20:22:14.932" v="46" actId="1076"/>
          <ac:picMkLst>
            <pc:docMk/>
            <pc:sldMk cId="2461345438" sldId="501"/>
            <ac:picMk id="7" creationId="{B443058E-643D-C507-B49B-E35C1A7E3E7E}"/>
          </ac:picMkLst>
        </pc:picChg>
      </pc:sldChg>
      <pc:sldChg chg="addSp delSp modSp">
        <pc:chgData name="Saldana, Mayra V" userId="S::mayra.v.saldana@uth.tmc.edu::de1b2290-bd50-4a20-ae97-a57e2d391acf" providerId="AD" clId="Web-{826AB847-7BBC-4F52-B580-20F7C7DCBCDE}" dt="2023-12-04T18:33:54.934" v="78" actId="1076"/>
        <pc:sldMkLst>
          <pc:docMk/>
          <pc:sldMk cId="3726167291" sldId="503"/>
        </pc:sldMkLst>
        <pc:spChg chg="add del mod">
          <ac:chgData name="Saldana, Mayra V" userId="S::mayra.v.saldana@uth.tmc.edu::de1b2290-bd50-4a20-ae97-a57e2d391acf" providerId="AD" clId="Web-{826AB847-7BBC-4F52-B580-20F7C7DCBCDE}" dt="2023-12-04T18:32:46.385" v="64"/>
          <ac:spMkLst>
            <pc:docMk/>
            <pc:sldMk cId="3726167291" sldId="503"/>
            <ac:spMk id="5" creationId="{5BB4F5CC-D9A8-7198-6D54-D133D77D34B0}"/>
          </ac:spMkLst>
        </pc:spChg>
        <pc:spChg chg="mod">
          <ac:chgData name="Saldana, Mayra V" userId="S::mayra.v.saldana@uth.tmc.edu::de1b2290-bd50-4a20-ae97-a57e2d391acf" providerId="AD" clId="Web-{826AB847-7BBC-4F52-B580-20F7C7DCBCDE}" dt="2023-12-04T18:33:39.246" v="75" actId="14100"/>
          <ac:spMkLst>
            <pc:docMk/>
            <pc:sldMk cId="3726167291" sldId="503"/>
            <ac:spMk id="6" creationId="{5559D96D-307D-EDE5-D6E6-B85ED286BFF3}"/>
          </ac:spMkLst>
        </pc:spChg>
        <pc:graphicFrameChg chg="add mod modGraphic">
          <ac:chgData name="Saldana, Mayra V" userId="S::mayra.v.saldana@uth.tmc.edu::de1b2290-bd50-4a20-ae97-a57e2d391acf" providerId="AD" clId="Web-{826AB847-7BBC-4F52-B580-20F7C7DCBCDE}" dt="2023-12-04T18:33:43.183" v="76"/>
          <ac:graphicFrameMkLst>
            <pc:docMk/>
            <pc:sldMk cId="3726167291" sldId="503"/>
            <ac:graphicFrameMk id="9" creationId="{0A4E8311-7B14-B416-433A-A54245B8521F}"/>
          </ac:graphicFrameMkLst>
        </pc:graphicFrameChg>
        <pc:picChg chg="del">
          <ac:chgData name="Saldana, Mayra V" userId="S::mayra.v.saldana@uth.tmc.edu::de1b2290-bd50-4a20-ae97-a57e2d391acf" providerId="AD" clId="Web-{826AB847-7BBC-4F52-B580-20F7C7DCBCDE}" dt="2023-12-04T18:32:33.353" v="62"/>
          <ac:picMkLst>
            <pc:docMk/>
            <pc:sldMk cId="3726167291" sldId="503"/>
            <ac:picMk id="3" creationId="{D58AD6BF-52EF-27D1-EA6F-D4C7C0D2A035}"/>
          </ac:picMkLst>
        </pc:picChg>
        <pc:picChg chg="add mod">
          <ac:chgData name="Saldana, Mayra V" userId="S::mayra.v.saldana@uth.tmc.edu::de1b2290-bd50-4a20-ae97-a57e2d391acf" providerId="AD" clId="Web-{826AB847-7BBC-4F52-B580-20F7C7DCBCDE}" dt="2023-12-04T18:33:54.934" v="78" actId="1076"/>
          <ac:picMkLst>
            <pc:docMk/>
            <pc:sldMk cId="3726167291" sldId="503"/>
            <ac:picMk id="7" creationId="{CBBBF18A-4A40-C803-3D83-04598E852356}"/>
          </ac:picMkLst>
        </pc:picChg>
      </pc:sldChg>
      <pc:sldChg chg="modSp">
        <pc:chgData name="Saldana, Mayra V" userId="S::mayra.v.saldana@uth.tmc.edu::de1b2290-bd50-4a20-ae97-a57e2d391acf" providerId="AD" clId="Web-{826AB847-7BBC-4F52-B580-20F7C7DCBCDE}" dt="2023-12-01T20:23:22.949" v="55" actId="20577"/>
        <pc:sldMkLst>
          <pc:docMk/>
          <pc:sldMk cId="526170750" sldId="507"/>
        </pc:sldMkLst>
        <pc:spChg chg="mod">
          <ac:chgData name="Saldana, Mayra V" userId="S::mayra.v.saldana@uth.tmc.edu::de1b2290-bd50-4a20-ae97-a57e2d391acf" providerId="AD" clId="Web-{826AB847-7BBC-4F52-B580-20F7C7DCBCDE}" dt="2023-12-01T20:23:22.949" v="55" actId="20577"/>
          <ac:spMkLst>
            <pc:docMk/>
            <pc:sldMk cId="526170750" sldId="507"/>
            <ac:spMk id="3" creationId="{70DA32B5-4B7E-C6B1-240D-3313CBBE20E4}"/>
          </ac:spMkLst>
        </pc:spChg>
      </pc:sldChg>
      <pc:sldChg chg="delSp">
        <pc:chgData name="Saldana, Mayra V" userId="S::mayra.v.saldana@uth.tmc.edu::de1b2290-bd50-4a20-ae97-a57e2d391acf" providerId="AD" clId="Web-{826AB847-7BBC-4F52-B580-20F7C7DCBCDE}" dt="2023-12-01T20:28:44.942" v="61"/>
        <pc:sldMkLst>
          <pc:docMk/>
          <pc:sldMk cId="1918131159" sldId="512"/>
        </pc:sldMkLst>
        <pc:picChg chg="del">
          <ac:chgData name="Saldana, Mayra V" userId="S::mayra.v.saldana@uth.tmc.edu::de1b2290-bd50-4a20-ae97-a57e2d391acf" providerId="AD" clId="Web-{826AB847-7BBC-4F52-B580-20F7C7DCBCDE}" dt="2023-12-01T20:28:44.942" v="61"/>
          <ac:picMkLst>
            <pc:docMk/>
            <pc:sldMk cId="1918131159" sldId="512"/>
            <ac:picMk id="13" creationId="{794809E3-28D7-C6BE-1D08-D0F720B46A87}"/>
          </ac:picMkLst>
        </pc:picChg>
      </pc:sldChg>
    </pc:docChg>
  </pc:docChgLst>
  <pc:docChgLst>
    <pc:chgData name="Saldana, Mayra" userId="S::mayra.v.saldana@uth.tmc.edu::de1b2290-bd50-4a20-ae97-a57e2d391acf" providerId="AD" clId="Web-{586B771D-57D1-4BE8-98A5-229DCF17E36E}"/>
    <pc:docChg chg="modSld">
      <pc:chgData name="Saldana, Mayra" userId="S::mayra.v.saldana@uth.tmc.edu::de1b2290-bd50-4a20-ae97-a57e2d391acf" providerId="AD" clId="Web-{586B771D-57D1-4BE8-98A5-229DCF17E36E}" dt="2023-09-12T18:28:58.134" v="242" actId="1076"/>
      <pc:docMkLst>
        <pc:docMk/>
      </pc:docMkLst>
      <pc:sldChg chg="delSp modSp">
        <pc:chgData name="Saldana, Mayra" userId="S::mayra.v.saldana@uth.tmc.edu::de1b2290-bd50-4a20-ae97-a57e2d391acf" providerId="AD" clId="Web-{586B771D-57D1-4BE8-98A5-229DCF17E36E}" dt="2023-09-12T18:09:45.449" v="4"/>
        <pc:sldMkLst>
          <pc:docMk/>
          <pc:sldMk cId="1057261086" sldId="256"/>
        </pc:sldMkLst>
        <pc:spChg chg="del">
          <ac:chgData name="Saldana, Mayra" userId="S::mayra.v.saldana@uth.tmc.edu::de1b2290-bd50-4a20-ae97-a57e2d391acf" providerId="AD" clId="Web-{586B771D-57D1-4BE8-98A5-229DCF17E36E}" dt="2023-09-12T18:09:45.449" v="4"/>
          <ac:spMkLst>
            <pc:docMk/>
            <pc:sldMk cId="1057261086" sldId="256"/>
            <ac:spMk id="35" creationId="{78856DA5-34E5-4F6A-A037-DC723EEF48C7}"/>
          </ac:spMkLst>
        </pc:spChg>
        <pc:spChg chg="mod">
          <ac:chgData name="Saldana, Mayra" userId="S::mayra.v.saldana@uth.tmc.edu::de1b2290-bd50-4a20-ae97-a57e2d391acf" providerId="AD" clId="Web-{586B771D-57D1-4BE8-98A5-229DCF17E36E}" dt="2023-09-12T18:09:38.605" v="3" actId="20577"/>
          <ac:spMkLst>
            <pc:docMk/>
            <pc:sldMk cId="1057261086" sldId="256"/>
            <ac:spMk id="36" creationId="{26518295-62D6-435E-A124-8A0598018A84}"/>
          </ac:spMkLst>
        </pc:spChg>
      </pc:sldChg>
      <pc:sldChg chg="addSp delSp modSp">
        <pc:chgData name="Saldana, Mayra" userId="S::mayra.v.saldana@uth.tmc.edu::de1b2290-bd50-4a20-ae97-a57e2d391acf" providerId="AD" clId="Web-{586B771D-57D1-4BE8-98A5-229DCF17E36E}" dt="2023-09-12T18:13:56.084" v="67" actId="20577"/>
        <pc:sldMkLst>
          <pc:docMk/>
          <pc:sldMk cId="1914853657" sldId="258"/>
        </pc:sldMkLst>
        <pc:spChg chg="del mod">
          <ac:chgData name="Saldana, Mayra" userId="S::mayra.v.saldana@uth.tmc.edu::de1b2290-bd50-4a20-ae97-a57e2d391acf" providerId="AD" clId="Web-{586B771D-57D1-4BE8-98A5-229DCF17E36E}" dt="2023-09-12T18:13:51.115" v="66"/>
          <ac:spMkLst>
            <pc:docMk/>
            <pc:sldMk cId="1914853657" sldId="258"/>
            <ac:spMk id="3" creationId="{00000000-0000-0000-0000-000000000000}"/>
          </ac:spMkLst>
        </pc:spChg>
        <pc:spChg chg="add mod">
          <ac:chgData name="Saldana, Mayra" userId="S::mayra.v.saldana@uth.tmc.edu::de1b2290-bd50-4a20-ae97-a57e2d391acf" providerId="AD" clId="Web-{586B771D-57D1-4BE8-98A5-229DCF17E36E}" dt="2023-09-12T18:13:49.130" v="65" actId="20577"/>
          <ac:spMkLst>
            <pc:docMk/>
            <pc:sldMk cId="1914853657" sldId="258"/>
            <ac:spMk id="4" creationId="{42A34293-7631-10A1-3F9F-F0FD23EA5E42}"/>
          </ac:spMkLst>
        </pc:spChg>
        <pc:spChg chg="add mod">
          <ac:chgData name="Saldana, Mayra" userId="S::mayra.v.saldana@uth.tmc.edu::de1b2290-bd50-4a20-ae97-a57e2d391acf" providerId="AD" clId="Web-{586B771D-57D1-4BE8-98A5-229DCF17E36E}" dt="2023-09-12T18:13:51.115" v="66"/>
          <ac:spMkLst>
            <pc:docMk/>
            <pc:sldMk cId="1914853657" sldId="258"/>
            <ac:spMk id="6" creationId="{08C4DC9F-5CCE-AD1D-44B8-40DB926ECCD9}"/>
          </ac:spMkLst>
        </pc:spChg>
        <pc:spChg chg="mod">
          <ac:chgData name="Saldana, Mayra" userId="S::mayra.v.saldana@uth.tmc.edu::de1b2290-bd50-4a20-ae97-a57e2d391acf" providerId="AD" clId="Web-{586B771D-57D1-4BE8-98A5-229DCF17E36E}" dt="2023-09-12T18:13:56.084" v="67" actId="20577"/>
          <ac:spMkLst>
            <pc:docMk/>
            <pc:sldMk cId="1914853657" sldId="258"/>
            <ac:spMk id="12" creationId="{976BCBF1-E2E4-4A4E-AFBE-D6D892902AEC}"/>
          </ac:spMkLst>
        </pc:spChg>
        <pc:spChg chg="del">
          <ac:chgData name="Saldana, Mayra" userId="S::mayra.v.saldana@uth.tmc.edu::de1b2290-bd50-4a20-ae97-a57e2d391acf" providerId="AD" clId="Web-{586B771D-57D1-4BE8-98A5-229DCF17E36E}" dt="2023-09-12T18:09:54.778" v="5"/>
          <ac:spMkLst>
            <pc:docMk/>
            <pc:sldMk cId="1914853657" sldId="258"/>
            <ac:spMk id="13" creationId="{84FD2458-938C-4263-8911-E67CB83D4A61}"/>
          </ac:spMkLst>
        </pc:spChg>
        <pc:spChg chg="del mod">
          <ac:chgData name="Saldana, Mayra" userId="S::mayra.v.saldana@uth.tmc.edu::de1b2290-bd50-4a20-ae97-a57e2d391acf" providerId="AD" clId="Web-{586B771D-57D1-4BE8-98A5-229DCF17E36E}" dt="2023-09-12T18:09:58.434" v="8"/>
          <ac:spMkLst>
            <pc:docMk/>
            <pc:sldMk cId="1914853657" sldId="258"/>
            <ac:spMk id="14" creationId="{45B0819F-79B2-49E9-92F3-ACF21ECF0BD3}"/>
          </ac:spMkLst>
        </pc:spChg>
        <pc:spChg chg="del">
          <ac:chgData name="Saldana, Mayra" userId="S::mayra.v.saldana@uth.tmc.edu::de1b2290-bd50-4a20-ae97-a57e2d391acf" providerId="AD" clId="Web-{586B771D-57D1-4BE8-98A5-229DCF17E36E}" dt="2023-09-12T18:09:59.918" v="9"/>
          <ac:spMkLst>
            <pc:docMk/>
            <pc:sldMk cId="1914853657" sldId="258"/>
            <ac:spMk id="15" creationId="{31CF0934-85BB-433C-A775-935C3599D980}"/>
          </ac:spMkLst>
        </pc:spChg>
        <pc:spChg chg="del">
          <ac:chgData name="Saldana, Mayra" userId="S::mayra.v.saldana@uth.tmc.edu::de1b2290-bd50-4a20-ae97-a57e2d391acf" providerId="AD" clId="Web-{586B771D-57D1-4BE8-98A5-229DCF17E36E}" dt="2023-09-12T18:10:01.715" v="10"/>
          <ac:spMkLst>
            <pc:docMk/>
            <pc:sldMk cId="1914853657" sldId="258"/>
            <ac:spMk id="16" creationId="{A6E74519-B7CB-424F-9B5E-4E3D57291290}"/>
          </ac:spMkLst>
        </pc:spChg>
        <pc:spChg chg="del topLvl">
          <ac:chgData name="Saldana, Mayra" userId="S::mayra.v.saldana@uth.tmc.edu::de1b2290-bd50-4a20-ae97-a57e2d391acf" providerId="AD" clId="Web-{586B771D-57D1-4BE8-98A5-229DCF17E36E}" dt="2023-09-12T18:10:03.669" v="11"/>
          <ac:spMkLst>
            <pc:docMk/>
            <pc:sldMk cId="1914853657" sldId="258"/>
            <ac:spMk id="17" creationId="{A395A066-9AE1-401D-B1C8-BD281B68EB0A}"/>
          </ac:spMkLst>
        </pc:spChg>
        <pc:grpChg chg="del">
          <ac:chgData name="Saldana, Mayra" userId="S::mayra.v.saldana@uth.tmc.edu::de1b2290-bd50-4a20-ae97-a57e2d391acf" providerId="AD" clId="Web-{586B771D-57D1-4BE8-98A5-229DCF17E36E}" dt="2023-09-12T18:10:01.715" v="10"/>
          <ac:grpSpMkLst>
            <pc:docMk/>
            <pc:sldMk cId="1914853657" sldId="258"/>
            <ac:grpSpMk id="10" creationId="{81D1F53C-D217-4D91-95F3-D1FA40477492}"/>
          </ac:grpSpMkLst>
        </pc:grpChg>
        <pc:grpChg chg="del">
          <ac:chgData name="Saldana, Mayra" userId="S::mayra.v.saldana@uth.tmc.edu::de1b2290-bd50-4a20-ae97-a57e2d391acf" providerId="AD" clId="Web-{586B771D-57D1-4BE8-98A5-229DCF17E36E}" dt="2023-09-12T18:10:03.669" v="11"/>
          <ac:grpSpMkLst>
            <pc:docMk/>
            <pc:sldMk cId="1914853657" sldId="258"/>
            <ac:grpSpMk id="18" creationId="{77CC73D4-D4A2-4830-8206-60256104B330}"/>
          </ac:grpSpMkLst>
        </pc:grpChg>
        <pc:picChg chg="topLvl">
          <ac:chgData name="Saldana, Mayra" userId="S::mayra.v.saldana@uth.tmc.edu::de1b2290-bd50-4a20-ae97-a57e2d391acf" providerId="AD" clId="Web-{586B771D-57D1-4BE8-98A5-229DCF17E36E}" dt="2023-09-12T18:10:03.669" v="11"/>
          <ac:picMkLst>
            <pc:docMk/>
            <pc:sldMk cId="1914853657" sldId="258"/>
            <ac:picMk id="2" creationId="{99E1E5C7-0295-4E08-8978-C5F6277E2ED2}"/>
          </ac:picMkLst>
        </pc:picChg>
      </pc:sldChg>
      <pc:sldChg chg="modSp">
        <pc:chgData name="Saldana, Mayra" userId="S::mayra.v.saldana@uth.tmc.edu::de1b2290-bd50-4a20-ae97-a57e2d391acf" providerId="AD" clId="Web-{586B771D-57D1-4BE8-98A5-229DCF17E36E}" dt="2023-09-12T18:17:35.748" v="169" actId="20577"/>
        <pc:sldMkLst>
          <pc:docMk/>
          <pc:sldMk cId="1700676194" sldId="344"/>
        </pc:sldMkLst>
        <pc:spChg chg="mod">
          <ac:chgData name="Saldana, Mayra" userId="S::mayra.v.saldana@uth.tmc.edu::de1b2290-bd50-4a20-ae97-a57e2d391acf" providerId="AD" clId="Web-{586B771D-57D1-4BE8-98A5-229DCF17E36E}" dt="2023-09-12T18:17:35.748" v="169" actId="20577"/>
          <ac:spMkLst>
            <pc:docMk/>
            <pc:sldMk cId="1700676194" sldId="344"/>
            <ac:spMk id="7" creationId="{00000000-0000-0000-0000-000000000000}"/>
          </ac:spMkLst>
        </pc:spChg>
      </pc:sldChg>
      <pc:sldChg chg="addSp delSp modSp">
        <pc:chgData name="Saldana, Mayra" userId="S::mayra.v.saldana@uth.tmc.edu::de1b2290-bd50-4a20-ae97-a57e2d391acf" providerId="AD" clId="Web-{586B771D-57D1-4BE8-98A5-229DCF17E36E}" dt="2023-09-12T18:21:36.555" v="238" actId="1076"/>
        <pc:sldMkLst>
          <pc:docMk/>
          <pc:sldMk cId="886497751" sldId="346"/>
        </pc:sldMkLst>
        <pc:spChg chg="add mod">
          <ac:chgData name="Saldana, Mayra" userId="S::mayra.v.saldana@uth.tmc.edu::de1b2290-bd50-4a20-ae97-a57e2d391acf" providerId="AD" clId="Web-{586B771D-57D1-4BE8-98A5-229DCF17E36E}" dt="2023-09-12T18:19:41.925" v="220" actId="20577"/>
          <ac:spMkLst>
            <pc:docMk/>
            <pc:sldMk cId="886497751" sldId="346"/>
            <ac:spMk id="2" creationId="{8FE11A8B-1D63-A87D-DE5C-96CE8E886F8D}"/>
          </ac:spMkLst>
        </pc:spChg>
        <pc:spChg chg="add mod">
          <ac:chgData name="Saldana, Mayra" userId="S::mayra.v.saldana@uth.tmc.edu::de1b2290-bd50-4a20-ae97-a57e2d391acf" providerId="AD" clId="Web-{586B771D-57D1-4BE8-98A5-229DCF17E36E}" dt="2023-09-12T18:19:53.129" v="223" actId="20577"/>
          <ac:spMkLst>
            <pc:docMk/>
            <pc:sldMk cId="886497751" sldId="346"/>
            <ac:spMk id="3" creationId="{47A70599-7BC2-7ECB-0515-41EE15EEB68F}"/>
          </ac:spMkLst>
        </pc:spChg>
        <pc:spChg chg="add mod">
          <ac:chgData name="Saldana, Mayra" userId="S::mayra.v.saldana@uth.tmc.edu::de1b2290-bd50-4a20-ae97-a57e2d391acf" providerId="AD" clId="Web-{586B771D-57D1-4BE8-98A5-229DCF17E36E}" dt="2023-09-12T18:20:03.379" v="227" actId="20577"/>
          <ac:spMkLst>
            <pc:docMk/>
            <pc:sldMk cId="886497751" sldId="346"/>
            <ac:spMk id="6" creationId="{0D680196-6EDB-065D-9E2F-B6BBB731FDBB}"/>
          </ac:spMkLst>
        </pc:spChg>
        <pc:spChg chg="add mod">
          <ac:chgData name="Saldana, Mayra" userId="S::mayra.v.saldana@uth.tmc.edu::de1b2290-bd50-4a20-ae97-a57e2d391acf" providerId="AD" clId="Web-{586B771D-57D1-4BE8-98A5-229DCF17E36E}" dt="2023-09-12T18:20:23.927" v="232" actId="20577"/>
          <ac:spMkLst>
            <pc:docMk/>
            <pc:sldMk cId="886497751" sldId="346"/>
            <ac:spMk id="8" creationId="{563415C2-6410-D2BD-E634-283219FF610C}"/>
          </ac:spMkLst>
        </pc:spChg>
        <pc:spChg chg="add mod">
          <ac:chgData name="Saldana, Mayra" userId="S::mayra.v.saldana@uth.tmc.edu::de1b2290-bd50-4a20-ae97-a57e2d391acf" providerId="AD" clId="Web-{586B771D-57D1-4BE8-98A5-229DCF17E36E}" dt="2023-09-12T18:20:31.365" v="236" actId="20577"/>
          <ac:spMkLst>
            <pc:docMk/>
            <pc:sldMk cId="886497751" sldId="346"/>
            <ac:spMk id="9" creationId="{DD53134C-79B0-A16D-1FFF-BC350B21C262}"/>
          </ac:spMkLst>
        </pc:spChg>
        <pc:spChg chg="mod">
          <ac:chgData name="Saldana, Mayra" userId="S::mayra.v.saldana@uth.tmc.edu::de1b2290-bd50-4a20-ae97-a57e2d391acf" providerId="AD" clId="Web-{586B771D-57D1-4BE8-98A5-229DCF17E36E}" dt="2023-09-12T18:21:36.555" v="238" actId="1076"/>
          <ac:spMkLst>
            <pc:docMk/>
            <pc:sldMk cId="886497751" sldId="346"/>
            <ac:spMk id="31" creationId="{8F2CB6C1-5A73-4CAC-9F2F-9E51FB737361}"/>
          </ac:spMkLst>
        </pc:spChg>
        <pc:spChg chg="del mod">
          <ac:chgData name="Saldana, Mayra" userId="S::mayra.v.saldana@uth.tmc.edu::de1b2290-bd50-4a20-ae97-a57e2d391acf" providerId="AD" clId="Web-{586B771D-57D1-4BE8-98A5-229DCF17E36E}" dt="2023-09-12T18:18:51.439" v="204"/>
          <ac:spMkLst>
            <pc:docMk/>
            <pc:sldMk cId="886497751" sldId="346"/>
            <ac:spMk id="33" creationId="{EA4D6706-3244-4F8F-BB36-07A803AC5B1D}"/>
          </ac:spMkLst>
        </pc:spChg>
      </pc:sldChg>
      <pc:sldChg chg="modSp">
        <pc:chgData name="Saldana, Mayra" userId="S::mayra.v.saldana@uth.tmc.edu::de1b2290-bd50-4a20-ae97-a57e2d391acf" providerId="AD" clId="Web-{586B771D-57D1-4BE8-98A5-229DCF17E36E}" dt="2023-09-12T18:28:40.821" v="239" actId="1076"/>
        <pc:sldMkLst>
          <pc:docMk/>
          <pc:sldMk cId="2461345438" sldId="501"/>
        </pc:sldMkLst>
        <pc:spChg chg="mod">
          <ac:chgData name="Saldana, Mayra" userId="S::mayra.v.saldana@uth.tmc.edu::de1b2290-bd50-4a20-ae97-a57e2d391acf" providerId="AD" clId="Web-{586B771D-57D1-4BE8-98A5-229DCF17E36E}" dt="2023-09-12T18:14:35.538" v="83" actId="20577"/>
          <ac:spMkLst>
            <pc:docMk/>
            <pc:sldMk cId="2461345438" sldId="501"/>
            <ac:spMk id="2" creationId="{9DA76848-6D6F-A4F7-4C11-308D5A8559BC}"/>
          </ac:spMkLst>
        </pc:spChg>
        <pc:spChg chg="mod">
          <ac:chgData name="Saldana, Mayra" userId="S::mayra.v.saldana@uth.tmc.edu::de1b2290-bd50-4a20-ae97-a57e2d391acf" providerId="AD" clId="Web-{586B771D-57D1-4BE8-98A5-229DCF17E36E}" dt="2023-09-12T18:28:40.821" v="239" actId="1076"/>
          <ac:spMkLst>
            <pc:docMk/>
            <pc:sldMk cId="2461345438" sldId="501"/>
            <ac:spMk id="6" creationId="{F445B655-428C-E065-D14C-342050CCE731}"/>
          </ac:spMkLst>
        </pc:spChg>
      </pc:sldChg>
      <pc:sldChg chg="delSp modSp">
        <pc:chgData name="Saldana, Mayra" userId="S::mayra.v.saldana@uth.tmc.edu::de1b2290-bd50-4a20-ae97-a57e2d391acf" providerId="AD" clId="Web-{586B771D-57D1-4BE8-98A5-229DCF17E36E}" dt="2023-09-12T18:28:58.134" v="242" actId="1076"/>
        <pc:sldMkLst>
          <pc:docMk/>
          <pc:sldMk cId="3726167291" sldId="503"/>
        </pc:sldMkLst>
        <pc:spChg chg="mod">
          <ac:chgData name="Saldana, Mayra" userId="S::mayra.v.saldana@uth.tmc.edu::de1b2290-bd50-4a20-ae97-a57e2d391acf" providerId="AD" clId="Web-{586B771D-57D1-4BE8-98A5-229DCF17E36E}" dt="2023-09-12T18:17:05.247" v="160" actId="20577"/>
          <ac:spMkLst>
            <pc:docMk/>
            <pc:sldMk cId="3726167291" sldId="503"/>
            <ac:spMk id="2" creationId="{3309158F-015E-F4F7-2792-64F21D0E1019}"/>
          </ac:spMkLst>
        </pc:spChg>
        <pc:spChg chg="del">
          <ac:chgData name="Saldana, Mayra" userId="S::mayra.v.saldana@uth.tmc.edu::de1b2290-bd50-4a20-ae97-a57e2d391acf" providerId="AD" clId="Web-{586B771D-57D1-4BE8-98A5-229DCF17E36E}" dt="2023-09-12T18:28:50.540" v="240"/>
          <ac:spMkLst>
            <pc:docMk/>
            <pc:sldMk cId="3726167291" sldId="503"/>
            <ac:spMk id="4" creationId="{5C7A0306-9516-A21A-DB07-C1136AA56DEE}"/>
          </ac:spMkLst>
        </pc:spChg>
        <pc:picChg chg="mod">
          <ac:chgData name="Saldana, Mayra" userId="S::mayra.v.saldana@uth.tmc.edu::de1b2290-bd50-4a20-ae97-a57e2d391acf" providerId="AD" clId="Web-{586B771D-57D1-4BE8-98A5-229DCF17E36E}" dt="2023-09-12T18:28:58.134" v="242" actId="1076"/>
          <ac:picMkLst>
            <pc:docMk/>
            <pc:sldMk cId="3726167291" sldId="503"/>
            <ac:picMk id="3" creationId="{D58AD6BF-52EF-27D1-EA6F-D4C7C0D2A035}"/>
          </ac:picMkLst>
        </pc:picChg>
      </pc:sldChg>
    </pc:docChg>
  </pc:docChgLst>
  <pc:docChgLst>
    <pc:chgData name="Zolezzi, Maria E" userId="S::maria.e.zolezzi@uth.tmc.edu::18ef77e6-55fe-4b8e-bcc0-ccc0d46c8777" providerId="AD" clId="Web-{94FF9433-D6D9-4114-858A-7C95681F087D}"/>
    <pc:docChg chg="modSld">
      <pc:chgData name="Zolezzi, Maria E" userId="S::maria.e.zolezzi@uth.tmc.edu::18ef77e6-55fe-4b8e-bcc0-ccc0d46c8777" providerId="AD" clId="Web-{94FF9433-D6D9-4114-858A-7C95681F087D}" dt="2023-09-14T18:23:29.578" v="3" actId="20577"/>
      <pc:docMkLst>
        <pc:docMk/>
      </pc:docMkLst>
      <pc:sldChg chg="modSp">
        <pc:chgData name="Zolezzi, Maria E" userId="S::maria.e.zolezzi@uth.tmc.edu::18ef77e6-55fe-4b8e-bcc0-ccc0d46c8777" providerId="AD" clId="Web-{94FF9433-D6D9-4114-858A-7C95681F087D}" dt="2023-09-14T18:20:23.885" v="1" actId="20577"/>
        <pc:sldMkLst>
          <pc:docMk/>
          <pc:sldMk cId="0" sldId="320"/>
        </pc:sldMkLst>
        <pc:spChg chg="mod">
          <ac:chgData name="Zolezzi, Maria E" userId="S::maria.e.zolezzi@uth.tmc.edu::18ef77e6-55fe-4b8e-bcc0-ccc0d46c8777" providerId="AD" clId="Web-{94FF9433-D6D9-4114-858A-7C95681F087D}" dt="2023-09-14T18:20:23.885" v="1" actId="20577"/>
          <ac:spMkLst>
            <pc:docMk/>
            <pc:sldMk cId="0" sldId="320"/>
            <ac:spMk id="7174" creationId="{53644247-DFEA-4A75-AFCC-29C5DD6A1336}"/>
          </ac:spMkLst>
        </pc:spChg>
      </pc:sldChg>
      <pc:sldChg chg="modSp">
        <pc:chgData name="Zolezzi, Maria E" userId="S::maria.e.zolezzi@uth.tmc.edu::18ef77e6-55fe-4b8e-bcc0-ccc0d46c8777" providerId="AD" clId="Web-{94FF9433-D6D9-4114-858A-7C95681F087D}" dt="2023-09-14T18:23:29.578" v="3" actId="20577"/>
        <pc:sldMkLst>
          <pc:docMk/>
          <pc:sldMk cId="3852164632" sldId="348"/>
        </pc:sldMkLst>
        <pc:spChg chg="mod">
          <ac:chgData name="Zolezzi, Maria E" userId="S::maria.e.zolezzi@uth.tmc.edu::18ef77e6-55fe-4b8e-bcc0-ccc0d46c8777" providerId="AD" clId="Web-{94FF9433-D6D9-4114-858A-7C95681F087D}" dt="2023-09-14T18:23:29.578" v="3" actId="20577"/>
          <ac:spMkLst>
            <pc:docMk/>
            <pc:sldMk cId="3852164632" sldId="348"/>
            <ac:spMk id="21" creationId="{BE5A237F-0544-468E-8F1F-75C1061DF989}"/>
          </ac:spMkLst>
        </pc:spChg>
      </pc:sldChg>
    </pc:docChg>
  </pc:docChgLst>
  <pc:docChgLst>
    <pc:chgData name="Saldana, Mayra" userId="S::mayra.v.saldana@uth.tmc.edu::de1b2290-bd50-4a20-ae97-a57e2d391acf" providerId="AD" clId="Web-{30CB58B6-F79F-413F-A2F9-B0F35C2A1F6B}"/>
    <pc:docChg chg="addSld delSld modSld sldOrd">
      <pc:chgData name="Saldana, Mayra" userId="S::mayra.v.saldana@uth.tmc.edu::de1b2290-bd50-4a20-ae97-a57e2d391acf" providerId="AD" clId="Web-{30CB58B6-F79F-413F-A2F9-B0F35C2A1F6B}" dt="2023-09-04T16:43:47.311" v="335" actId="1076"/>
      <pc:docMkLst>
        <pc:docMk/>
      </pc:docMkLst>
      <pc:sldChg chg="modSp">
        <pc:chgData name="Saldana, Mayra" userId="S::mayra.v.saldana@uth.tmc.edu::de1b2290-bd50-4a20-ae97-a57e2d391acf" providerId="AD" clId="Web-{30CB58B6-F79F-413F-A2F9-B0F35C2A1F6B}" dt="2023-09-04T16:38:28.021" v="281" actId="14100"/>
        <pc:sldMkLst>
          <pc:docMk/>
          <pc:sldMk cId="1914853657" sldId="258"/>
        </pc:sldMkLst>
        <pc:spChg chg="mod">
          <ac:chgData name="Saldana, Mayra" userId="S::mayra.v.saldana@uth.tmc.edu::de1b2290-bd50-4a20-ae97-a57e2d391acf" providerId="AD" clId="Web-{30CB58B6-F79F-413F-A2F9-B0F35C2A1F6B}" dt="2023-09-04T16:38:28.021" v="281" actId="14100"/>
          <ac:spMkLst>
            <pc:docMk/>
            <pc:sldMk cId="1914853657" sldId="258"/>
            <ac:spMk id="12" creationId="{976BCBF1-E2E4-4A4E-AFBE-D6D892902AEC}"/>
          </ac:spMkLst>
        </pc:spChg>
      </pc:sldChg>
      <pc:sldChg chg="delSp modSp">
        <pc:chgData name="Saldana, Mayra" userId="S::mayra.v.saldana@uth.tmc.edu::de1b2290-bd50-4a20-ae97-a57e2d391acf" providerId="AD" clId="Web-{30CB58B6-F79F-413F-A2F9-B0F35C2A1F6B}" dt="2023-09-04T16:29:39.397" v="170" actId="14100"/>
        <pc:sldMkLst>
          <pc:docMk/>
          <pc:sldMk cId="1700676194" sldId="344"/>
        </pc:sldMkLst>
        <pc:spChg chg="mod">
          <ac:chgData name="Saldana, Mayra" userId="S::mayra.v.saldana@uth.tmc.edu::de1b2290-bd50-4a20-ae97-a57e2d391acf" providerId="AD" clId="Web-{30CB58B6-F79F-413F-A2F9-B0F35C2A1F6B}" dt="2023-09-04T16:29:37.194" v="169" actId="1076"/>
          <ac:spMkLst>
            <pc:docMk/>
            <pc:sldMk cId="1700676194" sldId="344"/>
            <ac:spMk id="3" creationId="{4E84AA6D-2BE8-439F-B6A2-1D962E3B9B9A}"/>
          </ac:spMkLst>
        </pc:spChg>
        <pc:spChg chg="mod">
          <ac:chgData name="Saldana, Mayra" userId="S::mayra.v.saldana@uth.tmc.edu::de1b2290-bd50-4a20-ae97-a57e2d391acf" providerId="AD" clId="Web-{30CB58B6-F79F-413F-A2F9-B0F35C2A1F6B}" dt="2023-09-04T16:29:39.397" v="170" actId="14100"/>
          <ac:spMkLst>
            <pc:docMk/>
            <pc:sldMk cId="1700676194" sldId="344"/>
            <ac:spMk id="23" creationId="{A4724707-74B0-40B9-A771-F64703FCEAA1}"/>
          </ac:spMkLst>
        </pc:spChg>
        <pc:picChg chg="del">
          <ac:chgData name="Saldana, Mayra" userId="S::mayra.v.saldana@uth.tmc.edu::de1b2290-bd50-4a20-ae97-a57e2d391acf" providerId="AD" clId="Web-{30CB58B6-F79F-413F-A2F9-B0F35C2A1F6B}" dt="2023-09-04T16:28:59.724" v="159"/>
          <ac:picMkLst>
            <pc:docMk/>
            <pc:sldMk cId="1700676194" sldId="344"/>
            <ac:picMk id="2" creationId="{99E1E5C7-0295-4E08-8978-C5F6277E2ED2}"/>
          </ac:picMkLst>
        </pc:picChg>
        <pc:picChg chg="del">
          <ac:chgData name="Saldana, Mayra" userId="S::mayra.v.saldana@uth.tmc.edu::de1b2290-bd50-4a20-ae97-a57e2d391acf" providerId="AD" clId="Web-{30CB58B6-F79F-413F-A2F9-B0F35C2A1F6B}" dt="2023-09-04T16:28:57.786" v="158"/>
          <ac:picMkLst>
            <pc:docMk/>
            <pc:sldMk cId="1700676194" sldId="344"/>
            <ac:picMk id="5" creationId="{3E68DAFD-9C70-4130-8D81-E504C98E36A5}"/>
          </ac:picMkLst>
        </pc:picChg>
        <pc:picChg chg="mod">
          <ac:chgData name="Saldana, Mayra" userId="S::mayra.v.saldana@uth.tmc.edu::de1b2290-bd50-4a20-ae97-a57e2d391acf" providerId="AD" clId="Web-{30CB58B6-F79F-413F-A2F9-B0F35C2A1F6B}" dt="2023-09-04T16:29:33.115" v="168" actId="1076"/>
          <ac:picMkLst>
            <pc:docMk/>
            <pc:sldMk cId="1700676194" sldId="344"/>
            <ac:picMk id="24" creationId="{55BD823A-C147-4CDD-AD8F-3635269B9B99}"/>
          </ac:picMkLst>
        </pc:picChg>
        <pc:picChg chg="mod">
          <ac:chgData name="Saldana, Mayra" userId="S::mayra.v.saldana@uth.tmc.edu::de1b2290-bd50-4a20-ae97-a57e2d391acf" providerId="AD" clId="Web-{30CB58B6-F79F-413F-A2F9-B0F35C2A1F6B}" dt="2023-09-04T16:29:27.678" v="166" actId="1076"/>
          <ac:picMkLst>
            <pc:docMk/>
            <pc:sldMk cId="1700676194" sldId="344"/>
            <ac:picMk id="25" creationId="{B2C62E19-DBAC-4043-8523-7D3D30E96FF3}"/>
          </ac:picMkLst>
        </pc:picChg>
      </pc:sldChg>
      <pc:sldChg chg="addSp delSp modSp delAnim modNotes">
        <pc:chgData name="Saldana, Mayra" userId="S::mayra.v.saldana@uth.tmc.edu::de1b2290-bd50-4a20-ae97-a57e2d391acf" providerId="AD" clId="Web-{30CB58B6-F79F-413F-A2F9-B0F35C2A1F6B}" dt="2023-09-04T16:39:51.383" v="314"/>
        <pc:sldMkLst>
          <pc:docMk/>
          <pc:sldMk cId="886497751" sldId="346"/>
        </pc:sldMkLst>
        <pc:spChg chg="del">
          <ac:chgData name="Saldana, Mayra" userId="S::mayra.v.saldana@uth.tmc.edu::de1b2290-bd50-4a20-ae97-a57e2d391acf" providerId="AD" clId="Web-{30CB58B6-F79F-413F-A2F9-B0F35C2A1F6B}" dt="2023-09-04T16:19:04.504" v="71"/>
          <ac:spMkLst>
            <pc:docMk/>
            <pc:sldMk cId="886497751" sldId="346"/>
            <ac:spMk id="16" creationId="{8CDCBD79-21CF-4F05-9E5E-E02A30A67B62}"/>
          </ac:spMkLst>
        </pc:spChg>
        <pc:spChg chg="mod">
          <ac:chgData name="Saldana, Mayra" userId="S::mayra.v.saldana@uth.tmc.edu::de1b2290-bd50-4a20-ae97-a57e2d391acf" providerId="AD" clId="Web-{30CB58B6-F79F-413F-A2F9-B0F35C2A1F6B}" dt="2023-09-04T16:27:55.113" v="146" actId="1076"/>
          <ac:spMkLst>
            <pc:docMk/>
            <pc:sldMk cId="886497751" sldId="346"/>
            <ac:spMk id="17" creationId="{FD7479A2-D996-44BA-A087-EA08D87ED08E}"/>
          </ac:spMkLst>
        </pc:spChg>
        <pc:spChg chg="mod">
          <ac:chgData name="Saldana, Mayra" userId="S::mayra.v.saldana@uth.tmc.edu::de1b2290-bd50-4a20-ae97-a57e2d391acf" providerId="AD" clId="Web-{30CB58B6-F79F-413F-A2F9-B0F35C2A1F6B}" dt="2023-09-04T16:26:08.641" v="127"/>
          <ac:spMkLst>
            <pc:docMk/>
            <pc:sldMk cId="886497751" sldId="346"/>
            <ac:spMk id="20" creationId="{6EEDE69A-B329-491A-9594-4F59B515940D}"/>
          </ac:spMkLst>
        </pc:spChg>
        <pc:spChg chg="mod">
          <ac:chgData name="Saldana, Mayra" userId="S::mayra.v.saldana@uth.tmc.edu::de1b2290-bd50-4a20-ae97-a57e2d391acf" providerId="AD" clId="Web-{30CB58B6-F79F-413F-A2F9-B0F35C2A1F6B}" dt="2023-09-04T16:20:20.303" v="99" actId="1076"/>
          <ac:spMkLst>
            <pc:docMk/>
            <pc:sldMk cId="886497751" sldId="346"/>
            <ac:spMk id="21" creationId="{F0E1FE65-0004-4F88-BDBC-C9C6FE9D24F5}"/>
          </ac:spMkLst>
        </pc:spChg>
        <pc:spChg chg="mod">
          <ac:chgData name="Saldana, Mayra" userId="S::mayra.v.saldana@uth.tmc.edu::de1b2290-bd50-4a20-ae97-a57e2d391acf" providerId="AD" clId="Web-{30CB58B6-F79F-413F-A2F9-B0F35C2A1F6B}" dt="2023-09-04T16:26:22.063" v="128"/>
          <ac:spMkLst>
            <pc:docMk/>
            <pc:sldMk cId="886497751" sldId="346"/>
            <ac:spMk id="22" creationId="{BE790FF5-C71B-4968-AC3F-C7977047BC92}"/>
          </ac:spMkLst>
        </pc:spChg>
        <pc:spChg chg="mod">
          <ac:chgData name="Saldana, Mayra" userId="S::mayra.v.saldana@uth.tmc.edu::de1b2290-bd50-4a20-ae97-a57e2d391acf" providerId="AD" clId="Web-{30CB58B6-F79F-413F-A2F9-B0F35C2A1F6B}" dt="2023-09-04T16:26:35.282" v="129"/>
          <ac:spMkLst>
            <pc:docMk/>
            <pc:sldMk cId="886497751" sldId="346"/>
            <ac:spMk id="24" creationId="{1E02693D-87DC-4286-9B2C-B8B75629D05A}"/>
          </ac:spMkLst>
        </pc:spChg>
        <pc:spChg chg="mod">
          <ac:chgData name="Saldana, Mayra" userId="S::mayra.v.saldana@uth.tmc.edu::de1b2290-bd50-4a20-ae97-a57e2d391acf" providerId="AD" clId="Web-{30CB58B6-F79F-413F-A2F9-B0F35C2A1F6B}" dt="2023-09-04T16:20:20.444" v="102" actId="1076"/>
          <ac:spMkLst>
            <pc:docMk/>
            <pc:sldMk cId="886497751" sldId="346"/>
            <ac:spMk id="25" creationId="{D9A9EC50-BE61-4AF8-A271-2A6B9E65F480}"/>
          </ac:spMkLst>
        </pc:spChg>
        <pc:spChg chg="mod">
          <ac:chgData name="Saldana, Mayra" userId="S::mayra.v.saldana@uth.tmc.edu::de1b2290-bd50-4a20-ae97-a57e2d391acf" providerId="AD" clId="Web-{30CB58B6-F79F-413F-A2F9-B0F35C2A1F6B}" dt="2023-09-04T16:26:47.376" v="130"/>
          <ac:spMkLst>
            <pc:docMk/>
            <pc:sldMk cId="886497751" sldId="346"/>
            <ac:spMk id="26" creationId="{49677556-E3E4-4E7F-AF81-4F626AE14967}"/>
          </ac:spMkLst>
        </pc:spChg>
        <pc:spChg chg="mod">
          <ac:chgData name="Saldana, Mayra" userId="S::mayra.v.saldana@uth.tmc.edu::de1b2290-bd50-4a20-ae97-a57e2d391acf" providerId="AD" clId="Web-{30CB58B6-F79F-413F-A2F9-B0F35C2A1F6B}" dt="2023-09-04T16:20:20.522" v="104" actId="1076"/>
          <ac:spMkLst>
            <pc:docMk/>
            <pc:sldMk cId="886497751" sldId="346"/>
            <ac:spMk id="27" creationId="{A9EF3B33-4ADF-4ADC-943C-FC472AA96B5A}"/>
          </ac:spMkLst>
        </pc:spChg>
        <pc:spChg chg="mod">
          <ac:chgData name="Saldana, Mayra" userId="S::mayra.v.saldana@uth.tmc.edu::de1b2290-bd50-4a20-ae97-a57e2d391acf" providerId="AD" clId="Web-{30CB58B6-F79F-413F-A2F9-B0F35C2A1F6B}" dt="2023-09-04T16:26:59.361" v="131"/>
          <ac:spMkLst>
            <pc:docMk/>
            <pc:sldMk cId="886497751" sldId="346"/>
            <ac:spMk id="30" creationId="{287E8960-65C9-428F-8066-2E49B6301B65}"/>
          </ac:spMkLst>
        </pc:spChg>
        <pc:spChg chg="mod">
          <ac:chgData name="Saldana, Mayra" userId="S::mayra.v.saldana@uth.tmc.edu::de1b2290-bd50-4a20-ae97-a57e2d391acf" providerId="AD" clId="Web-{30CB58B6-F79F-413F-A2F9-B0F35C2A1F6B}" dt="2023-09-04T16:20:20.615" v="106" actId="1076"/>
          <ac:spMkLst>
            <pc:docMk/>
            <pc:sldMk cId="886497751" sldId="346"/>
            <ac:spMk id="31" creationId="{8F2CB6C1-5A73-4CAC-9F2F-9E51FB737361}"/>
          </ac:spMkLst>
        </pc:spChg>
        <pc:spChg chg="del">
          <ac:chgData name="Saldana, Mayra" userId="S::mayra.v.saldana@uth.tmc.edu::de1b2290-bd50-4a20-ae97-a57e2d391acf" providerId="AD" clId="Web-{30CB58B6-F79F-413F-A2F9-B0F35C2A1F6B}" dt="2023-09-04T16:19:01.473" v="70"/>
          <ac:spMkLst>
            <pc:docMk/>
            <pc:sldMk cId="886497751" sldId="346"/>
            <ac:spMk id="32" creationId="{8EF3DE85-9E6B-405A-9C8F-CCEFF4C2DC38}"/>
          </ac:spMkLst>
        </pc:spChg>
        <pc:spChg chg="mod">
          <ac:chgData name="Saldana, Mayra" userId="S::mayra.v.saldana@uth.tmc.edu::de1b2290-bd50-4a20-ae97-a57e2d391acf" providerId="AD" clId="Web-{30CB58B6-F79F-413F-A2F9-B0F35C2A1F6B}" dt="2023-09-04T16:20:20.912" v="109" actId="1076"/>
          <ac:spMkLst>
            <pc:docMk/>
            <pc:sldMk cId="886497751" sldId="346"/>
            <ac:spMk id="33" creationId="{EA4D6706-3244-4F8F-BB36-07A803AC5B1D}"/>
          </ac:spMkLst>
        </pc:spChg>
        <pc:picChg chg="add del mod">
          <ac:chgData name="Saldana, Mayra" userId="S::mayra.v.saldana@uth.tmc.edu::de1b2290-bd50-4a20-ae97-a57e2d391acf" providerId="AD" clId="Web-{30CB58B6-F79F-413F-A2F9-B0F35C2A1F6B}" dt="2023-09-04T16:27:07.283" v="132"/>
          <ac:picMkLst>
            <pc:docMk/>
            <pc:sldMk cId="886497751" sldId="346"/>
            <ac:picMk id="2" creationId="{9424C418-155D-9A39-B140-0E55C3D0F0FF}"/>
          </ac:picMkLst>
        </pc:picChg>
        <pc:picChg chg="add del mod">
          <ac:chgData name="Saldana, Mayra" userId="S::mayra.v.saldana@uth.tmc.edu::de1b2290-bd50-4a20-ae97-a57e2d391acf" providerId="AD" clId="Web-{30CB58B6-F79F-413F-A2F9-B0F35C2A1F6B}" dt="2023-09-04T16:20:23.225" v="110"/>
          <ac:picMkLst>
            <pc:docMk/>
            <pc:sldMk cId="886497751" sldId="346"/>
            <ac:picMk id="3" creationId="{0DAF32F8-01E6-4523-A35A-6FA33C242130}"/>
          </ac:picMkLst>
        </pc:picChg>
        <pc:picChg chg="add mod">
          <ac:chgData name="Saldana, Mayra" userId="S::mayra.v.saldana@uth.tmc.edu::de1b2290-bd50-4a20-ae97-a57e2d391acf" providerId="AD" clId="Web-{30CB58B6-F79F-413F-A2F9-B0F35C2A1F6B}" dt="2023-09-04T16:20:20.865" v="108" actId="1076"/>
          <ac:picMkLst>
            <pc:docMk/>
            <pc:sldMk cId="886497751" sldId="346"/>
            <ac:picMk id="4" creationId="{9B968D07-A089-2BCC-FB88-4DCD7F74383B}"/>
          </ac:picMkLst>
        </pc:picChg>
        <pc:picChg chg="add mod modCrop">
          <ac:chgData name="Saldana, Mayra" userId="S::mayra.v.saldana@uth.tmc.edu::de1b2290-bd50-4a20-ae97-a57e2d391acf" providerId="AD" clId="Web-{30CB58B6-F79F-413F-A2F9-B0F35C2A1F6B}" dt="2023-09-04T16:24:14.622" v="126" actId="1076"/>
          <ac:picMkLst>
            <pc:docMk/>
            <pc:sldMk cId="886497751" sldId="346"/>
            <ac:picMk id="5" creationId="{DA023407-48C2-5CD1-0BD6-E3F866EE9B63}"/>
          </ac:picMkLst>
        </pc:picChg>
        <pc:picChg chg="add del mod">
          <ac:chgData name="Saldana, Mayra" userId="S::mayra.v.saldana@uth.tmc.edu::de1b2290-bd50-4a20-ae97-a57e2d391acf" providerId="AD" clId="Web-{30CB58B6-F79F-413F-A2F9-B0F35C2A1F6B}" dt="2023-09-04T16:28:38.098" v="157" actId="1076"/>
          <ac:picMkLst>
            <pc:docMk/>
            <pc:sldMk cId="886497751" sldId="346"/>
            <ac:picMk id="7" creationId="{1BDAAE5A-3B27-8030-AAEE-06BBF5DB26C2}"/>
          </ac:picMkLst>
        </pc:picChg>
        <pc:picChg chg="del mod">
          <ac:chgData name="Saldana, Mayra" userId="S::mayra.v.saldana@uth.tmc.edu::de1b2290-bd50-4a20-ae97-a57e2d391acf" providerId="AD" clId="Web-{30CB58B6-F79F-413F-A2F9-B0F35C2A1F6B}" dt="2023-09-04T16:28:23.520" v="151"/>
          <ac:picMkLst>
            <pc:docMk/>
            <pc:sldMk cId="886497751" sldId="346"/>
            <ac:picMk id="18" creationId="{273DBE5B-73B2-4ABF-A7C1-BCFE1B14739F}"/>
          </ac:picMkLst>
        </pc:picChg>
        <pc:picChg chg="del">
          <ac:chgData name="Saldana, Mayra" userId="S::mayra.v.saldana@uth.tmc.edu::de1b2290-bd50-4a20-ae97-a57e2d391acf" providerId="AD" clId="Web-{30CB58B6-F79F-413F-A2F9-B0F35C2A1F6B}" dt="2023-09-04T16:24:08.919" v="123"/>
          <ac:picMkLst>
            <pc:docMk/>
            <pc:sldMk cId="886497751" sldId="346"/>
            <ac:picMk id="48130" creationId="{0EB686F3-88DB-40B5-AFAC-5F843473A03B}"/>
          </ac:picMkLst>
        </pc:picChg>
      </pc:sldChg>
      <pc:sldChg chg="addSp delSp modSp">
        <pc:chgData name="Saldana, Mayra" userId="S::mayra.v.saldana@uth.tmc.edu::de1b2290-bd50-4a20-ae97-a57e2d391acf" providerId="AD" clId="Web-{30CB58B6-F79F-413F-A2F9-B0F35C2A1F6B}" dt="2023-09-04T16:42:13.762" v="325"/>
        <pc:sldMkLst>
          <pc:docMk/>
          <pc:sldMk cId="3852164632" sldId="348"/>
        </pc:sldMkLst>
        <pc:spChg chg="add del">
          <ac:chgData name="Saldana, Mayra" userId="S::mayra.v.saldana@uth.tmc.edu::de1b2290-bd50-4a20-ae97-a57e2d391acf" providerId="AD" clId="Web-{30CB58B6-F79F-413F-A2F9-B0F35C2A1F6B}" dt="2023-09-04T16:35:58.423" v="263"/>
          <ac:spMkLst>
            <pc:docMk/>
            <pc:sldMk cId="3852164632" sldId="348"/>
            <ac:spMk id="13" creationId="{3AD1BF41-8946-4C32-8F9B-DDF88693E4A5}"/>
          </ac:spMkLst>
        </pc:spChg>
        <pc:graphicFrameChg chg="mod">
          <ac:chgData name="Saldana, Mayra" userId="S::mayra.v.saldana@uth.tmc.edu::de1b2290-bd50-4a20-ae97-a57e2d391acf" providerId="AD" clId="Web-{30CB58B6-F79F-413F-A2F9-B0F35C2A1F6B}" dt="2023-09-04T16:41:41.667" v="320" actId="14100"/>
          <ac:graphicFrameMkLst>
            <pc:docMk/>
            <pc:sldMk cId="3852164632" sldId="348"/>
            <ac:graphicFrameMk id="4" creationId="{A2E42177-8697-4F51-8E2A-3FC9B08332F9}"/>
          </ac:graphicFrameMkLst>
        </pc:graphicFrameChg>
        <pc:picChg chg="add del mod">
          <ac:chgData name="Saldana, Mayra" userId="S::mayra.v.saldana@uth.tmc.edu::de1b2290-bd50-4a20-ae97-a57e2d391acf" providerId="AD" clId="Web-{30CB58B6-F79F-413F-A2F9-B0F35C2A1F6B}" dt="2023-09-04T16:35:58.423" v="263"/>
          <ac:picMkLst>
            <pc:docMk/>
            <pc:sldMk cId="3852164632" sldId="348"/>
            <ac:picMk id="12" creationId="{DF242582-DBE2-4EA1-915C-B1764DF7C3F9}"/>
          </ac:picMkLst>
        </pc:picChg>
        <pc:picChg chg="mod">
          <ac:chgData name="Saldana, Mayra" userId="S::mayra.v.saldana@uth.tmc.edu::de1b2290-bd50-4a20-ae97-a57e2d391acf" providerId="AD" clId="Web-{30CB58B6-F79F-413F-A2F9-B0F35C2A1F6B}" dt="2023-09-04T16:41:51.293" v="323" actId="1076"/>
          <ac:picMkLst>
            <pc:docMk/>
            <pc:sldMk cId="3852164632" sldId="348"/>
            <ac:picMk id="18" creationId="{05BCF29F-1F77-4A16-A50A-5AE5B66AE2AE}"/>
          </ac:picMkLst>
        </pc:picChg>
        <pc:picChg chg="del">
          <ac:chgData name="Saldana, Mayra" userId="S::mayra.v.saldana@uth.tmc.edu::de1b2290-bd50-4a20-ae97-a57e2d391acf" providerId="AD" clId="Web-{30CB58B6-F79F-413F-A2F9-B0F35C2A1F6B}" dt="2023-09-04T16:41:27.979" v="318"/>
          <ac:picMkLst>
            <pc:docMk/>
            <pc:sldMk cId="3852164632" sldId="348"/>
            <ac:picMk id="42" creationId="{96AF4A99-8D67-4FBA-8D54-72F7AD52CB42}"/>
          </ac:picMkLst>
        </pc:picChg>
        <pc:picChg chg="add del">
          <ac:chgData name="Saldana, Mayra" userId="S::mayra.v.saldana@uth.tmc.edu::de1b2290-bd50-4a20-ae97-a57e2d391acf" providerId="AD" clId="Web-{30CB58B6-F79F-413F-A2F9-B0F35C2A1F6B}" dt="2023-09-04T16:36:01.439" v="264"/>
          <ac:picMkLst>
            <pc:docMk/>
            <pc:sldMk cId="3852164632" sldId="348"/>
            <ac:picMk id="52226" creationId="{B3313CEE-177B-4210-B826-0695F2DF661C}"/>
          </ac:picMkLst>
        </pc:picChg>
        <pc:picChg chg="add mod">
          <ac:chgData name="Saldana, Mayra" userId="S::mayra.v.saldana@uth.tmc.edu::de1b2290-bd50-4a20-ae97-a57e2d391acf" providerId="AD" clId="Web-{30CB58B6-F79F-413F-A2F9-B0F35C2A1F6B}" dt="2023-09-04T16:41:45.386" v="322" actId="1076"/>
          <ac:picMkLst>
            <pc:docMk/>
            <pc:sldMk cId="3852164632" sldId="348"/>
            <ac:picMk id="52295" creationId="{36E21398-D40E-A861-C0E4-DAD6D9ED2BBE}"/>
          </ac:picMkLst>
        </pc:picChg>
        <pc:picChg chg="add del mod">
          <ac:chgData name="Saldana, Mayra" userId="S::mayra.v.saldana@uth.tmc.edu::de1b2290-bd50-4a20-ae97-a57e2d391acf" providerId="AD" clId="Web-{30CB58B6-F79F-413F-A2F9-B0F35C2A1F6B}" dt="2023-09-04T16:42:13.762" v="325"/>
          <ac:picMkLst>
            <pc:docMk/>
            <pc:sldMk cId="3852164632" sldId="348"/>
            <ac:picMk id="52321" creationId="{0F994017-A250-876F-DD59-C689DAE6F015}"/>
          </ac:picMkLst>
        </pc:picChg>
      </pc:sldChg>
      <pc:sldChg chg="addSp delSp modSp ord">
        <pc:chgData name="Saldana, Mayra" userId="S::mayra.v.saldana@uth.tmc.edu::de1b2290-bd50-4a20-ae97-a57e2d391acf" providerId="AD" clId="Web-{30CB58B6-F79F-413F-A2F9-B0F35C2A1F6B}" dt="2023-09-04T16:36:18.049" v="271" actId="1076"/>
        <pc:sldMkLst>
          <pc:docMk/>
          <pc:sldMk cId="1058075819" sldId="354"/>
        </pc:sldMkLst>
        <pc:spChg chg="mod">
          <ac:chgData name="Saldana, Mayra" userId="S::mayra.v.saldana@uth.tmc.edu::de1b2290-bd50-4a20-ae97-a57e2d391acf" providerId="AD" clId="Web-{30CB58B6-F79F-413F-A2F9-B0F35C2A1F6B}" dt="2023-09-04T16:32:28.730" v="245" actId="1076"/>
          <ac:spMkLst>
            <pc:docMk/>
            <pc:sldMk cId="1058075819" sldId="354"/>
            <ac:spMk id="9" creationId="{07B7BBBA-EEF9-4D11-8833-0EA0C508D06F}"/>
          </ac:spMkLst>
        </pc:spChg>
        <pc:spChg chg="mod">
          <ac:chgData name="Saldana, Mayra" userId="S::mayra.v.saldana@uth.tmc.edu::de1b2290-bd50-4a20-ae97-a57e2d391acf" providerId="AD" clId="Web-{30CB58B6-F79F-413F-A2F9-B0F35C2A1F6B}" dt="2023-09-04T16:32:13.495" v="243" actId="1076"/>
          <ac:spMkLst>
            <pc:docMk/>
            <pc:sldMk cId="1058075819" sldId="354"/>
            <ac:spMk id="40" creationId="{63F2FB5C-B949-4188-AD27-57D8156D6A1B}"/>
          </ac:spMkLst>
        </pc:spChg>
        <pc:spChg chg="mod">
          <ac:chgData name="Saldana, Mayra" userId="S::mayra.v.saldana@uth.tmc.edu::de1b2290-bd50-4a20-ae97-a57e2d391acf" providerId="AD" clId="Web-{30CB58B6-F79F-413F-A2F9-B0F35C2A1F6B}" dt="2023-09-04T16:35:31.110" v="261" actId="1076"/>
          <ac:spMkLst>
            <pc:docMk/>
            <pc:sldMk cId="1058075819" sldId="354"/>
            <ac:spMk id="53" creationId="{480FD816-EE4A-4A4F-BD2B-F9351345420B}"/>
          </ac:spMkLst>
        </pc:spChg>
        <pc:picChg chg="add mod">
          <ac:chgData name="Saldana, Mayra" userId="S::mayra.v.saldana@uth.tmc.edu::de1b2290-bd50-4a20-ae97-a57e2d391acf" providerId="AD" clId="Web-{30CB58B6-F79F-413F-A2F9-B0F35C2A1F6B}" dt="2023-09-04T16:36:18.049" v="271" actId="1076"/>
          <ac:picMkLst>
            <pc:docMk/>
            <pc:sldMk cId="1058075819" sldId="354"/>
            <ac:picMk id="2" creationId="{FAE40150-13A6-7572-4EBF-FDDA122D0F8D}"/>
          </ac:picMkLst>
        </pc:picChg>
        <pc:picChg chg="add del">
          <ac:chgData name="Saldana, Mayra" userId="S::mayra.v.saldana@uth.tmc.edu::de1b2290-bd50-4a20-ae97-a57e2d391acf" providerId="AD" clId="Web-{30CB58B6-F79F-413F-A2F9-B0F35C2A1F6B}" dt="2023-09-04T16:35:18.906" v="257"/>
          <ac:picMkLst>
            <pc:docMk/>
            <pc:sldMk cId="1058075819" sldId="354"/>
            <ac:picMk id="3" creationId="{CB442BF7-191F-4894-BC01-71AD59E45DB9}"/>
          </ac:picMkLst>
        </pc:picChg>
      </pc:sldChg>
      <pc:sldChg chg="modSp ord">
        <pc:chgData name="Saldana, Mayra" userId="S::mayra.v.saldana@uth.tmc.edu::de1b2290-bd50-4a20-ae97-a57e2d391acf" providerId="AD" clId="Web-{30CB58B6-F79F-413F-A2F9-B0F35C2A1F6B}" dt="2023-09-04T16:38:11.724" v="280"/>
        <pc:sldMkLst>
          <pc:docMk/>
          <pc:sldMk cId="1762161788" sldId="359"/>
        </pc:sldMkLst>
        <pc:spChg chg="mod">
          <ac:chgData name="Saldana, Mayra" userId="S::mayra.v.saldana@uth.tmc.edu::de1b2290-bd50-4a20-ae97-a57e2d391acf" providerId="AD" clId="Web-{30CB58B6-F79F-413F-A2F9-B0F35C2A1F6B}" dt="2023-09-04T16:37:34.129" v="277" actId="20577"/>
          <ac:spMkLst>
            <pc:docMk/>
            <pc:sldMk cId="1762161788" sldId="359"/>
            <ac:spMk id="22" creationId="{BE790FF5-C71B-4968-AC3F-C7977047BC92}"/>
          </ac:spMkLst>
        </pc:spChg>
      </pc:sldChg>
      <pc:sldChg chg="modSp">
        <pc:chgData name="Saldana, Mayra" userId="S::mayra.v.saldana@uth.tmc.edu::de1b2290-bd50-4a20-ae97-a57e2d391acf" providerId="AD" clId="Web-{30CB58B6-F79F-413F-A2F9-B0F35C2A1F6B}" dt="2023-09-04T16:35:25.797" v="259" actId="20577"/>
        <pc:sldMkLst>
          <pc:docMk/>
          <pc:sldMk cId="2984157715" sldId="498"/>
        </pc:sldMkLst>
        <pc:spChg chg="mod">
          <ac:chgData name="Saldana, Mayra" userId="S::mayra.v.saldana@uth.tmc.edu::de1b2290-bd50-4a20-ae97-a57e2d391acf" providerId="AD" clId="Web-{30CB58B6-F79F-413F-A2F9-B0F35C2A1F6B}" dt="2023-09-04T16:35:25.797" v="259" actId="20577"/>
          <ac:spMkLst>
            <pc:docMk/>
            <pc:sldMk cId="2984157715" sldId="498"/>
            <ac:spMk id="3" creationId="{0F030273-38D9-41BD-BE77-AB96876DF468}"/>
          </ac:spMkLst>
        </pc:spChg>
      </pc:sldChg>
      <pc:sldChg chg="addSp delSp modSp modNotes">
        <pc:chgData name="Saldana, Mayra" userId="S::mayra.v.saldana@uth.tmc.edu::de1b2290-bd50-4a20-ae97-a57e2d391acf" providerId="AD" clId="Web-{30CB58B6-F79F-413F-A2F9-B0F35C2A1F6B}" dt="2023-09-04T16:43:47.311" v="335" actId="1076"/>
        <pc:sldMkLst>
          <pc:docMk/>
          <pc:sldMk cId="3676490053" sldId="500"/>
        </pc:sldMkLst>
        <pc:spChg chg="mod">
          <ac:chgData name="Saldana, Mayra" userId="S::mayra.v.saldana@uth.tmc.edu::de1b2290-bd50-4a20-ae97-a57e2d391acf" providerId="AD" clId="Web-{30CB58B6-F79F-413F-A2F9-B0F35C2A1F6B}" dt="2023-09-04T16:43:43.421" v="334" actId="1076"/>
          <ac:spMkLst>
            <pc:docMk/>
            <pc:sldMk cId="3676490053" sldId="500"/>
            <ac:spMk id="9" creationId="{6C3B83ED-8382-4B82-B590-A2D3561EA3D5}"/>
          </ac:spMkLst>
        </pc:spChg>
        <pc:spChg chg="mod">
          <ac:chgData name="Saldana, Mayra" userId="S::mayra.v.saldana@uth.tmc.edu::de1b2290-bd50-4a20-ae97-a57e2d391acf" providerId="AD" clId="Web-{30CB58B6-F79F-413F-A2F9-B0F35C2A1F6B}" dt="2023-09-04T16:43:47.311" v="335" actId="1076"/>
          <ac:spMkLst>
            <pc:docMk/>
            <pc:sldMk cId="3676490053" sldId="500"/>
            <ac:spMk id="10" creationId="{5483733C-AD1D-4D56-ADA0-E96B04F93A67}"/>
          </ac:spMkLst>
        </pc:spChg>
        <pc:picChg chg="add del mod">
          <ac:chgData name="Saldana, Mayra" userId="S::mayra.v.saldana@uth.tmc.edu::de1b2290-bd50-4a20-ae97-a57e2d391acf" providerId="AD" clId="Web-{30CB58B6-F79F-413F-A2F9-B0F35C2A1F6B}" dt="2023-09-04T16:42:19.434" v="327"/>
          <ac:picMkLst>
            <pc:docMk/>
            <pc:sldMk cId="3676490053" sldId="500"/>
            <ac:picMk id="3" creationId="{30139BB0-C8C9-6B27-4193-C9ED1BAB4EFD}"/>
          </ac:picMkLst>
        </pc:picChg>
        <pc:picChg chg="add mod">
          <ac:chgData name="Saldana, Mayra" userId="S::mayra.v.saldana@uth.tmc.edu::de1b2290-bd50-4a20-ae97-a57e2d391acf" providerId="AD" clId="Web-{30CB58B6-F79F-413F-A2F9-B0F35C2A1F6B}" dt="2023-09-04T16:43:38.483" v="333" actId="1076"/>
          <ac:picMkLst>
            <pc:docMk/>
            <pc:sldMk cId="3676490053" sldId="500"/>
            <ac:picMk id="4" creationId="{E8C041F8-BA8E-6522-6DC5-FAAC7F2621F4}"/>
          </ac:picMkLst>
        </pc:picChg>
        <pc:picChg chg="del">
          <ac:chgData name="Saldana, Mayra" userId="S::mayra.v.saldana@uth.tmc.edu::de1b2290-bd50-4a20-ae97-a57e2d391acf" providerId="AD" clId="Web-{30CB58B6-F79F-413F-A2F9-B0F35C2A1F6B}" dt="2023-09-04T16:43:20.561" v="330"/>
          <ac:picMkLst>
            <pc:docMk/>
            <pc:sldMk cId="3676490053" sldId="500"/>
            <ac:picMk id="5" creationId="{6DEA3847-C4D6-491D-8927-F863E665C669}"/>
          </ac:picMkLst>
        </pc:picChg>
        <pc:picChg chg="del">
          <ac:chgData name="Saldana, Mayra" userId="S::mayra.v.saldana@uth.tmc.edu::de1b2290-bd50-4a20-ae97-a57e2d391acf" providerId="AD" clId="Web-{30CB58B6-F79F-413F-A2F9-B0F35C2A1F6B}" dt="2023-09-04T16:43:19.514" v="329"/>
          <ac:picMkLst>
            <pc:docMk/>
            <pc:sldMk cId="3676490053" sldId="500"/>
            <ac:picMk id="7" creationId="{BDA6A70A-B575-4F28-AD5A-93A689A32615}"/>
          </ac:picMkLst>
        </pc:picChg>
      </pc:sldChg>
      <pc:sldChg chg="addSp delSp modSp add del">
        <pc:chgData name="Saldana, Mayra" userId="S::mayra.v.saldana@uth.tmc.edu::de1b2290-bd50-4a20-ae97-a57e2d391acf" providerId="AD" clId="Web-{30CB58B6-F79F-413F-A2F9-B0F35C2A1F6B}" dt="2023-09-04T16:35:39.079" v="262"/>
        <pc:sldMkLst>
          <pc:docMk/>
          <pc:sldMk cId="2214099962" sldId="501"/>
        </pc:sldMkLst>
        <pc:spChg chg="del">
          <ac:chgData name="Saldana, Mayra" userId="S::mayra.v.saldana@uth.tmc.edu::de1b2290-bd50-4a20-ae97-a57e2d391acf" providerId="AD" clId="Web-{30CB58B6-F79F-413F-A2F9-B0F35C2A1F6B}" dt="2023-09-04T16:29:55.616" v="171"/>
          <ac:spMkLst>
            <pc:docMk/>
            <pc:sldMk cId="2214099962" sldId="501"/>
            <ac:spMk id="3" creationId="{5793D5ED-D0A9-999A-06F5-80F24E52C881}"/>
          </ac:spMkLst>
        </pc:spChg>
        <pc:spChg chg="add mod">
          <ac:chgData name="Saldana, Mayra" userId="S::mayra.v.saldana@uth.tmc.edu::de1b2290-bd50-4a20-ae97-a57e2d391acf" providerId="AD" clId="Web-{30CB58B6-F79F-413F-A2F9-B0F35C2A1F6B}" dt="2023-09-04T16:29:55.616" v="171"/>
          <ac:spMkLst>
            <pc:docMk/>
            <pc:sldMk cId="2214099962" sldId="501"/>
            <ac:spMk id="5" creationId="{7CC8A7C3-4474-4119-79EF-763CB4BA2FE8}"/>
          </ac:spMkLst>
        </pc:spChg>
      </pc:sldChg>
    </pc:docChg>
  </pc:docChgLst>
  <pc:docChgLst>
    <pc:chgData name="Saldana, Mayra V" userId="S::mayra.v.saldana@uth.tmc.edu::de1b2290-bd50-4a20-ae97-a57e2d391acf" providerId="AD" clId="Web-{35D5BDC0-3F11-43F6-808A-B3F3A71248D9}"/>
    <pc:docChg chg="delSld">
      <pc:chgData name="Saldana, Mayra V" userId="S::mayra.v.saldana@uth.tmc.edu::de1b2290-bd50-4a20-ae97-a57e2d391acf" providerId="AD" clId="Web-{35D5BDC0-3F11-43F6-808A-B3F3A71248D9}" dt="2023-12-01T20:14:08.235" v="0"/>
      <pc:docMkLst>
        <pc:docMk/>
      </pc:docMkLst>
      <pc:sldChg chg="del">
        <pc:chgData name="Saldana, Mayra V" userId="S::mayra.v.saldana@uth.tmc.edu::de1b2290-bd50-4a20-ae97-a57e2d391acf" providerId="AD" clId="Web-{35D5BDC0-3F11-43F6-808A-B3F3A71248D9}" dt="2023-12-01T20:14:08.235" v="0"/>
        <pc:sldMkLst>
          <pc:docMk/>
          <pc:sldMk cId="1057261086" sldId="256"/>
        </pc:sldMkLst>
      </pc:sldChg>
    </pc:docChg>
  </pc:docChgLst>
  <pc:docChgLst>
    <pc:chgData name="Saldana, Mayra V" userId="S::mayra.v.saldana@uth.tmc.edu::de1b2290-bd50-4a20-ae97-a57e2d391acf" providerId="AD" clId="Web-{B6B7B8C4-94E9-4DC5-A630-C8AAA8AFD0A8}"/>
    <pc:docChg chg="modSld">
      <pc:chgData name="Saldana, Mayra V" userId="S::mayra.v.saldana@uth.tmc.edu::de1b2290-bd50-4a20-ae97-a57e2d391acf" providerId="AD" clId="Web-{B6B7B8C4-94E9-4DC5-A630-C8AAA8AFD0A8}" dt="2023-12-20T18:13:05.454" v="76"/>
      <pc:docMkLst>
        <pc:docMk/>
      </pc:docMkLst>
      <pc:sldChg chg="modSp">
        <pc:chgData name="Saldana, Mayra V" userId="S::mayra.v.saldana@uth.tmc.edu::de1b2290-bd50-4a20-ae97-a57e2d391acf" providerId="AD" clId="Web-{B6B7B8C4-94E9-4DC5-A630-C8AAA8AFD0A8}" dt="2023-12-20T18:10:47.215" v="57" actId="20577"/>
        <pc:sldMkLst>
          <pc:docMk/>
          <pc:sldMk cId="312367864" sldId="280"/>
        </pc:sldMkLst>
        <pc:spChg chg="mod">
          <ac:chgData name="Saldana, Mayra V" userId="S::mayra.v.saldana@uth.tmc.edu::de1b2290-bd50-4a20-ae97-a57e2d391acf" providerId="AD" clId="Web-{B6B7B8C4-94E9-4DC5-A630-C8AAA8AFD0A8}" dt="2023-12-20T18:10:47.215" v="57" actId="20577"/>
          <ac:spMkLst>
            <pc:docMk/>
            <pc:sldMk cId="312367864" sldId="280"/>
            <ac:spMk id="7" creationId="{00000000-0000-0000-0000-000000000000}"/>
          </ac:spMkLst>
        </pc:spChg>
      </pc:sldChg>
      <pc:sldChg chg="addSp delSp modSp mod chgLayout">
        <pc:chgData name="Saldana, Mayra V" userId="S::mayra.v.saldana@uth.tmc.edu::de1b2290-bd50-4a20-ae97-a57e2d391acf" providerId="AD" clId="Web-{B6B7B8C4-94E9-4DC5-A630-C8AAA8AFD0A8}" dt="2023-12-20T18:13:05.454" v="76"/>
        <pc:sldMkLst>
          <pc:docMk/>
          <pc:sldMk cId="3253853090" sldId="291"/>
        </pc:sldMkLst>
        <pc:spChg chg="add del mod ord">
          <ac:chgData name="Saldana, Mayra V" userId="S::mayra.v.saldana@uth.tmc.edu::de1b2290-bd50-4a20-ae97-a57e2d391acf" providerId="AD" clId="Web-{B6B7B8C4-94E9-4DC5-A630-C8AAA8AFD0A8}" dt="2023-12-20T18:13:05.454" v="76"/>
          <ac:spMkLst>
            <pc:docMk/>
            <pc:sldMk cId="3253853090" sldId="291"/>
            <ac:spMk id="2" creationId="{2CC25D2A-3B3A-2948-AAA1-8AF27AC995BC}"/>
          </ac:spMkLst>
        </pc:spChg>
        <pc:spChg chg="mod ord">
          <ac:chgData name="Saldana, Mayra V" userId="S::mayra.v.saldana@uth.tmc.edu::de1b2290-bd50-4a20-ae97-a57e2d391acf" providerId="AD" clId="Web-{B6B7B8C4-94E9-4DC5-A630-C8AAA8AFD0A8}" dt="2023-12-20T18:13:05.454" v="76"/>
          <ac:spMkLst>
            <pc:docMk/>
            <pc:sldMk cId="3253853090" sldId="291"/>
            <ac:spMk id="4" creationId="{00000000-0000-0000-0000-000000000000}"/>
          </ac:spMkLst>
        </pc:spChg>
        <pc:spChg chg="mod ord">
          <ac:chgData name="Saldana, Mayra V" userId="S::mayra.v.saldana@uth.tmc.edu::de1b2290-bd50-4a20-ae97-a57e2d391acf" providerId="AD" clId="Web-{B6B7B8C4-94E9-4DC5-A630-C8AAA8AFD0A8}" dt="2023-12-20T18:13:05.454" v="76"/>
          <ac:spMkLst>
            <pc:docMk/>
            <pc:sldMk cId="3253853090" sldId="291"/>
            <ac:spMk id="6" creationId="{00000000-0000-0000-0000-000000000000}"/>
          </ac:spMkLst>
        </pc:spChg>
        <pc:spChg chg="mod">
          <ac:chgData name="Saldana, Mayra V" userId="S::mayra.v.saldana@uth.tmc.edu::de1b2290-bd50-4a20-ae97-a57e2d391acf" providerId="AD" clId="Web-{B6B7B8C4-94E9-4DC5-A630-C8AAA8AFD0A8}" dt="2023-12-20T18:13:00.564" v="74" actId="1076"/>
          <ac:spMkLst>
            <pc:docMk/>
            <pc:sldMk cId="3253853090" sldId="291"/>
            <ac:spMk id="8" creationId="{00000000-0000-0000-0000-000000000000}"/>
          </ac:spMkLst>
        </pc:spChg>
        <pc:picChg chg="add del mod ord">
          <ac:chgData name="Saldana, Mayra V" userId="S::mayra.v.saldana@uth.tmc.edu::de1b2290-bd50-4a20-ae97-a57e2d391acf" providerId="AD" clId="Web-{B6B7B8C4-94E9-4DC5-A630-C8AAA8AFD0A8}" dt="2023-12-20T18:12:53.360" v="71"/>
          <ac:picMkLst>
            <pc:docMk/>
            <pc:sldMk cId="3253853090" sldId="291"/>
            <ac:picMk id="3" creationId="{62596808-1205-FEDC-F9CF-D71B860C43D0}"/>
          </ac:picMkLst>
        </pc:picChg>
        <pc:picChg chg="add del mod">
          <ac:chgData name="Saldana, Mayra V" userId="S::mayra.v.saldana@uth.tmc.edu::de1b2290-bd50-4a20-ae97-a57e2d391acf" providerId="AD" clId="Web-{B6B7B8C4-94E9-4DC5-A630-C8AAA8AFD0A8}" dt="2023-12-20T18:13:02.798" v="75" actId="1076"/>
          <ac:picMkLst>
            <pc:docMk/>
            <pc:sldMk cId="3253853090" sldId="291"/>
            <ac:picMk id="11" creationId="{00000000-0000-0000-0000-000000000000}"/>
          </ac:picMkLst>
        </pc:picChg>
      </pc:sldChg>
      <pc:sldChg chg="modSp">
        <pc:chgData name="Saldana, Mayra V" userId="S::mayra.v.saldana@uth.tmc.edu::de1b2290-bd50-4a20-ae97-a57e2d391acf" providerId="AD" clId="Web-{B6B7B8C4-94E9-4DC5-A630-C8AAA8AFD0A8}" dt="2023-12-20T18:06:37.815" v="7"/>
        <pc:sldMkLst>
          <pc:docMk/>
          <pc:sldMk cId="1700676194" sldId="344"/>
        </pc:sldMkLst>
        <pc:spChg chg="mod">
          <ac:chgData name="Saldana, Mayra V" userId="S::mayra.v.saldana@uth.tmc.edu::de1b2290-bd50-4a20-ae97-a57e2d391acf" providerId="AD" clId="Web-{B6B7B8C4-94E9-4DC5-A630-C8AAA8AFD0A8}" dt="2023-12-20T18:06:20.470" v="5"/>
          <ac:spMkLst>
            <pc:docMk/>
            <pc:sldMk cId="1700676194" sldId="344"/>
            <ac:spMk id="2" creationId="{79848A73-1F79-92FE-A525-597EC16B62D5}"/>
          </ac:spMkLst>
        </pc:spChg>
        <pc:spChg chg="mod">
          <ac:chgData name="Saldana, Mayra V" userId="S::mayra.v.saldana@uth.tmc.edu::de1b2290-bd50-4a20-ae97-a57e2d391acf" providerId="AD" clId="Web-{B6B7B8C4-94E9-4DC5-A630-C8AAA8AFD0A8}" dt="2023-12-20T18:06:37.815" v="7"/>
          <ac:spMkLst>
            <pc:docMk/>
            <pc:sldMk cId="1700676194" sldId="344"/>
            <ac:spMk id="3" creationId="{4E84AA6D-2BE8-439F-B6A2-1D962E3B9B9A}"/>
          </ac:spMkLst>
        </pc:spChg>
        <pc:spChg chg="mod">
          <ac:chgData name="Saldana, Mayra V" userId="S::mayra.v.saldana@uth.tmc.edu::de1b2290-bd50-4a20-ae97-a57e2d391acf" providerId="AD" clId="Web-{B6B7B8C4-94E9-4DC5-A630-C8AAA8AFD0A8}" dt="2023-12-20T18:06:32.518" v="6"/>
          <ac:spMkLst>
            <pc:docMk/>
            <pc:sldMk cId="1700676194" sldId="344"/>
            <ac:spMk id="23" creationId="{A4724707-74B0-40B9-A771-F64703FCEAA1}"/>
          </ac:spMkLst>
        </pc:spChg>
      </pc:sldChg>
      <pc:sldChg chg="modSp">
        <pc:chgData name="Saldana, Mayra V" userId="S::mayra.v.saldana@uth.tmc.edu::de1b2290-bd50-4a20-ae97-a57e2d391acf" providerId="AD" clId="Web-{B6B7B8C4-94E9-4DC5-A630-C8AAA8AFD0A8}" dt="2023-12-20T18:05:42.203" v="3" actId="20577"/>
        <pc:sldMkLst>
          <pc:docMk/>
          <pc:sldMk cId="2461345438" sldId="501"/>
        </pc:sldMkLst>
        <pc:spChg chg="mod">
          <ac:chgData name="Saldana, Mayra V" userId="S::mayra.v.saldana@uth.tmc.edu::de1b2290-bd50-4a20-ae97-a57e2d391acf" providerId="AD" clId="Web-{B6B7B8C4-94E9-4DC5-A630-C8AAA8AFD0A8}" dt="2023-12-20T18:05:42.203" v="3" actId="20577"/>
          <ac:spMkLst>
            <pc:docMk/>
            <pc:sldMk cId="2461345438" sldId="501"/>
            <ac:spMk id="8" creationId="{EDD0C3D7-AD69-449F-9877-0E491C8C74CA}"/>
          </ac:spMkLst>
        </pc:spChg>
      </pc:sldChg>
      <pc:sldChg chg="modSp mod modClrScheme chgLayout">
        <pc:chgData name="Saldana, Mayra V" userId="S::mayra.v.saldana@uth.tmc.edu::de1b2290-bd50-4a20-ae97-a57e2d391acf" providerId="AD" clId="Web-{B6B7B8C4-94E9-4DC5-A630-C8AAA8AFD0A8}" dt="2023-12-20T18:08:07.896" v="26" actId="1076"/>
        <pc:sldMkLst>
          <pc:docMk/>
          <pc:sldMk cId="3726167291" sldId="503"/>
        </pc:sldMkLst>
        <pc:spChg chg="mod ord">
          <ac:chgData name="Saldana, Mayra V" userId="S::mayra.v.saldana@uth.tmc.edu::de1b2290-bd50-4a20-ae97-a57e2d391acf" providerId="AD" clId="Web-{B6B7B8C4-94E9-4DC5-A630-C8AAA8AFD0A8}" dt="2023-12-20T18:08:07.896" v="26" actId="1076"/>
          <ac:spMkLst>
            <pc:docMk/>
            <pc:sldMk cId="3726167291" sldId="503"/>
            <ac:spMk id="2" creationId="{3309158F-015E-F4F7-2792-64F21D0E1019}"/>
          </ac:spMkLst>
        </pc:spChg>
      </pc:sldChg>
      <pc:sldChg chg="modSp">
        <pc:chgData name="Saldana, Mayra V" userId="S::mayra.v.saldana@uth.tmc.edu::de1b2290-bd50-4a20-ae97-a57e2d391acf" providerId="AD" clId="Web-{B6B7B8C4-94E9-4DC5-A630-C8AAA8AFD0A8}" dt="2023-12-20T18:09:59.010" v="45" actId="20577"/>
        <pc:sldMkLst>
          <pc:docMk/>
          <pc:sldMk cId="3708982989" sldId="504"/>
        </pc:sldMkLst>
        <pc:spChg chg="mod">
          <ac:chgData name="Saldana, Mayra V" userId="S::mayra.v.saldana@uth.tmc.edu::de1b2290-bd50-4a20-ae97-a57e2d391acf" providerId="AD" clId="Web-{B6B7B8C4-94E9-4DC5-A630-C8AAA8AFD0A8}" dt="2023-12-20T18:09:59.010" v="45" actId="20577"/>
          <ac:spMkLst>
            <pc:docMk/>
            <pc:sldMk cId="3708982989" sldId="504"/>
            <ac:spMk id="2" creationId="{536A370D-8F58-9F9E-8B9F-228B09240E2F}"/>
          </ac:spMkLst>
        </pc:spChg>
      </pc:sldChg>
      <pc:sldChg chg="modSp">
        <pc:chgData name="Saldana, Mayra V" userId="S::mayra.v.saldana@uth.tmc.edu::de1b2290-bd50-4a20-ae97-a57e2d391acf" providerId="AD" clId="Web-{B6B7B8C4-94E9-4DC5-A630-C8AAA8AFD0A8}" dt="2023-12-20T18:07:34.708" v="23" actId="20577"/>
        <pc:sldMkLst>
          <pc:docMk/>
          <pc:sldMk cId="526170750" sldId="507"/>
        </pc:sldMkLst>
        <pc:spChg chg="mod">
          <ac:chgData name="Saldana, Mayra V" userId="S::mayra.v.saldana@uth.tmc.edu::de1b2290-bd50-4a20-ae97-a57e2d391acf" providerId="AD" clId="Web-{B6B7B8C4-94E9-4DC5-A630-C8AAA8AFD0A8}" dt="2023-12-20T18:07:34.708" v="23" actId="20577"/>
          <ac:spMkLst>
            <pc:docMk/>
            <pc:sldMk cId="526170750" sldId="507"/>
            <ac:spMk id="3" creationId="{70DA32B5-4B7E-C6B1-240D-3313CBBE20E4}"/>
          </ac:spMkLst>
        </pc:spChg>
      </pc:sldChg>
      <pc:sldChg chg="modSp">
        <pc:chgData name="Saldana, Mayra V" userId="S::mayra.v.saldana@uth.tmc.edu::de1b2290-bd50-4a20-ae97-a57e2d391acf" providerId="AD" clId="Web-{B6B7B8C4-94E9-4DC5-A630-C8AAA8AFD0A8}" dt="2023-12-20T18:09:39.572" v="38" actId="20577"/>
        <pc:sldMkLst>
          <pc:docMk/>
          <pc:sldMk cId="1199321358" sldId="508"/>
        </pc:sldMkLst>
        <pc:spChg chg="mod">
          <ac:chgData name="Saldana, Mayra V" userId="S::mayra.v.saldana@uth.tmc.edu::de1b2290-bd50-4a20-ae97-a57e2d391acf" providerId="AD" clId="Web-{B6B7B8C4-94E9-4DC5-A630-C8AAA8AFD0A8}" dt="2023-12-20T18:09:39.572" v="38" actId="20577"/>
          <ac:spMkLst>
            <pc:docMk/>
            <pc:sldMk cId="1199321358" sldId="508"/>
            <ac:spMk id="21" creationId="{BE5A237F-0544-468E-8F1F-75C1061DF989}"/>
          </ac:spMkLst>
        </pc:spChg>
      </pc:sldChg>
      <pc:sldChg chg="modSp">
        <pc:chgData name="Saldana, Mayra V" userId="S::mayra.v.saldana@uth.tmc.edu::de1b2290-bd50-4a20-ae97-a57e2d391acf" providerId="AD" clId="Web-{B6B7B8C4-94E9-4DC5-A630-C8AAA8AFD0A8}" dt="2023-12-20T18:03:42.011" v="0" actId="20577"/>
        <pc:sldMkLst>
          <pc:docMk/>
          <pc:sldMk cId="2663633387" sldId="513"/>
        </pc:sldMkLst>
        <pc:spChg chg="mod">
          <ac:chgData name="Saldana, Mayra V" userId="S::mayra.v.saldana@uth.tmc.edu::de1b2290-bd50-4a20-ae97-a57e2d391acf" providerId="AD" clId="Web-{B6B7B8C4-94E9-4DC5-A630-C8AAA8AFD0A8}" dt="2023-12-20T18:03:42.011" v="0" actId="20577"/>
          <ac:spMkLst>
            <pc:docMk/>
            <pc:sldMk cId="2663633387" sldId="513"/>
            <ac:spMk id="12" creationId="{197ED90E-40F2-473B-98E0-C08F320A8551}"/>
          </ac:spMkLst>
        </pc:spChg>
      </pc:sldChg>
    </pc:docChg>
  </pc:docChgLst>
  <pc:docChgLst>
    <pc:chgData name="Saldana, Mayra V" userId="S::mayra.v.saldana@uth.tmc.edu::de1b2290-bd50-4a20-ae97-a57e2d391acf" providerId="AD" clId="Web-{EB48E911-BD9D-41C1-8017-532FD11D50CE}"/>
    <pc:docChg chg="modSld">
      <pc:chgData name="Saldana, Mayra V" userId="S::mayra.v.saldana@uth.tmc.edu::de1b2290-bd50-4a20-ae97-a57e2d391acf" providerId="AD" clId="Web-{EB48E911-BD9D-41C1-8017-532FD11D50CE}" dt="2023-12-05T17:50:55.456" v="26" actId="20577"/>
      <pc:docMkLst>
        <pc:docMk/>
      </pc:docMkLst>
      <pc:sldChg chg="modSp">
        <pc:chgData name="Saldana, Mayra V" userId="S::mayra.v.saldana@uth.tmc.edu::de1b2290-bd50-4a20-ae97-a57e2d391acf" providerId="AD" clId="Web-{EB48E911-BD9D-41C1-8017-532FD11D50CE}" dt="2023-12-05T17:50:55.456" v="26" actId="20577"/>
        <pc:sldMkLst>
          <pc:docMk/>
          <pc:sldMk cId="2461345438" sldId="501"/>
        </pc:sldMkLst>
        <pc:spChg chg="mod">
          <ac:chgData name="Saldana, Mayra V" userId="S::mayra.v.saldana@uth.tmc.edu::de1b2290-bd50-4a20-ae97-a57e2d391acf" providerId="AD" clId="Web-{EB48E911-BD9D-41C1-8017-532FD11D50CE}" dt="2023-12-05T17:50:55.456" v="26" actId="20577"/>
          <ac:spMkLst>
            <pc:docMk/>
            <pc:sldMk cId="2461345438" sldId="501"/>
            <ac:spMk id="8" creationId="{EDD0C3D7-AD69-449F-9877-0E491C8C74CA}"/>
          </ac:spMkLst>
        </pc:spChg>
        <pc:picChg chg="mod">
          <ac:chgData name="Saldana, Mayra V" userId="S::mayra.v.saldana@uth.tmc.edu::de1b2290-bd50-4a20-ae97-a57e2d391acf" providerId="AD" clId="Web-{EB48E911-BD9D-41C1-8017-532FD11D50CE}" dt="2023-12-05T17:50:36.361" v="17" actId="1076"/>
          <ac:picMkLst>
            <pc:docMk/>
            <pc:sldMk cId="2461345438" sldId="501"/>
            <ac:picMk id="7" creationId="{B443058E-643D-C507-B49B-E35C1A7E3E7E}"/>
          </ac:picMkLst>
        </pc:picChg>
      </pc:sldChg>
    </pc:docChg>
  </pc:docChgLst>
  <pc:docChgLst>
    <pc:chgData name="Saldana, Mayra V" userId="S::mayra.v.saldana@uth.tmc.edu::de1b2290-bd50-4a20-ae97-a57e2d391acf" providerId="AD" clId="Web-{31BBC17F-0AFF-4CF7-A4AA-59101C514571}"/>
    <pc:docChg chg="addSld">
      <pc:chgData name="Saldana, Mayra V" userId="S::mayra.v.saldana@uth.tmc.edu::de1b2290-bd50-4a20-ae97-a57e2d391acf" providerId="AD" clId="Web-{31BBC17F-0AFF-4CF7-A4AA-59101C514571}" dt="2023-12-06T17:17:00.385" v="0"/>
      <pc:docMkLst>
        <pc:docMk/>
      </pc:docMkLst>
      <pc:sldChg chg="new">
        <pc:chgData name="Saldana, Mayra V" userId="S::mayra.v.saldana@uth.tmc.edu::de1b2290-bd50-4a20-ae97-a57e2d391acf" providerId="AD" clId="Web-{31BBC17F-0AFF-4CF7-A4AA-59101C514571}" dt="2023-12-06T17:17:00.385" v="0"/>
        <pc:sldMkLst>
          <pc:docMk/>
          <pc:sldMk cId="2663633387" sldId="513"/>
        </pc:sldMkLst>
      </pc:sldChg>
    </pc:docChg>
  </pc:docChgLst>
  <pc:docChgLst>
    <pc:chgData name="Saldana, Mayra" userId="S::mayra.v.saldana@uth.tmc.edu::de1b2290-bd50-4a20-ae97-a57e2d391acf" providerId="AD" clId="Web-{08B3EC92-5E0F-4392-951B-7C54507AE453}"/>
    <pc:docChg chg="">
      <pc:chgData name="Saldana, Mayra" userId="S::mayra.v.saldana@uth.tmc.edu::de1b2290-bd50-4a20-ae97-a57e2d391acf" providerId="AD" clId="Web-{08B3EC92-5E0F-4392-951B-7C54507AE453}" dt="2023-09-07T19:56:35.606" v="0"/>
      <pc:docMkLst>
        <pc:docMk/>
      </pc:docMkLst>
      <pc:sldChg chg="modCm">
        <pc:chgData name="Saldana, Mayra" userId="S::mayra.v.saldana@uth.tmc.edu::de1b2290-bd50-4a20-ae97-a57e2d391acf" providerId="AD" clId="Web-{08B3EC92-5E0F-4392-951B-7C54507AE453}" dt="2023-09-07T19:56:35.606" v="0"/>
        <pc:sldMkLst>
          <pc:docMk/>
          <pc:sldMk cId="1425147964" sldId="499"/>
        </pc:sldMkLst>
        <pc:extLst>
          <p:ext xmlns:p="http://schemas.openxmlformats.org/presentationml/2006/main" uri="{D6D511B9-2390-475A-947B-AFAB55BFBCF1}">
            <pc226:cmChg xmlns:pc226="http://schemas.microsoft.com/office/powerpoint/2022/06/main/command" chg="mod">
              <pc226:chgData name="Saldana, Mayra" userId="S::mayra.v.saldana@uth.tmc.edu::de1b2290-bd50-4a20-ae97-a57e2d391acf" providerId="AD" clId="Web-{08B3EC92-5E0F-4392-951B-7C54507AE453}" dt="2023-09-07T19:56:35.606" v="0"/>
              <pc2:cmMkLst xmlns:pc2="http://schemas.microsoft.com/office/powerpoint/2019/9/main/command">
                <pc:docMk/>
                <pc:sldMk cId="1425147964" sldId="499"/>
                <pc2:cmMk id="{41692A5B-B831-4A3A-900A-9802DB52D2B9}"/>
              </pc2:cmMkLst>
            </pc226:cmChg>
          </p:ext>
        </pc:extLst>
      </pc:sldChg>
    </pc:docChg>
  </pc:docChgLst>
</pc:chgInfo>
</file>

<file path=ppt/comments/modernComment_15B_BDE3920A.xml><?xml version="1.0" encoding="utf-8"?>
<p188:cmLst xmlns:a="http://schemas.openxmlformats.org/drawingml/2006/main" xmlns:r="http://schemas.openxmlformats.org/officeDocument/2006/relationships" xmlns:p188="http://schemas.microsoft.com/office/powerpoint/2018/8/main">
  <p188:cm id="{7BA3C339-59D1-494B-87A6-67935C7A1FDF}" authorId="{FA582280-24CD-B7E9-C7E0-F5B7A86A54B1}" status="resolved" created="2023-09-05T17:32:47.826" complete="100000">
    <pc:sldMkLst xmlns:pc="http://schemas.microsoft.com/office/powerpoint/2013/main/command">
      <pc:docMk/>
      <pc:sldMk cId="3185807882" sldId="347"/>
    </pc:sldMkLst>
    <p188:txBody>
      <a:bodyPr/>
      <a:lstStyle/>
      <a:p>
        <a:r>
          <a:rPr lang="en-US"/>
          <a:t>again the ovals aren't large enough
also the colors align with the slide 10 but still confusing.  the colors don't mean anything right?</a:t>
        </a:r>
      </a:p>
    </p188:txBody>
  </p188:cm>
</p188:cmLst>
</file>

<file path=ppt/comments/modernComment_15C_E59B5E18.xml><?xml version="1.0" encoding="utf-8"?>
<p188:cmLst xmlns:a="http://schemas.openxmlformats.org/drawingml/2006/main" xmlns:r="http://schemas.openxmlformats.org/officeDocument/2006/relationships" xmlns:p188="http://schemas.microsoft.com/office/powerpoint/2018/8/main">
  <p188:cm id="{64CA5D60-9552-4A78-8762-40255FE06CE7}" authorId="{FA582280-24CD-B7E9-C7E0-F5B7A86A54B1}" status="resolved" created="2023-09-05T17:34:15.672" complete="100000">
    <pc:sldMkLst xmlns:pc="http://schemas.microsoft.com/office/powerpoint/2013/main/command">
      <pc:docMk/>
      <pc:sldMk cId="3852164632" sldId="348"/>
    </pc:sldMkLst>
    <p188:txBody>
      <a:bodyPr/>
      <a:lstStyle/>
      <a:p>
        <a:r>
          <a:rPr lang="en-US"/>
          <a:t>The colors are confusing to me because the green normally means good and then it goes to red (bad).    but these are all the barriers</a:t>
        </a:r>
      </a:p>
    </p188:txBody>
  </p188:cm>
</p188:cmLst>
</file>

<file path=ppt/comments/modernComment_17F_C3597465.xml><?xml version="1.0" encoding="utf-8"?>
<p188:cmLst xmlns:a="http://schemas.openxmlformats.org/drawingml/2006/main" xmlns:r="http://schemas.openxmlformats.org/officeDocument/2006/relationships" xmlns:p188="http://schemas.microsoft.com/office/powerpoint/2018/8/main">
  <p188:cm id="{AE58CA01-45D4-482A-B9B0-8902E48AD8FE}" authorId="{44F035FE-14E0-B4AE-0BE8-C4C9C4643272}" status="resolved" created="2023-06-07T21:31:20.036" complete="100000">
    <ac:txMkLst xmlns:ac="http://schemas.microsoft.com/office/drawing/2013/main/command">
      <pc:docMk xmlns:pc="http://schemas.microsoft.com/office/powerpoint/2013/main/command"/>
      <pc:sldMk xmlns:pc="http://schemas.microsoft.com/office/powerpoint/2013/main/command" cId="3277419621" sldId="383"/>
      <ac:graphicFrameMk id="15" creationId="{00000000-0000-0000-0000-000000000000}"/>
      <ac:tblMk/>
      <ac:tcMk rowId="10003" colId="20000"/>
      <ac:txMk cp="0">
        <ac:context len="29" hash="127666945"/>
      </ac:txMk>
    </ac:txMkLst>
    <p188:pos x="3019245" y="3256471"/>
    <p188:txBody>
      <a:bodyPr/>
      <a:lstStyle/>
      <a:p>
        <a:r>
          <a:rPr lang="en-US"/>
          <a:t>Role play..barriers (slide 55)</a:t>
        </a:r>
      </a:p>
    </p188:txBody>
  </p188:cm>
</p188:cmLst>
</file>

<file path=ppt/comments/modernComment_1F3_54F2083C.xml><?xml version="1.0" encoding="utf-8"?>
<p188:cmLst xmlns:a="http://schemas.openxmlformats.org/drawingml/2006/main" xmlns:r="http://schemas.openxmlformats.org/officeDocument/2006/relationships" xmlns:p188="http://schemas.microsoft.com/office/powerpoint/2018/8/main">
  <p188:cm id="{41692A5B-B831-4A3A-900A-9802DB52D2B9}" authorId="{FA582280-24CD-B7E9-C7E0-F5B7A86A54B1}" status="resolved" created="2023-09-05T18:30:36.719" complete="100000">
    <pc:sldMkLst xmlns:pc="http://schemas.microsoft.com/office/powerpoint/2013/main/command">
      <pc:docMk/>
      <pc:sldMk cId="1425147964" sldId="499"/>
    </pc:sldMkLst>
    <p188:replyLst>
      <p188:reply id="{A985AF0E-4FD0-4A9E-8A99-D5377623125B}" authorId="{317E4204-20FD-F9DA-4132-C5627876C785}" created="2023-09-05T18:56:56.367">
        <p188:txBody>
          <a:bodyPr/>
          <a:lstStyle/>
          <a:p>
            <a:r>
              <a:rPr lang="en-US"/>
              <a:t>[@Reininger, Belinda M] This is what I tried to accomplish on slide 11 but maybe it is not clear enough </a:t>
            </a:r>
          </a:p>
        </p188:txBody>
      </p188:reply>
      <p188:reply id="{24DF6A40-B653-4B44-8AFB-A7460CEBC2B4}" authorId="{317E4204-20FD-F9DA-4132-C5627876C785}" created="2023-09-05T19:19:14.951">
        <p188:txBody>
          <a:bodyPr/>
          <a:lstStyle/>
          <a:p>
            <a:r>
              <a:rPr lang="en-US"/>
              <a:t>and to answer your initial question, all other Modules include a slide on barriers and solutions slide that touch on what you are mentioning.</a:t>
            </a:r>
          </a:p>
        </p188:txBody>
      </p188:reply>
    </p188:replyLst>
    <p188:txBody>
      <a:bodyPr/>
      <a:lstStyle/>
      <a:p>
        <a:r>
          <a:rPr lang="en-US"/>
          <a:t>I have a question -   is there another place that we talk in the modules about behavior change and motivation to change behaviors?
The introduction in this article where it talks about the model is interesting 
https://www.ncbi.nlm.nih.gov/pmc/articles/PMC6957757/
I don't know that we need to go down this path in the module but i do kind of like thinking about what motivates someone - what informaiton do they need to move forward, what skills do they need and then they are able to act...</a:t>
        </a:r>
      </a:p>
    </p188:txBody>
  </p188:cm>
</p188: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0EF44C-DE96-4105-8CF1-A3A9B4D4769C}" type="doc">
      <dgm:prSet loTypeId="urn:microsoft.com/office/officeart/2005/8/layout/default" loCatId="list" qsTypeId="urn:microsoft.com/office/officeart/2005/8/quickstyle/simple2" qsCatId="simple" csTypeId="urn:microsoft.com/office/officeart/2005/8/colors/colorful4" csCatId="colorful" phldr="1"/>
      <dgm:spPr/>
      <dgm:t>
        <a:bodyPr/>
        <a:lstStyle/>
        <a:p>
          <a:endParaRPr lang="es-MX"/>
        </a:p>
      </dgm:t>
    </dgm:pt>
    <dgm:pt modelId="{F060839B-13DC-46AB-BDB6-6DBBEF01BACF}">
      <dgm:prSet custT="1"/>
      <dgm:spPr/>
      <dgm:t>
        <a:bodyPr/>
        <a:lstStyle/>
        <a:p>
          <a:pPr rtl="0"/>
          <a:r>
            <a:rPr lang="en-US" sz="2000" b="0">
              <a:latin typeface="Twinkl" panose="020B0604020202020204"/>
            </a:rPr>
            <a:t>Lack of time for cooking</a:t>
          </a:r>
        </a:p>
      </dgm:t>
    </dgm:pt>
    <dgm:pt modelId="{C6876464-523F-4C76-89C4-9D85A13969F1}" type="parTrans" cxnId="{CBB97F08-FD41-4FD2-8F10-2C5905C3FFA2}">
      <dgm:prSet/>
      <dgm:spPr/>
      <dgm:t>
        <a:bodyPr/>
        <a:lstStyle/>
        <a:p>
          <a:endParaRPr lang="es-MX" sz="3200"/>
        </a:p>
      </dgm:t>
    </dgm:pt>
    <dgm:pt modelId="{C8E0FC5E-12FC-43B9-B4E5-064060AA1397}" type="sibTrans" cxnId="{CBB97F08-FD41-4FD2-8F10-2C5905C3FFA2}">
      <dgm:prSet/>
      <dgm:spPr/>
      <dgm:t>
        <a:bodyPr/>
        <a:lstStyle/>
        <a:p>
          <a:endParaRPr lang="es-MX" sz="3200"/>
        </a:p>
      </dgm:t>
    </dgm:pt>
    <dgm:pt modelId="{06FC5B13-FC1D-4C26-84D1-58D5C019CD2F}">
      <dgm:prSet phldr="0" custT="1"/>
      <dgm:spPr/>
      <dgm:t>
        <a:bodyPr/>
        <a:lstStyle/>
        <a:p>
          <a:pPr rtl="0"/>
          <a:r>
            <a:rPr lang="en-US" sz="2000" b="0">
              <a:latin typeface="Twinkl" panose="020B0604020202020204"/>
            </a:rPr>
            <a:t>Lack of time for exercising</a:t>
          </a:r>
        </a:p>
      </dgm:t>
    </dgm:pt>
    <dgm:pt modelId="{372F95EF-1FF2-4A90-BD9B-477A4B86435C}" type="parTrans" cxnId="{45C8A115-6F00-4CED-88DF-30552ACD98C8}">
      <dgm:prSet/>
      <dgm:spPr/>
      <dgm:t>
        <a:bodyPr/>
        <a:lstStyle/>
        <a:p>
          <a:endParaRPr lang="es-MX" sz="3200"/>
        </a:p>
      </dgm:t>
    </dgm:pt>
    <dgm:pt modelId="{5EFA9B20-17E4-4DA6-A581-565EC14E9285}" type="sibTrans" cxnId="{45C8A115-6F00-4CED-88DF-30552ACD98C8}">
      <dgm:prSet/>
      <dgm:spPr/>
      <dgm:t>
        <a:bodyPr/>
        <a:lstStyle/>
        <a:p>
          <a:endParaRPr lang="es-MX" sz="3200"/>
        </a:p>
      </dgm:t>
    </dgm:pt>
    <dgm:pt modelId="{B67BF72D-51CE-4944-88D0-D5349B4011AE}">
      <dgm:prSet phldr="0" custT="1"/>
      <dgm:spPr/>
      <dgm:t>
        <a:bodyPr/>
        <a:lstStyle/>
        <a:p>
          <a:pPr rtl="0"/>
          <a:r>
            <a:rPr lang="en-US" sz="2000" b="0">
              <a:latin typeface="Twinkl" panose="020B0604020202020204"/>
            </a:rPr>
            <a:t>Chronic pain</a:t>
          </a:r>
        </a:p>
      </dgm:t>
    </dgm:pt>
    <dgm:pt modelId="{E6E7E90C-708E-41ED-A44C-453D850C7BF5}" type="parTrans" cxnId="{FB8EE528-2836-4DF7-A7C2-87A7CF7CD5B2}">
      <dgm:prSet/>
      <dgm:spPr/>
      <dgm:t>
        <a:bodyPr/>
        <a:lstStyle/>
        <a:p>
          <a:endParaRPr lang="es-MX" sz="3200"/>
        </a:p>
      </dgm:t>
    </dgm:pt>
    <dgm:pt modelId="{F94183A3-01C9-4A71-A53C-1FB09CC68A4C}" type="sibTrans" cxnId="{FB8EE528-2836-4DF7-A7C2-87A7CF7CD5B2}">
      <dgm:prSet/>
      <dgm:spPr/>
      <dgm:t>
        <a:bodyPr/>
        <a:lstStyle/>
        <a:p>
          <a:endParaRPr lang="es-MX" sz="3200"/>
        </a:p>
      </dgm:t>
    </dgm:pt>
    <dgm:pt modelId="{981AB350-C3EC-4B6D-9233-01A7F201975D}">
      <dgm:prSet custT="1"/>
      <dgm:spPr/>
      <dgm:t>
        <a:bodyPr/>
        <a:lstStyle/>
        <a:p>
          <a:r>
            <a:rPr lang="en-US" sz="2000" b="0">
              <a:latin typeface="Twinkl" panose="020B0604020202020204"/>
            </a:rPr>
            <a:t>Fatigue</a:t>
          </a:r>
          <a:endParaRPr lang="es-MX" sz="2000" b="0">
            <a:latin typeface="Twinkl" panose="020B0604020202020204"/>
          </a:endParaRPr>
        </a:p>
      </dgm:t>
    </dgm:pt>
    <dgm:pt modelId="{DF1BD15E-5F57-4C55-94C6-781146A0635D}" type="parTrans" cxnId="{4710F11D-C7D1-4358-8555-E03D9FA40E07}">
      <dgm:prSet/>
      <dgm:spPr/>
      <dgm:t>
        <a:bodyPr/>
        <a:lstStyle/>
        <a:p>
          <a:endParaRPr lang="es-MX" sz="3200"/>
        </a:p>
      </dgm:t>
    </dgm:pt>
    <dgm:pt modelId="{BC25875C-73D8-4A7D-BB20-18F040C4C498}" type="sibTrans" cxnId="{4710F11D-C7D1-4358-8555-E03D9FA40E07}">
      <dgm:prSet/>
      <dgm:spPr/>
      <dgm:t>
        <a:bodyPr/>
        <a:lstStyle/>
        <a:p>
          <a:endParaRPr lang="es-MX" sz="3200"/>
        </a:p>
      </dgm:t>
    </dgm:pt>
    <dgm:pt modelId="{5692E63B-1A57-436A-BC7D-68FA307F2038}">
      <dgm:prSet phldr="0" custT="1"/>
      <dgm:spPr/>
      <dgm:t>
        <a:bodyPr/>
        <a:lstStyle/>
        <a:p>
          <a:pPr rtl="0"/>
          <a:r>
            <a:rPr lang="en-US" sz="2000" b="0">
              <a:latin typeface="Twinkl" panose="020B0604020202020204"/>
            </a:rPr>
            <a:t>Lack of financial resources</a:t>
          </a:r>
        </a:p>
      </dgm:t>
    </dgm:pt>
    <dgm:pt modelId="{BC287D78-ADE3-4E87-AA64-42D4B22D1E05}" type="parTrans" cxnId="{C6D903DF-242B-4DCB-BC31-82B0F596D4B6}">
      <dgm:prSet/>
      <dgm:spPr/>
      <dgm:t>
        <a:bodyPr/>
        <a:lstStyle/>
        <a:p>
          <a:endParaRPr lang="es-MX" sz="3200"/>
        </a:p>
      </dgm:t>
    </dgm:pt>
    <dgm:pt modelId="{3B3140C2-02C7-4607-BDEA-8C3CB65559D6}" type="sibTrans" cxnId="{C6D903DF-242B-4DCB-BC31-82B0F596D4B6}">
      <dgm:prSet/>
      <dgm:spPr/>
      <dgm:t>
        <a:bodyPr/>
        <a:lstStyle/>
        <a:p>
          <a:endParaRPr lang="es-MX" sz="3200"/>
        </a:p>
      </dgm:t>
    </dgm:pt>
    <dgm:pt modelId="{2EE0E374-A006-45CC-B644-6F5F64423F88}">
      <dgm:prSet phldr="0" custT="1"/>
      <dgm:spPr/>
      <dgm:t>
        <a:bodyPr/>
        <a:lstStyle/>
        <a:p>
          <a:pPr rtl="0"/>
          <a:r>
            <a:rPr lang="en-US" sz="2000" b="0">
              <a:latin typeface="Twinkl" panose="020B0604020202020204"/>
            </a:rPr>
            <a:t>Lack of support</a:t>
          </a:r>
        </a:p>
      </dgm:t>
    </dgm:pt>
    <dgm:pt modelId="{78C1588B-6885-44EA-A213-AB433A2CE4A0}" type="parTrans" cxnId="{F9E7E01D-6B90-4F0B-B706-AE736BE75812}">
      <dgm:prSet/>
      <dgm:spPr/>
      <dgm:t>
        <a:bodyPr/>
        <a:lstStyle/>
        <a:p>
          <a:endParaRPr lang="es-MX" sz="3200"/>
        </a:p>
      </dgm:t>
    </dgm:pt>
    <dgm:pt modelId="{4087DA23-8798-44E3-B679-C2B11CD83819}" type="sibTrans" cxnId="{F9E7E01D-6B90-4F0B-B706-AE736BE75812}">
      <dgm:prSet/>
      <dgm:spPr/>
      <dgm:t>
        <a:bodyPr/>
        <a:lstStyle/>
        <a:p>
          <a:endParaRPr lang="es-MX" sz="3200"/>
        </a:p>
      </dgm:t>
    </dgm:pt>
    <dgm:pt modelId="{9EC0D2A3-678B-4108-A404-1F977C2F5D49}">
      <dgm:prSet phldr="0" custT="1"/>
      <dgm:spPr/>
      <dgm:t>
        <a:bodyPr/>
        <a:lstStyle/>
        <a:p>
          <a:pPr rtl="0"/>
          <a:r>
            <a:rPr lang="en-US" sz="2000" b="0">
              <a:latin typeface="Twinkl" panose="020B0604020202020204"/>
            </a:rPr>
            <a:t> Lack of skills/knowledge to do exercise /cooking</a:t>
          </a:r>
        </a:p>
      </dgm:t>
    </dgm:pt>
    <dgm:pt modelId="{3C0B01A1-1137-41F1-927F-F7B5F3B8E240}" type="parTrans" cxnId="{11EFD99A-C923-42CD-92AE-4C4DBC077675}">
      <dgm:prSet/>
      <dgm:spPr/>
      <dgm:t>
        <a:bodyPr/>
        <a:lstStyle/>
        <a:p>
          <a:endParaRPr lang="es-MX" sz="3200"/>
        </a:p>
      </dgm:t>
    </dgm:pt>
    <dgm:pt modelId="{AE2765FF-7E0D-4156-AC82-BB1D31D737E6}" type="sibTrans" cxnId="{11EFD99A-C923-42CD-92AE-4C4DBC077675}">
      <dgm:prSet/>
      <dgm:spPr/>
      <dgm:t>
        <a:bodyPr/>
        <a:lstStyle/>
        <a:p>
          <a:endParaRPr lang="es-MX" sz="3200"/>
        </a:p>
      </dgm:t>
    </dgm:pt>
    <dgm:pt modelId="{E28A2018-775E-4F5D-A984-D1C09ECD69A3}">
      <dgm:prSet custT="1"/>
      <dgm:spPr/>
      <dgm:t>
        <a:bodyPr/>
        <a:lstStyle/>
        <a:p>
          <a:r>
            <a:rPr lang="en-US" sz="2000" b="0">
              <a:latin typeface="Twinkl" panose="020B0604020202020204"/>
            </a:rPr>
            <a:t>Culture</a:t>
          </a:r>
          <a:endParaRPr lang="es-MX" sz="2000" b="0">
            <a:latin typeface="Twinkl" panose="020B0604020202020204"/>
          </a:endParaRPr>
        </a:p>
      </dgm:t>
    </dgm:pt>
    <dgm:pt modelId="{06BF9E94-3E21-4646-8D84-F77F33FAFB98}" type="parTrans" cxnId="{737091B7-79B7-4596-8B04-D10227F33B8C}">
      <dgm:prSet/>
      <dgm:spPr/>
      <dgm:t>
        <a:bodyPr/>
        <a:lstStyle/>
        <a:p>
          <a:endParaRPr lang="es-MX" sz="3200"/>
        </a:p>
      </dgm:t>
    </dgm:pt>
    <dgm:pt modelId="{53172EA8-9DFF-445D-B948-D6083ECF1EFF}" type="sibTrans" cxnId="{737091B7-79B7-4596-8B04-D10227F33B8C}">
      <dgm:prSet/>
      <dgm:spPr/>
      <dgm:t>
        <a:bodyPr/>
        <a:lstStyle/>
        <a:p>
          <a:endParaRPr lang="es-MX" sz="3200"/>
        </a:p>
      </dgm:t>
    </dgm:pt>
    <dgm:pt modelId="{48F5E038-B041-4F9C-9C9F-501F503C101A}">
      <dgm:prSet phldr="0" custT="1"/>
      <dgm:spPr/>
      <dgm:t>
        <a:bodyPr/>
        <a:lstStyle/>
        <a:p>
          <a:pPr rtl="0"/>
          <a:r>
            <a:rPr lang="en-US" sz="2000" b="0">
              <a:latin typeface="Twinkl" panose="020B0604020202020204"/>
            </a:rPr>
            <a:t>Portion sizes</a:t>
          </a:r>
        </a:p>
      </dgm:t>
    </dgm:pt>
    <dgm:pt modelId="{0068A041-049D-4F5F-860E-9BDEC1AED603}" type="parTrans" cxnId="{5CBB39EC-4BA3-4661-BE20-0937EEA89442}">
      <dgm:prSet/>
      <dgm:spPr/>
      <dgm:t>
        <a:bodyPr/>
        <a:lstStyle/>
        <a:p>
          <a:endParaRPr lang="es-MX" sz="3200"/>
        </a:p>
      </dgm:t>
    </dgm:pt>
    <dgm:pt modelId="{D07C4316-AF07-4F1B-88D6-7BF04DA09FCD}" type="sibTrans" cxnId="{5CBB39EC-4BA3-4661-BE20-0937EEA89442}">
      <dgm:prSet/>
      <dgm:spPr/>
      <dgm:t>
        <a:bodyPr/>
        <a:lstStyle/>
        <a:p>
          <a:endParaRPr lang="es-MX" sz="3200"/>
        </a:p>
      </dgm:t>
    </dgm:pt>
    <dgm:pt modelId="{2F4E7919-3D3A-4DF2-BA71-53892BA73F7D}">
      <dgm:prSet phldr="0" custT="1"/>
      <dgm:spPr/>
      <dgm:t>
        <a:bodyPr/>
        <a:lstStyle/>
        <a:p>
          <a:pPr rtl="0"/>
          <a:r>
            <a:rPr lang="en-US" sz="2000" b="0">
              <a:latin typeface="Twinkl" panose="020B0604020202020204"/>
            </a:rPr>
            <a:t>Eating out</a:t>
          </a:r>
        </a:p>
      </dgm:t>
    </dgm:pt>
    <dgm:pt modelId="{33431755-E130-42F6-BBD1-9B3C4378B6E5}" type="parTrans" cxnId="{7D186DDC-7F27-4B26-BF13-590DB5A0531B}">
      <dgm:prSet/>
      <dgm:spPr/>
      <dgm:t>
        <a:bodyPr/>
        <a:lstStyle/>
        <a:p>
          <a:endParaRPr lang="es-MX" sz="3200"/>
        </a:p>
      </dgm:t>
    </dgm:pt>
    <dgm:pt modelId="{6DD00578-CA5C-4322-884B-AA722CEAA395}" type="sibTrans" cxnId="{7D186DDC-7F27-4B26-BF13-590DB5A0531B}">
      <dgm:prSet/>
      <dgm:spPr/>
      <dgm:t>
        <a:bodyPr/>
        <a:lstStyle/>
        <a:p>
          <a:endParaRPr lang="es-MX" sz="3200"/>
        </a:p>
      </dgm:t>
    </dgm:pt>
    <dgm:pt modelId="{FA803E78-8409-4ED7-836E-248DBA4767CC}">
      <dgm:prSet phldr="0" custT="1"/>
      <dgm:spPr/>
      <dgm:t>
        <a:bodyPr/>
        <a:lstStyle/>
        <a:p>
          <a:pPr rtl="0"/>
          <a:r>
            <a:rPr lang="en-US" sz="2000" b="0">
              <a:latin typeface="Twinkl" panose="020B0604020202020204"/>
            </a:rPr>
            <a:t>Lack of access</a:t>
          </a:r>
        </a:p>
      </dgm:t>
    </dgm:pt>
    <dgm:pt modelId="{697905F0-B998-4C60-AB97-6DFC9F4850A9}" type="parTrans" cxnId="{9EF5E84D-F3EA-4ED4-BD95-A87D4AAEE954}">
      <dgm:prSet/>
      <dgm:spPr/>
      <dgm:t>
        <a:bodyPr/>
        <a:lstStyle/>
        <a:p>
          <a:endParaRPr lang="es-MX" sz="3200"/>
        </a:p>
      </dgm:t>
    </dgm:pt>
    <dgm:pt modelId="{3598BD11-30CB-4DBC-A0B5-7A8DACD860CA}" type="sibTrans" cxnId="{9EF5E84D-F3EA-4ED4-BD95-A87D4AAEE954}">
      <dgm:prSet/>
      <dgm:spPr/>
      <dgm:t>
        <a:bodyPr/>
        <a:lstStyle/>
        <a:p>
          <a:endParaRPr lang="es-MX" sz="3200"/>
        </a:p>
      </dgm:t>
    </dgm:pt>
    <dgm:pt modelId="{64C5F077-C006-4D8F-9C2E-E60FB6078071}">
      <dgm:prSet/>
      <dgm:spPr/>
      <dgm:t>
        <a:bodyPr/>
        <a:lstStyle/>
        <a:p>
          <a:r>
            <a:rPr lang="en-US" b="0">
              <a:latin typeface="Twinkl" panose="020B0604020202020204"/>
            </a:rPr>
            <a:t>Depression/anxiety</a:t>
          </a:r>
        </a:p>
      </dgm:t>
    </dgm:pt>
    <dgm:pt modelId="{38676A58-6EC6-41A7-822A-4B00FD1C4DA6}" type="parTrans" cxnId="{427DED26-932F-42B8-AC7A-D56C63BE9279}">
      <dgm:prSet/>
      <dgm:spPr/>
      <dgm:t>
        <a:bodyPr/>
        <a:lstStyle/>
        <a:p>
          <a:endParaRPr lang="es-MX"/>
        </a:p>
      </dgm:t>
    </dgm:pt>
    <dgm:pt modelId="{55D7F573-8B7A-4731-BCAC-6E5D198C99B5}" type="sibTrans" cxnId="{427DED26-932F-42B8-AC7A-D56C63BE9279}">
      <dgm:prSet/>
      <dgm:spPr/>
      <dgm:t>
        <a:bodyPr/>
        <a:lstStyle/>
        <a:p>
          <a:endParaRPr lang="es-MX"/>
        </a:p>
      </dgm:t>
    </dgm:pt>
    <dgm:pt modelId="{47C864A6-B0DF-4976-86CD-2349C3209C47}" type="pres">
      <dgm:prSet presAssocID="{E80EF44C-DE96-4105-8CF1-A3A9B4D4769C}" presName="diagram" presStyleCnt="0">
        <dgm:presLayoutVars>
          <dgm:dir/>
          <dgm:resizeHandles val="exact"/>
        </dgm:presLayoutVars>
      </dgm:prSet>
      <dgm:spPr/>
    </dgm:pt>
    <dgm:pt modelId="{BF0C31F4-3DEA-49C7-B749-1A544C22094A}" type="pres">
      <dgm:prSet presAssocID="{F060839B-13DC-46AB-BDB6-6DBBEF01BACF}" presName="node" presStyleLbl="node1" presStyleIdx="0" presStyleCnt="12">
        <dgm:presLayoutVars>
          <dgm:bulletEnabled val="1"/>
        </dgm:presLayoutVars>
      </dgm:prSet>
      <dgm:spPr/>
    </dgm:pt>
    <dgm:pt modelId="{D7743149-B793-449B-80AB-4514117AA99A}" type="pres">
      <dgm:prSet presAssocID="{C8E0FC5E-12FC-43B9-B4E5-064060AA1397}" presName="sibTrans" presStyleCnt="0"/>
      <dgm:spPr/>
    </dgm:pt>
    <dgm:pt modelId="{73BE89FE-FC39-4F40-930A-CCA68A2B72B9}" type="pres">
      <dgm:prSet presAssocID="{06FC5B13-FC1D-4C26-84D1-58D5C019CD2F}" presName="node" presStyleLbl="node1" presStyleIdx="1" presStyleCnt="12">
        <dgm:presLayoutVars>
          <dgm:bulletEnabled val="1"/>
        </dgm:presLayoutVars>
      </dgm:prSet>
      <dgm:spPr/>
    </dgm:pt>
    <dgm:pt modelId="{D7A43BCA-9344-4DC3-961C-6CD3439FBD21}" type="pres">
      <dgm:prSet presAssocID="{5EFA9B20-17E4-4DA6-A581-565EC14E9285}" presName="sibTrans" presStyleCnt="0"/>
      <dgm:spPr/>
    </dgm:pt>
    <dgm:pt modelId="{B4F87672-9B2B-482C-B334-4BA999C28D08}" type="pres">
      <dgm:prSet presAssocID="{B67BF72D-51CE-4944-88D0-D5349B4011AE}" presName="node" presStyleLbl="node1" presStyleIdx="2" presStyleCnt="12">
        <dgm:presLayoutVars>
          <dgm:bulletEnabled val="1"/>
        </dgm:presLayoutVars>
      </dgm:prSet>
      <dgm:spPr/>
    </dgm:pt>
    <dgm:pt modelId="{1A773D49-9A2F-44EE-80F3-18E62CB5C3C4}" type="pres">
      <dgm:prSet presAssocID="{F94183A3-01C9-4A71-A53C-1FB09CC68A4C}" presName="sibTrans" presStyleCnt="0"/>
      <dgm:spPr/>
    </dgm:pt>
    <dgm:pt modelId="{E588868C-BE1B-43E1-9EFD-B1E84AE93720}" type="pres">
      <dgm:prSet presAssocID="{981AB350-C3EC-4B6D-9233-01A7F201975D}" presName="node" presStyleLbl="node1" presStyleIdx="3" presStyleCnt="12">
        <dgm:presLayoutVars>
          <dgm:bulletEnabled val="1"/>
        </dgm:presLayoutVars>
      </dgm:prSet>
      <dgm:spPr/>
    </dgm:pt>
    <dgm:pt modelId="{4E4086A2-7676-47E4-BF37-8DDEE1AB63EB}" type="pres">
      <dgm:prSet presAssocID="{BC25875C-73D8-4A7D-BB20-18F040C4C498}" presName="sibTrans" presStyleCnt="0"/>
      <dgm:spPr/>
    </dgm:pt>
    <dgm:pt modelId="{641E71D9-B43A-4D26-BE38-F98841FFC569}" type="pres">
      <dgm:prSet presAssocID="{5692E63B-1A57-436A-BC7D-68FA307F2038}" presName="node" presStyleLbl="node1" presStyleIdx="4" presStyleCnt="12">
        <dgm:presLayoutVars>
          <dgm:bulletEnabled val="1"/>
        </dgm:presLayoutVars>
      </dgm:prSet>
      <dgm:spPr/>
    </dgm:pt>
    <dgm:pt modelId="{07798B35-0692-4543-AF26-F760AEDB7195}" type="pres">
      <dgm:prSet presAssocID="{3B3140C2-02C7-4607-BDEA-8C3CB65559D6}" presName="sibTrans" presStyleCnt="0"/>
      <dgm:spPr/>
    </dgm:pt>
    <dgm:pt modelId="{1E3FDFEB-BC43-4B6A-8A7A-7142B8C55C85}" type="pres">
      <dgm:prSet presAssocID="{2EE0E374-A006-45CC-B644-6F5F64423F88}" presName="node" presStyleLbl="node1" presStyleIdx="5" presStyleCnt="12">
        <dgm:presLayoutVars>
          <dgm:bulletEnabled val="1"/>
        </dgm:presLayoutVars>
      </dgm:prSet>
      <dgm:spPr/>
    </dgm:pt>
    <dgm:pt modelId="{115DF9D1-BB7D-4C7D-866D-08C1BA1ADB59}" type="pres">
      <dgm:prSet presAssocID="{4087DA23-8798-44E3-B679-C2B11CD83819}" presName="sibTrans" presStyleCnt="0"/>
      <dgm:spPr/>
    </dgm:pt>
    <dgm:pt modelId="{60307684-976B-4BB0-819C-2B61839DECEC}" type="pres">
      <dgm:prSet presAssocID="{9EC0D2A3-678B-4108-A404-1F977C2F5D49}" presName="node" presStyleLbl="node1" presStyleIdx="6" presStyleCnt="12">
        <dgm:presLayoutVars>
          <dgm:bulletEnabled val="1"/>
        </dgm:presLayoutVars>
      </dgm:prSet>
      <dgm:spPr/>
    </dgm:pt>
    <dgm:pt modelId="{43C9C086-38DD-4DE1-B0E0-89CB5C5EC813}" type="pres">
      <dgm:prSet presAssocID="{AE2765FF-7E0D-4156-AC82-BB1D31D737E6}" presName="sibTrans" presStyleCnt="0"/>
      <dgm:spPr/>
    </dgm:pt>
    <dgm:pt modelId="{B32266BF-F505-4FD4-BDFA-5EEF83245852}" type="pres">
      <dgm:prSet presAssocID="{E28A2018-775E-4F5D-A984-D1C09ECD69A3}" presName="node" presStyleLbl="node1" presStyleIdx="7" presStyleCnt="12">
        <dgm:presLayoutVars>
          <dgm:bulletEnabled val="1"/>
        </dgm:presLayoutVars>
      </dgm:prSet>
      <dgm:spPr/>
    </dgm:pt>
    <dgm:pt modelId="{EB9295D5-DA5F-4C04-8360-936CCF4368C6}" type="pres">
      <dgm:prSet presAssocID="{53172EA8-9DFF-445D-B948-D6083ECF1EFF}" presName="sibTrans" presStyleCnt="0"/>
      <dgm:spPr/>
    </dgm:pt>
    <dgm:pt modelId="{8D1ABC1A-A4D1-478C-B682-050524E4ADCB}" type="pres">
      <dgm:prSet presAssocID="{48F5E038-B041-4F9C-9C9F-501F503C101A}" presName="node" presStyleLbl="node1" presStyleIdx="8" presStyleCnt="12">
        <dgm:presLayoutVars>
          <dgm:bulletEnabled val="1"/>
        </dgm:presLayoutVars>
      </dgm:prSet>
      <dgm:spPr/>
    </dgm:pt>
    <dgm:pt modelId="{B48CB4DA-3885-435F-A3E6-1A77EC1DDD86}" type="pres">
      <dgm:prSet presAssocID="{D07C4316-AF07-4F1B-88D6-7BF04DA09FCD}" presName="sibTrans" presStyleCnt="0"/>
      <dgm:spPr/>
    </dgm:pt>
    <dgm:pt modelId="{EF154860-A63F-4B7F-ADBE-AD2432D5B26B}" type="pres">
      <dgm:prSet presAssocID="{2F4E7919-3D3A-4DF2-BA71-53892BA73F7D}" presName="node" presStyleLbl="node1" presStyleIdx="9" presStyleCnt="12">
        <dgm:presLayoutVars>
          <dgm:bulletEnabled val="1"/>
        </dgm:presLayoutVars>
      </dgm:prSet>
      <dgm:spPr/>
    </dgm:pt>
    <dgm:pt modelId="{4F4DE0D5-1F65-4333-BDB6-1EDCDA5E2329}" type="pres">
      <dgm:prSet presAssocID="{6DD00578-CA5C-4322-884B-AA722CEAA395}" presName="sibTrans" presStyleCnt="0"/>
      <dgm:spPr/>
    </dgm:pt>
    <dgm:pt modelId="{8C0F6040-0B75-4535-A004-A88C9236B36F}" type="pres">
      <dgm:prSet presAssocID="{FA803E78-8409-4ED7-836E-248DBA4767CC}" presName="node" presStyleLbl="node1" presStyleIdx="10" presStyleCnt="12">
        <dgm:presLayoutVars>
          <dgm:bulletEnabled val="1"/>
        </dgm:presLayoutVars>
      </dgm:prSet>
      <dgm:spPr/>
    </dgm:pt>
    <dgm:pt modelId="{FE735B81-EFFF-4D41-B3B6-40FE215EBBFF}" type="pres">
      <dgm:prSet presAssocID="{3598BD11-30CB-4DBC-A0B5-7A8DACD860CA}" presName="sibTrans" presStyleCnt="0"/>
      <dgm:spPr/>
    </dgm:pt>
    <dgm:pt modelId="{2B8B0410-FE07-4EAF-9107-859F74418072}" type="pres">
      <dgm:prSet presAssocID="{64C5F077-C006-4D8F-9C2E-E60FB6078071}" presName="node" presStyleLbl="node1" presStyleIdx="11" presStyleCnt="12">
        <dgm:presLayoutVars>
          <dgm:bulletEnabled val="1"/>
        </dgm:presLayoutVars>
      </dgm:prSet>
      <dgm:spPr/>
    </dgm:pt>
  </dgm:ptLst>
  <dgm:cxnLst>
    <dgm:cxn modelId="{CBB97F08-FD41-4FD2-8F10-2C5905C3FFA2}" srcId="{E80EF44C-DE96-4105-8CF1-A3A9B4D4769C}" destId="{F060839B-13DC-46AB-BDB6-6DBBEF01BACF}" srcOrd="0" destOrd="0" parTransId="{C6876464-523F-4C76-89C4-9D85A13969F1}" sibTransId="{C8E0FC5E-12FC-43B9-B4E5-064060AA1397}"/>
    <dgm:cxn modelId="{45C8A115-6F00-4CED-88DF-30552ACD98C8}" srcId="{E80EF44C-DE96-4105-8CF1-A3A9B4D4769C}" destId="{06FC5B13-FC1D-4C26-84D1-58D5C019CD2F}" srcOrd="1" destOrd="0" parTransId="{372F95EF-1FF2-4A90-BD9B-477A4B86435C}" sibTransId="{5EFA9B20-17E4-4DA6-A581-565EC14E9285}"/>
    <dgm:cxn modelId="{F9E7E01D-6B90-4F0B-B706-AE736BE75812}" srcId="{E80EF44C-DE96-4105-8CF1-A3A9B4D4769C}" destId="{2EE0E374-A006-45CC-B644-6F5F64423F88}" srcOrd="5" destOrd="0" parTransId="{78C1588B-6885-44EA-A213-AB433A2CE4A0}" sibTransId="{4087DA23-8798-44E3-B679-C2B11CD83819}"/>
    <dgm:cxn modelId="{4710F11D-C7D1-4358-8555-E03D9FA40E07}" srcId="{E80EF44C-DE96-4105-8CF1-A3A9B4D4769C}" destId="{981AB350-C3EC-4B6D-9233-01A7F201975D}" srcOrd="3" destOrd="0" parTransId="{DF1BD15E-5F57-4C55-94C6-781146A0635D}" sibTransId="{BC25875C-73D8-4A7D-BB20-18F040C4C498}"/>
    <dgm:cxn modelId="{427DED26-932F-42B8-AC7A-D56C63BE9279}" srcId="{E80EF44C-DE96-4105-8CF1-A3A9B4D4769C}" destId="{64C5F077-C006-4D8F-9C2E-E60FB6078071}" srcOrd="11" destOrd="0" parTransId="{38676A58-6EC6-41A7-822A-4B00FD1C4DA6}" sibTransId="{55D7F573-8B7A-4731-BCAC-6E5D198C99B5}"/>
    <dgm:cxn modelId="{FB8EE528-2836-4DF7-A7C2-87A7CF7CD5B2}" srcId="{E80EF44C-DE96-4105-8CF1-A3A9B4D4769C}" destId="{B67BF72D-51CE-4944-88D0-D5349B4011AE}" srcOrd="2" destOrd="0" parTransId="{E6E7E90C-708E-41ED-A44C-453D850C7BF5}" sibTransId="{F94183A3-01C9-4A71-A53C-1FB09CC68A4C}"/>
    <dgm:cxn modelId="{9C12352F-2905-410A-8399-BF8D43361ECB}" type="presOf" srcId="{981AB350-C3EC-4B6D-9233-01A7F201975D}" destId="{E588868C-BE1B-43E1-9EFD-B1E84AE93720}" srcOrd="0" destOrd="0" presId="urn:microsoft.com/office/officeart/2005/8/layout/default"/>
    <dgm:cxn modelId="{596C663A-EE95-4DB5-9D28-E6935ED8597A}" type="presOf" srcId="{B67BF72D-51CE-4944-88D0-D5349B4011AE}" destId="{B4F87672-9B2B-482C-B334-4BA999C28D08}" srcOrd="0" destOrd="0" presId="urn:microsoft.com/office/officeart/2005/8/layout/default"/>
    <dgm:cxn modelId="{5972DB5B-963C-4B29-BC92-9C640D4EE582}" type="presOf" srcId="{F060839B-13DC-46AB-BDB6-6DBBEF01BACF}" destId="{BF0C31F4-3DEA-49C7-B749-1A544C22094A}" srcOrd="0" destOrd="0" presId="urn:microsoft.com/office/officeart/2005/8/layout/default"/>
    <dgm:cxn modelId="{4B9C6941-5B3C-49EA-A3BB-F24CBE4D8632}" type="presOf" srcId="{06FC5B13-FC1D-4C26-84D1-58D5C019CD2F}" destId="{73BE89FE-FC39-4F40-930A-CCA68A2B72B9}" srcOrd="0" destOrd="0" presId="urn:microsoft.com/office/officeart/2005/8/layout/default"/>
    <dgm:cxn modelId="{9EF5E84D-F3EA-4ED4-BD95-A87D4AAEE954}" srcId="{E80EF44C-DE96-4105-8CF1-A3A9B4D4769C}" destId="{FA803E78-8409-4ED7-836E-248DBA4767CC}" srcOrd="10" destOrd="0" parTransId="{697905F0-B998-4C60-AB97-6DFC9F4850A9}" sibTransId="{3598BD11-30CB-4DBC-A0B5-7A8DACD860CA}"/>
    <dgm:cxn modelId="{161F9352-8270-43BD-BB35-8E96884542CE}" type="presOf" srcId="{FA803E78-8409-4ED7-836E-248DBA4767CC}" destId="{8C0F6040-0B75-4535-A004-A88C9236B36F}" srcOrd="0" destOrd="0" presId="urn:microsoft.com/office/officeart/2005/8/layout/default"/>
    <dgm:cxn modelId="{6757CD74-FC22-4DB7-BF8F-4EF45A726280}" type="presOf" srcId="{5692E63B-1A57-436A-BC7D-68FA307F2038}" destId="{641E71D9-B43A-4D26-BE38-F98841FFC569}" srcOrd="0" destOrd="0" presId="urn:microsoft.com/office/officeart/2005/8/layout/default"/>
    <dgm:cxn modelId="{BED7A38B-B62F-4905-BC35-9B6967022745}" type="presOf" srcId="{E80EF44C-DE96-4105-8CF1-A3A9B4D4769C}" destId="{47C864A6-B0DF-4976-86CD-2349C3209C47}" srcOrd="0" destOrd="0" presId="urn:microsoft.com/office/officeart/2005/8/layout/default"/>
    <dgm:cxn modelId="{C49BAD91-E852-4DCF-BF93-26B8301396FA}" type="presOf" srcId="{48F5E038-B041-4F9C-9C9F-501F503C101A}" destId="{8D1ABC1A-A4D1-478C-B682-050524E4ADCB}" srcOrd="0" destOrd="0" presId="urn:microsoft.com/office/officeart/2005/8/layout/default"/>
    <dgm:cxn modelId="{11EFD99A-C923-42CD-92AE-4C4DBC077675}" srcId="{E80EF44C-DE96-4105-8CF1-A3A9B4D4769C}" destId="{9EC0D2A3-678B-4108-A404-1F977C2F5D49}" srcOrd="6" destOrd="0" parTransId="{3C0B01A1-1137-41F1-927F-F7B5F3B8E240}" sibTransId="{AE2765FF-7E0D-4156-AC82-BB1D31D737E6}"/>
    <dgm:cxn modelId="{7E3E2BAD-4080-4FA9-AD2D-E2950B89A4D3}" type="presOf" srcId="{E28A2018-775E-4F5D-A984-D1C09ECD69A3}" destId="{B32266BF-F505-4FD4-BDFA-5EEF83245852}" srcOrd="0" destOrd="0" presId="urn:microsoft.com/office/officeart/2005/8/layout/default"/>
    <dgm:cxn modelId="{737091B7-79B7-4596-8B04-D10227F33B8C}" srcId="{E80EF44C-DE96-4105-8CF1-A3A9B4D4769C}" destId="{E28A2018-775E-4F5D-A984-D1C09ECD69A3}" srcOrd="7" destOrd="0" parTransId="{06BF9E94-3E21-4646-8D84-F77F33FAFB98}" sibTransId="{53172EA8-9DFF-445D-B948-D6083ECF1EFF}"/>
    <dgm:cxn modelId="{C110A1D5-0FB3-4224-9581-82E73A5722F6}" type="presOf" srcId="{64C5F077-C006-4D8F-9C2E-E60FB6078071}" destId="{2B8B0410-FE07-4EAF-9107-859F74418072}" srcOrd="0" destOrd="0" presId="urn:microsoft.com/office/officeart/2005/8/layout/default"/>
    <dgm:cxn modelId="{D70AE0D6-E98E-4992-A4F0-DD7002B728C7}" type="presOf" srcId="{2F4E7919-3D3A-4DF2-BA71-53892BA73F7D}" destId="{EF154860-A63F-4B7F-ADBE-AD2432D5B26B}" srcOrd="0" destOrd="0" presId="urn:microsoft.com/office/officeart/2005/8/layout/default"/>
    <dgm:cxn modelId="{7D186DDC-7F27-4B26-BF13-590DB5A0531B}" srcId="{E80EF44C-DE96-4105-8CF1-A3A9B4D4769C}" destId="{2F4E7919-3D3A-4DF2-BA71-53892BA73F7D}" srcOrd="9" destOrd="0" parTransId="{33431755-E130-42F6-BBD1-9B3C4378B6E5}" sibTransId="{6DD00578-CA5C-4322-884B-AA722CEAA395}"/>
    <dgm:cxn modelId="{C6D903DF-242B-4DCB-BC31-82B0F596D4B6}" srcId="{E80EF44C-DE96-4105-8CF1-A3A9B4D4769C}" destId="{5692E63B-1A57-436A-BC7D-68FA307F2038}" srcOrd="4" destOrd="0" parTransId="{BC287D78-ADE3-4E87-AA64-42D4B22D1E05}" sibTransId="{3B3140C2-02C7-4607-BDEA-8C3CB65559D6}"/>
    <dgm:cxn modelId="{5CBB39EC-4BA3-4661-BE20-0937EEA89442}" srcId="{E80EF44C-DE96-4105-8CF1-A3A9B4D4769C}" destId="{48F5E038-B041-4F9C-9C9F-501F503C101A}" srcOrd="8" destOrd="0" parTransId="{0068A041-049D-4F5F-860E-9BDEC1AED603}" sibTransId="{D07C4316-AF07-4F1B-88D6-7BF04DA09FCD}"/>
    <dgm:cxn modelId="{04BFF7ED-FE11-4D6E-9BF2-C08E126300E6}" type="presOf" srcId="{9EC0D2A3-678B-4108-A404-1F977C2F5D49}" destId="{60307684-976B-4BB0-819C-2B61839DECEC}" srcOrd="0" destOrd="0" presId="urn:microsoft.com/office/officeart/2005/8/layout/default"/>
    <dgm:cxn modelId="{8E2607F5-A951-4A8D-826B-948ADFC06849}" type="presOf" srcId="{2EE0E374-A006-45CC-B644-6F5F64423F88}" destId="{1E3FDFEB-BC43-4B6A-8A7A-7142B8C55C85}" srcOrd="0" destOrd="0" presId="urn:microsoft.com/office/officeart/2005/8/layout/default"/>
    <dgm:cxn modelId="{B1769036-02A1-4705-BA8D-FE305F587705}" type="presParOf" srcId="{47C864A6-B0DF-4976-86CD-2349C3209C47}" destId="{BF0C31F4-3DEA-49C7-B749-1A544C22094A}" srcOrd="0" destOrd="0" presId="urn:microsoft.com/office/officeart/2005/8/layout/default"/>
    <dgm:cxn modelId="{9C980B28-BC05-48AA-BDEF-77CAC1087CCB}" type="presParOf" srcId="{47C864A6-B0DF-4976-86CD-2349C3209C47}" destId="{D7743149-B793-449B-80AB-4514117AA99A}" srcOrd="1" destOrd="0" presId="urn:microsoft.com/office/officeart/2005/8/layout/default"/>
    <dgm:cxn modelId="{98DF84C4-1B64-4ACA-A790-C6B8D79A881B}" type="presParOf" srcId="{47C864A6-B0DF-4976-86CD-2349C3209C47}" destId="{73BE89FE-FC39-4F40-930A-CCA68A2B72B9}" srcOrd="2" destOrd="0" presId="urn:microsoft.com/office/officeart/2005/8/layout/default"/>
    <dgm:cxn modelId="{346A7743-3B8A-4EC1-8504-9F0D57D80ABA}" type="presParOf" srcId="{47C864A6-B0DF-4976-86CD-2349C3209C47}" destId="{D7A43BCA-9344-4DC3-961C-6CD3439FBD21}" srcOrd="3" destOrd="0" presId="urn:microsoft.com/office/officeart/2005/8/layout/default"/>
    <dgm:cxn modelId="{F16CD7F0-0308-472B-96F3-4AE34D523616}" type="presParOf" srcId="{47C864A6-B0DF-4976-86CD-2349C3209C47}" destId="{B4F87672-9B2B-482C-B334-4BA999C28D08}" srcOrd="4" destOrd="0" presId="urn:microsoft.com/office/officeart/2005/8/layout/default"/>
    <dgm:cxn modelId="{CC3B3FCC-5CA0-487F-8B1F-3C68231D2285}" type="presParOf" srcId="{47C864A6-B0DF-4976-86CD-2349C3209C47}" destId="{1A773D49-9A2F-44EE-80F3-18E62CB5C3C4}" srcOrd="5" destOrd="0" presId="urn:microsoft.com/office/officeart/2005/8/layout/default"/>
    <dgm:cxn modelId="{CE984C2D-9437-4F78-9E34-AD10DDBC9AFB}" type="presParOf" srcId="{47C864A6-B0DF-4976-86CD-2349C3209C47}" destId="{E588868C-BE1B-43E1-9EFD-B1E84AE93720}" srcOrd="6" destOrd="0" presId="urn:microsoft.com/office/officeart/2005/8/layout/default"/>
    <dgm:cxn modelId="{CF996E16-B613-449B-8444-580600975831}" type="presParOf" srcId="{47C864A6-B0DF-4976-86CD-2349C3209C47}" destId="{4E4086A2-7676-47E4-BF37-8DDEE1AB63EB}" srcOrd="7" destOrd="0" presId="urn:microsoft.com/office/officeart/2005/8/layout/default"/>
    <dgm:cxn modelId="{9D596A7F-E2A8-4AE2-A1A6-4300BB5B3F3A}" type="presParOf" srcId="{47C864A6-B0DF-4976-86CD-2349C3209C47}" destId="{641E71D9-B43A-4D26-BE38-F98841FFC569}" srcOrd="8" destOrd="0" presId="urn:microsoft.com/office/officeart/2005/8/layout/default"/>
    <dgm:cxn modelId="{40F94915-A7A6-4A84-9EEE-03917E208CAC}" type="presParOf" srcId="{47C864A6-B0DF-4976-86CD-2349C3209C47}" destId="{07798B35-0692-4543-AF26-F760AEDB7195}" srcOrd="9" destOrd="0" presId="urn:microsoft.com/office/officeart/2005/8/layout/default"/>
    <dgm:cxn modelId="{F8D127D3-63C7-4CB4-8CA8-28F064D9C73D}" type="presParOf" srcId="{47C864A6-B0DF-4976-86CD-2349C3209C47}" destId="{1E3FDFEB-BC43-4B6A-8A7A-7142B8C55C85}" srcOrd="10" destOrd="0" presId="urn:microsoft.com/office/officeart/2005/8/layout/default"/>
    <dgm:cxn modelId="{AD53B1F6-49F1-4E9A-AA76-46286AEDCC43}" type="presParOf" srcId="{47C864A6-B0DF-4976-86CD-2349C3209C47}" destId="{115DF9D1-BB7D-4C7D-866D-08C1BA1ADB59}" srcOrd="11" destOrd="0" presId="urn:microsoft.com/office/officeart/2005/8/layout/default"/>
    <dgm:cxn modelId="{45F77B91-F835-4ACD-849E-6291471E16A4}" type="presParOf" srcId="{47C864A6-B0DF-4976-86CD-2349C3209C47}" destId="{60307684-976B-4BB0-819C-2B61839DECEC}" srcOrd="12" destOrd="0" presId="urn:microsoft.com/office/officeart/2005/8/layout/default"/>
    <dgm:cxn modelId="{B37B5024-618A-48A2-8C00-FE791A9F1ECB}" type="presParOf" srcId="{47C864A6-B0DF-4976-86CD-2349C3209C47}" destId="{43C9C086-38DD-4DE1-B0E0-89CB5C5EC813}" srcOrd="13" destOrd="0" presId="urn:microsoft.com/office/officeart/2005/8/layout/default"/>
    <dgm:cxn modelId="{0EE6AA12-5F5B-4A93-AD9F-F309908B1F25}" type="presParOf" srcId="{47C864A6-B0DF-4976-86CD-2349C3209C47}" destId="{B32266BF-F505-4FD4-BDFA-5EEF83245852}" srcOrd="14" destOrd="0" presId="urn:microsoft.com/office/officeart/2005/8/layout/default"/>
    <dgm:cxn modelId="{0841D49A-6CB3-4D4F-A733-87CF9F73FBDC}" type="presParOf" srcId="{47C864A6-B0DF-4976-86CD-2349C3209C47}" destId="{EB9295D5-DA5F-4C04-8360-936CCF4368C6}" srcOrd="15" destOrd="0" presId="urn:microsoft.com/office/officeart/2005/8/layout/default"/>
    <dgm:cxn modelId="{AB569AEE-9C85-4D46-9754-ACDD48E2EDB4}" type="presParOf" srcId="{47C864A6-B0DF-4976-86CD-2349C3209C47}" destId="{8D1ABC1A-A4D1-478C-B682-050524E4ADCB}" srcOrd="16" destOrd="0" presId="urn:microsoft.com/office/officeart/2005/8/layout/default"/>
    <dgm:cxn modelId="{38CAD204-0B04-488E-8B5E-DFB191E915D5}" type="presParOf" srcId="{47C864A6-B0DF-4976-86CD-2349C3209C47}" destId="{B48CB4DA-3885-435F-A3E6-1A77EC1DDD86}" srcOrd="17" destOrd="0" presId="urn:microsoft.com/office/officeart/2005/8/layout/default"/>
    <dgm:cxn modelId="{3E192DBA-6C3F-4F80-9F99-20449FF92200}" type="presParOf" srcId="{47C864A6-B0DF-4976-86CD-2349C3209C47}" destId="{EF154860-A63F-4B7F-ADBE-AD2432D5B26B}" srcOrd="18" destOrd="0" presId="urn:microsoft.com/office/officeart/2005/8/layout/default"/>
    <dgm:cxn modelId="{05A4EC20-0172-4513-AE9D-8C819DF66241}" type="presParOf" srcId="{47C864A6-B0DF-4976-86CD-2349C3209C47}" destId="{4F4DE0D5-1F65-4333-BDB6-1EDCDA5E2329}" srcOrd="19" destOrd="0" presId="urn:microsoft.com/office/officeart/2005/8/layout/default"/>
    <dgm:cxn modelId="{1A48F65F-DE6D-4013-81CA-35EC8FBFD2FE}" type="presParOf" srcId="{47C864A6-B0DF-4976-86CD-2349C3209C47}" destId="{8C0F6040-0B75-4535-A004-A88C9236B36F}" srcOrd="20" destOrd="0" presId="urn:microsoft.com/office/officeart/2005/8/layout/default"/>
    <dgm:cxn modelId="{BF78AE02-646F-43C7-BF85-2CF4557FDF6F}" type="presParOf" srcId="{47C864A6-B0DF-4976-86CD-2349C3209C47}" destId="{FE735B81-EFFF-4D41-B3B6-40FE215EBBFF}" srcOrd="21" destOrd="0" presId="urn:microsoft.com/office/officeart/2005/8/layout/default"/>
    <dgm:cxn modelId="{6F4AE9D5-25FC-4B47-8F18-978EABA2EB8B}" type="presParOf" srcId="{47C864A6-B0DF-4976-86CD-2349C3209C47}" destId="{2B8B0410-FE07-4EAF-9107-859F74418072}"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4CC32C-7608-4FF6-90DE-BAED7EB7EAE2}" type="doc">
      <dgm:prSet loTypeId="urn:microsoft.com/office/officeart/2005/8/layout/radial6" loCatId="cycle" qsTypeId="urn:microsoft.com/office/officeart/2005/8/quickstyle/simple3" qsCatId="simple" csTypeId="urn:microsoft.com/office/officeart/2005/8/colors/colorful1" csCatId="colorful" phldr="1"/>
      <dgm:spPr/>
      <dgm:t>
        <a:bodyPr/>
        <a:lstStyle/>
        <a:p>
          <a:endParaRPr lang="es-MX"/>
        </a:p>
      </dgm:t>
    </dgm:pt>
    <dgm:pt modelId="{0BDC5933-9496-4515-958D-EE099B142F70}">
      <dgm:prSet phldrT="[Text]" phldr="1" custT="1"/>
      <dgm:spPr/>
      <dgm:t>
        <a:bodyPr/>
        <a:lstStyle/>
        <a:p>
          <a:endParaRPr lang="es-MX" sz="4400"/>
        </a:p>
      </dgm:t>
    </dgm:pt>
    <dgm:pt modelId="{F430E03B-26D8-4897-B078-64CD4E368D20}" type="parTrans" cxnId="{EDFB2568-5C64-475E-AE02-0F024030857A}">
      <dgm:prSet/>
      <dgm:spPr/>
      <dgm:t>
        <a:bodyPr/>
        <a:lstStyle/>
        <a:p>
          <a:endParaRPr lang="es-MX" sz="2400"/>
        </a:p>
      </dgm:t>
    </dgm:pt>
    <dgm:pt modelId="{1F4AFC11-1C08-4CB5-B272-E1B2112404DC}" type="sibTrans" cxnId="{EDFB2568-5C64-475E-AE02-0F024030857A}">
      <dgm:prSet/>
      <dgm:spPr/>
      <dgm:t>
        <a:bodyPr/>
        <a:lstStyle/>
        <a:p>
          <a:endParaRPr lang="es-MX" sz="2400"/>
        </a:p>
      </dgm:t>
    </dgm:pt>
    <dgm:pt modelId="{74FAA145-83BE-4095-A8F2-0366C96BA050}">
      <dgm:prSet phldrT="[Text]" phldr="0" custT="1"/>
      <dgm:spPr/>
      <dgm:t>
        <a:bodyPr/>
        <a:lstStyle/>
        <a:p>
          <a:pPr rtl="0"/>
          <a:r>
            <a:rPr lang="en-US" sz="1800">
              <a:latin typeface="Trebuchet MS"/>
            </a:rPr>
            <a:t>Lose weight</a:t>
          </a:r>
          <a:endParaRPr lang="en-US" sz="1800"/>
        </a:p>
      </dgm:t>
    </dgm:pt>
    <dgm:pt modelId="{25C106DB-01F0-43A2-93CE-877F1480AA8D}" type="parTrans" cxnId="{4C153128-7EC8-4134-87D2-00DFCE3D7C87}">
      <dgm:prSet/>
      <dgm:spPr/>
      <dgm:t>
        <a:bodyPr/>
        <a:lstStyle/>
        <a:p>
          <a:endParaRPr lang="es-MX" sz="2400"/>
        </a:p>
      </dgm:t>
    </dgm:pt>
    <dgm:pt modelId="{58789148-B272-439F-97E0-290DD2BC9A07}" type="sibTrans" cxnId="{4C153128-7EC8-4134-87D2-00DFCE3D7C87}">
      <dgm:prSet/>
      <dgm:spPr/>
      <dgm:t>
        <a:bodyPr/>
        <a:lstStyle/>
        <a:p>
          <a:endParaRPr lang="es-MX" sz="2400"/>
        </a:p>
      </dgm:t>
    </dgm:pt>
    <dgm:pt modelId="{4C9B7C66-8769-4DE1-978D-DE11ECECD6E3}">
      <dgm:prSet phldrT="[Text]" phldr="0" custT="1"/>
      <dgm:spPr/>
      <dgm:t>
        <a:bodyPr/>
        <a:lstStyle/>
        <a:p>
          <a:r>
            <a:rPr lang="en-US" sz="1800">
              <a:latin typeface="Trebuchet MS"/>
            </a:rPr>
            <a:t>Grandchildren</a:t>
          </a:r>
          <a:endParaRPr lang="en-US" sz="1800"/>
        </a:p>
      </dgm:t>
    </dgm:pt>
    <dgm:pt modelId="{7185ACAB-212F-4990-9C76-EBCA9C12D209}" type="parTrans" cxnId="{5C585C09-E1A2-4A90-843D-5099918C8A3D}">
      <dgm:prSet/>
      <dgm:spPr/>
      <dgm:t>
        <a:bodyPr/>
        <a:lstStyle/>
        <a:p>
          <a:endParaRPr lang="es-MX" sz="2400"/>
        </a:p>
      </dgm:t>
    </dgm:pt>
    <dgm:pt modelId="{D499C365-A53C-4D62-8703-8BC2F2DADA95}" type="sibTrans" cxnId="{5C585C09-E1A2-4A90-843D-5099918C8A3D}">
      <dgm:prSet/>
      <dgm:spPr/>
      <dgm:t>
        <a:bodyPr/>
        <a:lstStyle/>
        <a:p>
          <a:endParaRPr lang="es-MX" sz="2400"/>
        </a:p>
      </dgm:t>
    </dgm:pt>
    <dgm:pt modelId="{14C60C4C-9E85-47C8-BAAE-08869571EFCD}">
      <dgm:prSet phldrT="[Text]" phldr="0" custT="1"/>
      <dgm:spPr/>
      <dgm:t>
        <a:bodyPr/>
        <a:lstStyle/>
        <a:p>
          <a:pPr rtl="0"/>
          <a:r>
            <a:rPr lang="en-US" sz="1800">
              <a:latin typeface="Trebuchet MS"/>
            </a:rPr>
            <a:t>To have better mood</a:t>
          </a:r>
          <a:endParaRPr lang="en-US" sz="1800"/>
        </a:p>
      </dgm:t>
    </dgm:pt>
    <dgm:pt modelId="{D84BD922-2B11-4F2F-990C-D76D9AECFAD7}" type="parTrans" cxnId="{42FC6175-212C-4D88-A526-E11CC79A4B85}">
      <dgm:prSet/>
      <dgm:spPr/>
      <dgm:t>
        <a:bodyPr/>
        <a:lstStyle/>
        <a:p>
          <a:endParaRPr lang="es-MX" sz="2400"/>
        </a:p>
      </dgm:t>
    </dgm:pt>
    <dgm:pt modelId="{CB60B0AC-FE1B-452D-AC07-9D8082A022EF}" type="sibTrans" cxnId="{42FC6175-212C-4D88-A526-E11CC79A4B85}">
      <dgm:prSet/>
      <dgm:spPr/>
      <dgm:t>
        <a:bodyPr/>
        <a:lstStyle/>
        <a:p>
          <a:endParaRPr lang="es-MX" sz="2400"/>
        </a:p>
      </dgm:t>
    </dgm:pt>
    <dgm:pt modelId="{AD3DC897-401B-43FC-9856-30EC537D182F}">
      <dgm:prSet phldrT="[Text]" phldr="0" custT="1"/>
      <dgm:spPr/>
      <dgm:t>
        <a:bodyPr/>
        <a:lstStyle/>
        <a:p>
          <a:pPr rtl="0"/>
          <a:r>
            <a:rPr lang="en-US" sz="1800">
              <a:latin typeface="Trebuchet MS"/>
            </a:rPr>
            <a:t>Diabetes control</a:t>
          </a:r>
          <a:endParaRPr lang="en-US" sz="1800"/>
        </a:p>
      </dgm:t>
    </dgm:pt>
    <dgm:pt modelId="{8376FB22-2760-4972-9E2B-DCE74FE6C89D}" type="parTrans" cxnId="{E13D57E3-DA75-43EF-B2D8-C6D75CFD09BB}">
      <dgm:prSet/>
      <dgm:spPr/>
      <dgm:t>
        <a:bodyPr/>
        <a:lstStyle/>
        <a:p>
          <a:endParaRPr lang="es-MX" sz="2400"/>
        </a:p>
      </dgm:t>
    </dgm:pt>
    <dgm:pt modelId="{34951210-1293-4EF8-B95A-6751CF9623B6}" type="sibTrans" cxnId="{E13D57E3-DA75-43EF-B2D8-C6D75CFD09BB}">
      <dgm:prSet/>
      <dgm:spPr/>
      <dgm:t>
        <a:bodyPr/>
        <a:lstStyle/>
        <a:p>
          <a:endParaRPr lang="es-MX" sz="2400"/>
        </a:p>
      </dgm:t>
    </dgm:pt>
    <dgm:pt modelId="{245CE646-68A5-4464-AC29-5B5A7CFF1033}">
      <dgm:prSet phldrT="[Text]" phldr="0" custT="1"/>
      <dgm:spPr/>
      <dgm:t>
        <a:bodyPr/>
        <a:lstStyle/>
        <a:p>
          <a:r>
            <a:rPr lang="en-US" sz="1800">
              <a:latin typeface="Trebuchet MS"/>
            </a:rPr>
            <a:t>Children</a:t>
          </a:r>
          <a:endParaRPr lang="en-US" sz="1800"/>
        </a:p>
      </dgm:t>
    </dgm:pt>
    <dgm:pt modelId="{55DDD9D9-7B87-4592-A5A0-7A05A811C119}" type="parTrans" cxnId="{16F608FB-2AF3-4807-B4B1-4E88E123EC8E}">
      <dgm:prSet/>
      <dgm:spPr/>
      <dgm:t>
        <a:bodyPr/>
        <a:lstStyle/>
        <a:p>
          <a:endParaRPr lang="es-MX" sz="2400"/>
        </a:p>
      </dgm:t>
    </dgm:pt>
    <dgm:pt modelId="{2620FB5C-1637-4F75-9EE6-AABB27C56922}" type="sibTrans" cxnId="{16F608FB-2AF3-4807-B4B1-4E88E123EC8E}">
      <dgm:prSet/>
      <dgm:spPr/>
      <dgm:t>
        <a:bodyPr/>
        <a:lstStyle/>
        <a:p>
          <a:endParaRPr lang="es-MX" sz="2400"/>
        </a:p>
      </dgm:t>
    </dgm:pt>
    <dgm:pt modelId="{2B1FF885-AF6E-4E4C-B56A-517D86DD8948}">
      <dgm:prSet phldrT="[Text]" phldr="0" custT="1"/>
      <dgm:spPr/>
      <dgm:t>
        <a:bodyPr/>
        <a:lstStyle/>
        <a:p>
          <a:pPr rtl="0"/>
          <a:r>
            <a:rPr lang="en-US" sz="1800">
              <a:latin typeface="Trebuchet MS"/>
            </a:rPr>
            <a:t>Heart protection</a:t>
          </a:r>
          <a:endParaRPr lang="en-US" sz="1800"/>
        </a:p>
      </dgm:t>
    </dgm:pt>
    <dgm:pt modelId="{F1BFDC31-46B7-4F55-8CDE-040777818F02}" type="parTrans" cxnId="{E57F6410-796C-465F-98E1-635619E5D50F}">
      <dgm:prSet/>
      <dgm:spPr/>
      <dgm:t>
        <a:bodyPr/>
        <a:lstStyle/>
        <a:p>
          <a:endParaRPr lang="es-MX" sz="2400"/>
        </a:p>
      </dgm:t>
    </dgm:pt>
    <dgm:pt modelId="{9540C264-5C8E-4FC2-9034-185DDB3CE1BE}" type="sibTrans" cxnId="{E57F6410-796C-465F-98E1-635619E5D50F}">
      <dgm:prSet/>
      <dgm:spPr/>
      <dgm:t>
        <a:bodyPr/>
        <a:lstStyle/>
        <a:p>
          <a:endParaRPr lang="es-MX" sz="2400"/>
        </a:p>
      </dgm:t>
    </dgm:pt>
    <dgm:pt modelId="{346889B8-6A48-49E2-926F-1F1F4D036471}">
      <dgm:prSet phldrT="[Text]" custT="1"/>
      <dgm:spPr/>
      <dgm:t>
        <a:bodyPr/>
        <a:lstStyle/>
        <a:p>
          <a:pPr rtl="0"/>
          <a:r>
            <a:rPr lang="en-US" sz="1800">
              <a:latin typeface="Trebuchet MS"/>
            </a:rPr>
            <a:t>Reduce stress</a:t>
          </a:r>
          <a:endParaRPr lang="en-US" sz="1800"/>
        </a:p>
      </dgm:t>
    </dgm:pt>
    <dgm:pt modelId="{F7E4A2BE-6973-4060-AE0C-AB30BF08F38E}" type="parTrans" cxnId="{4037820A-2301-489C-BE85-A2E17745D4B6}">
      <dgm:prSet/>
      <dgm:spPr/>
      <dgm:t>
        <a:bodyPr/>
        <a:lstStyle/>
        <a:p>
          <a:endParaRPr lang="es-MX" sz="2400"/>
        </a:p>
      </dgm:t>
    </dgm:pt>
    <dgm:pt modelId="{497FCA25-FC1B-4DB2-A89E-A9A2EC0B0661}" type="sibTrans" cxnId="{4037820A-2301-489C-BE85-A2E17745D4B6}">
      <dgm:prSet/>
      <dgm:spPr/>
      <dgm:t>
        <a:bodyPr/>
        <a:lstStyle/>
        <a:p>
          <a:endParaRPr lang="es-MX" sz="2400"/>
        </a:p>
      </dgm:t>
    </dgm:pt>
    <dgm:pt modelId="{B2B4B487-DBFB-46B4-9586-8320F1932A9E}">
      <dgm:prSet phldrT="[Text]" custT="1"/>
      <dgm:spPr/>
      <dgm:t>
        <a:bodyPr/>
        <a:lstStyle/>
        <a:p>
          <a:r>
            <a:rPr lang="en-US" sz="1800">
              <a:latin typeface="Trebuchet MS"/>
            </a:rPr>
            <a:t>Energy</a:t>
          </a:r>
          <a:endParaRPr lang="es-MX" sz="1800"/>
        </a:p>
      </dgm:t>
    </dgm:pt>
    <dgm:pt modelId="{DB213B7A-AA2B-4BF6-BF55-2E8714CDCA0E}" type="parTrans" cxnId="{2BCF4A8A-BB1A-418D-A7D0-64093014D589}">
      <dgm:prSet/>
      <dgm:spPr/>
      <dgm:t>
        <a:bodyPr/>
        <a:lstStyle/>
        <a:p>
          <a:endParaRPr lang="es-MX" sz="2400"/>
        </a:p>
      </dgm:t>
    </dgm:pt>
    <dgm:pt modelId="{9FB51758-B403-49DD-8676-D29CF48DD30B}" type="sibTrans" cxnId="{2BCF4A8A-BB1A-418D-A7D0-64093014D589}">
      <dgm:prSet/>
      <dgm:spPr/>
      <dgm:t>
        <a:bodyPr/>
        <a:lstStyle/>
        <a:p>
          <a:endParaRPr lang="es-MX" sz="2400"/>
        </a:p>
      </dgm:t>
    </dgm:pt>
    <dgm:pt modelId="{87757430-34D9-46B0-A7A9-3EC88C5F0445}">
      <dgm:prSet phldrT="[Text]" phldr="0" custT="1"/>
      <dgm:spPr/>
      <dgm:t>
        <a:bodyPr/>
        <a:lstStyle/>
        <a:p>
          <a:pPr rtl="0"/>
          <a:r>
            <a:rPr lang="en-US" sz="1600">
              <a:latin typeface="Trebuchet MS"/>
            </a:rPr>
            <a:t>Inmune system</a:t>
          </a:r>
          <a:endParaRPr lang="en-US" sz="1600"/>
        </a:p>
      </dgm:t>
    </dgm:pt>
    <dgm:pt modelId="{BC71DC45-405B-423E-BD47-930A764A5FF5}" type="parTrans" cxnId="{F6B1702E-9758-4111-B3D5-F33DD4FDD98E}">
      <dgm:prSet/>
      <dgm:spPr/>
      <dgm:t>
        <a:bodyPr/>
        <a:lstStyle/>
        <a:p>
          <a:endParaRPr lang="es-MX" sz="2400"/>
        </a:p>
      </dgm:t>
    </dgm:pt>
    <dgm:pt modelId="{F549D1A9-B4A1-4D95-A43B-214CA3E09720}" type="sibTrans" cxnId="{F6B1702E-9758-4111-B3D5-F33DD4FDD98E}">
      <dgm:prSet/>
      <dgm:spPr/>
      <dgm:t>
        <a:bodyPr/>
        <a:lstStyle/>
        <a:p>
          <a:endParaRPr lang="es-MX" sz="2400"/>
        </a:p>
      </dgm:t>
    </dgm:pt>
    <dgm:pt modelId="{BFA5982B-2040-4D2A-9390-C20CA1A6AF7E}" type="pres">
      <dgm:prSet presAssocID="{534CC32C-7608-4FF6-90DE-BAED7EB7EAE2}" presName="Name0" presStyleCnt="0">
        <dgm:presLayoutVars>
          <dgm:chMax val="1"/>
          <dgm:dir/>
          <dgm:animLvl val="ctr"/>
          <dgm:resizeHandles val="exact"/>
        </dgm:presLayoutVars>
      </dgm:prSet>
      <dgm:spPr/>
    </dgm:pt>
    <dgm:pt modelId="{EBFDD59D-CBE4-47EE-ACDF-DD059EAEC807}" type="pres">
      <dgm:prSet presAssocID="{0BDC5933-9496-4515-958D-EE099B142F70}" presName="centerShape" presStyleLbl="node0" presStyleIdx="0" presStyleCnt="1"/>
      <dgm:spPr/>
    </dgm:pt>
    <dgm:pt modelId="{A87BF7FA-AD69-487A-B304-FAB4C3EEDD26}" type="pres">
      <dgm:prSet presAssocID="{74FAA145-83BE-4095-A8F2-0366C96BA050}" presName="node" presStyleLbl="node1" presStyleIdx="0" presStyleCnt="9" custScaleX="126965" custScaleY="73369">
        <dgm:presLayoutVars>
          <dgm:bulletEnabled val="1"/>
        </dgm:presLayoutVars>
      </dgm:prSet>
      <dgm:spPr/>
    </dgm:pt>
    <dgm:pt modelId="{ECAEEAA3-76A3-4B9D-9E86-E688E72B6267}" type="pres">
      <dgm:prSet presAssocID="{74FAA145-83BE-4095-A8F2-0366C96BA050}" presName="dummy" presStyleCnt="0"/>
      <dgm:spPr/>
    </dgm:pt>
    <dgm:pt modelId="{F5F1FE46-75DD-4A43-B582-056E50A91BC5}" type="pres">
      <dgm:prSet presAssocID="{58789148-B272-439F-97E0-290DD2BC9A07}" presName="sibTrans" presStyleLbl="sibTrans2D1" presStyleIdx="0" presStyleCnt="9"/>
      <dgm:spPr/>
    </dgm:pt>
    <dgm:pt modelId="{9BC61951-C902-49EF-BB2D-8788CD4CFCA5}" type="pres">
      <dgm:prSet presAssocID="{4C9B7C66-8769-4DE1-978D-DE11ECECD6E3}" presName="node" presStyleLbl="node1" presStyleIdx="1" presStyleCnt="9" custScaleX="126965" custScaleY="73369">
        <dgm:presLayoutVars>
          <dgm:bulletEnabled val="1"/>
        </dgm:presLayoutVars>
      </dgm:prSet>
      <dgm:spPr/>
    </dgm:pt>
    <dgm:pt modelId="{0C46B9D5-0A5C-4F0E-A8D2-1D321DE71FFC}" type="pres">
      <dgm:prSet presAssocID="{4C9B7C66-8769-4DE1-978D-DE11ECECD6E3}" presName="dummy" presStyleCnt="0"/>
      <dgm:spPr/>
    </dgm:pt>
    <dgm:pt modelId="{2D432E46-8122-470E-AD3B-3F0753936DE1}" type="pres">
      <dgm:prSet presAssocID="{D499C365-A53C-4D62-8703-8BC2F2DADA95}" presName="sibTrans" presStyleLbl="sibTrans2D1" presStyleIdx="1" presStyleCnt="9"/>
      <dgm:spPr/>
    </dgm:pt>
    <dgm:pt modelId="{8F1F3769-CF14-4E47-92EC-28A527F0A733}" type="pres">
      <dgm:prSet presAssocID="{245CE646-68A5-4464-AC29-5B5A7CFF1033}" presName="node" presStyleLbl="node1" presStyleIdx="2" presStyleCnt="9" custScaleX="126965" custScaleY="73369">
        <dgm:presLayoutVars>
          <dgm:bulletEnabled val="1"/>
        </dgm:presLayoutVars>
      </dgm:prSet>
      <dgm:spPr/>
    </dgm:pt>
    <dgm:pt modelId="{980F9F49-9886-4174-8C9F-6677FCCF4E2C}" type="pres">
      <dgm:prSet presAssocID="{245CE646-68A5-4464-AC29-5B5A7CFF1033}" presName="dummy" presStyleCnt="0"/>
      <dgm:spPr/>
    </dgm:pt>
    <dgm:pt modelId="{79814777-ED8F-4F29-9C24-D39EF524BB00}" type="pres">
      <dgm:prSet presAssocID="{2620FB5C-1637-4F75-9EE6-AABB27C56922}" presName="sibTrans" presStyleLbl="sibTrans2D1" presStyleIdx="2" presStyleCnt="9"/>
      <dgm:spPr/>
    </dgm:pt>
    <dgm:pt modelId="{CB7CDD41-2B79-4E36-AD22-CEC45AC0A61A}" type="pres">
      <dgm:prSet presAssocID="{2B1FF885-AF6E-4E4C-B56A-517D86DD8948}" presName="node" presStyleLbl="node1" presStyleIdx="3" presStyleCnt="9" custScaleX="126965" custScaleY="73369">
        <dgm:presLayoutVars>
          <dgm:bulletEnabled val="1"/>
        </dgm:presLayoutVars>
      </dgm:prSet>
      <dgm:spPr/>
    </dgm:pt>
    <dgm:pt modelId="{3F847981-3DB6-48D3-9654-6CE3475145CC}" type="pres">
      <dgm:prSet presAssocID="{2B1FF885-AF6E-4E4C-B56A-517D86DD8948}" presName="dummy" presStyleCnt="0"/>
      <dgm:spPr/>
    </dgm:pt>
    <dgm:pt modelId="{150C92F7-BB96-4BB1-85C8-81B368D5F23C}" type="pres">
      <dgm:prSet presAssocID="{9540C264-5C8E-4FC2-9034-185DDB3CE1BE}" presName="sibTrans" presStyleLbl="sibTrans2D1" presStyleIdx="3" presStyleCnt="9"/>
      <dgm:spPr/>
    </dgm:pt>
    <dgm:pt modelId="{DD31080E-981B-48C7-9D64-4EA5587CC50D}" type="pres">
      <dgm:prSet presAssocID="{346889B8-6A48-49E2-926F-1F1F4D036471}" presName="node" presStyleLbl="node1" presStyleIdx="4" presStyleCnt="9" custScaleX="126965" custScaleY="73369">
        <dgm:presLayoutVars>
          <dgm:bulletEnabled val="1"/>
        </dgm:presLayoutVars>
      </dgm:prSet>
      <dgm:spPr/>
    </dgm:pt>
    <dgm:pt modelId="{7E18049F-4570-4C10-AB3B-FFB95BC18098}" type="pres">
      <dgm:prSet presAssocID="{346889B8-6A48-49E2-926F-1F1F4D036471}" presName="dummy" presStyleCnt="0"/>
      <dgm:spPr/>
    </dgm:pt>
    <dgm:pt modelId="{96ED4F48-8BB1-4F2D-AA27-265CC0195493}" type="pres">
      <dgm:prSet presAssocID="{497FCA25-FC1B-4DB2-A89E-A9A2EC0B0661}" presName="sibTrans" presStyleLbl="sibTrans2D1" presStyleIdx="4" presStyleCnt="9"/>
      <dgm:spPr/>
    </dgm:pt>
    <dgm:pt modelId="{EC6A18EC-DFE7-49CE-8E15-EB1336C99094}" type="pres">
      <dgm:prSet presAssocID="{B2B4B487-DBFB-46B4-9586-8320F1932A9E}" presName="node" presStyleLbl="node1" presStyleIdx="5" presStyleCnt="9" custScaleX="126965" custScaleY="73369">
        <dgm:presLayoutVars>
          <dgm:bulletEnabled val="1"/>
        </dgm:presLayoutVars>
      </dgm:prSet>
      <dgm:spPr/>
    </dgm:pt>
    <dgm:pt modelId="{834BA477-2CA9-483E-97F5-358EF0BC1678}" type="pres">
      <dgm:prSet presAssocID="{B2B4B487-DBFB-46B4-9586-8320F1932A9E}" presName="dummy" presStyleCnt="0"/>
      <dgm:spPr/>
    </dgm:pt>
    <dgm:pt modelId="{FA1125B2-2109-42D3-B0BF-A774975091A2}" type="pres">
      <dgm:prSet presAssocID="{9FB51758-B403-49DD-8676-D29CF48DD30B}" presName="sibTrans" presStyleLbl="sibTrans2D1" presStyleIdx="5" presStyleCnt="9"/>
      <dgm:spPr/>
    </dgm:pt>
    <dgm:pt modelId="{F9B1733A-5CDA-4BB5-8A70-FE7CA1CA8186}" type="pres">
      <dgm:prSet presAssocID="{87757430-34D9-46B0-A7A9-3EC88C5F0445}" presName="node" presStyleLbl="node1" presStyleIdx="6" presStyleCnt="9" custScaleX="126965" custScaleY="73369">
        <dgm:presLayoutVars>
          <dgm:bulletEnabled val="1"/>
        </dgm:presLayoutVars>
      </dgm:prSet>
      <dgm:spPr/>
    </dgm:pt>
    <dgm:pt modelId="{7E59DAD9-A3A5-4F3E-901C-26FEF6C1D773}" type="pres">
      <dgm:prSet presAssocID="{87757430-34D9-46B0-A7A9-3EC88C5F0445}" presName="dummy" presStyleCnt="0"/>
      <dgm:spPr/>
    </dgm:pt>
    <dgm:pt modelId="{1DE225B2-B452-46EF-992A-AFB43212A6B9}" type="pres">
      <dgm:prSet presAssocID="{F549D1A9-B4A1-4D95-A43B-214CA3E09720}" presName="sibTrans" presStyleLbl="sibTrans2D1" presStyleIdx="6" presStyleCnt="9"/>
      <dgm:spPr/>
    </dgm:pt>
    <dgm:pt modelId="{557E36C0-D5D6-4FBE-9F8A-CEFBACD27596}" type="pres">
      <dgm:prSet presAssocID="{14C60C4C-9E85-47C8-BAAE-08869571EFCD}" presName="node" presStyleLbl="node1" presStyleIdx="7" presStyleCnt="9" custScaleX="126965" custScaleY="73369">
        <dgm:presLayoutVars>
          <dgm:bulletEnabled val="1"/>
        </dgm:presLayoutVars>
      </dgm:prSet>
      <dgm:spPr/>
    </dgm:pt>
    <dgm:pt modelId="{008F5D9E-9AE4-4F9A-BDCB-24E1D8BDDB69}" type="pres">
      <dgm:prSet presAssocID="{14C60C4C-9E85-47C8-BAAE-08869571EFCD}" presName="dummy" presStyleCnt="0"/>
      <dgm:spPr/>
    </dgm:pt>
    <dgm:pt modelId="{68196962-6BED-4B80-96A5-893BE8184B58}" type="pres">
      <dgm:prSet presAssocID="{CB60B0AC-FE1B-452D-AC07-9D8082A022EF}" presName="sibTrans" presStyleLbl="sibTrans2D1" presStyleIdx="7" presStyleCnt="9"/>
      <dgm:spPr/>
    </dgm:pt>
    <dgm:pt modelId="{6846B443-FBB3-4818-919E-A5970855166B}" type="pres">
      <dgm:prSet presAssocID="{AD3DC897-401B-43FC-9856-30EC537D182F}" presName="node" presStyleLbl="node1" presStyleIdx="8" presStyleCnt="9" custScaleX="126965" custScaleY="73369">
        <dgm:presLayoutVars>
          <dgm:bulletEnabled val="1"/>
        </dgm:presLayoutVars>
      </dgm:prSet>
      <dgm:spPr/>
    </dgm:pt>
    <dgm:pt modelId="{F53A3CDA-5CDB-4D7A-A473-A777D92AEB3A}" type="pres">
      <dgm:prSet presAssocID="{AD3DC897-401B-43FC-9856-30EC537D182F}" presName="dummy" presStyleCnt="0"/>
      <dgm:spPr/>
    </dgm:pt>
    <dgm:pt modelId="{9557E618-7BFC-4B69-91D2-D5F08C5AEA05}" type="pres">
      <dgm:prSet presAssocID="{34951210-1293-4EF8-B95A-6751CF9623B6}" presName="sibTrans" presStyleLbl="sibTrans2D1" presStyleIdx="8" presStyleCnt="9"/>
      <dgm:spPr/>
    </dgm:pt>
  </dgm:ptLst>
  <dgm:cxnLst>
    <dgm:cxn modelId="{DDC3A003-6569-4716-A0A4-FFB0656BFE96}" type="presOf" srcId="{34951210-1293-4EF8-B95A-6751CF9623B6}" destId="{9557E618-7BFC-4B69-91D2-D5F08C5AEA05}" srcOrd="0" destOrd="0" presId="urn:microsoft.com/office/officeart/2005/8/layout/radial6"/>
    <dgm:cxn modelId="{5C585C09-E1A2-4A90-843D-5099918C8A3D}" srcId="{0BDC5933-9496-4515-958D-EE099B142F70}" destId="{4C9B7C66-8769-4DE1-978D-DE11ECECD6E3}" srcOrd="1" destOrd="0" parTransId="{7185ACAB-212F-4990-9C76-EBCA9C12D209}" sibTransId="{D499C365-A53C-4D62-8703-8BC2F2DADA95}"/>
    <dgm:cxn modelId="{4037820A-2301-489C-BE85-A2E17745D4B6}" srcId="{0BDC5933-9496-4515-958D-EE099B142F70}" destId="{346889B8-6A48-49E2-926F-1F1F4D036471}" srcOrd="4" destOrd="0" parTransId="{F7E4A2BE-6973-4060-AE0C-AB30BF08F38E}" sibTransId="{497FCA25-FC1B-4DB2-A89E-A9A2EC0B0661}"/>
    <dgm:cxn modelId="{9019C80B-F83D-42E9-AE11-D227356088AC}" type="presOf" srcId="{CB60B0AC-FE1B-452D-AC07-9D8082A022EF}" destId="{68196962-6BED-4B80-96A5-893BE8184B58}" srcOrd="0" destOrd="0" presId="urn:microsoft.com/office/officeart/2005/8/layout/radial6"/>
    <dgm:cxn modelId="{E57F6410-796C-465F-98E1-635619E5D50F}" srcId="{0BDC5933-9496-4515-958D-EE099B142F70}" destId="{2B1FF885-AF6E-4E4C-B56A-517D86DD8948}" srcOrd="3" destOrd="0" parTransId="{F1BFDC31-46B7-4F55-8CDE-040777818F02}" sibTransId="{9540C264-5C8E-4FC2-9034-185DDB3CE1BE}"/>
    <dgm:cxn modelId="{DAD2DD13-E400-4676-806D-BEA4BC30150D}" type="presOf" srcId="{534CC32C-7608-4FF6-90DE-BAED7EB7EAE2}" destId="{BFA5982B-2040-4D2A-9390-C20CA1A6AF7E}" srcOrd="0" destOrd="0" presId="urn:microsoft.com/office/officeart/2005/8/layout/radial6"/>
    <dgm:cxn modelId="{DD4CDE1C-F621-47B6-A471-8E10A7AE1D57}" type="presOf" srcId="{58789148-B272-439F-97E0-290DD2BC9A07}" destId="{F5F1FE46-75DD-4A43-B582-056E50A91BC5}" srcOrd="0" destOrd="0" presId="urn:microsoft.com/office/officeart/2005/8/layout/radial6"/>
    <dgm:cxn modelId="{30F09621-5D9A-44A1-963E-DAC2A1C61645}" type="presOf" srcId="{F549D1A9-B4A1-4D95-A43B-214CA3E09720}" destId="{1DE225B2-B452-46EF-992A-AFB43212A6B9}" srcOrd="0" destOrd="0" presId="urn:microsoft.com/office/officeart/2005/8/layout/radial6"/>
    <dgm:cxn modelId="{1A326D24-543C-46BA-B6CB-FAF3E1D6AB43}" type="presOf" srcId="{D499C365-A53C-4D62-8703-8BC2F2DADA95}" destId="{2D432E46-8122-470E-AD3B-3F0753936DE1}" srcOrd="0" destOrd="0" presId="urn:microsoft.com/office/officeart/2005/8/layout/radial6"/>
    <dgm:cxn modelId="{4C153128-7EC8-4134-87D2-00DFCE3D7C87}" srcId="{0BDC5933-9496-4515-958D-EE099B142F70}" destId="{74FAA145-83BE-4095-A8F2-0366C96BA050}" srcOrd="0" destOrd="0" parTransId="{25C106DB-01F0-43A2-93CE-877F1480AA8D}" sibTransId="{58789148-B272-439F-97E0-290DD2BC9A07}"/>
    <dgm:cxn modelId="{F6B1702E-9758-4111-B3D5-F33DD4FDD98E}" srcId="{0BDC5933-9496-4515-958D-EE099B142F70}" destId="{87757430-34D9-46B0-A7A9-3EC88C5F0445}" srcOrd="6" destOrd="0" parTransId="{BC71DC45-405B-423E-BD47-930A764A5FF5}" sibTransId="{F549D1A9-B4A1-4D95-A43B-214CA3E09720}"/>
    <dgm:cxn modelId="{AF422736-1C6F-40D2-9766-7B7286D146F9}" type="presOf" srcId="{2620FB5C-1637-4F75-9EE6-AABB27C56922}" destId="{79814777-ED8F-4F29-9C24-D39EF524BB00}" srcOrd="0" destOrd="0" presId="urn:microsoft.com/office/officeart/2005/8/layout/radial6"/>
    <dgm:cxn modelId="{EDFB2568-5C64-475E-AE02-0F024030857A}" srcId="{534CC32C-7608-4FF6-90DE-BAED7EB7EAE2}" destId="{0BDC5933-9496-4515-958D-EE099B142F70}" srcOrd="0" destOrd="0" parTransId="{F430E03B-26D8-4897-B078-64CD4E368D20}" sibTransId="{1F4AFC11-1C08-4CB5-B272-E1B2112404DC}"/>
    <dgm:cxn modelId="{A087C950-7CF4-4B84-A9A9-8A1F48AA63C6}" type="presOf" srcId="{AD3DC897-401B-43FC-9856-30EC537D182F}" destId="{6846B443-FBB3-4818-919E-A5970855166B}" srcOrd="0" destOrd="0" presId="urn:microsoft.com/office/officeart/2005/8/layout/radial6"/>
    <dgm:cxn modelId="{42FC6175-212C-4D88-A526-E11CC79A4B85}" srcId="{0BDC5933-9496-4515-958D-EE099B142F70}" destId="{14C60C4C-9E85-47C8-BAAE-08869571EFCD}" srcOrd="7" destOrd="0" parTransId="{D84BD922-2B11-4F2F-990C-D76D9AECFAD7}" sibTransId="{CB60B0AC-FE1B-452D-AC07-9D8082A022EF}"/>
    <dgm:cxn modelId="{5CDFFD57-CA1A-4334-9CD9-6F89BD8F098F}" type="presOf" srcId="{9540C264-5C8E-4FC2-9034-185DDB3CE1BE}" destId="{150C92F7-BB96-4BB1-85C8-81B368D5F23C}" srcOrd="0" destOrd="0" presId="urn:microsoft.com/office/officeart/2005/8/layout/radial6"/>
    <dgm:cxn modelId="{B2DCFB78-3607-4D88-AF33-D67EE445EA68}" type="presOf" srcId="{4C9B7C66-8769-4DE1-978D-DE11ECECD6E3}" destId="{9BC61951-C902-49EF-BB2D-8788CD4CFCA5}" srcOrd="0" destOrd="0" presId="urn:microsoft.com/office/officeart/2005/8/layout/radial6"/>
    <dgm:cxn modelId="{2BCF4A8A-BB1A-418D-A7D0-64093014D589}" srcId="{0BDC5933-9496-4515-958D-EE099B142F70}" destId="{B2B4B487-DBFB-46B4-9586-8320F1932A9E}" srcOrd="5" destOrd="0" parTransId="{DB213B7A-AA2B-4BF6-BF55-2E8714CDCA0E}" sibTransId="{9FB51758-B403-49DD-8676-D29CF48DD30B}"/>
    <dgm:cxn modelId="{94AF0592-3347-4D86-8095-96AAD977562A}" type="presOf" srcId="{14C60C4C-9E85-47C8-BAAE-08869571EFCD}" destId="{557E36C0-D5D6-4FBE-9F8A-CEFBACD27596}" srcOrd="0" destOrd="0" presId="urn:microsoft.com/office/officeart/2005/8/layout/radial6"/>
    <dgm:cxn modelId="{080D4093-6B9D-477B-B875-F5DE0B32F594}" type="presOf" srcId="{497FCA25-FC1B-4DB2-A89E-A9A2EC0B0661}" destId="{96ED4F48-8BB1-4F2D-AA27-265CC0195493}" srcOrd="0" destOrd="0" presId="urn:microsoft.com/office/officeart/2005/8/layout/radial6"/>
    <dgm:cxn modelId="{2012EF95-A88F-4534-8481-CD9C292BD9B8}" type="presOf" srcId="{74FAA145-83BE-4095-A8F2-0366C96BA050}" destId="{A87BF7FA-AD69-487A-B304-FAB4C3EEDD26}" srcOrd="0" destOrd="0" presId="urn:microsoft.com/office/officeart/2005/8/layout/radial6"/>
    <dgm:cxn modelId="{5B416DAD-9B6B-49D3-B5A9-AB6F4091F439}" type="presOf" srcId="{0BDC5933-9496-4515-958D-EE099B142F70}" destId="{EBFDD59D-CBE4-47EE-ACDF-DD059EAEC807}" srcOrd="0" destOrd="0" presId="urn:microsoft.com/office/officeart/2005/8/layout/radial6"/>
    <dgm:cxn modelId="{E13118B8-F047-4DD9-BF92-ACAC79C5C807}" type="presOf" srcId="{9FB51758-B403-49DD-8676-D29CF48DD30B}" destId="{FA1125B2-2109-42D3-B0BF-A774975091A2}" srcOrd="0" destOrd="0" presId="urn:microsoft.com/office/officeart/2005/8/layout/radial6"/>
    <dgm:cxn modelId="{D191E5B8-DC37-40E2-9D0C-4B298363A133}" type="presOf" srcId="{B2B4B487-DBFB-46B4-9586-8320F1932A9E}" destId="{EC6A18EC-DFE7-49CE-8E15-EB1336C99094}" srcOrd="0" destOrd="0" presId="urn:microsoft.com/office/officeart/2005/8/layout/radial6"/>
    <dgm:cxn modelId="{4F0EE1D2-4D96-4BE4-983E-0B5870475022}" type="presOf" srcId="{87757430-34D9-46B0-A7A9-3EC88C5F0445}" destId="{F9B1733A-5CDA-4BB5-8A70-FE7CA1CA8186}" srcOrd="0" destOrd="0" presId="urn:microsoft.com/office/officeart/2005/8/layout/radial6"/>
    <dgm:cxn modelId="{81C5DED7-FA87-4603-B4A1-F7C947F434B4}" type="presOf" srcId="{245CE646-68A5-4464-AC29-5B5A7CFF1033}" destId="{8F1F3769-CF14-4E47-92EC-28A527F0A733}" srcOrd="0" destOrd="0" presId="urn:microsoft.com/office/officeart/2005/8/layout/radial6"/>
    <dgm:cxn modelId="{2ED39DD8-62A6-470D-8550-7E044E65E826}" type="presOf" srcId="{2B1FF885-AF6E-4E4C-B56A-517D86DD8948}" destId="{CB7CDD41-2B79-4E36-AD22-CEC45AC0A61A}" srcOrd="0" destOrd="0" presId="urn:microsoft.com/office/officeart/2005/8/layout/radial6"/>
    <dgm:cxn modelId="{E13D57E3-DA75-43EF-B2D8-C6D75CFD09BB}" srcId="{0BDC5933-9496-4515-958D-EE099B142F70}" destId="{AD3DC897-401B-43FC-9856-30EC537D182F}" srcOrd="8" destOrd="0" parTransId="{8376FB22-2760-4972-9E2B-DCE74FE6C89D}" sibTransId="{34951210-1293-4EF8-B95A-6751CF9623B6}"/>
    <dgm:cxn modelId="{0480B1ED-8EF4-43F1-8E3B-716FB7B8247B}" type="presOf" srcId="{346889B8-6A48-49E2-926F-1F1F4D036471}" destId="{DD31080E-981B-48C7-9D64-4EA5587CC50D}" srcOrd="0" destOrd="0" presId="urn:microsoft.com/office/officeart/2005/8/layout/radial6"/>
    <dgm:cxn modelId="{16F608FB-2AF3-4807-B4B1-4E88E123EC8E}" srcId="{0BDC5933-9496-4515-958D-EE099B142F70}" destId="{245CE646-68A5-4464-AC29-5B5A7CFF1033}" srcOrd="2" destOrd="0" parTransId="{55DDD9D9-7B87-4592-A5A0-7A05A811C119}" sibTransId="{2620FB5C-1637-4F75-9EE6-AABB27C56922}"/>
    <dgm:cxn modelId="{9D1B131C-5699-45A0-8C29-5E45D4742EFE}" type="presParOf" srcId="{BFA5982B-2040-4D2A-9390-C20CA1A6AF7E}" destId="{EBFDD59D-CBE4-47EE-ACDF-DD059EAEC807}" srcOrd="0" destOrd="0" presId="urn:microsoft.com/office/officeart/2005/8/layout/radial6"/>
    <dgm:cxn modelId="{3652050A-7833-4824-8936-4E3A2B2B1B9D}" type="presParOf" srcId="{BFA5982B-2040-4D2A-9390-C20CA1A6AF7E}" destId="{A87BF7FA-AD69-487A-B304-FAB4C3EEDD26}" srcOrd="1" destOrd="0" presId="urn:microsoft.com/office/officeart/2005/8/layout/radial6"/>
    <dgm:cxn modelId="{ECD550B6-E80D-48A3-9274-B9EA8E42B258}" type="presParOf" srcId="{BFA5982B-2040-4D2A-9390-C20CA1A6AF7E}" destId="{ECAEEAA3-76A3-4B9D-9E86-E688E72B6267}" srcOrd="2" destOrd="0" presId="urn:microsoft.com/office/officeart/2005/8/layout/radial6"/>
    <dgm:cxn modelId="{D172E2BB-CC8C-4EA9-B1EB-B3BDD6D1F316}" type="presParOf" srcId="{BFA5982B-2040-4D2A-9390-C20CA1A6AF7E}" destId="{F5F1FE46-75DD-4A43-B582-056E50A91BC5}" srcOrd="3" destOrd="0" presId="urn:microsoft.com/office/officeart/2005/8/layout/radial6"/>
    <dgm:cxn modelId="{BA379C50-6EA0-4D35-8460-910C208978B0}" type="presParOf" srcId="{BFA5982B-2040-4D2A-9390-C20CA1A6AF7E}" destId="{9BC61951-C902-49EF-BB2D-8788CD4CFCA5}" srcOrd="4" destOrd="0" presId="urn:microsoft.com/office/officeart/2005/8/layout/radial6"/>
    <dgm:cxn modelId="{6345471A-A7C5-466D-B546-BBA7254D4B46}" type="presParOf" srcId="{BFA5982B-2040-4D2A-9390-C20CA1A6AF7E}" destId="{0C46B9D5-0A5C-4F0E-A8D2-1D321DE71FFC}" srcOrd="5" destOrd="0" presId="urn:microsoft.com/office/officeart/2005/8/layout/radial6"/>
    <dgm:cxn modelId="{0F4A68CD-0E2F-462F-9DFA-6701866FAE53}" type="presParOf" srcId="{BFA5982B-2040-4D2A-9390-C20CA1A6AF7E}" destId="{2D432E46-8122-470E-AD3B-3F0753936DE1}" srcOrd="6" destOrd="0" presId="urn:microsoft.com/office/officeart/2005/8/layout/radial6"/>
    <dgm:cxn modelId="{85D2CD13-5AAA-4DF6-91F7-C3AEA49D9F00}" type="presParOf" srcId="{BFA5982B-2040-4D2A-9390-C20CA1A6AF7E}" destId="{8F1F3769-CF14-4E47-92EC-28A527F0A733}" srcOrd="7" destOrd="0" presId="urn:microsoft.com/office/officeart/2005/8/layout/radial6"/>
    <dgm:cxn modelId="{8E317C23-9D28-46E8-9D45-EFFCD6BEE45D}" type="presParOf" srcId="{BFA5982B-2040-4D2A-9390-C20CA1A6AF7E}" destId="{980F9F49-9886-4174-8C9F-6677FCCF4E2C}" srcOrd="8" destOrd="0" presId="urn:microsoft.com/office/officeart/2005/8/layout/radial6"/>
    <dgm:cxn modelId="{B19049F8-D0DD-4B29-A3A9-2CDA34BF66EC}" type="presParOf" srcId="{BFA5982B-2040-4D2A-9390-C20CA1A6AF7E}" destId="{79814777-ED8F-4F29-9C24-D39EF524BB00}" srcOrd="9" destOrd="0" presId="urn:microsoft.com/office/officeart/2005/8/layout/radial6"/>
    <dgm:cxn modelId="{C1011A15-5791-40AD-9C95-1BFFAF84CA71}" type="presParOf" srcId="{BFA5982B-2040-4D2A-9390-C20CA1A6AF7E}" destId="{CB7CDD41-2B79-4E36-AD22-CEC45AC0A61A}" srcOrd="10" destOrd="0" presId="urn:microsoft.com/office/officeart/2005/8/layout/radial6"/>
    <dgm:cxn modelId="{1E3D60AB-A445-449F-B597-68590F96C772}" type="presParOf" srcId="{BFA5982B-2040-4D2A-9390-C20CA1A6AF7E}" destId="{3F847981-3DB6-48D3-9654-6CE3475145CC}" srcOrd="11" destOrd="0" presId="urn:microsoft.com/office/officeart/2005/8/layout/radial6"/>
    <dgm:cxn modelId="{CA32D6B4-AC15-41BB-B4EF-08E9DE5AA3CA}" type="presParOf" srcId="{BFA5982B-2040-4D2A-9390-C20CA1A6AF7E}" destId="{150C92F7-BB96-4BB1-85C8-81B368D5F23C}" srcOrd="12" destOrd="0" presId="urn:microsoft.com/office/officeart/2005/8/layout/radial6"/>
    <dgm:cxn modelId="{E7414E1A-F14B-4731-8F3B-3CBC1799A71D}" type="presParOf" srcId="{BFA5982B-2040-4D2A-9390-C20CA1A6AF7E}" destId="{DD31080E-981B-48C7-9D64-4EA5587CC50D}" srcOrd="13" destOrd="0" presId="urn:microsoft.com/office/officeart/2005/8/layout/radial6"/>
    <dgm:cxn modelId="{D3EF61D2-8A90-41BB-8FBF-486232A8DC34}" type="presParOf" srcId="{BFA5982B-2040-4D2A-9390-C20CA1A6AF7E}" destId="{7E18049F-4570-4C10-AB3B-FFB95BC18098}" srcOrd="14" destOrd="0" presId="urn:microsoft.com/office/officeart/2005/8/layout/radial6"/>
    <dgm:cxn modelId="{75634DCD-0674-4D50-B5A7-F2A3C5BD1699}" type="presParOf" srcId="{BFA5982B-2040-4D2A-9390-C20CA1A6AF7E}" destId="{96ED4F48-8BB1-4F2D-AA27-265CC0195493}" srcOrd="15" destOrd="0" presId="urn:microsoft.com/office/officeart/2005/8/layout/radial6"/>
    <dgm:cxn modelId="{357AB347-A418-4E78-BE0E-4DEBBCF1F68B}" type="presParOf" srcId="{BFA5982B-2040-4D2A-9390-C20CA1A6AF7E}" destId="{EC6A18EC-DFE7-49CE-8E15-EB1336C99094}" srcOrd="16" destOrd="0" presId="urn:microsoft.com/office/officeart/2005/8/layout/radial6"/>
    <dgm:cxn modelId="{8BC39104-DA3E-4065-B7D0-98B4469586A1}" type="presParOf" srcId="{BFA5982B-2040-4D2A-9390-C20CA1A6AF7E}" destId="{834BA477-2CA9-483E-97F5-358EF0BC1678}" srcOrd="17" destOrd="0" presId="urn:microsoft.com/office/officeart/2005/8/layout/radial6"/>
    <dgm:cxn modelId="{E2FCED8B-E2D1-4D88-B43F-4C2FB17EDC02}" type="presParOf" srcId="{BFA5982B-2040-4D2A-9390-C20CA1A6AF7E}" destId="{FA1125B2-2109-42D3-B0BF-A774975091A2}" srcOrd="18" destOrd="0" presId="urn:microsoft.com/office/officeart/2005/8/layout/radial6"/>
    <dgm:cxn modelId="{7221D46F-3C9E-4A79-93E4-5A0723A498B1}" type="presParOf" srcId="{BFA5982B-2040-4D2A-9390-C20CA1A6AF7E}" destId="{F9B1733A-5CDA-4BB5-8A70-FE7CA1CA8186}" srcOrd="19" destOrd="0" presId="urn:microsoft.com/office/officeart/2005/8/layout/radial6"/>
    <dgm:cxn modelId="{B30619A6-16BA-4B3C-97BF-FD943A3039AC}" type="presParOf" srcId="{BFA5982B-2040-4D2A-9390-C20CA1A6AF7E}" destId="{7E59DAD9-A3A5-4F3E-901C-26FEF6C1D773}" srcOrd="20" destOrd="0" presId="urn:microsoft.com/office/officeart/2005/8/layout/radial6"/>
    <dgm:cxn modelId="{7EDF1C3F-65F6-49CA-A952-029229CB621C}" type="presParOf" srcId="{BFA5982B-2040-4D2A-9390-C20CA1A6AF7E}" destId="{1DE225B2-B452-46EF-992A-AFB43212A6B9}" srcOrd="21" destOrd="0" presId="urn:microsoft.com/office/officeart/2005/8/layout/radial6"/>
    <dgm:cxn modelId="{D7B4AE7F-4FC4-4987-BBA7-C520D6FDB2FB}" type="presParOf" srcId="{BFA5982B-2040-4D2A-9390-C20CA1A6AF7E}" destId="{557E36C0-D5D6-4FBE-9F8A-CEFBACD27596}" srcOrd="22" destOrd="0" presId="urn:microsoft.com/office/officeart/2005/8/layout/radial6"/>
    <dgm:cxn modelId="{813E4B43-9711-4090-817D-10C4C9A17CAB}" type="presParOf" srcId="{BFA5982B-2040-4D2A-9390-C20CA1A6AF7E}" destId="{008F5D9E-9AE4-4F9A-BDCB-24E1D8BDDB69}" srcOrd="23" destOrd="0" presId="urn:microsoft.com/office/officeart/2005/8/layout/radial6"/>
    <dgm:cxn modelId="{060214D3-6519-473E-A0B5-4E338050F081}" type="presParOf" srcId="{BFA5982B-2040-4D2A-9390-C20CA1A6AF7E}" destId="{68196962-6BED-4B80-96A5-893BE8184B58}" srcOrd="24" destOrd="0" presId="urn:microsoft.com/office/officeart/2005/8/layout/radial6"/>
    <dgm:cxn modelId="{2FC83855-E520-48FD-9832-E56B7191F0FE}" type="presParOf" srcId="{BFA5982B-2040-4D2A-9390-C20CA1A6AF7E}" destId="{6846B443-FBB3-4818-919E-A5970855166B}" srcOrd="25" destOrd="0" presId="urn:microsoft.com/office/officeart/2005/8/layout/radial6"/>
    <dgm:cxn modelId="{94F5FBA9-7B69-446D-BB1E-799E9C61F54B}" type="presParOf" srcId="{BFA5982B-2040-4D2A-9390-C20CA1A6AF7E}" destId="{F53A3CDA-5CDB-4D7A-A473-A777D92AEB3A}" srcOrd="26" destOrd="0" presId="urn:microsoft.com/office/officeart/2005/8/layout/radial6"/>
    <dgm:cxn modelId="{482BFC86-002D-434D-80EB-765A54FC58B4}" type="presParOf" srcId="{BFA5982B-2040-4D2A-9390-C20CA1A6AF7E}" destId="{9557E618-7BFC-4B69-91D2-D5F08C5AEA05}" srcOrd="27"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C31F4-3DEA-49C7-B749-1A544C22094A}">
      <dsp:nvSpPr>
        <dsp:cNvPr id="0" name=""/>
        <dsp:cNvSpPr/>
      </dsp:nvSpPr>
      <dsp:spPr>
        <a:xfrm>
          <a:off x="1015451" y="475"/>
          <a:ext cx="2064216" cy="123852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Lack of time for cooking</a:t>
          </a:r>
        </a:p>
      </dsp:txBody>
      <dsp:txXfrm>
        <a:off x="1015451" y="475"/>
        <a:ext cx="2064216" cy="1238529"/>
      </dsp:txXfrm>
    </dsp:sp>
    <dsp:sp modelId="{73BE89FE-FC39-4F40-930A-CCA68A2B72B9}">
      <dsp:nvSpPr>
        <dsp:cNvPr id="0" name=""/>
        <dsp:cNvSpPr/>
      </dsp:nvSpPr>
      <dsp:spPr>
        <a:xfrm>
          <a:off x="3286088" y="475"/>
          <a:ext cx="2064216" cy="1238529"/>
        </a:xfrm>
        <a:prstGeom prst="rect">
          <a:avLst/>
        </a:prstGeom>
        <a:solidFill>
          <a:schemeClr val="accent4">
            <a:hueOff val="-319995"/>
            <a:satOff val="-3284"/>
            <a:lumOff val="137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Lack of time for exercising</a:t>
          </a:r>
        </a:p>
      </dsp:txBody>
      <dsp:txXfrm>
        <a:off x="3286088" y="475"/>
        <a:ext cx="2064216" cy="1238529"/>
      </dsp:txXfrm>
    </dsp:sp>
    <dsp:sp modelId="{B4F87672-9B2B-482C-B334-4BA999C28D08}">
      <dsp:nvSpPr>
        <dsp:cNvPr id="0" name=""/>
        <dsp:cNvSpPr/>
      </dsp:nvSpPr>
      <dsp:spPr>
        <a:xfrm>
          <a:off x="5556726" y="475"/>
          <a:ext cx="2064216" cy="1238529"/>
        </a:xfrm>
        <a:prstGeom prst="rect">
          <a:avLst/>
        </a:prstGeom>
        <a:solidFill>
          <a:schemeClr val="accent4">
            <a:hueOff val="-639990"/>
            <a:satOff val="-6569"/>
            <a:lumOff val="274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Chronic pain</a:t>
          </a:r>
        </a:p>
      </dsp:txBody>
      <dsp:txXfrm>
        <a:off x="5556726" y="475"/>
        <a:ext cx="2064216" cy="1238529"/>
      </dsp:txXfrm>
    </dsp:sp>
    <dsp:sp modelId="{E588868C-BE1B-43E1-9EFD-B1E84AE93720}">
      <dsp:nvSpPr>
        <dsp:cNvPr id="0" name=""/>
        <dsp:cNvSpPr/>
      </dsp:nvSpPr>
      <dsp:spPr>
        <a:xfrm>
          <a:off x="1015451" y="1445426"/>
          <a:ext cx="2064216" cy="1238529"/>
        </a:xfrm>
        <a:prstGeom prst="rect">
          <a:avLst/>
        </a:prstGeom>
        <a:solidFill>
          <a:schemeClr val="accent4">
            <a:hueOff val="-959985"/>
            <a:satOff val="-9853"/>
            <a:lumOff val="411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Twinkl" panose="020B0604020202020204"/>
            </a:rPr>
            <a:t>Fatigue</a:t>
          </a:r>
          <a:endParaRPr lang="es-MX" sz="2000" b="0" kern="1200">
            <a:latin typeface="Twinkl" panose="020B0604020202020204"/>
          </a:endParaRPr>
        </a:p>
      </dsp:txBody>
      <dsp:txXfrm>
        <a:off x="1015451" y="1445426"/>
        <a:ext cx="2064216" cy="1238529"/>
      </dsp:txXfrm>
    </dsp:sp>
    <dsp:sp modelId="{641E71D9-B43A-4D26-BE38-F98841FFC569}">
      <dsp:nvSpPr>
        <dsp:cNvPr id="0" name=""/>
        <dsp:cNvSpPr/>
      </dsp:nvSpPr>
      <dsp:spPr>
        <a:xfrm>
          <a:off x="3286088" y="1445426"/>
          <a:ext cx="2064216" cy="1238529"/>
        </a:xfrm>
        <a:prstGeom prst="rect">
          <a:avLst/>
        </a:prstGeom>
        <a:solidFill>
          <a:schemeClr val="accent4">
            <a:hueOff val="-1279980"/>
            <a:satOff val="-13138"/>
            <a:lumOff val="549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Lack of financial resources</a:t>
          </a:r>
        </a:p>
      </dsp:txBody>
      <dsp:txXfrm>
        <a:off x="3286088" y="1445426"/>
        <a:ext cx="2064216" cy="1238529"/>
      </dsp:txXfrm>
    </dsp:sp>
    <dsp:sp modelId="{1E3FDFEB-BC43-4B6A-8A7A-7142B8C55C85}">
      <dsp:nvSpPr>
        <dsp:cNvPr id="0" name=""/>
        <dsp:cNvSpPr/>
      </dsp:nvSpPr>
      <dsp:spPr>
        <a:xfrm>
          <a:off x="5556726" y="1445426"/>
          <a:ext cx="2064216" cy="1238529"/>
        </a:xfrm>
        <a:prstGeom prst="rect">
          <a:avLst/>
        </a:prstGeom>
        <a:solidFill>
          <a:schemeClr val="accent4">
            <a:hueOff val="-1599975"/>
            <a:satOff val="-16422"/>
            <a:lumOff val="686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Lack of support</a:t>
          </a:r>
        </a:p>
      </dsp:txBody>
      <dsp:txXfrm>
        <a:off x="5556726" y="1445426"/>
        <a:ext cx="2064216" cy="1238529"/>
      </dsp:txXfrm>
    </dsp:sp>
    <dsp:sp modelId="{60307684-976B-4BB0-819C-2B61839DECEC}">
      <dsp:nvSpPr>
        <dsp:cNvPr id="0" name=""/>
        <dsp:cNvSpPr/>
      </dsp:nvSpPr>
      <dsp:spPr>
        <a:xfrm>
          <a:off x="1015451" y="2890378"/>
          <a:ext cx="2064216" cy="1238529"/>
        </a:xfrm>
        <a:prstGeom prst="rect">
          <a:avLst/>
        </a:prstGeom>
        <a:solidFill>
          <a:schemeClr val="accent4">
            <a:hueOff val="-1919970"/>
            <a:satOff val="-19707"/>
            <a:lumOff val="823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 Lack of skills/knowledge to do exercise /cooking</a:t>
          </a:r>
        </a:p>
      </dsp:txBody>
      <dsp:txXfrm>
        <a:off x="1015451" y="2890378"/>
        <a:ext cx="2064216" cy="1238529"/>
      </dsp:txXfrm>
    </dsp:sp>
    <dsp:sp modelId="{B32266BF-F505-4FD4-BDFA-5EEF83245852}">
      <dsp:nvSpPr>
        <dsp:cNvPr id="0" name=""/>
        <dsp:cNvSpPr/>
      </dsp:nvSpPr>
      <dsp:spPr>
        <a:xfrm>
          <a:off x="3286088" y="2890378"/>
          <a:ext cx="2064216" cy="1238529"/>
        </a:xfrm>
        <a:prstGeom prst="rect">
          <a:avLst/>
        </a:prstGeom>
        <a:solidFill>
          <a:schemeClr val="accent4">
            <a:hueOff val="-2239965"/>
            <a:satOff val="-22991"/>
            <a:lumOff val="960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Twinkl" panose="020B0604020202020204"/>
            </a:rPr>
            <a:t>Culture</a:t>
          </a:r>
          <a:endParaRPr lang="es-MX" sz="2000" b="0" kern="1200">
            <a:latin typeface="Twinkl" panose="020B0604020202020204"/>
          </a:endParaRPr>
        </a:p>
      </dsp:txBody>
      <dsp:txXfrm>
        <a:off x="3286088" y="2890378"/>
        <a:ext cx="2064216" cy="1238529"/>
      </dsp:txXfrm>
    </dsp:sp>
    <dsp:sp modelId="{8D1ABC1A-A4D1-478C-B682-050524E4ADCB}">
      <dsp:nvSpPr>
        <dsp:cNvPr id="0" name=""/>
        <dsp:cNvSpPr/>
      </dsp:nvSpPr>
      <dsp:spPr>
        <a:xfrm>
          <a:off x="5556726" y="2890378"/>
          <a:ext cx="2064216" cy="1238529"/>
        </a:xfrm>
        <a:prstGeom prst="rect">
          <a:avLst/>
        </a:prstGeom>
        <a:solidFill>
          <a:schemeClr val="accent4">
            <a:hueOff val="-2559960"/>
            <a:satOff val="-26276"/>
            <a:lumOff val="1098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Portion sizes</a:t>
          </a:r>
        </a:p>
      </dsp:txBody>
      <dsp:txXfrm>
        <a:off x="5556726" y="2890378"/>
        <a:ext cx="2064216" cy="1238529"/>
      </dsp:txXfrm>
    </dsp:sp>
    <dsp:sp modelId="{EF154860-A63F-4B7F-ADBE-AD2432D5B26B}">
      <dsp:nvSpPr>
        <dsp:cNvPr id="0" name=""/>
        <dsp:cNvSpPr/>
      </dsp:nvSpPr>
      <dsp:spPr>
        <a:xfrm>
          <a:off x="1015451" y="4335329"/>
          <a:ext cx="2064216" cy="1238529"/>
        </a:xfrm>
        <a:prstGeom prst="rect">
          <a:avLst/>
        </a:prstGeom>
        <a:solidFill>
          <a:schemeClr val="accent4">
            <a:hueOff val="-2879954"/>
            <a:satOff val="-29560"/>
            <a:lumOff val="12354"/>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Eating out</a:t>
          </a:r>
        </a:p>
      </dsp:txBody>
      <dsp:txXfrm>
        <a:off x="1015451" y="4335329"/>
        <a:ext cx="2064216" cy="1238529"/>
      </dsp:txXfrm>
    </dsp:sp>
    <dsp:sp modelId="{8C0F6040-0B75-4535-A004-A88C9236B36F}">
      <dsp:nvSpPr>
        <dsp:cNvPr id="0" name=""/>
        <dsp:cNvSpPr/>
      </dsp:nvSpPr>
      <dsp:spPr>
        <a:xfrm>
          <a:off x="3286088" y="4335329"/>
          <a:ext cx="2064216" cy="1238529"/>
        </a:xfrm>
        <a:prstGeom prst="rect">
          <a:avLst/>
        </a:prstGeom>
        <a:solidFill>
          <a:schemeClr val="accent4">
            <a:hueOff val="-3199950"/>
            <a:satOff val="-32845"/>
            <a:lumOff val="13726"/>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Twinkl" panose="020B0604020202020204"/>
            </a:rPr>
            <a:t>Lack of access</a:t>
          </a:r>
        </a:p>
      </dsp:txBody>
      <dsp:txXfrm>
        <a:off x="3286088" y="4335329"/>
        <a:ext cx="2064216" cy="1238529"/>
      </dsp:txXfrm>
    </dsp:sp>
    <dsp:sp modelId="{2B8B0410-FE07-4EAF-9107-859F74418072}">
      <dsp:nvSpPr>
        <dsp:cNvPr id="0" name=""/>
        <dsp:cNvSpPr/>
      </dsp:nvSpPr>
      <dsp:spPr>
        <a:xfrm>
          <a:off x="5556726" y="4335329"/>
          <a:ext cx="2064216" cy="1238529"/>
        </a:xfrm>
        <a:prstGeom prst="rect">
          <a:avLst/>
        </a:prstGeom>
        <a:solidFill>
          <a:schemeClr val="accent4">
            <a:hueOff val="-3519944"/>
            <a:satOff val="-36129"/>
            <a:lumOff val="15099"/>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a:latin typeface="Twinkl" panose="020B0604020202020204"/>
            </a:rPr>
            <a:t>Depression/anxiety</a:t>
          </a:r>
        </a:p>
      </dsp:txBody>
      <dsp:txXfrm>
        <a:off x="5556726" y="4335329"/>
        <a:ext cx="2064216" cy="12385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7E618-7BFC-4B69-91D2-D5F08C5AEA05}">
      <dsp:nvSpPr>
        <dsp:cNvPr id="0" name=""/>
        <dsp:cNvSpPr/>
      </dsp:nvSpPr>
      <dsp:spPr>
        <a:xfrm>
          <a:off x="4241805" y="585665"/>
          <a:ext cx="5989941" cy="5989941"/>
        </a:xfrm>
        <a:prstGeom prst="blockArc">
          <a:avLst>
            <a:gd name="adj1" fmla="val 13800000"/>
            <a:gd name="adj2" fmla="val 16200000"/>
            <a:gd name="adj3" fmla="val 3068"/>
          </a:avLst>
        </a:prstGeom>
        <a:gradFill rotWithShape="0">
          <a:gsLst>
            <a:gs pos="0">
              <a:schemeClr val="accent5">
                <a:hueOff val="0"/>
                <a:satOff val="0"/>
                <a:lumOff val="0"/>
                <a:alphaOff val="0"/>
                <a:tint val="70000"/>
                <a:satMod val="100000"/>
                <a:lumMod val="110000"/>
              </a:schemeClr>
            </a:gs>
            <a:gs pos="50000">
              <a:schemeClr val="accent5">
                <a:hueOff val="0"/>
                <a:satOff val="0"/>
                <a:lumOff val="0"/>
                <a:alphaOff val="0"/>
                <a:tint val="75000"/>
                <a:satMod val="101000"/>
                <a:lumMod val="105000"/>
              </a:schemeClr>
            </a:gs>
            <a:gs pos="100000">
              <a:schemeClr val="accent5">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68196962-6BED-4B80-96A5-893BE8184B58}">
      <dsp:nvSpPr>
        <dsp:cNvPr id="0" name=""/>
        <dsp:cNvSpPr/>
      </dsp:nvSpPr>
      <dsp:spPr>
        <a:xfrm>
          <a:off x="4241805" y="585665"/>
          <a:ext cx="5989941" cy="5989941"/>
        </a:xfrm>
        <a:prstGeom prst="blockArc">
          <a:avLst>
            <a:gd name="adj1" fmla="val 11400000"/>
            <a:gd name="adj2" fmla="val 13800000"/>
            <a:gd name="adj3" fmla="val 3068"/>
          </a:avLst>
        </a:prstGeom>
        <a:gradFill rotWithShape="0">
          <a:gsLst>
            <a:gs pos="0">
              <a:schemeClr val="accent4">
                <a:hueOff val="0"/>
                <a:satOff val="0"/>
                <a:lumOff val="0"/>
                <a:alphaOff val="0"/>
                <a:tint val="70000"/>
                <a:satMod val="100000"/>
                <a:lumMod val="110000"/>
              </a:schemeClr>
            </a:gs>
            <a:gs pos="50000">
              <a:schemeClr val="accent4">
                <a:hueOff val="0"/>
                <a:satOff val="0"/>
                <a:lumOff val="0"/>
                <a:alphaOff val="0"/>
                <a:tint val="75000"/>
                <a:satMod val="101000"/>
                <a:lumMod val="105000"/>
              </a:schemeClr>
            </a:gs>
            <a:gs pos="100000">
              <a:schemeClr val="accent4">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1DE225B2-B452-46EF-992A-AFB43212A6B9}">
      <dsp:nvSpPr>
        <dsp:cNvPr id="0" name=""/>
        <dsp:cNvSpPr/>
      </dsp:nvSpPr>
      <dsp:spPr>
        <a:xfrm>
          <a:off x="4241805" y="585665"/>
          <a:ext cx="5989941" cy="5989941"/>
        </a:xfrm>
        <a:prstGeom prst="blockArc">
          <a:avLst>
            <a:gd name="adj1" fmla="val 9000000"/>
            <a:gd name="adj2" fmla="val 11400000"/>
            <a:gd name="adj3" fmla="val 3068"/>
          </a:avLst>
        </a:prstGeom>
        <a:gradFill rotWithShape="0">
          <a:gsLst>
            <a:gs pos="0">
              <a:schemeClr val="accent3">
                <a:hueOff val="0"/>
                <a:satOff val="0"/>
                <a:lumOff val="0"/>
                <a:alphaOff val="0"/>
                <a:tint val="70000"/>
                <a:satMod val="100000"/>
                <a:lumMod val="110000"/>
              </a:schemeClr>
            </a:gs>
            <a:gs pos="50000">
              <a:schemeClr val="accent3">
                <a:hueOff val="0"/>
                <a:satOff val="0"/>
                <a:lumOff val="0"/>
                <a:alphaOff val="0"/>
                <a:tint val="75000"/>
                <a:satMod val="101000"/>
                <a:lumMod val="105000"/>
              </a:schemeClr>
            </a:gs>
            <a:gs pos="100000">
              <a:schemeClr val="accent3">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FA1125B2-2109-42D3-B0BF-A774975091A2}">
      <dsp:nvSpPr>
        <dsp:cNvPr id="0" name=""/>
        <dsp:cNvSpPr/>
      </dsp:nvSpPr>
      <dsp:spPr>
        <a:xfrm>
          <a:off x="4241805" y="585665"/>
          <a:ext cx="5989941" cy="5989941"/>
        </a:xfrm>
        <a:prstGeom prst="blockArc">
          <a:avLst>
            <a:gd name="adj1" fmla="val 6600000"/>
            <a:gd name="adj2" fmla="val 9000000"/>
            <a:gd name="adj3" fmla="val 3068"/>
          </a:avLst>
        </a:prstGeom>
        <a:gradFill rotWithShape="0">
          <a:gsLst>
            <a:gs pos="0">
              <a:schemeClr val="accent2">
                <a:hueOff val="0"/>
                <a:satOff val="0"/>
                <a:lumOff val="0"/>
                <a:alphaOff val="0"/>
                <a:tint val="70000"/>
                <a:satMod val="100000"/>
                <a:lumMod val="110000"/>
              </a:schemeClr>
            </a:gs>
            <a:gs pos="50000">
              <a:schemeClr val="accent2">
                <a:hueOff val="0"/>
                <a:satOff val="0"/>
                <a:lumOff val="0"/>
                <a:alphaOff val="0"/>
                <a:tint val="75000"/>
                <a:satMod val="101000"/>
                <a:lumMod val="105000"/>
              </a:schemeClr>
            </a:gs>
            <a:gs pos="100000">
              <a:schemeClr val="accent2">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96ED4F48-8BB1-4F2D-AA27-265CC0195493}">
      <dsp:nvSpPr>
        <dsp:cNvPr id="0" name=""/>
        <dsp:cNvSpPr/>
      </dsp:nvSpPr>
      <dsp:spPr>
        <a:xfrm>
          <a:off x="4241805" y="585665"/>
          <a:ext cx="5989941" cy="5989941"/>
        </a:xfrm>
        <a:prstGeom prst="blockArc">
          <a:avLst>
            <a:gd name="adj1" fmla="val 4200000"/>
            <a:gd name="adj2" fmla="val 6600000"/>
            <a:gd name="adj3" fmla="val 3068"/>
          </a:avLst>
        </a:prstGeom>
        <a:gradFill rotWithShape="0">
          <a:gsLst>
            <a:gs pos="0">
              <a:schemeClr val="accent6">
                <a:hueOff val="0"/>
                <a:satOff val="0"/>
                <a:lumOff val="0"/>
                <a:alphaOff val="0"/>
                <a:tint val="70000"/>
                <a:satMod val="100000"/>
                <a:lumMod val="110000"/>
              </a:schemeClr>
            </a:gs>
            <a:gs pos="50000">
              <a:schemeClr val="accent6">
                <a:hueOff val="0"/>
                <a:satOff val="0"/>
                <a:lumOff val="0"/>
                <a:alphaOff val="0"/>
                <a:tint val="75000"/>
                <a:satMod val="101000"/>
                <a:lumMod val="105000"/>
              </a:schemeClr>
            </a:gs>
            <a:gs pos="100000">
              <a:schemeClr val="accent6">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150C92F7-BB96-4BB1-85C8-81B368D5F23C}">
      <dsp:nvSpPr>
        <dsp:cNvPr id="0" name=""/>
        <dsp:cNvSpPr/>
      </dsp:nvSpPr>
      <dsp:spPr>
        <a:xfrm>
          <a:off x="4241805" y="585665"/>
          <a:ext cx="5989941" cy="5989941"/>
        </a:xfrm>
        <a:prstGeom prst="blockArc">
          <a:avLst>
            <a:gd name="adj1" fmla="val 1800000"/>
            <a:gd name="adj2" fmla="val 4200000"/>
            <a:gd name="adj3" fmla="val 3068"/>
          </a:avLst>
        </a:prstGeom>
        <a:gradFill rotWithShape="0">
          <a:gsLst>
            <a:gs pos="0">
              <a:schemeClr val="accent5">
                <a:hueOff val="0"/>
                <a:satOff val="0"/>
                <a:lumOff val="0"/>
                <a:alphaOff val="0"/>
                <a:tint val="70000"/>
                <a:satMod val="100000"/>
                <a:lumMod val="110000"/>
              </a:schemeClr>
            </a:gs>
            <a:gs pos="50000">
              <a:schemeClr val="accent5">
                <a:hueOff val="0"/>
                <a:satOff val="0"/>
                <a:lumOff val="0"/>
                <a:alphaOff val="0"/>
                <a:tint val="75000"/>
                <a:satMod val="101000"/>
                <a:lumMod val="105000"/>
              </a:schemeClr>
            </a:gs>
            <a:gs pos="100000">
              <a:schemeClr val="accent5">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79814777-ED8F-4F29-9C24-D39EF524BB00}">
      <dsp:nvSpPr>
        <dsp:cNvPr id="0" name=""/>
        <dsp:cNvSpPr/>
      </dsp:nvSpPr>
      <dsp:spPr>
        <a:xfrm>
          <a:off x="4241805" y="585665"/>
          <a:ext cx="5989941" cy="5989941"/>
        </a:xfrm>
        <a:prstGeom prst="blockArc">
          <a:avLst>
            <a:gd name="adj1" fmla="val 21000000"/>
            <a:gd name="adj2" fmla="val 1800000"/>
            <a:gd name="adj3" fmla="val 3068"/>
          </a:avLst>
        </a:prstGeom>
        <a:gradFill rotWithShape="0">
          <a:gsLst>
            <a:gs pos="0">
              <a:schemeClr val="accent4">
                <a:hueOff val="0"/>
                <a:satOff val="0"/>
                <a:lumOff val="0"/>
                <a:alphaOff val="0"/>
                <a:tint val="70000"/>
                <a:satMod val="100000"/>
                <a:lumMod val="110000"/>
              </a:schemeClr>
            </a:gs>
            <a:gs pos="50000">
              <a:schemeClr val="accent4">
                <a:hueOff val="0"/>
                <a:satOff val="0"/>
                <a:lumOff val="0"/>
                <a:alphaOff val="0"/>
                <a:tint val="75000"/>
                <a:satMod val="101000"/>
                <a:lumMod val="105000"/>
              </a:schemeClr>
            </a:gs>
            <a:gs pos="100000">
              <a:schemeClr val="accent4">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2D432E46-8122-470E-AD3B-3F0753936DE1}">
      <dsp:nvSpPr>
        <dsp:cNvPr id="0" name=""/>
        <dsp:cNvSpPr/>
      </dsp:nvSpPr>
      <dsp:spPr>
        <a:xfrm>
          <a:off x="4241805" y="585665"/>
          <a:ext cx="5989941" cy="5989941"/>
        </a:xfrm>
        <a:prstGeom prst="blockArc">
          <a:avLst>
            <a:gd name="adj1" fmla="val 18600000"/>
            <a:gd name="adj2" fmla="val 21000000"/>
            <a:gd name="adj3" fmla="val 3068"/>
          </a:avLst>
        </a:prstGeom>
        <a:gradFill rotWithShape="0">
          <a:gsLst>
            <a:gs pos="0">
              <a:schemeClr val="accent3">
                <a:hueOff val="0"/>
                <a:satOff val="0"/>
                <a:lumOff val="0"/>
                <a:alphaOff val="0"/>
                <a:tint val="70000"/>
                <a:satMod val="100000"/>
                <a:lumMod val="110000"/>
              </a:schemeClr>
            </a:gs>
            <a:gs pos="50000">
              <a:schemeClr val="accent3">
                <a:hueOff val="0"/>
                <a:satOff val="0"/>
                <a:lumOff val="0"/>
                <a:alphaOff val="0"/>
                <a:tint val="75000"/>
                <a:satMod val="101000"/>
                <a:lumMod val="105000"/>
              </a:schemeClr>
            </a:gs>
            <a:gs pos="100000">
              <a:schemeClr val="accent3">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F5F1FE46-75DD-4A43-B582-056E50A91BC5}">
      <dsp:nvSpPr>
        <dsp:cNvPr id="0" name=""/>
        <dsp:cNvSpPr/>
      </dsp:nvSpPr>
      <dsp:spPr>
        <a:xfrm>
          <a:off x="4241805" y="585665"/>
          <a:ext cx="5989941" cy="5989941"/>
        </a:xfrm>
        <a:prstGeom prst="blockArc">
          <a:avLst>
            <a:gd name="adj1" fmla="val 16200000"/>
            <a:gd name="adj2" fmla="val 18600000"/>
            <a:gd name="adj3" fmla="val 3068"/>
          </a:avLst>
        </a:prstGeom>
        <a:gradFill rotWithShape="0">
          <a:gsLst>
            <a:gs pos="0">
              <a:schemeClr val="accent2">
                <a:hueOff val="0"/>
                <a:satOff val="0"/>
                <a:lumOff val="0"/>
                <a:alphaOff val="0"/>
                <a:tint val="70000"/>
                <a:satMod val="100000"/>
                <a:lumMod val="110000"/>
              </a:schemeClr>
            </a:gs>
            <a:gs pos="50000">
              <a:schemeClr val="accent2">
                <a:hueOff val="0"/>
                <a:satOff val="0"/>
                <a:lumOff val="0"/>
                <a:alphaOff val="0"/>
                <a:tint val="75000"/>
                <a:satMod val="101000"/>
                <a:lumMod val="105000"/>
              </a:schemeClr>
            </a:gs>
            <a:gs pos="100000">
              <a:schemeClr val="accent2">
                <a:hueOff val="0"/>
                <a:satOff val="0"/>
                <a:lumOff val="0"/>
                <a:alphaOff val="0"/>
                <a:tint val="82000"/>
                <a:satMod val="104000"/>
                <a:lumMod val="105000"/>
              </a:schemeClr>
            </a:gs>
          </a:gsLst>
          <a:lin ang="2700000" scaled="0"/>
        </a:gradFill>
        <a:ln>
          <a:noFill/>
        </a:ln>
        <a:effectLst/>
      </dsp:spPr>
      <dsp:style>
        <a:lnRef idx="0">
          <a:scrgbClr r="0" g="0" b="0"/>
        </a:lnRef>
        <a:fillRef idx="2">
          <a:scrgbClr r="0" g="0" b="0"/>
        </a:fillRef>
        <a:effectRef idx="1">
          <a:scrgbClr r="0" g="0" b="0"/>
        </a:effectRef>
        <a:fontRef idx="minor">
          <a:schemeClr val="dk1"/>
        </a:fontRef>
      </dsp:style>
    </dsp:sp>
    <dsp:sp modelId="{EBFDD59D-CBE4-47EE-ACDF-DD059EAEC807}">
      <dsp:nvSpPr>
        <dsp:cNvPr id="0" name=""/>
        <dsp:cNvSpPr/>
      </dsp:nvSpPr>
      <dsp:spPr>
        <a:xfrm>
          <a:off x="6325112" y="2668972"/>
          <a:ext cx="1823328" cy="1823328"/>
        </a:xfrm>
        <a:prstGeom prst="ellipse">
          <a:avLst/>
        </a:prstGeom>
        <a:gradFill rotWithShape="0">
          <a:gsLst>
            <a:gs pos="0">
              <a:schemeClr val="accent1">
                <a:hueOff val="0"/>
                <a:satOff val="0"/>
                <a:lumOff val="0"/>
                <a:alphaOff val="0"/>
                <a:tint val="70000"/>
                <a:satMod val="100000"/>
                <a:lumMod val="110000"/>
              </a:schemeClr>
            </a:gs>
            <a:gs pos="50000">
              <a:schemeClr val="accent1">
                <a:hueOff val="0"/>
                <a:satOff val="0"/>
                <a:lumOff val="0"/>
                <a:alphaOff val="0"/>
                <a:tint val="75000"/>
                <a:satMod val="101000"/>
                <a:lumMod val="105000"/>
              </a:schemeClr>
            </a:gs>
            <a:gs pos="100000">
              <a:schemeClr val="accent1">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s-MX" sz="4400" kern="1200"/>
        </a:p>
      </dsp:txBody>
      <dsp:txXfrm>
        <a:off x="6592132" y="2935992"/>
        <a:ext cx="1289288" cy="1289288"/>
      </dsp:txXfrm>
    </dsp:sp>
    <dsp:sp modelId="{A87BF7FA-AD69-487A-B304-FAB4C3EEDD26}">
      <dsp:nvSpPr>
        <dsp:cNvPr id="0" name=""/>
        <dsp:cNvSpPr/>
      </dsp:nvSpPr>
      <dsp:spPr>
        <a:xfrm>
          <a:off x="6426530" y="163398"/>
          <a:ext cx="1620492" cy="936430"/>
        </a:xfrm>
        <a:prstGeom prst="ellipse">
          <a:avLst/>
        </a:prstGeom>
        <a:gradFill rotWithShape="0">
          <a:gsLst>
            <a:gs pos="0">
              <a:schemeClr val="accent2">
                <a:hueOff val="0"/>
                <a:satOff val="0"/>
                <a:lumOff val="0"/>
                <a:alphaOff val="0"/>
                <a:tint val="70000"/>
                <a:satMod val="100000"/>
                <a:lumMod val="110000"/>
              </a:schemeClr>
            </a:gs>
            <a:gs pos="50000">
              <a:schemeClr val="accent2">
                <a:hueOff val="0"/>
                <a:satOff val="0"/>
                <a:lumOff val="0"/>
                <a:alphaOff val="0"/>
                <a:tint val="75000"/>
                <a:satMod val="101000"/>
                <a:lumMod val="105000"/>
              </a:schemeClr>
            </a:gs>
            <a:gs pos="100000">
              <a:schemeClr val="accent2">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rebuchet MS"/>
            </a:rPr>
            <a:t>Lose weight</a:t>
          </a:r>
          <a:endParaRPr lang="en-US" sz="1800" kern="1200"/>
        </a:p>
      </dsp:txBody>
      <dsp:txXfrm>
        <a:off x="6663846" y="300535"/>
        <a:ext cx="1145860" cy="662156"/>
      </dsp:txXfrm>
    </dsp:sp>
    <dsp:sp modelId="{9BC61951-C902-49EF-BB2D-8788CD4CFCA5}">
      <dsp:nvSpPr>
        <dsp:cNvPr id="0" name=""/>
        <dsp:cNvSpPr/>
      </dsp:nvSpPr>
      <dsp:spPr>
        <a:xfrm>
          <a:off x="8322125" y="853338"/>
          <a:ext cx="1620492" cy="936430"/>
        </a:xfrm>
        <a:prstGeom prst="ellipse">
          <a:avLst/>
        </a:prstGeom>
        <a:gradFill rotWithShape="0">
          <a:gsLst>
            <a:gs pos="0">
              <a:schemeClr val="accent3">
                <a:hueOff val="0"/>
                <a:satOff val="0"/>
                <a:lumOff val="0"/>
                <a:alphaOff val="0"/>
                <a:tint val="70000"/>
                <a:satMod val="100000"/>
                <a:lumMod val="110000"/>
              </a:schemeClr>
            </a:gs>
            <a:gs pos="50000">
              <a:schemeClr val="accent3">
                <a:hueOff val="0"/>
                <a:satOff val="0"/>
                <a:lumOff val="0"/>
                <a:alphaOff val="0"/>
                <a:tint val="75000"/>
                <a:satMod val="101000"/>
                <a:lumMod val="105000"/>
              </a:schemeClr>
            </a:gs>
            <a:gs pos="100000">
              <a:schemeClr val="accent3">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a:rPr>
            <a:t>Grandchildren</a:t>
          </a:r>
          <a:endParaRPr lang="en-US" sz="1800" kern="1200"/>
        </a:p>
      </dsp:txBody>
      <dsp:txXfrm>
        <a:off x="8559441" y="990475"/>
        <a:ext cx="1145860" cy="662156"/>
      </dsp:txXfrm>
    </dsp:sp>
    <dsp:sp modelId="{8F1F3769-CF14-4E47-92EC-28A527F0A733}">
      <dsp:nvSpPr>
        <dsp:cNvPr id="0" name=""/>
        <dsp:cNvSpPr/>
      </dsp:nvSpPr>
      <dsp:spPr>
        <a:xfrm>
          <a:off x="9330750" y="2600328"/>
          <a:ext cx="1620492" cy="936430"/>
        </a:xfrm>
        <a:prstGeom prst="ellipse">
          <a:avLst/>
        </a:prstGeom>
        <a:gradFill rotWithShape="0">
          <a:gsLst>
            <a:gs pos="0">
              <a:schemeClr val="accent4">
                <a:hueOff val="0"/>
                <a:satOff val="0"/>
                <a:lumOff val="0"/>
                <a:alphaOff val="0"/>
                <a:tint val="70000"/>
                <a:satMod val="100000"/>
                <a:lumMod val="110000"/>
              </a:schemeClr>
            </a:gs>
            <a:gs pos="50000">
              <a:schemeClr val="accent4">
                <a:hueOff val="0"/>
                <a:satOff val="0"/>
                <a:lumOff val="0"/>
                <a:alphaOff val="0"/>
                <a:tint val="75000"/>
                <a:satMod val="101000"/>
                <a:lumMod val="105000"/>
              </a:schemeClr>
            </a:gs>
            <a:gs pos="100000">
              <a:schemeClr val="accent4">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a:rPr>
            <a:t>Children</a:t>
          </a:r>
          <a:endParaRPr lang="en-US" sz="1800" kern="1200"/>
        </a:p>
      </dsp:txBody>
      <dsp:txXfrm>
        <a:off x="9568066" y="2737465"/>
        <a:ext cx="1145860" cy="662156"/>
      </dsp:txXfrm>
    </dsp:sp>
    <dsp:sp modelId="{CB7CDD41-2B79-4E36-AD22-CEC45AC0A61A}">
      <dsp:nvSpPr>
        <dsp:cNvPr id="0" name=""/>
        <dsp:cNvSpPr/>
      </dsp:nvSpPr>
      <dsp:spPr>
        <a:xfrm>
          <a:off x="8980458" y="4586932"/>
          <a:ext cx="1620492" cy="936430"/>
        </a:xfrm>
        <a:prstGeom prst="ellipse">
          <a:avLst/>
        </a:prstGeom>
        <a:gradFill rotWithShape="0">
          <a:gsLst>
            <a:gs pos="0">
              <a:schemeClr val="accent5">
                <a:hueOff val="0"/>
                <a:satOff val="0"/>
                <a:lumOff val="0"/>
                <a:alphaOff val="0"/>
                <a:tint val="70000"/>
                <a:satMod val="100000"/>
                <a:lumMod val="110000"/>
              </a:schemeClr>
            </a:gs>
            <a:gs pos="50000">
              <a:schemeClr val="accent5">
                <a:hueOff val="0"/>
                <a:satOff val="0"/>
                <a:lumOff val="0"/>
                <a:alphaOff val="0"/>
                <a:tint val="75000"/>
                <a:satMod val="101000"/>
                <a:lumMod val="105000"/>
              </a:schemeClr>
            </a:gs>
            <a:gs pos="100000">
              <a:schemeClr val="accent5">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rebuchet MS"/>
            </a:rPr>
            <a:t>Heart protection</a:t>
          </a:r>
          <a:endParaRPr lang="en-US" sz="1800" kern="1200"/>
        </a:p>
      </dsp:txBody>
      <dsp:txXfrm>
        <a:off x="9217774" y="4724069"/>
        <a:ext cx="1145860" cy="662156"/>
      </dsp:txXfrm>
    </dsp:sp>
    <dsp:sp modelId="{DD31080E-981B-48C7-9D64-4EA5587CC50D}">
      <dsp:nvSpPr>
        <dsp:cNvPr id="0" name=""/>
        <dsp:cNvSpPr/>
      </dsp:nvSpPr>
      <dsp:spPr>
        <a:xfrm>
          <a:off x="7435155" y="5883595"/>
          <a:ext cx="1620492" cy="936430"/>
        </a:xfrm>
        <a:prstGeom prst="ellipse">
          <a:avLst/>
        </a:prstGeom>
        <a:gradFill rotWithShape="0">
          <a:gsLst>
            <a:gs pos="0">
              <a:schemeClr val="accent6">
                <a:hueOff val="0"/>
                <a:satOff val="0"/>
                <a:lumOff val="0"/>
                <a:alphaOff val="0"/>
                <a:tint val="70000"/>
                <a:satMod val="100000"/>
                <a:lumMod val="110000"/>
              </a:schemeClr>
            </a:gs>
            <a:gs pos="50000">
              <a:schemeClr val="accent6">
                <a:hueOff val="0"/>
                <a:satOff val="0"/>
                <a:lumOff val="0"/>
                <a:alphaOff val="0"/>
                <a:tint val="75000"/>
                <a:satMod val="101000"/>
                <a:lumMod val="105000"/>
              </a:schemeClr>
            </a:gs>
            <a:gs pos="100000">
              <a:schemeClr val="accent6">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rebuchet MS"/>
            </a:rPr>
            <a:t>Reduce stress</a:t>
          </a:r>
          <a:endParaRPr lang="en-US" sz="1800" kern="1200"/>
        </a:p>
      </dsp:txBody>
      <dsp:txXfrm>
        <a:off x="7672471" y="6020732"/>
        <a:ext cx="1145860" cy="662156"/>
      </dsp:txXfrm>
    </dsp:sp>
    <dsp:sp modelId="{EC6A18EC-DFE7-49CE-8E15-EB1336C99094}">
      <dsp:nvSpPr>
        <dsp:cNvPr id="0" name=""/>
        <dsp:cNvSpPr/>
      </dsp:nvSpPr>
      <dsp:spPr>
        <a:xfrm>
          <a:off x="5417905" y="5883595"/>
          <a:ext cx="1620492" cy="936430"/>
        </a:xfrm>
        <a:prstGeom prst="ellipse">
          <a:avLst/>
        </a:prstGeom>
        <a:gradFill rotWithShape="0">
          <a:gsLst>
            <a:gs pos="0">
              <a:schemeClr val="accent2">
                <a:hueOff val="0"/>
                <a:satOff val="0"/>
                <a:lumOff val="0"/>
                <a:alphaOff val="0"/>
                <a:tint val="70000"/>
                <a:satMod val="100000"/>
                <a:lumMod val="110000"/>
              </a:schemeClr>
            </a:gs>
            <a:gs pos="50000">
              <a:schemeClr val="accent2">
                <a:hueOff val="0"/>
                <a:satOff val="0"/>
                <a:lumOff val="0"/>
                <a:alphaOff val="0"/>
                <a:tint val="75000"/>
                <a:satMod val="101000"/>
                <a:lumMod val="105000"/>
              </a:schemeClr>
            </a:gs>
            <a:gs pos="100000">
              <a:schemeClr val="accent2">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Trebuchet MS"/>
            </a:rPr>
            <a:t>Energy</a:t>
          </a:r>
          <a:endParaRPr lang="es-MX" sz="1800" kern="1200"/>
        </a:p>
      </dsp:txBody>
      <dsp:txXfrm>
        <a:off x="5655221" y="6020732"/>
        <a:ext cx="1145860" cy="662156"/>
      </dsp:txXfrm>
    </dsp:sp>
    <dsp:sp modelId="{F9B1733A-5CDA-4BB5-8A70-FE7CA1CA8186}">
      <dsp:nvSpPr>
        <dsp:cNvPr id="0" name=""/>
        <dsp:cNvSpPr/>
      </dsp:nvSpPr>
      <dsp:spPr>
        <a:xfrm>
          <a:off x="3872601" y="4586932"/>
          <a:ext cx="1620492" cy="936430"/>
        </a:xfrm>
        <a:prstGeom prst="ellipse">
          <a:avLst/>
        </a:prstGeom>
        <a:gradFill rotWithShape="0">
          <a:gsLst>
            <a:gs pos="0">
              <a:schemeClr val="accent3">
                <a:hueOff val="0"/>
                <a:satOff val="0"/>
                <a:lumOff val="0"/>
                <a:alphaOff val="0"/>
                <a:tint val="70000"/>
                <a:satMod val="100000"/>
                <a:lumMod val="110000"/>
              </a:schemeClr>
            </a:gs>
            <a:gs pos="50000">
              <a:schemeClr val="accent3">
                <a:hueOff val="0"/>
                <a:satOff val="0"/>
                <a:lumOff val="0"/>
                <a:alphaOff val="0"/>
                <a:tint val="75000"/>
                <a:satMod val="101000"/>
                <a:lumMod val="105000"/>
              </a:schemeClr>
            </a:gs>
            <a:gs pos="100000">
              <a:schemeClr val="accent3">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Trebuchet MS"/>
            </a:rPr>
            <a:t>Inmune system</a:t>
          </a:r>
          <a:endParaRPr lang="en-US" sz="1600" kern="1200"/>
        </a:p>
      </dsp:txBody>
      <dsp:txXfrm>
        <a:off x="4109917" y="4724069"/>
        <a:ext cx="1145860" cy="662156"/>
      </dsp:txXfrm>
    </dsp:sp>
    <dsp:sp modelId="{557E36C0-D5D6-4FBE-9F8A-CEFBACD27596}">
      <dsp:nvSpPr>
        <dsp:cNvPr id="0" name=""/>
        <dsp:cNvSpPr/>
      </dsp:nvSpPr>
      <dsp:spPr>
        <a:xfrm>
          <a:off x="3522310" y="2600328"/>
          <a:ext cx="1620492" cy="936430"/>
        </a:xfrm>
        <a:prstGeom prst="ellipse">
          <a:avLst/>
        </a:prstGeom>
        <a:gradFill rotWithShape="0">
          <a:gsLst>
            <a:gs pos="0">
              <a:schemeClr val="accent4">
                <a:hueOff val="0"/>
                <a:satOff val="0"/>
                <a:lumOff val="0"/>
                <a:alphaOff val="0"/>
                <a:tint val="70000"/>
                <a:satMod val="100000"/>
                <a:lumMod val="110000"/>
              </a:schemeClr>
            </a:gs>
            <a:gs pos="50000">
              <a:schemeClr val="accent4">
                <a:hueOff val="0"/>
                <a:satOff val="0"/>
                <a:lumOff val="0"/>
                <a:alphaOff val="0"/>
                <a:tint val="75000"/>
                <a:satMod val="101000"/>
                <a:lumMod val="105000"/>
              </a:schemeClr>
            </a:gs>
            <a:gs pos="100000">
              <a:schemeClr val="accent4">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rebuchet MS"/>
            </a:rPr>
            <a:t>To have better mood</a:t>
          </a:r>
          <a:endParaRPr lang="en-US" sz="1800" kern="1200"/>
        </a:p>
      </dsp:txBody>
      <dsp:txXfrm>
        <a:off x="3759626" y="2737465"/>
        <a:ext cx="1145860" cy="662156"/>
      </dsp:txXfrm>
    </dsp:sp>
    <dsp:sp modelId="{6846B443-FBB3-4818-919E-A5970855166B}">
      <dsp:nvSpPr>
        <dsp:cNvPr id="0" name=""/>
        <dsp:cNvSpPr/>
      </dsp:nvSpPr>
      <dsp:spPr>
        <a:xfrm>
          <a:off x="4530935" y="853338"/>
          <a:ext cx="1620492" cy="936430"/>
        </a:xfrm>
        <a:prstGeom prst="ellipse">
          <a:avLst/>
        </a:prstGeom>
        <a:gradFill rotWithShape="0">
          <a:gsLst>
            <a:gs pos="0">
              <a:schemeClr val="accent5">
                <a:hueOff val="0"/>
                <a:satOff val="0"/>
                <a:lumOff val="0"/>
                <a:alphaOff val="0"/>
                <a:tint val="70000"/>
                <a:satMod val="100000"/>
                <a:lumMod val="110000"/>
              </a:schemeClr>
            </a:gs>
            <a:gs pos="50000">
              <a:schemeClr val="accent5">
                <a:hueOff val="0"/>
                <a:satOff val="0"/>
                <a:lumOff val="0"/>
                <a:alphaOff val="0"/>
                <a:tint val="75000"/>
                <a:satMod val="101000"/>
                <a:lumMod val="105000"/>
              </a:schemeClr>
            </a:gs>
            <a:gs pos="100000">
              <a:schemeClr val="accent5">
                <a:hueOff val="0"/>
                <a:satOff val="0"/>
                <a:lumOff val="0"/>
                <a:alphaOff val="0"/>
                <a:tint val="82000"/>
                <a:satMod val="104000"/>
                <a:lumMod val="105000"/>
              </a:schemeClr>
            </a:gs>
          </a:gsLst>
          <a:lin ang="27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Trebuchet MS"/>
            </a:rPr>
            <a:t>Diabetes control</a:t>
          </a:r>
          <a:endParaRPr lang="en-US" sz="1800" kern="1200"/>
        </a:p>
      </dsp:txBody>
      <dsp:txXfrm>
        <a:off x="4768251" y="990475"/>
        <a:ext cx="1145860" cy="66215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s-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ADB8233-DC51-4673-A05F-B6EC35303285}" type="datetimeFigureOut">
              <a:rPr lang="es-US" smtClean="0"/>
              <a:t>4/10/2024</a:t>
            </a:fld>
            <a:endParaRPr lang="es-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s-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53C68073-E829-4908-9445-3F8E681C377B}" type="slidenum">
              <a:rPr lang="es-US" smtClean="0"/>
              <a:t>‹#›</a:t>
            </a:fld>
            <a:endParaRPr lang="es-US"/>
          </a:p>
        </p:txBody>
      </p:sp>
    </p:spTree>
    <p:extLst>
      <p:ext uri="{BB962C8B-B14F-4D97-AF65-F5344CB8AC3E}">
        <p14:creationId xmlns:p14="http://schemas.microsoft.com/office/powerpoint/2010/main" val="3511316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D139008E-10CF-4B81-8B40-E5DC61715092}" type="datetimeFigureOut">
              <a:rPr lang="en-US" smtClean="0"/>
              <a:t>4/10/2024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2F9CA3A7-F5C9-409E-8257-1081D2680B14}" type="slidenum">
              <a:rPr lang="en-US" smtClean="0"/>
              <a:t>‹#›</a:t>
            </a:fld>
            <a:endParaRPr lang="en-US"/>
          </a:p>
        </p:txBody>
      </p:sp>
    </p:spTree>
    <p:extLst>
      <p:ext uri="{BB962C8B-B14F-4D97-AF65-F5344CB8AC3E}">
        <p14:creationId xmlns:p14="http://schemas.microsoft.com/office/powerpoint/2010/main" val="105112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 </a:t>
            </a:r>
            <a:r>
              <a:rPr lang="en-US" err="1"/>
              <a:t>pensar</a:t>
            </a:r>
            <a:r>
              <a:rPr lang="en-US"/>
              <a:t> </a:t>
            </a:r>
            <a:r>
              <a:rPr lang="en-US" err="1"/>
              <a:t>en</a:t>
            </a:r>
            <a:r>
              <a:rPr lang="en-US"/>
              <a:t> </a:t>
            </a:r>
            <a:r>
              <a:rPr lang="en-US" err="1"/>
              <a:t>como</a:t>
            </a:r>
            <a:r>
              <a:rPr lang="en-US"/>
              <a:t> </a:t>
            </a:r>
            <a:r>
              <a:rPr lang="en-US" err="1"/>
              <a:t>tener</a:t>
            </a:r>
            <a:r>
              <a:rPr lang="en-US"/>
              <a:t> </a:t>
            </a:r>
            <a:r>
              <a:rPr lang="en-US" err="1"/>
              <a:t>una</a:t>
            </a:r>
            <a:r>
              <a:rPr lang="en-US"/>
              <a:t> </a:t>
            </a:r>
            <a:r>
              <a:rPr lang="en-US" err="1"/>
              <a:t>vida</a:t>
            </a:r>
            <a:r>
              <a:rPr lang="en-US"/>
              <a:t> </a:t>
            </a:r>
            <a:r>
              <a:rPr lang="en-US" err="1"/>
              <a:t>saludable</a:t>
            </a:r>
            <a:r>
              <a:rPr lang="en-US"/>
              <a:t>, </a:t>
            </a:r>
            <a:r>
              <a:rPr lang="en-US" err="1"/>
              <a:t>porque</a:t>
            </a:r>
            <a:r>
              <a:rPr lang="en-US"/>
              <a:t> Mi Salud, Si </a:t>
            </a:r>
            <a:r>
              <a:rPr lang="en-US" err="1"/>
              <a:t>Cuenta</a:t>
            </a:r>
            <a:r>
              <a:rPr lang="en-US"/>
              <a:t>!...</a:t>
            </a:r>
          </a:p>
          <a:p>
            <a:r>
              <a:rPr lang="en-US" err="1">
                <a:cs typeface="Calibri"/>
              </a:rPr>
              <a:t>Ejemplo</a:t>
            </a:r>
            <a:r>
              <a:rPr lang="en-US">
                <a:cs typeface="Calibri"/>
              </a:rPr>
              <a:t>:</a:t>
            </a:r>
          </a:p>
          <a:p>
            <a:pPr>
              <a:spcBef>
                <a:spcPts val="700"/>
              </a:spcBef>
            </a:pPr>
            <a:r>
              <a:rPr lang="en-US" b="1">
                <a:cs typeface="Calibri"/>
              </a:rPr>
              <a:t>Meta</a:t>
            </a:r>
          </a:p>
          <a:p>
            <a:pPr>
              <a:spcBef>
                <a:spcPts val="700"/>
              </a:spcBef>
            </a:pPr>
            <a:r>
              <a:rPr lang="en-US"/>
              <a:t>" </a:t>
            </a:r>
            <a:r>
              <a:rPr lang="en-US" err="1"/>
              <a:t>Comprar</a:t>
            </a:r>
            <a:r>
              <a:rPr lang="en-US"/>
              <a:t> </a:t>
            </a:r>
            <a:r>
              <a:rPr lang="en-US" err="1"/>
              <a:t>una</a:t>
            </a:r>
            <a:r>
              <a:rPr lang="en-US"/>
              <a:t> </a:t>
            </a:r>
            <a:r>
              <a:rPr lang="en-US" err="1"/>
              <a:t>verdura</a:t>
            </a:r>
            <a:r>
              <a:rPr lang="en-US"/>
              <a:t> que </a:t>
            </a:r>
            <a:r>
              <a:rPr lang="en-US" err="1"/>
              <a:t>nunca</a:t>
            </a:r>
            <a:r>
              <a:rPr lang="en-US"/>
              <a:t> he </a:t>
            </a:r>
            <a:r>
              <a:rPr lang="en-US" err="1"/>
              <a:t>probado</a:t>
            </a:r>
            <a:r>
              <a:rPr lang="en-US"/>
              <a:t> y </a:t>
            </a:r>
            <a:r>
              <a:rPr lang="en-US" err="1"/>
              <a:t>encontrar</a:t>
            </a:r>
            <a:r>
              <a:rPr lang="en-US"/>
              <a:t> </a:t>
            </a:r>
            <a:r>
              <a:rPr lang="en-US" err="1"/>
              <a:t>una</a:t>
            </a:r>
            <a:r>
              <a:rPr lang="en-US"/>
              <a:t> </a:t>
            </a:r>
            <a:r>
              <a:rPr lang="en-US" err="1"/>
              <a:t>receta</a:t>
            </a:r>
            <a:r>
              <a:rPr lang="en-US"/>
              <a:t> para </a:t>
            </a:r>
            <a:r>
              <a:rPr lang="en-US" err="1"/>
              <a:t>cocinarla</a:t>
            </a:r>
            <a:r>
              <a:rPr lang="en-US"/>
              <a:t> </a:t>
            </a:r>
            <a:r>
              <a:rPr lang="en-US" err="1"/>
              <a:t>esta</a:t>
            </a:r>
            <a:r>
              <a:rPr lang="en-US"/>
              <a:t> </a:t>
            </a:r>
            <a:r>
              <a:rPr lang="en-US" err="1"/>
              <a:t>semana</a:t>
            </a:r>
            <a:r>
              <a:rPr lang="en-US"/>
              <a:t>."</a:t>
            </a:r>
            <a:endParaRPr lang="en-US">
              <a:cs typeface="Calibri"/>
            </a:endParaRPr>
          </a:p>
          <a:p>
            <a:pPr>
              <a:spcBef>
                <a:spcPts val="700"/>
              </a:spcBef>
            </a:pPr>
            <a:r>
              <a:rPr lang="en-US" b="1">
                <a:cs typeface="Calibri"/>
              </a:rPr>
              <a:t>Razon</a:t>
            </a:r>
          </a:p>
          <a:p>
            <a:pPr>
              <a:spcBef>
                <a:spcPts val="700"/>
              </a:spcBef>
            </a:pPr>
            <a:r>
              <a:rPr lang="en-US">
                <a:cs typeface="Calibri"/>
              </a:rPr>
              <a:t>No </a:t>
            </a:r>
            <a:r>
              <a:rPr lang="en-US" err="1">
                <a:cs typeface="Calibri"/>
              </a:rPr>
              <a:t>llegar</a:t>
            </a:r>
            <a:r>
              <a:rPr lang="en-US">
                <a:cs typeface="Calibri"/>
              </a:rPr>
              <a:t> a las </a:t>
            </a:r>
            <a:r>
              <a:rPr lang="en-US" err="1">
                <a:cs typeface="Calibri"/>
              </a:rPr>
              <a:t>mismas</a:t>
            </a:r>
            <a:r>
              <a:rPr lang="en-US">
                <a:cs typeface="Calibri"/>
              </a:rPr>
              <a:t> </a:t>
            </a:r>
            <a:r>
              <a:rPr lang="en-US" err="1">
                <a:cs typeface="Calibri"/>
              </a:rPr>
              <a:t>complicaciopnes</a:t>
            </a:r>
            <a:r>
              <a:rPr lang="en-US">
                <a:cs typeface="Calibri"/>
              </a:rPr>
              <a:t> de </a:t>
            </a:r>
            <a:r>
              <a:rPr lang="en-US" err="1">
                <a:cs typeface="Calibri"/>
              </a:rPr>
              <a:t>salud</a:t>
            </a:r>
            <a:r>
              <a:rPr lang="en-US">
                <a:cs typeface="Calibri"/>
              </a:rPr>
              <a:t> que mi </a:t>
            </a:r>
            <a:r>
              <a:rPr lang="en-US" err="1">
                <a:cs typeface="Calibri"/>
              </a:rPr>
              <a:t>familia</a:t>
            </a:r>
            <a:r>
              <a:rPr lang="en-US">
                <a:cs typeface="Calibri"/>
              </a:rPr>
              <a:t> ha </a:t>
            </a:r>
            <a:r>
              <a:rPr lang="en-US" err="1">
                <a:cs typeface="Calibri"/>
              </a:rPr>
              <a:t>tenido</a:t>
            </a:r>
            <a:r>
              <a:rPr lang="en-US">
                <a:cs typeface="Calibri"/>
              </a:rPr>
              <a:t> </a:t>
            </a:r>
            <a:r>
              <a:rPr lang="en-US" err="1">
                <a:cs typeface="Calibri"/>
              </a:rPr>
              <a:t>por</a:t>
            </a:r>
            <a:r>
              <a:rPr lang="en-US">
                <a:cs typeface="Calibri"/>
              </a:rPr>
              <a:t> la diabetes</a:t>
            </a:r>
          </a:p>
          <a:p>
            <a:pPr>
              <a:spcBef>
                <a:spcPts val="700"/>
              </a:spcBef>
            </a:pPr>
            <a:endParaRPr lang="en-US">
              <a:cs typeface="Calibri"/>
            </a:endParaRPr>
          </a:p>
        </p:txBody>
      </p:sp>
      <p:sp>
        <p:nvSpPr>
          <p:cNvPr id="4" name="Slide Number Placeholder 3"/>
          <p:cNvSpPr>
            <a:spLocks noGrp="1"/>
          </p:cNvSpPr>
          <p:nvPr>
            <p:ph type="sldNum" sz="quarter" idx="5"/>
          </p:nvPr>
        </p:nvSpPr>
        <p:spPr/>
        <p:txBody>
          <a:bodyPr/>
          <a:lstStyle/>
          <a:p>
            <a:fld id="{2F9CA3A7-F5C9-409E-8257-1081D2680B14}" type="slidenum">
              <a:rPr lang="en-US" smtClean="0"/>
              <a:t>2</a:t>
            </a:fld>
            <a:endParaRPr lang="en-US"/>
          </a:p>
        </p:txBody>
      </p:sp>
    </p:spTree>
    <p:extLst>
      <p:ext uri="{BB962C8B-B14F-4D97-AF65-F5344CB8AC3E}">
        <p14:creationId xmlns:p14="http://schemas.microsoft.com/office/powerpoint/2010/main" val="362429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ct val="90000"/>
              </a:lnSpc>
              <a:spcAft>
                <a:spcPts val="600"/>
              </a:spcAft>
            </a:pPr>
            <a:r>
              <a:rPr lang="en-US" b="1"/>
              <a:t>As you fill out your meal plan, think about the following:</a:t>
            </a:r>
            <a:endParaRPr lang="en-US"/>
          </a:p>
          <a:p>
            <a:pPr>
              <a:lnSpc>
                <a:spcPct val="90000"/>
              </a:lnSpc>
              <a:spcAft>
                <a:spcPts val="600"/>
              </a:spcAft>
            </a:pPr>
            <a:endParaRPr lang="en-US"/>
          </a:p>
          <a:p>
            <a:pPr marL="171450" indent="-228600">
              <a:lnSpc>
                <a:spcPct val="90000"/>
              </a:lnSpc>
              <a:spcAft>
                <a:spcPts val="600"/>
              </a:spcAft>
              <a:buFont typeface="Arial,Sans-Serif"/>
              <a:buChar char="•"/>
            </a:pPr>
            <a:r>
              <a:rPr lang="en-US"/>
              <a:t>Why you want to make healthier changes in your food patterns. </a:t>
            </a:r>
          </a:p>
          <a:p>
            <a:pPr>
              <a:lnSpc>
                <a:spcPct val="90000"/>
              </a:lnSpc>
              <a:spcAft>
                <a:spcPts val="600"/>
              </a:spcAft>
            </a:pPr>
            <a:endParaRPr lang="en-US"/>
          </a:p>
          <a:p>
            <a:pPr marL="171450" indent="-228600">
              <a:lnSpc>
                <a:spcPct val="90000"/>
              </a:lnSpc>
              <a:spcAft>
                <a:spcPts val="600"/>
              </a:spcAft>
              <a:buFont typeface="Arial,Sans-Serif"/>
              <a:buChar char="•"/>
            </a:pPr>
            <a:r>
              <a:rPr lang="en-US"/>
              <a:t>What motivates you to make changes that might not be easy but are worth doing for a better health.</a:t>
            </a:r>
          </a:p>
          <a:p>
            <a:pPr marL="171450" indent="-228600">
              <a:lnSpc>
                <a:spcPct val="90000"/>
              </a:lnSpc>
              <a:spcAft>
                <a:spcPts val="600"/>
              </a:spcAft>
              <a:buFont typeface="Arial,Sans-Serif"/>
              <a:buChar char="•"/>
            </a:pPr>
            <a:endParaRPr lang="en-US"/>
          </a:p>
          <a:p>
            <a:pPr marL="171450" indent="-228600">
              <a:lnSpc>
                <a:spcPct val="90000"/>
              </a:lnSpc>
              <a:spcAft>
                <a:spcPts val="600"/>
              </a:spcAft>
              <a:buFont typeface="Arial,Sans-Serif"/>
              <a:buChar char="•"/>
            </a:pPr>
            <a:r>
              <a:rPr lang="en-US"/>
              <a:t>Think about what barriers you may encounter and what solutions you have</a:t>
            </a:r>
          </a:p>
          <a:p>
            <a:r>
              <a:rPr lang="en-US"/>
              <a:t>Role Play an Example</a:t>
            </a:r>
            <a:endParaRPr lang="en-US">
              <a:cs typeface="Calibri"/>
            </a:endParaRPr>
          </a:p>
          <a:p>
            <a:pPr marL="450850" lvl="1" indent="-225425">
              <a:lnSpc>
                <a:spcPts val="2926"/>
              </a:lnSpc>
              <a:buFont typeface="Arial,Sans-Serif"/>
              <a:buChar char="•"/>
            </a:pPr>
            <a:r>
              <a:rPr lang="en-US"/>
              <a:t>Add one fruit or vegetable to every meal.</a:t>
            </a:r>
            <a:endParaRPr lang="en-US">
              <a:cs typeface="Calibri"/>
            </a:endParaRPr>
          </a:p>
          <a:p>
            <a:pPr marL="450850" lvl="1" indent="-225425">
              <a:lnSpc>
                <a:spcPts val="2926"/>
              </a:lnSpc>
              <a:buFont typeface="Arial,Sans-Serif"/>
              <a:buChar char="•"/>
            </a:pPr>
            <a:r>
              <a:rPr lang="en-US"/>
              <a:t>If you get fast food, ask for a salad instead of fries.</a:t>
            </a:r>
            <a:endParaRPr lang="en-US">
              <a:cs typeface="Calibri"/>
            </a:endParaRPr>
          </a:p>
          <a:p>
            <a:pPr marL="450850" lvl="1" indent="-225425">
              <a:lnSpc>
                <a:spcPts val="2926"/>
              </a:lnSpc>
              <a:buFont typeface="Arial,Sans-Serif"/>
              <a:buChar char="•"/>
            </a:pPr>
            <a:r>
              <a:rPr lang="en-US"/>
              <a:t>Commit to one salt-free day a week. Use herbs for flavor instead.</a:t>
            </a:r>
            <a:endParaRPr lang="en-US">
              <a:cs typeface="Calibri"/>
            </a:endParaRPr>
          </a:p>
          <a:p>
            <a:pPr marL="450850" lvl="1" indent="-225425">
              <a:lnSpc>
                <a:spcPts val="2926"/>
              </a:lnSpc>
              <a:buFont typeface="Arial,Sans-Serif"/>
              <a:buChar char="•"/>
            </a:pPr>
            <a:r>
              <a:rPr lang="en-US"/>
              <a:t>Keeping cut-up fruits and veggies on hand in the fridge for easy snacking. </a:t>
            </a:r>
            <a:endParaRPr lang="en-US">
              <a:cs typeface="Calibri"/>
            </a:endParaRPr>
          </a:p>
          <a:p>
            <a:pPr marL="450850" lvl="1" indent="-225425">
              <a:lnSpc>
                <a:spcPts val="2926"/>
              </a:lnSpc>
              <a:buFont typeface="Arial,Sans-Serif"/>
              <a:buChar char="•"/>
            </a:pPr>
            <a:r>
              <a:rPr lang="en-US"/>
              <a:t>Chose healthier takeout and fast-food options, like a grilled chicken sandwich instead of fried.</a:t>
            </a:r>
            <a:endParaRPr lang="en-US">
              <a:cs typeface="Calibri"/>
            </a:endParaRPr>
          </a:p>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 </a:t>
            </a:r>
            <a:r>
              <a:rPr lang="en-US" err="1"/>
              <a:t>esperar</a:t>
            </a:r>
            <a:r>
              <a:rPr lang="en-US"/>
              <a:t> al </a:t>
            </a:r>
            <a:r>
              <a:rPr lang="en-US" err="1"/>
              <a:t>formar</a:t>
            </a:r>
            <a:r>
              <a:rPr lang="en-US"/>
              <a:t> </a:t>
            </a:r>
            <a:r>
              <a:rPr lang="en-US" err="1"/>
              <a:t>parte</a:t>
            </a:r>
            <a:r>
              <a:rPr lang="en-US"/>
              <a:t> de TSSC </a:t>
            </a:r>
            <a:r>
              <a:rPr lang="en-US" err="1"/>
              <a:t>mencionar</a:t>
            </a:r>
            <a:r>
              <a:rPr lang="en-US"/>
              <a:t> </a:t>
            </a:r>
            <a:r>
              <a:rPr lang="en-US" err="1"/>
              <a:t>estructura</a:t>
            </a:r>
            <a:r>
              <a:rPr lang="en-US"/>
              <a:t> y </a:t>
            </a:r>
            <a:r>
              <a:rPr lang="en-US" err="1"/>
              <a:t>duracion</a:t>
            </a:r>
            <a:r>
              <a:rPr lang="en-US"/>
              <a:t> de </a:t>
            </a:r>
            <a:r>
              <a:rPr lang="en-US" err="1"/>
              <a:t>los</a:t>
            </a:r>
            <a:r>
              <a:rPr lang="en-US"/>
              <a:t> </a:t>
            </a:r>
            <a:r>
              <a:rPr lang="en-US" err="1"/>
              <a:t>modulos</a:t>
            </a:r>
            <a:endParaRPr lang="en-US">
              <a:cs typeface="Calibri"/>
            </a:endParaRPr>
          </a:p>
          <a:p>
            <a:endParaRPr lang="en-US">
              <a:cs typeface="Calibri"/>
            </a:endParaRPr>
          </a:p>
          <a:p>
            <a:r>
              <a:rPr lang="en-US"/>
              <a:t>based on research - we know that if small changes are made in these areas consistently that better health will be achieved. </a:t>
            </a:r>
          </a:p>
        </p:txBody>
      </p:sp>
      <p:sp>
        <p:nvSpPr>
          <p:cNvPr id="4" name="Slide Number Placeholder 3"/>
          <p:cNvSpPr>
            <a:spLocks noGrp="1"/>
          </p:cNvSpPr>
          <p:nvPr>
            <p:ph type="sldNum" sz="quarter" idx="5"/>
          </p:nvPr>
        </p:nvSpPr>
        <p:spPr/>
        <p:txBody>
          <a:bodyPr/>
          <a:lstStyle/>
          <a:p>
            <a:fld id="{60D61207-77B2-4D71-A56E-5881CE1DB825}" type="slidenum">
              <a:rPr lang="en-US" smtClean="0"/>
              <a:t>5</a:t>
            </a:fld>
            <a:endParaRPr lang="en-US"/>
          </a:p>
        </p:txBody>
      </p:sp>
    </p:spTree>
    <p:extLst>
      <p:ext uri="{BB962C8B-B14F-4D97-AF65-F5344CB8AC3E}">
        <p14:creationId xmlns:p14="http://schemas.microsoft.com/office/powerpoint/2010/main" val="385591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Para la </a:t>
            </a:r>
            <a:r>
              <a:rPr lang="en-US" err="1"/>
              <a:t>mayoria</a:t>
            </a:r>
            <a:r>
              <a:rPr lang="en-US"/>
              <a:t> de las personas, es </a:t>
            </a:r>
            <a:r>
              <a:rPr lang="en-US" err="1"/>
              <a:t>importante</a:t>
            </a:r>
            <a:r>
              <a:rPr lang="en-US"/>
              <a:t> </a:t>
            </a:r>
            <a:r>
              <a:rPr lang="en-US" err="1"/>
              <a:t>estar</a:t>
            </a:r>
            <a:r>
              <a:rPr lang="en-US"/>
              <a:t> </a:t>
            </a:r>
            <a:r>
              <a:rPr lang="en-US" err="1"/>
              <a:t>saludable</a:t>
            </a:r>
            <a:r>
              <a:rPr lang="en-US"/>
              <a:t>, </a:t>
            </a:r>
            <a:r>
              <a:rPr lang="en-US" err="1"/>
              <a:t>pero</a:t>
            </a:r>
            <a:r>
              <a:rPr lang="en-US"/>
              <a:t> </a:t>
            </a:r>
            <a:r>
              <a:rPr lang="en-US" err="1"/>
              <a:t>pensemos</a:t>
            </a:r>
            <a:r>
              <a:rPr lang="en-US"/>
              <a:t> </a:t>
            </a:r>
            <a:r>
              <a:rPr lang="en-US" err="1"/>
              <a:t>individualmente</a:t>
            </a:r>
            <a:r>
              <a:rPr lang="en-US"/>
              <a:t> </a:t>
            </a:r>
            <a:r>
              <a:rPr lang="en-US" err="1"/>
              <a:t>nuestro</a:t>
            </a:r>
            <a:r>
              <a:rPr lang="en-US"/>
              <a:t> </a:t>
            </a:r>
            <a:r>
              <a:rPr lang="en-US" err="1"/>
              <a:t>significado</a:t>
            </a:r>
            <a:r>
              <a:rPr lang="en-US"/>
              <a:t> y lo que </a:t>
            </a:r>
            <a:r>
              <a:rPr lang="en-US" err="1"/>
              <a:t>representa</a:t>
            </a:r>
            <a:r>
              <a:rPr lang="en-US"/>
              <a:t> la </a:t>
            </a:r>
            <a:r>
              <a:rPr lang="en-US" err="1"/>
              <a:t>salud</a:t>
            </a:r>
            <a:r>
              <a:rPr lang="en-US"/>
              <a:t> </a:t>
            </a:r>
            <a:r>
              <a:rPr lang="en-US" err="1"/>
              <a:t>en</a:t>
            </a:r>
            <a:r>
              <a:rPr lang="en-US"/>
              <a:t> </a:t>
            </a:r>
            <a:r>
              <a:rPr lang="en-US" err="1"/>
              <a:t>nuestras</a:t>
            </a:r>
            <a:r>
              <a:rPr lang="en-US"/>
              <a:t> </a:t>
            </a:r>
            <a:r>
              <a:rPr lang="en-US" err="1"/>
              <a:t>vidas</a:t>
            </a:r>
            <a:r>
              <a:rPr lang="en-US"/>
              <a:t>?</a:t>
            </a:r>
          </a:p>
          <a:p>
            <a:r>
              <a:rPr lang="en-US"/>
              <a:t>Que es para </a:t>
            </a:r>
            <a:r>
              <a:rPr lang="en-US" err="1"/>
              <a:t>ustedes</a:t>
            </a:r>
            <a:r>
              <a:rPr lang="en-US"/>
              <a:t> </a:t>
            </a:r>
            <a:r>
              <a:rPr lang="en-US" err="1"/>
              <a:t>estar</a:t>
            </a:r>
            <a:r>
              <a:rPr lang="en-US"/>
              <a:t> </a:t>
            </a:r>
            <a:r>
              <a:rPr lang="en-US" err="1"/>
              <a:t>saludable</a:t>
            </a:r>
            <a:r>
              <a:rPr lang="en-US"/>
              <a:t>? Cuale es </a:t>
            </a:r>
            <a:r>
              <a:rPr lang="en-US" err="1"/>
              <a:t>el</a:t>
            </a:r>
            <a:r>
              <a:rPr lang="en-US"/>
              <a:t> </a:t>
            </a:r>
            <a:r>
              <a:rPr lang="en-US" err="1"/>
              <a:t>significado</a:t>
            </a:r>
            <a:r>
              <a:rPr lang="en-US"/>
              <a:t> e </a:t>
            </a:r>
            <a:r>
              <a:rPr lang="en-US" err="1"/>
              <a:t>interpretacion</a:t>
            </a:r>
            <a:r>
              <a:rPr lang="en-US"/>
              <a:t> de </a:t>
            </a:r>
            <a:r>
              <a:rPr lang="en-US" err="1"/>
              <a:t>tener</a:t>
            </a:r>
            <a:r>
              <a:rPr lang="en-US"/>
              <a:t> </a:t>
            </a:r>
            <a:r>
              <a:rPr lang="en-US" err="1"/>
              <a:t>salud</a:t>
            </a:r>
            <a:r>
              <a:rPr lang="en-US"/>
              <a:t>?</a:t>
            </a:r>
            <a:endParaRPr lang="en-US">
              <a:cs typeface="Calibri"/>
            </a:endParaRPr>
          </a:p>
          <a:p>
            <a:r>
              <a:rPr lang="en-US"/>
              <a:t>Probing examples:</a:t>
            </a:r>
            <a:endParaRPr lang="en-US">
              <a:cs typeface="Calibri"/>
            </a:endParaRPr>
          </a:p>
          <a:p>
            <a:r>
              <a:rPr lang="en-US"/>
              <a:t>* Que </a:t>
            </a:r>
            <a:r>
              <a:rPr lang="en-US" err="1"/>
              <a:t>enfermedades</a:t>
            </a:r>
            <a:r>
              <a:rPr lang="en-US"/>
              <a:t> </a:t>
            </a:r>
            <a:r>
              <a:rPr lang="en-US" err="1"/>
              <a:t>estan</a:t>
            </a:r>
            <a:r>
              <a:rPr lang="en-US"/>
              <a:t> </a:t>
            </a:r>
            <a:r>
              <a:rPr lang="en-US" err="1"/>
              <a:t>relacionadas</a:t>
            </a:r>
            <a:r>
              <a:rPr lang="en-US"/>
              <a:t> con </a:t>
            </a:r>
            <a:r>
              <a:rPr lang="en-US" err="1"/>
              <a:t>una</a:t>
            </a:r>
            <a:r>
              <a:rPr lang="en-US"/>
              <a:t> </a:t>
            </a:r>
            <a:r>
              <a:rPr lang="en-US" err="1"/>
              <a:t>falta</a:t>
            </a:r>
            <a:r>
              <a:rPr lang="en-US"/>
              <a:t> de </a:t>
            </a:r>
            <a:r>
              <a:rPr lang="en-US" err="1"/>
              <a:t>salud</a:t>
            </a:r>
            <a:r>
              <a:rPr lang="en-US"/>
              <a:t>?</a:t>
            </a:r>
            <a:endParaRPr lang="en-US">
              <a:cs typeface="Calibri"/>
            </a:endParaRPr>
          </a:p>
          <a:p>
            <a:r>
              <a:rPr lang="en-US"/>
              <a:t>* Que </a:t>
            </a:r>
            <a:r>
              <a:rPr lang="en-US" err="1"/>
              <a:t>comportamientos</a:t>
            </a:r>
            <a:r>
              <a:rPr lang="en-US"/>
              <a:t> </a:t>
            </a:r>
            <a:r>
              <a:rPr lang="en-US" err="1"/>
              <a:t>estan</a:t>
            </a:r>
            <a:r>
              <a:rPr lang="en-US"/>
              <a:t> </a:t>
            </a:r>
            <a:r>
              <a:rPr lang="en-US" err="1"/>
              <a:t>relacionados</a:t>
            </a:r>
            <a:r>
              <a:rPr lang="en-US"/>
              <a:t> con las </a:t>
            </a:r>
            <a:r>
              <a:rPr lang="en-US" err="1"/>
              <a:t>enfermedades</a:t>
            </a:r>
            <a:r>
              <a:rPr lang="en-US"/>
              <a:t>?</a:t>
            </a:r>
            <a:endParaRPr lang="en-US">
              <a:cs typeface="Calibri"/>
            </a:endParaRPr>
          </a:p>
          <a:p>
            <a:r>
              <a:rPr lang="en-US"/>
              <a:t>* Como es </a:t>
            </a:r>
            <a:r>
              <a:rPr lang="en-US" err="1"/>
              <a:t>gozar</a:t>
            </a:r>
            <a:r>
              <a:rPr lang="en-US"/>
              <a:t> de </a:t>
            </a:r>
            <a:r>
              <a:rPr lang="en-US" err="1"/>
              <a:t>una</a:t>
            </a:r>
            <a:r>
              <a:rPr lang="en-US"/>
              <a:t> Buena </a:t>
            </a:r>
            <a:r>
              <a:rPr lang="en-US" err="1"/>
              <a:t>salud</a:t>
            </a:r>
            <a:r>
              <a:rPr lang="en-US"/>
              <a:t> para </a:t>
            </a:r>
            <a:r>
              <a:rPr lang="en-US" err="1"/>
              <a:t>ti</a:t>
            </a:r>
            <a:r>
              <a:rPr lang="en-US"/>
              <a:t>? </a:t>
            </a:r>
            <a:endParaRPr lang="en-US">
              <a:cs typeface="Calibri"/>
            </a:endParaRPr>
          </a:p>
          <a:p>
            <a:pPr marL="171450" indent="-171450">
              <a:buFont typeface="Arial" panose="020B0604020202020204" pitchFamily="34" charset="0"/>
              <a:buChar char="•"/>
            </a:pPr>
            <a:r>
              <a:rPr lang="en-US"/>
              <a:t>Como se </a:t>
            </a:r>
            <a:r>
              <a:rPr lang="en-US" err="1"/>
              <a:t>logran</a:t>
            </a:r>
            <a:r>
              <a:rPr lang="en-US"/>
              <a:t> </a:t>
            </a:r>
            <a:r>
              <a:rPr lang="en-US" err="1"/>
              <a:t>los</a:t>
            </a:r>
            <a:r>
              <a:rPr lang="en-US"/>
              <a:t> </a:t>
            </a:r>
            <a:r>
              <a:rPr lang="en-US" err="1"/>
              <a:t>beneficios</a:t>
            </a:r>
            <a:r>
              <a:rPr lang="en-US"/>
              <a:t> de </a:t>
            </a:r>
            <a:r>
              <a:rPr lang="en-US" err="1"/>
              <a:t>una</a:t>
            </a:r>
            <a:r>
              <a:rPr lang="en-US"/>
              <a:t> Buena </a:t>
            </a:r>
            <a:r>
              <a:rPr lang="en-US" err="1"/>
              <a:t>salud</a:t>
            </a:r>
            <a:r>
              <a:rPr lang="en-US"/>
              <a:t>? Y </a:t>
            </a:r>
            <a:r>
              <a:rPr lang="en-US" err="1"/>
              <a:t>cuales</a:t>
            </a:r>
            <a:r>
              <a:rPr lang="en-US"/>
              <a:t> son </a:t>
            </a:r>
            <a:r>
              <a:rPr lang="en-US" err="1"/>
              <a:t>los</a:t>
            </a:r>
            <a:r>
              <a:rPr lang="en-US"/>
              <a:t> </a:t>
            </a:r>
            <a:r>
              <a:rPr lang="en-US" err="1"/>
              <a:t>beneficios</a:t>
            </a:r>
            <a:r>
              <a:rPr lang="en-US"/>
              <a:t>?</a:t>
            </a:r>
            <a:endParaRPr lang="en-US">
              <a:cs typeface="Calibri"/>
            </a:endParaRPr>
          </a:p>
          <a:p>
            <a:pPr marL="171450" indent="-171450">
              <a:buFont typeface="Arial" panose="020B0604020202020204" pitchFamily="34" charset="0"/>
              <a:buChar char="•"/>
            </a:pPr>
            <a:endParaRPr lang="en-US">
              <a:cs typeface="Calibri"/>
            </a:endParaRPr>
          </a:p>
          <a:p>
            <a:r>
              <a:rPr lang="en-US">
                <a:cs typeface="Calibri"/>
              </a:rPr>
              <a:t>For most people, it is important to be healthy, but let's think individually about our meaning and what health represents in. Instead lives.</a:t>
            </a:r>
          </a:p>
          <a:p>
            <a:r>
              <a:rPr lang="en-US">
                <a:cs typeface="Calibri"/>
              </a:rPr>
              <a:t>What does being healthy mean to you?     What is the meaning and interpretation of having health?</a:t>
            </a:r>
          </a:p>
          <a:p>
            <a:r>
              <a:rPr lang="en-US">
                <a:cs typeface="Calibri"/>
              </a:rPr>
              <a:t>Probing examples:</a:t>
            </a:r>
          </a:p>
          <a:p>
            <a:r>
              <a:rPr lang="en-US">
                <a:cs typeface="Calibri"/>
              </a:rPr>
              <a:t>What diseases are related to a lack of health?</a:t>
            </a:r>
          </a:p>
          <a:p>
            <a:r>
              <a:rPr lang="en-US">
                <a:cs typeface="Calibri"/>
              </a:rPr>
              <a:t>What behaviors are related to diseases?</a:t>
            </a:r>
          </a:p>
          <a:p>
            <a:r>
              <a:rPr lang="en-US">
                <a:cs typeface="Calibri"/>
              </a:rPr>
              <a:t>What is good health like for you?</a:t>
            </a:r>
          </a:p>
          <a:p>
            <a:r>
              <a:rPr lang="en-US">
                <a:cs typeface="Calibri"/>
              </a:rPr>
              <a:t>How are the benefits of good health achieved?</a:t>
            </a:r>
          </a:p>
          <a:p>
            <a:r>
              <a:rPr lang="en-US">
                <a:cs typeface="Calibri"/>
              </a:rPr>
              <a:t>And what are the benefits?</a:t>
            </a:r>
          </a:p>
          <a:p>
            <a:endParaRPr lang="en-US">
              <a:cs typeface="Calibri"/>
            </a:endParaRPr>
          </a:p>
          <a:p>
            <a:pPr marL="171450" indent="-171450">
              <a:buFont typeface="Arial" panose="020B0604020202020204" pitchFamily="34" charset="0"/>
              <a:buChar char="•"/>
            </a:pPr>
            <a:endParaRPr lang="es-MX">
              <a:cs typeface="Calibri"/>
            </a:endParaRPr>
          </a:p>
        </p:txBody>
      </p:sp>
      <p:sp>
        <p:nvSpPr>
          <p:cNvPr id="4" name="Slide Number Placeholder 3"/>
          <p:cNvSpPr>
            <a:spLocks noGrp="1"/>
          </p:cNvSpPr>
          <p:nvPr>
            <p:ph type="sldNum" sz="quarter" idx="5"/>
          </p:nvPr>
        </p:nvSpPr>
        <p:spPr/>
        <p:txBody>
          <a:bodyPr/>
          <a:lstStyle/>
          <a:p>
            <a:fld id="{60D61207-77B2-4D71-A56E-5881CE1DB825}" type="slidenum">
              <a:rPr lang="en-US" smtClean="0"/>
              <a:t>8</a:t>
            </a:fld>
            <a:endParaRPr lang="en-US"/>
          </a:p>
        </p:txBody>
      </p:sp>
    </p:spTree>
    <p:extLst>
      <p:ext uri="{BB962C8B-B14F-4D97-AF65-F5344CB8AC3E}">
        <p14:creationId xmlns:p14="http://schemas.microsoft.com/office/powerpoint/2010/main" val="2863076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5"/>
          </p:nvPr>
        </p:nvSpPr>
        <p:spPr/>
        <p:txBody>
          <a:bodyPr/>
          <a:lstStyle/>
          <a:p>
            <a:fld id="{60D61207-77B2-4D71-A56E-5881CE1DB825}" type="slidenum">
              <a:rPr lang="en-US" smtClean="0"/>
              <a:t>9</a:t>
            </a:fld>
            <a:endParaRPr lang="en-US"/>
          </a:p>
        </p:txBody>
      </p:sp>
    </p:spTree>
    <p:extLst>
      <p:ext uri="{BB962C8B-B14F-4D97-AF65-F5344CB8AC3E}">
        <p14:creationId xmlns:p14="http://schemas.microsoft.com/office/powerpoint/2010/main" val="428609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5"/>
          </p:nvPr>
        </p:nvSpPr>
        <p:spPr/>
        <p:txBody>
          <a:bodyPr/>
          <a:lstStyle/>
          <a:p>
            <a:fld id="{60D61207-77B2-4D71-A56E-5881CE1DB825}" type="slidenum">
              <a:rPr lang="en-US" smtClean="0"/>
              <a:t>10</a:t>
            </a:fld>
            <a:endParaRPr lang="en-US"/>
          </a:p>
        </p:txBody>
      </p:sp>
    </p:spTree>
    <p:extLst>
      <p:ext uri="{BB962C8B-B14F-4D97-AF65-F5344CB8AC3E}">
        <p14:creationId xmlns:p14="http://schemas.microsoft.com/office/powerpoint/2010/main" val="2106719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a:latin typeface="Twinkl" panose="020B0604020202020204"/>
              </a:rPr>
              <a:t>Instrucciones de Actividad 10 minutos</a:t>
            </a:r>
          </a:p>
          <a:p>
            <a:pPr marL="342900" indent="-342900">
              <a:buAutoNum type="arabicPeriod"/>
            </a:pPr>
            <a:r>
              <a:rPr lang="es-MX" b="1">
                <a:latin typeface="Twinkl" panose="020B0604020202020204"/>
              </a:rPr>
              <a:t>Entregar a todos los participantes una esta hoja y un post </a:t>
            </a:r>
            <a:r>
              <a:rPr lang="es-MX" b="1" err="1">
                <a:latin typeface="Twinkl" panose="020B0604020202020204"/>
              </a:rPr>
              <a:t>it</a:t>
            </a:r>
            <a:endParaRPr lang="es-MX" b="1">
              <a:latin typeface="Twinkl" panose="020B0604020202020204"/>
            </a:endParaRPr>
          </a:p>
          <a:p>
            <a:pPr marL="342900" indent="-342900">
              <a:buAutoNum type="arabicPeriod"/>
            </a:pPr>
            <a:r>
              <a:rPr lang="es-MX" b="1">
                <a:latin typeface="Twinkl" panose="020B0604020202020204"/>
              </a:rPr>
              <a:t>Pedir a los participantes que anoten sus razones personales en la hoja de los </a:t>
            </a:r>
            <a:r>
              <a:rPr lang="es-MX" b="1" err="1">
                <a:latin typeface="Twinkl" panose="020B0604020202020204"/>
              </a:rPr>
              <a:t>circulos</a:t>
            </a:r>
            <a:r>
              <a:rPr lang="es-MX" b="1">
                <a:latin typeface="Twinkl" panose="020B0604020202020204"/>
              </a:rPr>
              <a:t> y anotar </a:t>
            </a:r>
            <a:r>
              <a:rPr lang="es-MX" b="1" err="1">
                <a:latin typeface="Twinkl" panose="020B0604020202020204"/>
              </a:rPr>
              <a:t>anonimamente</a:t>
            </a:r>
            <a:r>
              <a:rPr lang="es-MX" b="1">
                <a:latin typeface="Twinkl" panose="020B0604020202020204"/>
              </a:rPr>
              <a:t> la </a:t>
            </a:r>
            <a:r>
              <a:rPr lang="es-MX" b="1" err="1">
                <a:latin typeface="Twinkl" panose="020B0604020202020204"/>
              </a:rPr>
              <a:t>razon</a:t>
            </a:r>
            <a:r>
              <a:rPr lang="es-MX" b="1">
                <a:latin typeface="Twinkl" panose="020B0604020202020204"/>
              </a:rPr>
              <a:t> mas importante en un post </a:t>
            </a:r>
            <a:r>
              <a:rPr lang="es-MX" b="1" err="1">
                <a:latin typeface="Twinkl" panose="020B0604020202020204"/>
              </a:rPr>
              <a:t>it</a:t>
            </a:r>
            <a:r>
              <a:rPr lang="es-MX" b="1">
                <a:latin typeface="Twinkl" panose="020B0604020202020204"/>
              </a:rPr>
              <a:t>. Dar 5 minutos para este paso.</a:t>
            </a:r>
          </a:p>
          <a:p>
            <a:pPr marL="342900" indent="-342900">
              <a:buAutoNum type="arabicPeriod"/>
            </a:pPr>
            <a:r>
              <a:rPr lang="es-MX" b="1">
                <a:latin typeface="Twinkl" panose="020B0604020202020204"/>
              </a:rPr>
              <a:t>Pedir a los participantes que peguen el post </a:t>
            </a:r>
            <a:r>
              <a:rPr lang="es-MX" b="1" err="1">
                <a:latin typeface="Twinkl" panose="020B0604020202020204"/>
              </a:rPr>
              <a:t>it</a:t>
            </a:r>
            <a:r>
              <a:rPr lang="es-MX" b="1">
                <a:latin typeface="Twinkl" panose="020B0604020202020204"/>
              </a:rPr>
              <a:t> (sin nombre) en la hoja de </a:t>
            </a:r>
            <a:r>
              <a:rPr lang="es-MX" b="1" err="1">
                <a:latin typeface="Twinkl" panose="020B0604020202020204"/>
              </a:rPr>
              <a:t>flip</a:t>
            </a:r>
            <a:r>
              <a:rPr lang="es-MX" b="1">
                <a:latin typeface="Twinkl" panose="020B0604020202020204"/>
              </a:rPr>
              <a:t> </a:t>
            </a:r>
            <a:r>
              <a:rPr lang="es-MX" b="1" err="1">
                <a:latin typeface="Twinkl" panose="020B0604020202020204"/>
              </a:rPr>
              <a:t>board</a:t>
            </a:r>
            <a:r>
              <a:rPr lang="es-MX" b="1">
                <a:latin typeface="Twinkl" panose="020B0604020202020204"/>
              </a:rPr>
              <a:t> previamente pegada en la pared. </a:t>
            </a:r>
            <a:endParaRPr lang="es-MX">
              <a:latin typeface="Calibri"/>
              <a:cs typeface="Calibri"/>
            </a:endParaRPr>
          </a:p>
          <a:p>
            <a:pPr marL="342900" indent="-342900">
              <a:buFont typeface="Arial"/>
              <a:buChar char="•"/>
            </a:pPr>
            <a:r>
              <a:rPr lang="es-MX" b="1">
                <a:latin typeface="Twinkl" panose="020B0604020202020204"/>
              </a:rPr>
              <a:t>Promotora comparte las razones compartidas y felicita a los participantes por tener importantes razones para hacer cambios que lleven a tener una mejor salud. </a:t>
            </a:r>
            <a:r>
              <a:rPr lang="es-MX" b="1"/>
              <a:t>Dar 5 minutos para este paso.</a:t>
            </a:r>
            <a:endParaRPr lang="es-MX"/>
          </a:p>
        </p:txBody>
      </p:sp>
      <p:sp>
        <p:nvSpPr>
          <p:cNvPr id="4" name="Slide Number Placeholder 3"/>
          <p:cNvSpPr>
            <a:spLocks noGrp="1"/>
          </p:cNvSpPr>
          <p:nvPr>
            <p:ph type="sldNum" sz="quarter" idx="5"/>
          </p:nvPr>
        </p:nvSpPr>
        <p:spPr/>
        <p:txBody>
          <a:bodyPr/>
          <a:lstStyle/>
          <a:p>
            <a:fld id="{2F9CA3A7-F5C9-409E-8257-1081D2680B14}" type="slidenum">
              <a:rPr lang="en-US" smtClean="0"/>
              <a:t>14</a:t>
            </a:fld>
            <a:endParaRPr lang="en-US"/>
          </a:p>
        </p:txBody>
      </p:sp>
    </p:spTree>
    <p:extLst>
      <p:ext uri="{BB962C8B-B14F-4D97-AF65-F5344CB8AC3E}">
        <p14:creationId xmlns:p14="http://schemas.microsoft.com/office/powerpoint/2010/main" val="372098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Explora</a:t>
            </a:r>
            <a:r>
              <a:rPr lang="en-US"/>
              <a:t> </a:t>
            </a:r>
            <a:r>
              <a:rPr lang="en-US" err="1"/>
              <a:t>tus</a:t>
            </a:r>
            <a:r>
              <a:rPr lang="en-US"/>
              <a:t> </a:t>
            </a:r>
            <a:r>
              <a:rPr lang="en-US" err="1"/>
              <a:t>razones</a:t>
            </a:r>
            <a:r>
              <a:rPr lang="en-US"/>
              <a:t> </a:t>
            </a:r>
            <a:r>
              <a:rPr lang="en-US" err="1"/>
              <a:t>personales</a:t>
            </a:r>
            <a:r>
              <a:rPr lang="en-US"/>
              <a:t> para </a:t>
            </a:r>
            <a:r>
              <a:rPr lang="en-US" err="1"/>
              <a:t>comenzar</a:t>
            </a:r>
            <a:r>
              <a:rPr lang="en-US"/>
              <a:t> a </a:t>
            </a:r>
            <a:r>
              <a:rPr lang="en-US" err="1"/>
              <a:t>pensar</a:t>
            </a:r>
            <a:r>
              <a:rPr lang="en-US"/>
              <a:t> </a:t>
            </a:r>
            <a:r>
              <a:rPr lang="en-US" err="1"/>
              <a:t>en</a:t>
            </a:r>
            <a:r>
              <a:rPr lang="en-US"/>
              <a:t> un </a:t>
            </a:r>
            <a:r>
              <a:rPr lang="en-US" err="1"/>
              <a:t>cambio</a:t>
            </a:r>
            <a:r>
              <a:rPr lang="en-US"/>
              <a:t> de </a:t>
            </a:r>
            <a:r>
              <a:rPr lang="en-US" err="1"/>
              <a:t>habito</a:t>
            </a:r>
            <a:r>
              <a:rPr lang="en-US"/>
              <a:t> para una </a:t>
            </a:r>
            <a:r>
              <a:rPr lang="en-US" err="1"/>
              <a:t>vida</a:t>
            </a:r>
            <a:r>
              <a:rPr lang="en-US"/>
              <a:t> mas </a:t>
            </a:r>
            <a:r>
              <a:rPr lang="en-US" err="1"/>
              <a:t>saludable</a:t>
            </a:r>
            <a:r>
              <a:rPr lang="en-US"/>
              <a:t>. </a:t>
            </a:r>
            <a:r>
              <a:rPr lang="en-US" err="1"/>
              <a:t>Estas</a:t>
            </a:r>
            <a:r>
              <a:rPr lang="en-US"/>
              <a:t> </a:t>
            </a:r>
            <a:r>
              <a:rPr lang="en-US" err="1"/>
              <a:t>motivaciones</a:t>
            </a:r>
            <a:r>
              <a:rPr lang="en-US"/>
              <a:t> son </a:t>
            </a:r>
            <a:r>
              <a:rPr lang="en-US" err="1"/>
              <a:t>muy</a:t>
            </a:r>
            <a:r>
              <a:rPr lang="en-US"/>
              <a:t> </a:t>
            </a:r>
            <a:r>
              <a:rPr lang="en-US" err="1"/>
              <a:t>unicas</a:t>
            </a:r>
            <a:r>
              <a:rPr lang="en-US"/>
              <a:t> de </a:t>
            </a:r>
            <a:r>
              <a:rPr lang="en-US" err="1"/>
              <a:t>cada</a:t>
            </a:r>
            <a:r>
              <a:rPr lang="en-US"/>
              <a:t> persona. </a:t>
            </a:r>
            <a:r>
              <a:rPr lang="en-US" err="1"/>
              <a:t>Involucran</a:t>
            </a:r>
            <a:r>
              <a:rPr lang="en-US"/>
              <a:t> </a:t>
            </a:r>
            <a:r>
              <a:rPr lang="en-US" err="1"/>
              <a:t>sentimientos</a:t>
            </a:r>
            <a:r>
              <a:rPr lang="en-US"/>
              <a:t> (</a:t>
            </a:r>
            <a:r>
              <a:rPr lang="en-US" err="1"/>
              <a:t>motivaciones</a:t>
            </a:r>
            <a:r>
              <a:rPr lang="en-US"/>
              <a:t> </a:t>
            </a:r>
            <a:r>
              <a:rPr lang="en-US" err="1"/>
              <a:t>internas</a:t>
            </a:r>
            <a:r>
              <a:rPr lang="en-US"/>
              <a:t>) y </a:t>
            </a:r>
            <a:r>
              <a:rPr lang="en-US" err="1"/>
              <a:t>recompensas</a:t>
            </a:r>
            <a:r>
              <a:rPr lang="en-US"/>
              <a:t> tangibles(</a:t>
            </a:r>
            <a:r>
              <a:rPr lang="en-US" err="1"/>
              <a:t>motivaciones</a:t>
            </a:r>
            <a:r>
              <a:rPr lang="en-US"/>
              <a:t> </a:t>
            </a:r>
            <a:r>
              <a:rPr lang="en-US" err="1"/>
              <a:t>externas</a:t>
            </a:r>
            <a:r>
              <a:rPr lang="en-US"/>
              <a:t>)  que </a:t>
            </a:r>
            <a:r>
              <a:rPr lang="en-US" err="1"/>
              <a:t>identificamos</a:t>
            </a:r>
            <a:r>
              <a:rPr lang="en-US"/>
              <a:t> </a:t>
            </a:r>
            <a:r>
              <a:rPr lang="en-US" err="1"/>
              <a:t>como</a:t>
            </a:r>
            <a:r>
              <a:rPr lang="en-US"/>
              <a:t> </a:t>
            </a:r>
            <a:r>
              <a:rPr lang="en-US" err="1"/>
              <a:t>resultado</a:t>
            </a:r>
            <a:r>
              <a:rPr lang="en-US"/>
              <a:t> o </a:t>
            </a:r>
            <a:r>
              <a:rPr lang="en-US" err="1"/>
              <a:t>recompenza</a:t>
            </a:r>
            <a:r>
              <a:rPr lang="en-US"/>
              <a:t> a </a:t>
            </a:r>
            <a:r>
              <a:rPr lang="en-US" err="1"/>
              <a:t>nuestro</a:t>
            </a:r>
            <a:r>
              <a:rPr lang="en-US"/>
              <a:t> </a:t>
            </a:r>
            <a:r>
              <a:rPr lang="en-US" err="1"/>
              <a:t>esfuerzo</a:t>
            </a:r>
            <a:r>
              <a:rPr lang="en-US"/>
              <a:t>.</a:t>
            </a:r>
          </a:p>
          <a:p>
            <a:r>
              <a:rPr lang="en-US"/>
              <a:t>La o las </a:t>
            </a:r>
            <a:r>
              <a:rPr lang="en-US" err="1"/>
              <a:t>razones</a:t>
            </a:r>
            <a:r>
              <a:rPr lang="en-US"/>
              <a:t> </a:t>
            </a:r>
            <a:r>
              <a:rPr lang="en-US" err="1"/>
              <a:t>deben</a:t>
            </a:r>
            <a:r>
              <a:rPr lang="en-US"/>
              <a:t> ser </a:t>
            </a:r>
            <a:r>
              <a:rPr lang="en-US" err="1"/>
              <a:t>claras</a:t>
            </a:r>
            <a:r>
              <a:rPr lang="en-US"/>
              <a:t> y </a:t>
            </a:r>
            <a:r>
              <a:rPr lang="en-US" err="1"/>
              <a:t>recordadas</a:t>
            </a:r>
            <a:r>
              <a:rPr lang="en-US"/>
              <a:t> </a:t>
            </a:r>
            <a:r>
              <a:rPr lang="en-US" err="1"/>
              <a:t>continuamente</a:t>
            </a:r>
            <a:r>
              <a:rPr lang="en-US"/>
              <a:t> para que </a:t>
            </a:r>
            <a:r>
              <a:rPr lang="en-US" err="1"/>
              <a:t>sean</a:t>
            </a:r>
            <a:r>
              <a:rPr lang="en-US"/>
              <a:t> los </a:t>
            </a:r>
            <a:r>
              <a:rPr lang="en-US" err="1"/>
              <a:t>motores</a:t>
            </a:r>
            <a:r>
              <a:rPr lang="en-US"/>
              <a:t> del </a:t>
            </a:r>
            <a:r>
              <a:rPr lang="en-US" err="1"/>
              <a:t>recorrido</a:t>
            </a:r>
            <a:r>
              <a:rPr lang="en-US"/>
              <a:t> del </a:t>
            </a:r>
            <a:r>
              <a:rPr lang="en-US" err="1"/>
              <a:t>cambio</a:t>
            </a:r>
            <a:r>
              <a:rPr lang="en-US"/>
              <a:t>. El </a:t>
            </a:r>
            <a:r>
              <a:rPr lang="en-US" err="1"/>
              <a:t>cambio</a:t>
            </a:r>
            <a:r>
              <a:rPr lang="en-US"/>
              <a:t> es </a:t>
            </a:r>
            <a:r>
              <a:rPr lang="en-US" err="1"/>
              <a:t>dificil</a:t>
            </a:r>
            <a:r>
              <a:rPr lang="en-US"/>
              <a:t> </a:t>
            </a:r>
            <a:r>
              <a:rPr lang="en-US" err="1"/>
              <a:t>pero</a:t>
            </a:r>
            <a:r>
              <a:rPr lang="en-US"/>
              <a:t> lo </a:t>
            </a:r>
            <a:r>
              <a:rPr lang="en-US" err="1"/>
              <a:t>hace</a:t>
            </a:r>
            <a:r>
              <a:rPr lang="en-US"/>
              <a:t> mas </a:t>
            </a:r>
            <a:r>
              <a:rPr lang="en-US" err="1"/>
              <a:t>facil</a:t>
            </a:r>
            <a:r>
              <a:rPr lang="en-US"/>
              <a:t> </a:t>
            </a:r>
            <a:r>
              <a:rPr lang="en-US" err="1"/>
              <a:t>si</a:t>
            </a:r>
            <a:r>
              <a:rPr lang="en-US"/>
              <a:t> temenos </a:t>
            </a:r>
            <a:r>
              <a:rPr lang="en-US" err="1"/>
              <a:t>nuetra</a:t>
            </a:r>
            <a:r>
              <a:rPr lang="en-US"/>
              <a:t> razon de </a:t>
            </a:r>
            <a:r>
              <a:rPr lang="en-US" err="1"/>
              <a:t>cambiar</a:t>
            </a:r>
            <a:r>
              <a:rPr lang="en-US"/>
              <a:t> </a:t>
            </a:r>
            <a:r>
              <a:rPr lang="en-US" err="1"/>
              <a:t>clara</a:t>
            </a:r>
            <a:r>
              <a:rPr lang="en-US"/>
              <a:t> y </a:t>
            </a:r>
            <a:r>
              <a:rPr lang="en-US" err="1"/>
              <a:t>constante</a:t>
            </a:r>
            <a:r>
              <a:rPr lang="en-US"/>
              <a:t>.</a:t>
            </a:r>
          </a:p>
          <a:p>
            <a:r>
              <a:rPr lang="en-US" err="1"/>
              <a:t>Ejemplo</a:t>
            </a:r>
            <a:r>
              <a:rPr lang="en-US"/>
              <a:t>: Mi razon para comer mas </a:t>
            </a:r>
            <a:r>
              <a:rPr lang="en-US" err="1"/>
              <a:t>saludable</a:t>
            </a:r>
            <a:r>
              <a:rPr lang="en-US"/>
              <a:t> es </a:t>
            </a:r>
            <a:r>
              <a:rPr lang="en-US" err="1"/>
              <a:t>perder</a:t>
            </a:r>
            <a:r>
              <a:rPr lang="en-US"/>
              <a:t> peso. El </a:t>
            </a:r>
            <a:r>
              <a:rPr lang="en-US" err="1"/>
              <a:t>perder</a:t>
            </a:r>
            <a:r>
              <a:rPr lang="en-US"/>
              <a:t> peso me </a:t>
            </a:r>
            <a:r>
              <a:rPr lang="en-US" err="1"/>
              <a:t>hace</a:t>
            </a:r>
            <a:r>
              <a:rPr lang="en-US"/>
              <a:t> </a:t>
            </a:r>
            <a:r>
              <a:rPr lang="en-US" err="1"/>
              <a:t>sentir</a:t>
            </a:r>
            <a:r>
              <a:rPr lang="en-US"/>
              <a:t> </a:t>
            </a:r>
            <a:r>
              <a:rPr lang="en-US" err="1"/>
              <a:t>feliz</a:t>
            </a:r>
            <a:r>
              <a:rPr lang="en-US"/>
              <a:t> y con </a:t>
            </a:r>
            <a:r>
              <a:rPr lang="en-US" err="1"/>
              <a:t>seguridad</a:t>
            </a:r>
            <a:r>
              <a:rPr lang="en-US"/>
              <a:t> </a:t>
            </a:r>
            <a:r>
              <a:rPr lang="en-US" err="1"/>
              <a:t>en</a:t>
            </a:r>
            <a:r>
              <a:rPr lang="en-US"/>
              <a:t> mi </a:t>
            </a:r>
            <a:r>
              <a:rPr lang="en-US" err="1"/>
              <a:t>misma</a:t>
            </a:r>
            <a:r>
              <a:rPr lang="en-US"/>
              <a:t>.</a:t>
            </a:r>
          </a:p>
          <a:p>
            <a:r>
              <a:rPr lang="en-US"/>
              <a:t>El </a:t>
            </a:r>
            <a:r>
              <a:rPr lang="en-US" err="1"/>
              <a:t>cambio</a:t>
            </a:r>
            <a:r>
              <a:rPr lang="en-US"/>
              <a:t> de </a:t>
            </a:r>
            <a:r>
              <a:rPr lang="en-US" err="1"/>
              <a:t>habitos</a:t>
            </a:r>
            <a:r>
              <a:rPr lang="en-US"/>
              <a:t> no es un </a:t>
            </a:r>
            <a:r>
              <a:rPr lang="en-US" err="1"/>
              <a:t>camino</a:t>
            </a:r>
            <a:r>
              <a:rPr lang="en-US"/>
              <a:t> </a:t>
            </a:r>
            <a:r>
              <a:rPr lang="en-US" err="1"/>
              <a:t>facil</a:t>
            </a:r>
            <a:r>
              <a:rPr lang="en-US"/>
              <a:t>, </a:t>
            </a:r>
            <a:r>
              <a:rPr lang="en-US" err="1"/>
              <a:t>asi</a:t>
            </a:r>
            <a:r>
              <a:rPr lang="en-US"/>
              <a:t> que la </a:t>
            </a:r>
            <a:r>
              <a:rPr lang="en-US" err="1"/>
              <a:t>recompenza</a:t>
            </a:r>
            <a:r>
              <a:rPr lang="en-US"/>
              <a:t> </a:t>
            </a:r>
            <a:r>
              <a:rPr lang="en-US" err="1"/>
              <a:t>percivida</a:t>
            </a:r>
            <a:r>
              <a:rPr lang="en-US"/>
              <a:t> </a:t>
            </a:r>
            <a:r>
              <a:rPr lang="en-US" err="1"/>
              <a:t>tiene</a:t>
            </a:r>
            <a:r>
              <a:rPr lang="en-US"/>
              <a:t> que </a:t>
            </a:r>
            <a:r>
              <a:rPr lang="en-US" err="1"/>
              <a:t>valer</a:t>
            </a:r>
            <a:r>
              <a:rPr lang="en-US"/>
              <a:t> la </a:t>
            </a:r>
            <a:r>
              <a:rPr lang="en-US" err="1"/>
              <a:t>pena</a:t>
            </a:r>
            <a:r>
              <a:rPr lang="en-US"/>
              <a:t>.</a:t>
            </a:r>
            <a:endParaRPr lang="es-MX"/>
          </a:p>
        </p:txBody>
      </p:sp>
      <p:sp>
        <p:nvSpPr>
          <p:cNvPr id="4" name="Slide Number Placeholder 3"/>
          <p:cNvSpPr>
            <a:spLocks noGrp="1"/>
          </p:cNvSpPr>
          <p:nvPr>
            <p:ph type="sldNum" sz="quarter" idx="5"/>
          </p:nvPr>
        </p:nvSpPr>
        <p:spPr/>
        <p:txBody>
          <a:bodyPr/>
          <a:lstStyle/>
          <a:p>
            <a:fld id="{60D61207-77B2-4D71-A56E-5881CE1DB825}" type="slidenum">
              <a:rPr lang="en-US" smtClean="0"/>
              <a:t>16</a:t>
            </a:fld>
            <a:endParaRPr lang="en-US"/>
          </a:p>
        </p:txBody>
      </p:sp>
    </p:spTree>
    <p:extLst>
      <p:ext uri="{BB962C8B-B14F-4D97-AF65-F5344CB8AC3E}">
        <p14:creationId xmlns:p14="http://schemas.microsoft.com/office/powerpoint/2010/main" val="329586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Dejar</a:t>
            </a:r>
            <a:r>
              <a:rPr lang="en-US">
                <a:cs typeface="Calibri"/>
              </a:rPr>
              <a:t> que </a:t>
            </a:r>
            <a:r>
              <a:rPr lang="en-US" err="1">
                <a:cs typeface="Calibri"/>
              </a:rPr>
              <a:t>los</a:t>
            </a:r>
            <a:r>
              <a:rPr lang="en-US">
                <a:cs typeface="Calibri"/>
              </a:rPr>
              <a:t> </a:t>
            </a:r>
            <a:r>
              <a:rPr lang="en-US" err="1">
                <a:cs typeface="Calibri"/>
              </a:rPr>
              <a:t>participantes</a:t>
            </a:r>
            <a:r>
              <a:rPr lang="en-US">
                <a:cs typeface="Calibri"/>
              </a:rPr>
              <a:t> </a:t>
            </a:r>
            <a:r>
              <a:rPr lang="en-US" err="1">
                <a:cs typeface="Calibri"/>
              </a:rPr>
              <a:t>identifiquen</a:t>
            </a:r>
            <a:r>
              <a:rPr lang="en-US">
                <a:cs typeface="Calibri"/>
              </a:rPr>
              <a:t> </a:t>
            </a:r>
            <a:r>
              <a:rPr lang="en-US" err="1">
                <a:cs typeface="Calibri"/>
              </a:rPr>
              <a:t>una</a:t>
            </a:r>
            <a:r>
              <a:rPr lang="en-US">
                <a:cs typeface="Calibri"/>
              </a:rPr>
              <a:t> meta y </a:t>
            </a:r>
            <a:r>
              <a:rPr lang="en-US" err="1">
                <a:cs typeface="Calibri"/>
              </a:rPr>
              <a:t>dar</a:t>
            </a:r>
            <a:r>
              <a:rPr lang="en-US">
                <a:cs typeface="Calibri"/>
              </a:rPr>
              <a:t> </a:t>
            </a:r>
            <a:r>
              <a:rPr lang="en-US" err="1">
                <a:cs typeface="Calibri"/>
              </a:rPr>
              <a:t>seguimiento</a:t>
            </a:r>
            <a:r>
              <a:rPr lang="en-US">
                <a:cs typeface="Calibri"/>
              </a:rPr>
              <a:t> con </a:t>
            </a:r>
          </a:p>
          <a:p>
            <a:r>
              <a:rPr lang="en-US" b="1" err="1">
                <a:cs typeface="Calibri"/>
              </a:rPr>
              <a:t>Porque</a:t>
            </a:r>
            <a:r>
              <a:rPr lang="en-US" b="1">
                <a:cs typeface="Calibri"/>
              </a:rPr>
              <a:t> </a:t>
            </a:r>
            <a:r>
              <a:rPr lang="en-US" b="1" err="1">
                <a:cs typeface="Calibri"/>
              </a:rPr>
              <a:t>los</a:t>
            </a:r>
            <a:r>
              <a:rPr lang="en-US" b="1">
                <a:cs typeface="Calibri"/>
              </a:rPr>
              <a:t> </a:t>
            </a:r>
            <a:r>
              <a:rPr lang="en-US" b="1" err="1">
                <a:cs typeface="Calibri"/>
              </a:rPr>
              <a:t>motiva</a:t>
            </a:r>
            <a:r>
              <a:rPr lang="en-US" b="1">
                <a:cs typeface="Calibri"/>
              </a:rPr>
              <a:t> </a:t>
            </a:r>
            <a:r>
              <a:rPr lang="en-US" b="1" err="1">
                <a:cs typeface="Calibri"/>
              </a:rPr>
              <a:t>esa</a:t>
            </a:r>
            <a:r>
              <a:rPr lang="en-US" b="1">
                <a:cs typeface="Calibri"/>
              </a:rPr>
              <a:t> meta?</a:t>
            </a:r>
          </a:p>
          <a:p>
            <a:r>
              <a:rPr lang="en-US" b="1">
                <a:cs typeface="Calibri"/>
              </a:rPr>
              <a:t>Como </a:t>
            </a:r>
            <a:r>
              <a:rPr lang="en-US" b="1" err="1">
                <a:cs typeface="Calibri"/>
              </a:rPr>
              <a:t>piensan</a:t>
            </a:r>
            <a:r>
              <a:rPr lang="en-US" b="1">
                <a:cs typeface="Calibri"/>
              </a:rPr>
              <a:t> </a:t>
            </a:r>
            <a:r>
              <a:rPr lang="en-US" b="1" err="1">
                <a:cs typeface="Calibri"/>
              </a:rPr>
              <a:t>lograr</a:t>
            </a:r>
            <a:r>
              <a:rPr lang="en-US" b="1">
                <a:cs typeface="Calibri"/>
              </a:rPr>
              <a:t> </a:t>
            </a:r>
            <a:r>
              <a:rPr lang="en-US" b="1" err="1">
                <a:cs typeface="Calibri"/>
              </a:rPr>
              <a:t>esa</a:t>
            </a:r>
            <a:r>
              <a:rPr lang="en-US" b="1">
                <a:cs typeface="Calibri"/>
              </a:rPr>
              <a:t> meta?</a:t>
            </a:r>
          </a:p>
          <a:p>
            <a:r>
              <a:rPr lang="en-US" b="1" err="1">
                <a:cs typeface="Calibri"/>
              </a:rPr>
              <a:t>Cuando</a:t>
            </a:r>
            <a:r>
              <a:rPr lang="en-US" b="1">
                <a:cs typeface="Calibri"/>
              </a:rPr>
              <a:t> lo van a </a:t>
            </a:r>
            <a:r>
              <a:rPr lang="en-US" b="1" err="1">
                <a:cs typeface="Calibri"/>
              </a:rPr>
              <a:t>lograr</a:t>
            </a:r>
            <a:r>
              <a:rPr lang="en-US" b="1">
                <a:cs typeface="Calibri"/>
              </a:rPr>
              <a:t>?</a:t>
            </a:r>
          </a:p>
          <a:p>
            <a:r>
              <a:rPr lang="en-US" b="1" err="1">
                <a:cs typeface="Calibri"/>
              </a:rPr>
              <a:t>Quien</a:t>
            </a:r>
            <a:r>
              <a:rPr lang="en-US" b="1">
                <a:cs typeface="Calibri"/>
              </a:rPr>
              <a:t> </a:t>
            </a:r>
            <a:r>
              <a:rPr lang="en-US" b="1" err="1">
                <a:cs typeface="Calibri"/>
              </a:rPr>
              <a:t>te</a:t>
            </a:r>
            <a:r>
              <a:rPr lang="en-US" b="1">
                <a:cs typeface="Calibri"/>
              </a:rPr>
              <a:t> </a:t>
            </a:r>
            <a:r>
              <a:rPr lang="en-US" b="1" err="1">
                <a:cs typeface="Calibri"/>
              </a:rPr>
              <a:t>va</a:t>
            </a:r>
            <a:r>
              <a:rPr lang="en-US" b="1">
                <a:cs typeface="Calibri"/>
              </a:rPr>
              <a:t> a </a:t>
            </a:r>
            <a:r>
              <a:rPr lang="en-US" b="1" err="1">
                <a:cs typeface="Calibri"/>
              </a:rPr>
              <a:t>ayudar</a:t>
            </a:r>
            <a:r>
              <a:rPr lang="en-US" b="1">
                <a:cs typeface="Calibri"/>
              </a:rPr>
              <a:t> a </a:t>
            </a:r>
            <a:r>
              <a:rPr lang="en-US" b="1" err="1">
                <a:cs typeface="Calibri"/>
              </a:rPr>
              <a:t>lograr</a:t>
            </a:r>
            <a:r>
              <a:rPr lang="en-US" b="1">
                <a:cs typeface="Calibri"/>
              </a:rPr>
              <a:t> </a:t>
            </a:r>
            <a:r>
              <a:rPr lang="en-US" b="1" err="1">
                <a:cs typeface="Calibri"/>
              </a:rPr>
              <a:t>tu</a:t>
            </a:r>
            <a:r>
              <a:rPr lang="en-US" b="1">
                <a:cs typeface="Calibri"/>
              </a:rPr>
              <a:t> meta?</a:t>
            </a:r>
          </a:p>
          <a:p>
            <a:r>
              <a:rPr lang="en-US" err="1">
                <a:cs typeface="Calibri"/>
              </a:rPr>
              <a:t>Seguir</a:t>
            </a:r>
            <a:r>
              <a:rPr lang="en-US">
                <a:cs typeface="Calibri"/>
              </a:rPr>
              <a:t> con </a:t>
            </a:r>
            <a:r>
              <a:rPr lang="en-US" err="1">
                <a:cs typeface="Calibri"/>
              </a:rPr>
              <a:t>esa</a:t>
            </a:r>
            <a:r>
              <a:rPr lang="en-US">
                <a:cs typeface="Calibri"/>
              </a:rPr>
              <a:t> </a:t>
            </a:r>
            <a:r>
              <a:rPr lang="en-US" err="1">
                <a:cs typeface="Calibri"/>
              </a:rPr>
              <a:t>misma</a:t>
            </a:r>
            <a:r>
              <a:rPr lang="en-US">
                <a:cs typeface="Calibri"/>
              </a:rPr>
              <a:t> meta para usar </a:t>
            </a:r>
            <a:r>
              <a:rPr lang="en-US" err="1">
                <a:cs typeface="Calibri"/>
              </a:rPr>
              <a:t>en</a:t>
            </a:r>
            <a:r>
              <a:rPr lang="en-US">
                <a:cs typeface="Calibri"/>
              </a:rPr>
              <a:t> la </a:t>
            </a:r>
            <a:r>
              <a:rPr lang="en-US" err="1">
                <a:cs typeface="Calibri"/>
              </a:rPr>
              <a:t>regla</a:t>
            </a:r>
            <a:r>
              <a:rPr lang="en-US">
                <a:cs typeface="Calibri"/>
              </a:rPr>
              <a:t> de </a:t>
            </a:r>
            <a:r>
              <a:rPr lang="en-US" err="1">
                <a:cs typeface="Calibri"/>
              </a:rPr>
              <a:t>confianza</a:t>
            </a:r>
            <a:endParaRPr lang="en-US">
              <a:cs typeface="Calibri"/>
            </a:endParaRPr>
          </a:p>
        </p:txBody>
      </p:sp>
      <p:sp>
        <p:nvSpPr>
          <p:cNvPr id="4" name="Slide Number Placeholder 3"/>
          <p:cNvSpPr>
            <a:spLocks noGrp="1"/>
          </p:cNvSpPr>
          <p:nvPr>
            <p:ph type="sldNum" sz="quarter" idx="5"/>
          </p:nvPr>
        </p:nvSpPr>
        <p:spPr/>
        <p:txBody>
          <a:bodyPr/>
          <a:lstStyle/>
          <a:p>
            <a:fld id="{2F9CA3A7-F5C9-409E-8257-1081D2680B14}" type="slidenum">
              <a:rPr lang="en-US" smtClean="0"/>
              <a:t>17</a:t>
            </a:fld>
            <a:endParaRPr lang="en-US"/>
          </a:p>
        </p:txBody>
      </p:sp>
    </p:spTree>
    <p:extLst>
      <p:ext uri="{BB962C8B-B14F-4D97-AF65-F5344CB8AC3E}">
        <p14:creationId xmlns:p14="http://schemas.microsoft.com/office/powerpoint/2010/main" val="376383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BCBF03CF-AE27-41F4-B408-7F184528249B}" type="datetimeFigureOut">
              <a:rPr lang="en-US" smtClean="0"/>
              <a:t>4/10/2024</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13AD39E9-33FA-4EED-B9F3-1B7C288E142A}" type="slidenum">
              <a:rPr lang="en-US" smtClean="0"/>
              <a:t>‹#›</a:t>
            </a:fld>
            <a:endParaRPr lang="en-US"/>
          </a:p>
        </p:txBody>
      </p:sp>
    </p:spTree>
    <p:extLst>
      <p:ext uri="{BB962C8B-B14F-4D97-AF65-F5344CB8AC3E}">
        <p14:creationId xmlns:p14="http://schemas.microsoft.com/office/powerpoint/2010/main" val="3705474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F03CF-AE27-41F4-B408-7F184528249B}"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1799600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F03CF-AE27-41F4-B408-7F184528249B}"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337148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70D45902-3C42-42C8-BB79-6FAE1791CBA3}"/>
              </a:ext>
            </a:extLst>
          </p:cNvPr>
          <p:cNvSpPr/>
          <p:nvPr userDrawn="1"/>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solidFill>
                  <a:prstClr val="white"/>
                </a:solidFill>
              </a:rPr>
              <a:t> </a:t>
            </a:r>
          </a:p>
        </p:txBody>
      </p:sp>
    </p:spTree>
    <p:extLst>
      <p:ext uri="{BB962C8B-B14F-4D97-AF65-F5344CB8AC3E}">
        <p14:creationId xmlns:p14="http://schemas.microsoft.com/office/powerpoint/2010/main" val="1770481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BF03CF-AE27-41F4-B408-7F184528249B}"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200563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BF03CF-AE27-41F4-B408-7F184528249B}" type="datetimeFigureOut">
              <a:rPr lang="en-US" smtClean="0"/>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327908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BF03CF-AE27-41F4-B408-7F184528249B}"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86643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BF03CF-AE27-41F4-B408-7F184528249B}" type="datetimeFigureOut">
              <a:rPr lang="en-US" smtClean="0"/>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4024134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BF03CF-AE27-41F4-B408-7F184528249B}" type="datetimeFigureOut">
              <a:rPr lang="en-US" smtClean="0"/>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340705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BF03CF-AE27-41F4-B408-7F184528249B}" type="datetimeFigureOut">
              <a:rPr lang="en-US" smtClean="0"/>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AD39E9-33FA-4EED-B9F3-1B7C288E142A}" type="slidenum">
              <a:rPr lang="en-US" smtClean="0"/>
              <a:t>‹#›</a:t>
            </a:fld>
            <a:endParaRPr lang="en-US"/>
          </a:p>
        </p:txBody>
      </p:sp>
    </p:spTree>
    <p:extLst>
      <p:ext uri="{BB962C8B-B14F-4D97-AF65-F5344CB8AC3E}">
        <p14:creationId xmlns:p14="http://schemas.microsoft.com/office/powerpoint/2010/main" val="208120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BCBF03CF-AE27-41F4-B408-7F184528249B}" type="datetimeFigureOut">
              <a:rPr lang="en-US" smtClean="0"/>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3AD39E9-33FA-4EED-B9F3-1B7C288E142A}" type="slidenum">
              <a:rPr lang="en-US" smtClean="0"/>
              <a:t>‹#›</a:t>
            </a:fld>
            <a:endParaRPr lang="en-US"/>
          </a:p>
        </p:txBody>
      </p:sp>
    </p:spTree>
    <p:extLst>
      <p:ext uri="{BB962C8B-B14F-4D97-AF65-F5344CB8AC3E}">
        <p14:creationId xmlns:p14="http://schemas.microsoft.com/office/powerpoint/2010/main" val="278420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BCBF03CF-AE27-41F4-B408-7F184528249B}" type="datetimeFigureOut">
              <a:rPr lang="en-US" smtClean="0"/>
              <a:t>4/10/2024</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13AD39E9-33FA-4EED-B9F3-1B7C288E142A}" type="slidenum">
              <a:rPr lang="en-US" smtClean="0"/>
              <a:t>‹#›</a:t>
            </a:fld>
            <a:endParaRPr lang="en-US"/>
          </a:p>
        </p:txBody>
      </p:sp>
    </p:spTree>
    <p:extLst>
      <p:ext uri="{BB962C8B-B14F-4D97-AF65-F5344CB8AC3E}">
        <p14:creationId xmlns:p14="http://schemas.microsoft.com/office/powerpoint/2010/main" val="195387043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BCBF03CF-AE27-41F4-B408-7F184528249B}" type="datetimeFigureOut">
              <a:rPr lang="en-US" smtClean="0"/>
              <a:t>4/10/2024</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13AD39E9-33FA-4EED-B9F3-1B7C288E142A}" type="slidenum">
              <a:rPr lang="en-US" smtClean="0"/>
              <a:t>‹#›</a:t>
            </a:fld>
            <a:endParaRPr lang="en-US"/>
          </a:p>
        </p:txBody>
      </p:sp>
    </p:spTree>
    <p:extLst>
      <p:ext uri="{BB962C8B-B14F-4D97-AF65-F5344CB8AC3E}">
        <p14:creationId xmlns:p14="http://schemas.microsoft.com/office/powerpoint/2010/main" val="12955681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672" r:id="rId12"/>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pngimg.com/download/92915"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6.png"/><Relationship Id="rId5" Type="http://schemas.openxmlformats.org/officeDocument/2006/relationships/diagramQuickStyle" Target="../diagrams/quickStyle1.xml"/><Relationship Id="rId10" Type="http://schemas.openxmlformats.org/officeDocument/2006/relationships/hyperlink" Target="https://pngimg.com/download/74808" TargetMode="External"/><Relationship Id="rId4" Type="http://schemas.openxmlformats.org/officeDocument/2006/relationships/diagramLayout" Target="../diagrams/layout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pixabay.com/en/man-suit-thinking-silhouette-blue-149641/" TargetMode="External"/><Relationship Id="rId7" Type="http://schemas.openxmlformats.org/officeDocument/2006/relationships/hyperlink" Target="https://pngimg.com/download/92915"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pngimg.com/download/74808"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hyperlink" Target="https://pngimg.com/download/92915" TargetMode="External"/><Relationship Id="rId3" Type="http://schemas.openxmlformats.org/officeDocument/2006/relationships/hyperlink" Target="https://pixabay.com/en/clouds-speech-bubble-thinking-150164/" TargetMode="External"/><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pngimg.com/download/74808" TargetMode="External"/><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pngimg.com/download/74808"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pngimg.com/download/92915" TargetMode="Externa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hyperlink" Target="https://pngimg.com/download/92915" TargetMode="External"/><Relationship Id="rId3" Type="http://schemas.microsoft.com/office/2018/10/relationships/comments" Target="../comments/modernComment_1F3_54F2083C.xm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pngimg.com/download/74808" TargetMode="External"/><Relationship Id="rId5" Type="http://schemas.openxmlformats.org/officeDocument/2006/relationships/image" Target="../media/image1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16.png"/><Relationship Id="rId3" Type="http://schemas.microsoft.com/office/2018/10/relationships/comments" Target="../comments/modernComment_15B_BDE3920A.xml"/><Relationship Id="rId7" Type="http://schemas.openxmlformats.org/officeDocument/2006/relationships/diagramColors" Target="../diagrams/colors2.xml"/><Relationship Id="rId12" Type="http://schemas.openxmlformats.org/officeDocument/2006/relationships/hyperlink" Target="https://pngimg.com/download/74808"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5.png"/><Relationship Id="rId5" Type="http://schemas.openxmlformats.org/officeDocument/2006/relationships/diagramLayout" Target="../diagrams/layout2.xml"/><Relationship Id="rId10" Type="http://schemas.openxmlformats.org/officeDocument/2006/relationships/image" Target="../media/image4.png"/><Relationship Id="rId4" Type="http://schemas.openxmlformats.org/officeDocument/2006/relationships/diagramData" Target="../diagrams/data2.xml"/><Relationship Id="rId9" Type="http://schemas.openxmlformats.org/officeDocument/2006/relationships/image" Target="../media/image23.jpeg"/><Relationship Id="rId14" Type="http://schemas.openxmlformats.org/officeDocument/2006/relationships/hyperlink" Target="https://pngimg.com/download/9291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pngimg.com/download/9291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pngimg.com/download/74808" TargetMode="Externa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pngimg.com/download/92915" TargetMode="External"/><Relationship Id="rId5" Type="http://schemas.openxmlformats.org/officeDocument/2006/relationships/image" Target="../media/image16.png"/><Relationship Id="rId4" Type="http://schemas.openxmlformats.org/officeDocument/2006/relationships/hyperlink" Target="https://pngimg.com/download/7480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pngimg.com/download/92915" TargetMode="External"/><Relationship Id="rId5" Type="http://schemas.openxmlformats.org/officeDocument/2006/relationships/image" Target="../media/image16.png"/><Relationship Id="rId4" Type="http://schemas.openxmlformats.org/officeDocument/2006/relationships/hyperlink" Target="https://pngimg.com/download/7480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pngimg.com/download/92915" TargetMode="External"/><Relationship Id="rId3" Type="http://schemas.microsoft.com/office/2018/10/relationships/comments" Target="../comments/modernComment_17F_C3597465.xm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pngimg.com/download/74808" TargetMode="External"/><Relationship Id="rId5" Type="http://schemas.openxmlformats.org/officeDocument/2006/relationships/image" Target="../media/image1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ssc.info/" TargetMode="External"/><Relationship Id="rId2" Type="http://schemas.openxmlformats.org/officeDocument/2006/relationships/hyperlink" Target="https://www.facebook.com/tsscRGV"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https://freepngimg.com/png/4553-green-apple-png-imag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pngall.com/apple-fruit-png/download/4687"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hyperlink" Target="https://svgsilh.com/e91e63/image/309169.html" TargetMode="External"/><Relationship Id="rId5" Type="http://schemas.openxmlformats.org/officeDocument/2006/relationships/hyperlink" Target="https://pxhere.com/en/photo/1331928" TargetMode="External"/><Relationship Id="rId10" Type="http://schemas.openxmlformats.org/officeDocument/2006/relationships/image" Target="../media/image14.svg"/><Relationship Id="rId4" Type="http://schemas.openxmlformats.org/officeDocument/2006/relationships/image" Target="../media/image9.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pngimg.com/download/92915" TargetMode="External"/><Relationship Id="rId5" Type="http://schemas.openxmlformats.org/officeDocument/2006/relationships/image" Target="../media/image16.png"/><Relationship Id="rId4" Type="http://schemas.openxmlformats.org/officeDocument/2006/relationships/hyperlink" Target="https://pngimg.com/download/74808"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pngimg.com/download/92915" TargetMode="External"/><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hyperlink" Target="https://fb.watch/oLb6CYIuvo/" TargetMode="External"/><Relationship Id="rId1" Type="http://schemas.openxmlformats.org/officeDocument/2006/relationships/slideLayout" Target="../slideLayouts/slideLayout7.xml"/><Relationship Id="rId6" Type="http://schemas.openxmlformats.org/officeDocument/2006/relationships/hyperlink" Target="https://pngimg.com/download/74808" TargetMode="External"/><Relationship Id="rId5" Type="http://schemas.openxmlformats.org/officeDocument/2006/relationships/image" Target="../media/image15.png"/><Relationship Id="rId4" Type="http://schemas.openxmlformats.org/officeDocument/2006/relationships/hyperlink" Target="https://vimeo.com/232875676" TargetMode="Externa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hyperlink" Target="https://pngimg.com/download/74808" TargetMode="External"/><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hyperlink" Target="https://pngimg.com/download/92915" TargetMode="External"/><Relationship Id="rId4" Type="http://schemas.openxmlformats.org/officeDocument/2006/relationships/hyperlink" Target="https://www.pngall.com/think-png/download/66131" TargetMode="Externa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5C_E59B5E18.xml"/><Relationship Id="rId7" Type="http://schemas.openxmlformats.org/officeDocument/2006/relationships/hyperlink" Target="https://pngimg.com/download/92915"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pngimg.com/download/74808"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D67C513-1F99-1207-A57B-90F95AAA5565}"/>
              </a:ext>
            </a:extLst>
          </p:cNvPr>
          <p:cNvSpPr>
            <a:spLocks noGrp="1"/>
          </p:cNvSpPr>
          <p:nvPr>
            <p:ph type="subTitle" idx="4294967295"/>
          </p:nvPr>
        </p:nvSpPr>
        <p:spPr>
          <a:xfrm>
            <a:off x="0" y="4198938"/>
            <a:ext cx="6921500" cy="1644650"/>
          </a:xfrm>
        </p:spPr>
        <p:txBody>
          <a:bodyPr vert="horz" lIns="91440" tIns="45720" rIns="91440" bIns="45720" anchor="ctr">
            <a:noAutofit/>
          </a:bodyPr>
          <a:lstStyle/>
          <a:p>
            <a:endParaRPr lang="en-US" sz="2400" b="1"/>
          </a:p>
          <a:p>
            <a:r>
              <a:rPr lang="en-US" sz="2400"/>
              <a:t>A Tu Salud ¡</a:t>
            </a:r>
            <a:r>
              <a:rPr lang="en-US" sz="2400" err="1"/>
              <a:t>Sí</a:t>
            </a:r>
            <a:r>
              <a:rPr lang="en-US" sz="2400"/>
              <a:t> </a:t>
            </a:r>
            <a:r>
              <a:rPr lang="en-US" sz="2400" err="1"/>
              <a:t>Cuenta</a:t>
            </a:r>
            <a:r>
              <a:rPr lang="en-US" sz="2400"/>
              <a:t>! Health Coaching Module</a:t>
            </a:r>
          </a:p>
          <a:p>
            <a:endParaRPr lang="en-US"/>
          </a:p>
        </p:txBody>
      </p:sp>
      <p:pic>
        <p:nvPicPr>
          <p:cNvPr id="4" name="Content Placeholder 3" descr="A pair of sneakers and fruit and dumbbells on a wooden surface&#10;&#10;Description automatically generated">
            <a:extLst>
              <a:ext uri="{FF2B5EF4-FFF2-40B4-BE49-F238E27FC236}">
                <a16:creationId xmlns:a16="http://schemas.microsoft.com/office/drawing/2014/main" id="{15D9F78E-E0F1-D768-52C5-71DF75B314A6}"/>
              </a:ext>
            </a:extLst>
          </p:cNvPr>
          <p:cNvPicPr>
            <a:picLocks noGrp="1" noChangeAspect="1"/>
          </p:cNvPicPr>
          <p:nvPr>
            <p:ph sz="quarter" idx="4294967295"/>
          </p:nvPr>
        </p:nvPicPr>
        <p:blipFill>
          <a:blip r:embed="rId2"/>
          <a:stretch>
            <a:fillRect/>
          </a:stretch>
        </p:blipFill>
        <p:spPr>
          <a:xfrm>
            <a:off x="0" y="28575"/>
            <a:ext cx="9141449" cy="6093574"/>
          </a:xfrm>
        </p:spPr>
      </p:pic>
      <p:sp>
        <p:nvSpPr>
          <p:cNvPr id="10" name="Title 1">
            <a:extLst>
              <a:ext uri="{FF2B5EF4-FFF2-40B4-BE49-F238E27FC236}">
                <a16:creationId xmlns:a16="http://schemas.microsoft.com/office/drawing/2014/main" id="{6BD33786-E836-46D6-9BD2-B9335EBBEE8B}"/>
              </a:ext>
            </a:extLst>
          </p:cNvPr>
          <p:cNvSpPr txBox="1">
            <a:spLocks/>
          </p:cNvSpPr>
          <p:nvPr/>
        </p:nvSpPr>
        <p:spPr>
          <a:xfrm>
            <a:off x="-3146" y="2756429"/>
            <a:ext cx="9150291" cy="914400"/>
          </a:xfrm>
          <a:prstGeom prst="rect">
            <a:avLst/>
          </a:prstGeom>
          <a:solidFill>
            <a:schemeClr val="accent1"/>
          </a:solidFill>
          <a:ln>
            <a:solidFill>
              <a:srgbClr val="4472C4"/>
            </a:solidFill>
          </a:ln>
        </p:spPr>
        <p:txBody>
          <a:bodyPr vert="horz" lIns="91440" tIns="45720" rIns="91440" bIns="45720" anchor="ctr">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a:r>
              <a:rPr lang="en-US" sz="5400" b="1" err="1">
                <a:solidFill>
                  <a:schemeClr val="bg1"/>
                </a:solidFill>
              </a:rPr>
              <a:t>IntroducTIOn</a:t>
            </a:r>
            <a:endParaRPr lang="en-US" sz="5400" b="1">
              <a:solidFill>
                <a:schemeClr val="bg1"/>
              </a:solidFill>
              <a:ea typeface="Calibri Light" panose="020F0302020204030204"/>
              <a:cs typeface="Calibri Light" panose="020F0302020204030204"/>
            </a:endParaRPr>
          </a:p>
        </p:txBody>
      </p:sp>
      <p:sp>
        <p:nvSpPr>
          <p:cNvPr id="12" name="Subtitle 2">
            <a:extLst>
              <a:ext uri="{FF2B5EF4-FFF2-40B4-BE49-F238E27FC236}">
                <a16:creationId xmlns:a16="http://schemas.microsoft.com/office/drawing/2014/main" id="{197ED90E-40F2-473B-98E0-C08F320A8551}"/>
              </a:ext>
            </a:extLst>
          </p:cNvPr>
          <p:cNvSpPr txBox="1">
            <a:spLocks/>
          </p:cNvSpPr>
          <p:nvPr/>
        </p:nvSpPr>
        <p:spPr>
          <a:xfrm>
            <a:off x="3719199" y="6270357"/>
            <a:ext cx="6603999" cy="685800"/>
          </a:xfrm>
          <a:prstGeom prst="rect">
            <a:avLst/>
          </a:prstGeom>
        </p:spPr>
        <p:txBody>
          <a:bodyPr vert="horz" lIns="91440" tIns="45720" rIns="91440" bIns="45720" rtlCol="0" anchor="ctr">
            <a:noAutofit/>
          </a:bodyPr>
          <a:lstStyle>
            <a:lvl1pPr marL="0" indent="0" algn="l" defTabSz="914400" rtl="0" eaLnBrk="1" latinLnBrk="0" hangingPunct="1">
              <a:lnSpc>
                <a:spcPct val="85000"/>
              </a:lnSpc>
              <a:spcBef>
                <a:spcPts val="1300"/>
              </a:spcBef>
              <a:buFont typeface="Arial" pitchFamily="34" charset="0"/>
              <a:buNone/>
              <a:defRPr sz="2800" kern="1200">
                <a:solidFill>
                  <a:schemeClr val="bg1"/>
                </a:solidFill>
                <a:latin typeface="+mj-lt"/>
                <a:ea typeface="+mn-ea"/>
                <a:cs typeface="+mn-cs"/>
              </a:defRPr>
            </a:lvl1pPr>
            <a:lvl2pPr marL="457200" indent="0" algn="ctr" defTabSz="914400" rtl="0" eaLnBrk="1" latinLnBrk="0" hangingPunct="1">
              <a:lnSpc>
                <a:spcPct val="85000"/>
              </a:lnSpc>
              <a:spcBef>
                <a:spcPts val="600"/>
              </a:spcBef>
              <a:buFont typeface="Arial" pitchFamily="34" charset="0"/>
              <a:buNone/>
              <a:defRPr sz="2800" kern="1200">
                <a:solidFill>
                  <a:schemeClr val="tx1">
                    <a:lumMod val="85000"/>
                    <a:lumOff val="15000"/>
                  </a:schemeClr>
                </a:solidFill>
                <a:latin typeface="+mn-lt"/>
                <a:ea typeface="+mn-ea"/>
                <a:cs typeface="+mn-cs"/>
              </a:defRPr>
            </a:lvl2pPr>
            <a:lvl3pPr marL="914400" indent="0" algn="ctr" defTabSz="914400" rtl="0" eaLnBrk="1" latinLnBrk="0" hangingPunct="1">
              <a:lnSpc>
                <a:spcPct val="85000"/>
              </a:lnSpc>
              <a:spcBef>
                <a:spcPts val="600"/>
              </a:spcBef>
              <a:buFont typeface="Arial" pitchFamily="34" charset="0"/>
              <a:buNone/>
              <a:defRPr sz="2400" i="1" kern="1200">
                <a:solidFill>
                  <a:schemeClr val="tx1">
                    <a:lumMod val="85000"/>
                    <a:lumOff val="15000"/>
                  </a:schemeClr>
                </a:solidFill>
                <a:latin typeface="+mn-lt"/>
                <a:ea typeface="+mn-ea"/>
                <a:cs typeface="+mn-cs"/>
              </a:defRPr>
            </a:lvl3pPr>
            <a:lvl4pPr marL="1371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85000"/>
              </a:lnSpc>
              <a:spcBef>
                <a:spcPts val="600"/>
              </a:spcBef>
              <a:buFont typeface="Arial" pitchFamily="34" charset="0"/>
              <a:buNone/>
              <a:defRPr sz="2000" kern="1200">
                <a:solidFill>
                  <a:schemeClr val="tx1">
                    <a:lumMod val="85000"/>
                    <a:lumOff val="15000"/>
                  </a:schemeClr>
                </a:solidFill>
                <a:latin typeface="+mn-lt"/>
                <a:ea typeface="+mn-ea"/>
                <a:cs typeface="+mn-cs"/>
              </a:defRPr>
            </a:lvl9pPr>
          </a:lstStyle>
          <a:p>
            <a:r>
              <a:rPr lang="en-US" sz="3200" dirty="0">
                <a:solidFill>
                  <a:schemeClr val="accent1"/>
                </a:solidFill>
              </a:rPr>
              <a:t>A TSSC Health Coaching Module</a:t>
            </a:r>
            <a:r>
              <a:rPr lang="en-US" sz="2200" dirty="0">
                <a:solidFill>
                  <a:schemeClr val="accent1"/>
                </a:solidFill>
              </a:rPr>
              <a:t> </a:t>
            </a:r>
            <a:endParaRPr lang="en-US" sz="2200" dirty="0">
              <a:solidFill>
                <a:schemeClr val="accent1"/>
              </a:solidFill>
              <a:cs typeface="Calibri Light"/>
            </a:endParaRPr>
          </a:p>
        </p:txBody>
      </p:sp>
      <p:pic>
        <p:nvPicPr>
          <p:cNvPr id="3" name="Picture 2" descr="A black and orange text&#10;&#10;Description automatically generated">
            <a:extLst>
              <a:ext uri="{FF2B5EF4-FFF2-40B4-BE49-F238E27FC236}">
                <a16:creationId xmlns:a16="http://schemas.microsoft.com/office/drawing/2014/main" id="{5614247E-A147-4AF9-324D-71555055A13C}"/>
              </a:ext>
            </a:extLst>
          </p:cNvPr>
          <p:cNvPicPr>
            <a:picLocks noChangeAspect="1"/>
          </p:cNvPicPr>
          <p:nvPr/>
        </p:nvPicPr>
        <p:blipFill>
          <a:blip r:embed="rId3"/>
          <a:stretch>
            <a:fillRect/>
          </a:stretch>
        </p:blipFill>
        <p:spPr>
          <a:xfrm>
            <a:off x="-1713" y="6122319"/>
            <a:ext cx="2743200" cy="692239"/>
          </a:xfrm>
          <a:prstGeom prst="rect">
            <a:avLst/>
          </a:prstGeom>
        </p:spPr>
      </p:pic>
    </p:spTree>
    <p:extLst>
      <p:ext uri="{BB962C8B-B14F-4D97-AF65-F5344CB8AC3E}">
        <p14:creationId xmlns:p14="http://schemas.microsoft.com/office/powerpoint/2010/main" val="266363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BE5A237F-0544-468E-8F1F-75C1061DF989}"/>
              </a:ext>
            </a:extLst>
          </p:cNvPr>
          <p:cNvSpPr>
            <a:spLocks noChangeArrowheads="1"/>
          </p:cNvSpPr>
          <p:nvPr/>
        </p:nvSpPr>
        <p:spPr bwMode="auto">
          <a:xfrm>
            <a:off x="549668" y="109545"/>
            <a:ext cx="9353809" cy="16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nchor="t">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s-MX" altLang="es-MX" sz="3200" b="1" err="1">
                <a:solidFill>
                  <a:schemeClr val="accent1"/>
                </a:solidFill>
                <a:latin typeface="Twinkl"/>
              </a:rPr>
              <a:t>What</a:t>
            </a:r>
            <a:r>
              <a:rPr lang="es-MX" altLang="es-MX" sz="3200" b="1" dirty="0">
                <a:solidFill>
                  <a:schemeClr val="accent1"/>
                </a:solidFill>
                <a:latin typeface="Twinkl"/>
              </a:rPr>
              <a:t> </a:t>
            </a:r>
            <a:r>
              <a:rPr lang="es-MX" altLang="es-MX" sz="3200" b="1" err="1">
                <a:solidFill>
                  <a:schemeClr val="accent1"/>
                </a:solidFill>
                <a:latin typeface="Twinkl"/>
              </a:rPr>
              <a:t>prevents</a:t>
            </a:r>
            <a:r>
              <a:rPr lang="es-MX" altLang="es-MX" sz="3200" b="1" dirty="0">
                <a:solidFill>
                  <a:schemeClr val="accent1"/>
                </a:solidFill>
                <a:latin typeface="Twinkl"/>
              </a:rPr>
              <a:t> </a:t>
            </a:r>
            <a:r>
              <a:rPr lang="es-MX" altLang="es-MX" sz="3200" b="1" err="1">
                <a:solidFill>
                  <a:schemeClr val="accent1"/>
                </a:solidFill>
                <a:latin typeface="Twinkl"/>
              </a:rPr>
              <a:t>us</a:t>
            </a:r>
            <a:r>
              <a:rPr lang="es-MX" altLang="es-MX" sz="3200" b="1" dirty="0">
                <a:solidFill>
                  <a:schemeClr val="accent1"/>
                </a:solidFill>
                <a:latin typeface="Twinkl"/>
              </a:rPr>
              <a:t> </a:t>
            </a:r>
            <a:r>
              <a:rPr lang="es-MX" altLang="es-MX" sz="3200" b="1" err="1">
                <a:solidFill>
                  <a:schemeClr val="accent1"/>
                </a:solidFill>
                <a:latin typeface="Twinkl"/>
              </a:rPr>
              <a:t>or</a:t>
            </a:r>
            <a:r>
              <a:rPr lang="es-MX" altLang="es-MX" sz="3200" b="1" dirty="0">
                <a:solidFill>
                  <a:schemeClr val="accent1"/>
                </a:solidFill>
                <a:latin typeface="Twinkl"/>
              </a:rPr>
              <a:t> </a:t>
            </a:r>
            <a:r>
              <a:rPr lang="es-MX" altLang="es-MX" sz="3200" b="1" err="1">
                <a:solidFill>
                  <a:schemeClr val="accent1"/>
                </a:solidFill>
                <a:latin typeface="Twinkl"/>
              </a:rPr>
              <a:t>what</a:t>
            </a:r>
            <a:r>
              <a:rPr lang="es-MX" altLang="es-MX" sz="3200" b="1" dirty="0">
                <a:solidFill>
                  <a:schemeClr val="accent1"/>
                </a:solidFill>
                <a:latin typeface="Twinkl"/>
              </a:rPr>
              <a:t> </a:t>
            </a:r>
            <a:r>
              <a:rPr lang="es-MX" altLang="es-MX" sz="3200" b="1" err="1">
                <a:solidFill>
                  <a:schemeClr val="accent1"/>
                </a:solidFill>
                <a:latin typeface="Twinkl"/>
              </a:rPr>
              <a:t>barriers</a:t>
            </a:r>
            <a:r>
              <a:rPr lang="es-MX" altLang="es-MX" sz="3200" b="1" dirty="0">
                <a:solidFill>
                  <a:schemeClr val="accent1"/>
                </a:solidFill>
                <a:latin typeface="Twinkl"/>
              </a:rPr>
              <a:t> do </a:t>
            </a:r>
            <a:r>
              <a:rPr lang="es-MX" altLang="es-MX" sz="3200" b="1" err="1">
                <a:solidFill>
                  <a:schemeClr val="accent1"/>
                </a:solidFill>
                <a:latin typeface="Twinkl"/>
              </a:rPr>
              <a:t>you</a:t>
            </a:r>
            <a:r>
              <a:rPr lang="es-MX" altLang="es-MX" sz="3200" b="1" dirty="0">
                <a:solidFill>
                  <a:schemeClr val="accent1"/>
                </a:solidFill>
                <a:latin typeface="Twinkl"/>
              </a:rPr>
              <a:t>  </a:t>
            </a:r>
            <a:endParaRPr lang="es-MX" altLang="es-MX" sz="3200" b="1">
              <a:solidFill>
                <a:schemeClr val="accent1"/>
              </a:solidFill>
              <a:latin typeface="Twinkl"/>
            </a:endParaRPr>
          </a:p>
          <a:p>
            <a:r>
              <a:rPr lang="es-MX" altLang="es-MX" sz="3200" b="1" dirty="0" err="1">
                <a:solidFill>
                  <a:schemeClr val="accent1"/>
                </a:solidFill>
                <a:latin typeface="Twinkl"/>
              </a:rPr>
              <a:t>have</a:t>
            </a:r>
            <a:r>
              <a:rPr lang="es-MX" altLang="es-MX" sz="3200" b="1" dirty="0">
                <a:solidFill>
                  <a:schemeClr val="accent1"/>
                </a:solidFill>
                <a:latin typeface="Twinkl"/>
              </a:rPr>
              <a:t> </a:t>
            </a:r>
            <a:r>
              <a:rPr lang="es-MX" altLang="es-MX" sz="3200" b="1" dirty="0" err="1">
                <a:solidFill>
                  <a:schemeClr val="accent1"/>
                </a:solidFill>
                <a:latin typeface="Twinkl"/>
              </a:rPr>
              <a:t>for</a:t>
            </a:r>
            <a:r>
              <a:rPr lang="es-MX" altLang="es-MX" sz="3200" b="1" dirty="0">
                <a:solidFill>
                  <a:schemeClr val="accent1"/>
                </a:solidFill>
                <a:latin typeface="Twinkl"/>
              </a:rPr>
              <a:t> </a:t>
            </a:r>
            <a:r>
              <a:rPr lang="es-MX" altLang="es-MX" sz="3200" b="1" dirty="0" err="1">
                <a:solidFill>
                  <a:schemeClr val="accent1"/>
                </a:solidFill>
                <a:latin typeface="Twinkl"/>
              </a:rPr>
              <a:t>being</a:t>
            </a:r>
            <a:r>
              <a:rPr lang="es-MX" altLang="es-MX" sz="3200" b="1" dirty="0">
                <a:solidFill>
                  <a:schemeClr val="accent1"/>
                </a:solidFill>
                <a:latin typeface="Twinkl"/>
              </a:rPr>
              <a:t> </a:t>
            </a:r>
            <a:r>
              <a:rPr lang="es-MX" altLang="es-MX" sz="3200" b="1" dirty="0" err="1">
                <a:solidFill>
                  <a:schemeClr val="accent1"/>
                </a:solidFill>
                <a:latin typeface="Twinkl"/>
              </a:rPr>
              <a:t>healthy</a:t>
            </a:r>
            <a:r>
              <a:rPr lang="es-MX" altLang="es-MX" sz="3200" b="1" dirty="0">
                <a:solidFill>
                  <a:schemeClr val="accent1"/>
                </a:solidFill>
                <a:latin typeface="Twinkl"/>
              </a:rPr>
              <a:t>?</a:t>
            </a:r>
            <a:r>
              <a:rPr lang="es-MX" altLang="es-MX" sz="3200" b="1" dirty="0">
                <a:latin typeface="Twinkl"/>
              </a:rPr>
              <a:t>
</a:t>
            </a:r>
            <a:endParaRPr lang="en-GB" altLang="es-MX" sz="3200" b="1">
              <a:latin typeface="Twinkl"/>
            </a:endParaRPr>
          </a:p>
        </p:txBody>
      </p:sp>
      <p:graphicFrame>
        <p:nvGraphicFramePr>
          <p:cNvPr id="4" name="Diagram 3">
            <a:extLst>
              <a:ext uri="{FF2B5EF4-FFF2-40B4-BE49-F238E27FC236}">
                <a16:creationId xmlns:a16="http://schemas.microsoft.com/office/drawing/2014/main" id="{A2E42177-8697-4F51-8E2A-3FC9B08332F9}"/>
              </a:ext>
            </a:extLst>
          </p:cNvPr>
          <p:cNvGraphicFramePr/>
          <p:nvPr>
            <p:extLst>
              <p:ext uri="{D42A27DB-BD31-4B8C-83A1-F6EECF244321}">
                <p14:modId xmlns:p14="http://schemas.microsoft.com/office/powerpoint/2010/main" val="3690638536"/>
              </p:ext>
            </p:extLst>
          </p:nvPr>
        </p:nvGraphicFramePr>
        <p:xfrm>
          <a:off x="86149" y="1218461"/>
          <a:ext cx="8636394" cy="5574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u Salud Tras.png">
            <a:extLst>
              <a:ext uri="{FF2B5EF4-FFF2-40B4-BE49-F238E27FC236}">
                <a16:creationId xmlns:a16="http://schemas.microsoft.com/office/drawing/2014/main" id="{BC096B6C-AD80-44E4-9B24-6B9A1C0F6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172" y="6400800"/>
            <a:ext cx="768928" cy="457200"/>
          </a:xfrm>
          <a:prstGeom prst="rect">
            <a:avLst/>
          </a:prstGeom>
        </p:spPr>
      </p:pic>
      <p:pic>
        <p:nvPicPr>
          <p:cNvPr id="6" name="Picture 5" descr="A yellow letter i on a black background&#10;&#10;Description automatically generated">
            <a:extLst>
              <a:ext uri="{FF2B5EF4-FFF2-40B4-BE49-F238E27FC236}">
                <a16:creationId xmlns:a16="http://schemas.microsoft.com/office/drawing/2014/main" id="{F2463DDA-CD45-4BE8-98F1-3D70D3B9173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0" y="41050"/>
            <a:ext cx="365589" cy="344185"/>
          </a:xfrm>
          <a:prstGeom prst="rect">
            <a:avLst/>
          </a:prstGeom>
        </p:spPr>
      </p:pic>
      <p:pic>
        <p:nvPicPr>
          <p:cNvPr id="7" name="Picture 6" descr="A white letter in a circle&#10;&#10;Description automatically generated">
            <a:extLst>
              <a:ext uri="{FF2B5EF4-FFF2-40B4-BE49-F238E27FC236}">
                <a16:creationId xmlns:a16="http://schemas.microsoft.com/office/drawing/2014/main" id="{CF725840-46FF-4B92-A2E2-B7F1951803E7}"/>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1199321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802C1A00-4F87-B6C7-0A06-701C22AA0719}"/>
              </a:ext>
            </a:extLst>
          </p:cNvPr>
          <p:cNvSpPr>
            <a:spLocks noChangeArrowheads="1"/>
          </p:cNvSpPr>
          <p:nvPr/>
        </p:nvSpPr>
        <p:spPr bwMode="auto">
          <a:xfrm>
            <a:off x="400692" y="2476478"/>
            <a:ext cx="4815226" cy="16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nchor="t">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s-MX" altLang="es-MX" sz="3200" b="1" err="1">
                <a:solidFill>
                  <a:schemeClr val="accent1"/>
                </a:solidFill>
                <a:latin typeface="Twinkl"/>
              </a:rPr>
              <a:t>What</a:t>
            </a:r>
            <a:r>
              <a:rPr lang="es-MX" altLang="es-MX" sz="3200" b="1">
                <a:solidFill>
                  <a:schemeClr val="accent1"/>
                </a:solidFill>
                <a:latin typeface="Twinkl"/>
              </a:rPr>
              <a:t> </a:t>
            </a:r>
            <a:r>
              <a:rPr lang="es-MX" altLang="es-MX" sz="3200" b="1" err="1">
                <a:solidFill>
                  <a:schemeClr val="accent1"/>
                </a:solidFill>
                <a:latin typeface="Twinkl"/>
              </a:rPr>
              <a:t>helps</a:t>
            </a:r>
            <a:r>
              <a:rPr lang="es-MX" altLang="es-MX" sz="3200" b="1">
                <a:solidFill>
                  <a:schemeClr val="accent1"/>
                </a:solidFill>
                <a:latin typeface="Twinkl"/>
              </a:rPr>
              <a:t> </a:t>
            </a:r>
            <a:r>
              <a:rPr lang="es-MX" altLang="es-MX" sz="3200" b="1" err="1">
                <a:solidFill>
                  <a:schemeClr val="accent1"/>
                </a:solidFill>
                <a:latin typeface="Twinkl"/>
              </a:rPr>
              <a:t>us</a:t>
            </a:r>
            <a:r>
              <a:rPr lang="es-MX" altLang="es-MX" sz="3200" b="1">
                <a:solidFill>
                  <a:schemeClr val="accent1"/>
                </a:solidFill>
                <a:latin typeface="Twinkl"/>
              </a:rPr>
              <a:t> </a:t>
            </a:r>
            <a:r>
              <a:rPr lang="es-MX" altLang="es-MX" sz="3200" b="1" err="1">
                <a:solidFill>
                  <a:schemeClr val="accent1"/>
                </a:solidFill>
                <a:latin typeface="Twinkl"/>
              </a:rPr>
              <a:t>deal</a:t>
            </a:r>
            <a:r>
              <a:rPr lang="es-MX" altLang="es-MX" sz="3200" b="1">
                <a:solidFill>
                  <a:schemeClr val="accent1"/>
                </a:solidFill>
                <a:latin typeface="Twinkl"/>
              </a:rPr>
              <a:t> </a:t>
            </a:r>
            <a:r>
              <a:rPr lang="es-MX" altLang="es-MX" sz="3200" b="1" err="1">
                <a:solidFill>
                  <a:schemeClr val="accent1"/>
                </a:solidFill>
                <a:latin typeface="Twinkl"/>
              </a:rPr>
              <a:t>with</a:t>
            </a:r>
            <a:r>
              <a:rPr lang="es-MX" altLang="es-MX" sz="3200" b="1">
                <a:solidFill>
                  <a:schemeClr val="accent1"/>
                </a:solidFill>
                <a:latin typeface="Twinkl"/>
              </a:rPr>
              <a:t> </a:t>
            </a:r>
            <a:r>
              <a:rPr lang="es-MX" altLang="es-MX" sz="3200" b="1" err="1">
                <a:solidFill>
                  <a:schemeClr val="accent1"/>
                </a:solidFill>
                <a:latin typeface="Twinkl"/>
              </a:rPr>
              <a:t>the</a:t>
            </a:r>
            <a:r>
              <a:rPr lang="es-MX" altLang="es-MX" sz="3200" b="1">
                <a:solidFill>
                  <a:schemeClr val="accent1"/>
                </a:solidFill>
                <a:latin typeface="Twinkl"/>
              </a:rPr>
              <a:t> </a:t>
            </a:r>
            <a:r>
              <a:rPr lang="es-MX" altLang="es-MX" sz="3200" b="1" err="1">
                <a:solidFill>
                  <a:schemeClr val="accent1"/>
                </a:solidFill>
                <a:latin typeface="Twinkl"/>
              </a:rPr>
              <a:t>challenges</a:t>
            </a:r>
            <a:r>
              <a:rPr lang="es-MX" altLang="es-MX" sz="3200" b="1">
                <a:solidFill>
                  <a:schemeClr val="accent1"/>
                </a:solidFill>
                <a:latin typeface="Twinkl"/>
              </a:rPr>
              <a:t> </a:t>
            </a:r>
            <a:r>
              <a:rPr lang="es-MX" altLang="es-MX" sz="3200" b="1" err="1">
                <a:solidFill>
                  <a:schemeClr val="accent1"/>
                </a:solidFill>
                <a:latin typeface="Twinkl"/>
              </a:rPr>
              <a:t>we</a:t>
            </a:r>
            <a:r>
              <a:rPr lang="es-MX" altLang="es-MX" sz="3200" b="1">
                <a:solidFill>
                  <a:schemeClr val="accent1"/>
                </a:solidFill>
                <a:latin typeface="Twinkl"/>
              </a:rPr>
              <a:t> </a:t>
            </a:r>
            <a:r>
              <a:rPr lang="es-MX" altLang="es-MX" sz="3200" b="1" err="1">
                <a:solidFill>
                  <a:schemeClr val="accent1"/>
                </a:solidFill>
                <a:latin typeface="Twinkl"/>
              </a:rPr>
              <a:t>face</a:t>
            </a:r>
            <a:r>
              <a:rPr lang="es-MX" altLang="es-MX" sz="3200" b="1">
                <a:solidFill>
                  <a:schemeClr val="accent1"/>
                </a:solidFill>
                <a:latin typeface="Twinkl"/>
              </a:rPr>
              <a:t>?</a:t>
            </a:r>
            <a:r>
              <a:rPr lang="es-MX" altLang="es-MX" sz="3200" b="1">
                <a:latin typeface="Twinkl"/>
              </a:rPr>
              <a:t>
</a:t>
            </a:r>
            <a:endParaRPr lang="en-GB" altLang="es-MX" sz="3200" b="1">
              <a:latin typeface="Twinkl"/>
            </a:endParaRPr>
          </a:p>
        </p:txBody>
      </p:sp>
      <p:pic>
        <p:nvPicPr>
          <p:cNvPr id="5" name="Picture 4" descr="A silhouette of a person&#10;&#10;Description automatically generated">
            <a:extLst>
              <a:ext uri="{FF2B5EF4-FFF2-40B4-BE49-F238E27FC236}">
                <a16:creationId xmlns:a16="http://schemas.microsoft.com/office/drawing/2014/main" id="{E1360D5E-36D1-6D97-DAC0-82C76F597D5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15918" y="767993"/>
            <a:ext cx="3070254" cy="5760349"/>
          </a:xfrm>
          <a:prstGeom prst="rect">
            <a:avLst/>
          </a:prstGeom>
        </p:spPr>
      </p:pic>
      <p:pic>
        <p:nvPicPr>
          <p:cNvPr id="4" name="Picture 3" descr="A yellow letter i on a black background&#10;&#10;Description automatically generated">
            <a:extLst>
              <a:ext uri="{FF2B5EF4-FFF2-40B4-BE49-F238E27FC236}">
                <a16:creationId xmlns:a16="http://schemas.microsoft.com/office/drawing/2014/main" id="{7A95E16E-DD32-0EE9-AB23-D088E428F42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645" y="2568"/>
            <a:ext cx="731178" cy="688369"/>
          </a:xfrm>
          <a:prstGeom prst="rect">
            <a:avLst/>
          </a:prstGeom>
        </p:spPr>
      </p:pic>
      <p:pic>
        <p:nvPicPr>
          <p:cNvPr id="7" name="Picture 6" descr="A white letter in a circle&#10;&#10;Description automatically generated">
            <a:extLst>
              <a:ext uri="{FF2B5EF4-FFF2-40B4-BE49-F238E27FC236}">
                <a16:creationId xmlns:a16="http://schemas.microsoft.com/office/drawing/2014/main" id="{C000F809-207E-84B0-EEFE-315103CA3DC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00692" y="139557"/>
            <a:ext cx="636998" cy="628436"/>
          </a:xfrm>
          <a:prstGeom prst="rect">
            <a:avLst/>
          </a:prstGeom>
        </p:spPr>
      </p:pic>
      <p:pic>
        <p:nvPicPr>
          <p:cNvPr id="6" name="Picture 5" descr="Tu Salud Tras.png">
            <a:extLst>
              <a:ext uri="{FF2B5EF4-FFF2-40B4-BE49-F238E27FC236}">
                <a16:creationId xmlns:a16="http://schemas.microsoft.com/office/drawing/2014/main" id="{84627F45-AA22-4170-A7E6-F022301180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172" y="6400800"/>
            <a:ext cx="768928" cy="457200"/>
          </a:xfrm>
          <a:prstGeom prst="rect">
            <a:avLst/>
          </a:prstGeom>
        </p:spPr>
      </p:pic>
    </p:spTree>
    <p:extLst>
      <p:ext uri="{BB962C8B-B14F-4D97-AF65-F5344CB8AC3E}">
        <p14:creationId xmlns:p14="http://schemas.microsoft.com/office/powerpoint/2010/main" val="174817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21C540-B7F9-489A-B0AC-ECC966ABD4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6620" y="256995"/>
            <a:ext cx="7988061" cy="6727732"/>
          </a:xfrm>
          <a:prstGeom prst="rect">
            <a:avLst/>
          </a:prstGeom>
        </p:spPr>
      </p:pic>
      <p:sp>
        <p:nvSpPr>
          <p:cNvPr id="17" name="Rectangle 16">
            <a:extLst>
              <a:ext uri="{FF2B5EF4-FFF2-40B4-BE49-F238E27FC236}">
                <a16:creationId xmlns:a16="http://schemas.microsoft.com/office/drawing/2014/main" id="{626CFCEE-4DAF-45B0-B6AC-FD7D57E71DE5}"/>
              </a:ext>
            </a:extLst>
          </p:cNvPr>
          <p:cNvSpPr/>
          <p:nvPr/>
        </p:nvSpPr>
        <p:spPr>
          <a:xfrm>
            <a:off x="2857813" y="1881608"/>
            <a:ext cx="3003053" cy="1650030"/>
          </a:xfrm>
          <a:prstGeom prst="rect">
            <a:avLst/>
          </a:prstGeom>
        </p:spPr>
        <p:txBody>
          <a:bodyPr wrap="square" lIns="91440" tIns="45720" rIns="91440" bIns="45720" anchor="t">
            <a:spAutoFit/>
          </a:bodyPr>
          <a:lstStyle/>
          <a:p>
            <a:pPr algn="ctr"/>
            <a:r>
              <a:rPr lang="en-US" altLang="es-MX" sz="2000" b="1">
                <a:latin typeface="Twinkl"/>
                <a:cs typeface="Clear Sans Light" pitchFamily="34" charset="0"/>
              </a:rPr>
              <a:t>Identifying my personal reasons for wanting to change</a:t>
            </a:r>
          </a:p>
          <a:p>
            <a:pPr algn="ctr"/>
            <a:r>
              <a:rPr lang="en-US" altLang="es-MX" sz="2000" b="1">
                <a:latin typeface="Twinkl"/>
              </a:rPr>
              <a:t>(motivation)</a:t>
            </a:r>
            <a:endParaRPr lang="en-US" altLang="es-MX" sz="2000" b="1">
              <a:latin typeface="Twinkl" panose="020B0604020202020204" charset="0"/>
            </a:endParaRPr>
          </a:p>
          <a:p>
            <a:pPr algn="ctr"/>
            <a:endParaRPr lang="en-GB" altLang="es-MX">
              <a:latin typeface="Twinkl" panose="020B0604020202020204" charset="0"/>
            </a:endParaRPr>
          </a:p>
        </p:txBody>
      </p:sp>
      <p:sp>
        <p:nvSpPr>
          <p:cNvPr id="18" name="Rectangle 17">
            <a:extLst>
              <a:ext uri="{FF2B5EF4-FFF2-40B4-BE49-F238E27FC236}">
                <a16:creationId xmlns:a16="http://schemas.microsoft.com/office/drawing/2014/main" id="{641FDA8D-60F3-4EA4-8C03-15C23F1E587D}"/>
              </a:ext>
            </a:extLst>
          </p:cNvPr>
          <p:cNvSpPr/>
          <p:nvPr/>
        </p:nvSpPr>
        <p:spPr>
          <a:xfrm>
            <a:off x="3351639" y="4266035"/>
            <a:ext cx="2369569" cy="1015403"/>
          </a:xfrm>
          <a:prstGeom prst="rect">
            <a:avLst/>
          </a:prstGeom>
        </p:spPr>
        <p:txBody>
          <a:bodyPr wrap="square" lIns="91440" tIns="45720" rIns="91440" bIns="45720" anchor="t">
            <a:spAutoFit/>
          </a:bodyPr>
          <a:lstStyle/>
          <a:p>
            <a:pPr algn="ctr"/>
            <a:r>
              <a:rPr lang="en-US" altLang="en-US" sz="2000" b="1">
                <a:latin typeface="Twinkl"/>
                <a:cs typeface="Clear Sans Light" pitchFamily="34" charset="0"/>
              </a:rPr>
              <a:t>Information/</a:t>
            </a:r>
            <a:endParaRPr lang="en-US" altLang="en-US" sz="2000" b="1">
              <a:latin typeface="Twinkl" panose="020B0604020202020204" charset="0"/>
              <a:cs typeface="Clear Sans Light" pitchFamily="34" charset="0"/>
            </a:endParaRPr>
          </a:p>
          <a:p>
            <a:pPr algn="ctr"/>
            <a:r>
              <a:rPr lang="en-US" altLang="en-US" sz="2000" b="1">
                <a:latin typeface="Twinkl"/>
                <a:cs typeface="Clear Sans Light" pitchFamily="34" charset="0"/>
              </a:rPr>
              <a:t>knowledge</a:t>
            </a:r>
            <a:endParaRPr lang="en-US" altLang="en-US" sz="2000"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19" name="Rectangle 18">
            <a:extLst>
              <a:ext uri="{FF2B5EF4-FFF2-40B4-BE49-F238E27FC236}">
                <a16:creationId xmlns:a16="http://schemas.microsoft.com/office/drawing/2014/main" id="{95581A6D-713C-4CFC-8A19-8052C961E0C6}"/>
              </a:ext>
            </a:extLst>
          </p:cNvPr>
          <p:cNvSpPr/>
          <p:nvPr/>
        </p:nvSpPr>
        <p:spPr>
          <a:xfrm>
            <a:off x="345045" y="728888"/>
            <a:ext cx="2369569" cy="698089"/>
          </a:xfrm>
          <a:prstGeom prst="rect">
            <a:avLst/>
          </a:prstGeom>
        </p:spPr>
        <p:txBody>
          <a:bodyPr wrap="square" lIns="91440" tIns="45720" rIns="91440" bIns="45720" anchor="t">
            <a:spAutoFit/>
          </a:bodyPr>
          <a:lstStyle/>
          <a:p>
            <a:pPr algn="ctr"/>
            <a:r>
              <a:rPr lang="en-US" altLang="en-US" sz="2000" b="1">
                <a:latin typeface="Twinkl" panose="020B0604020202020204" charset="0"/>
                <a:cs typeface="Clear Sans Light" pitchFamily="34" charset="0"/>
              </a:rPr>
              <a:t>Support</a:t>
            </a:r>
          </a:p>
          <a:p>
            <a:pPr algn="ctr"/>
            <a:endParaRPr lang="en-GB" altLang="es-MX">
              <a:latin typeface="Twinkl" panose="020B0604020202020204" charset="0"/>
            </a:endParaRPr>
          </a:p>
        </p:txBody>
      </p:sp>
      <p:sp>
        <p:nvSpPr>
          <p:cNvPr id="20" name="Rectangle 19">
            <a:extLst>
              <a:ext uri="{FF2B5EF4-FFF2-40B4-BE49-F238E27FC236}">
                <a16:creationId xmlns:a16="http://schemas.microsoft.com/office/drawing/2014/main" id="{890F5395-B454-4957-919A-B50CCA54BE1A}"/>
              </a:ext>
            </a:extLst>
          </p:cNvPr>
          <p:cNvSpPr/>
          <p:nvPr/>
        </p:nvSpPr>
        <p:spPr>
          <a:xfrm>
            <a:off x="347785" y="2146670"/>
            <a:ext cx="2369569" cy="698089"/>
          </a:xfrm>
          <a:prstGeom prst="rect">
            <a:avLst/>
          </a:prstGeom>
        </p:spPr>
        <p:txBody>
          <a:bodyPr wrap="square" lIns="91440" tIns="45720" rIns="91440" bIns="45720" anchor="t">
            <a:spAutoFit/>
          </a:bodyPr>
          <a:lstStyle/>
          <a:p>
            <a:pPr algn="ctr"/>
            <a:r>
              <a:rPr lang="en-US" altLang="en-US" sz="2000" b="1">
                <a:latin typeface="Twinkl"/>
                <a:cs typeface="Clear Sans Light" pitchFamily="34" charset="0"/>
              </a:rPr>
              <a:t>Access</a:t>
            </a:r>
            <a:endParaRPr lang="en-GB" altLang="en-US" sz="2000"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21" name="Rectangle 20">
            <a:extLst>
              <a:ext uri="{FF2B5EF4-FFF2-40B4-BE49-F238E27FC236}">
                <a16:creationId xmlns:a16="http://schemas.microsoft.com/office/drawing/2014/main" id="{328EB1B3-2E1E-4E7E-AE0F-CB97ED9FA2EA}"/>
              </a:ext>
            </a:extLst>
          </p:cNvPr>
          <p:cNvSpPr/>
          <p:nvPr/>
        </p:nvSpPr>
        <p:spPr>
          <a:xfrm>
            <a:off x="404559" y="4604707"/>
            <a:ext cx="2369569" cy="1015403"/>
          </a:xfrm>
          <a:prstGeom prst="rect">
            <a:avLst/>
          </a:prstGeom>
        </p:spPr>
        <p:txBody>
          <a:bodyPr wrap="square" lIns="91440" tIns="45720" rIns="91440" bIns="45720" anchor="t">
            <a:spAutoFit/>
          </a:bodyPr>
          <a:lstStyle/>
          <a:p>
            <a:pPr algn="ctr"/>
            <a:r>
              <a:rPr lang="en-US" altLang="en-US" sz="2000" b="1">
                <a:latin typeface="Twinkl"/>
              </a:rPr>
              <a:t>Positive</a:t>
            </a:r>
            <a:endParaRPr lang="en-US">
              <a:latin typeface="Georgia"/>
            </a:endParaRPr>
          </a:p>
          <a:p>
            <a:pPr algn="ctr"/>
            <a:r>
              <a:rPr lang="en-US" altLang="en-US" sz="2000" b="1">
                <a:latin typeface="Twinkl"/>
              </a:rPr>
              <a:t> attitude</a:t>
            </a:r>
            <a:endParaRPr lang="en-US"/>
          </a:p>
          <a:p>
            <a:pPr algn="ctr"/>
            <a:endParaRPr lang="en-GB" altLang="es-MX">
              <a:latin typeface="Twinkl" panose="020B0604020202020204" charset="0"/>
            </a:endParaRPr>
          </a:p>
        </p:txBody>
      </p:sp>
      <p:sp>
        <p:nvSpPr>
          <p:cNvPr id="22" name="Rectangle 21">
            <a:extLst>
              <a:ext uri="{FF2B5EF4-FFF2-40B4-BE49-F238E27FC236}">
                <a16:creationId xmlns:a16="http://schemas.microsoft.com/office/drawing/2014/main" id="{256BCD33-3BD1-4A9A-A0AA-C1E71519B585}"/>
              </a:ext>
            </a:extLst>
          </p:cNvPr>
          <p:cNvSpPr/>
          <p:nvPr/>
        </p:nvSpPr>
        <p:spPr>
          <a:xfrm>
            <a:off x="6151331" y="3442438"/>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Consequence</a:t>
            </a:r>
            <a:endParaRPr lang="en-GB" altLang="en-US" b="1">
              <a:latin typeface="Twinkl"/>
              <a:cs typeface="Clear Sans Light" pitchFamily="34" charset="0"/>
            </a:endParaRPr>
          </a:p>
          <a:p>
            <a:pPr algn="ctr"/>
            <a:endParaRPr lang="en-GB" altLang="es-MX">
              <a:latin typeface="Twinkl" panose="020B0604020202020204" charset="0"/>
            </a:endParaRPr>
          </a:p>
        </p:txBody>
      </p:sp>
      <p:sp>
        <p:nvSpPr>
          <p:cNvPr id="25" name="Rectangle 24">
            <a:extLst>
              <a:ext uri="{FF2B5EF4-FFF2-40B4-BE49-F238E27FC236}">
                <a16:creationId xmlns:a16="http://schemas.microsoft.com/office/drawing/2014/main" id="{DA4B8275-02F3-40A1-934C-A9D3497D983B}"/>
              </a:ext>
            </a:extLst>
          </p:cNvPr>
          <p:cNvSpPr/>
          <p:nvPr/>
        </p:nvSpPr>
        <p:spPr>
          <a:xfrm>
            <a:off x="4248269" y="6040659"/>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Preference</a:t>
            </a:r>
            <a:endParaRPr lang="en-GB"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26" name="Rectangle 25">
            <a:extLst>
              <a:ext uri="{FF2B5EF4-FFF2-40B4-BE49-F238E27FC236}">
                <a16:creationId xmlns:a16="http://schemas.microsoft.com/office/drawing/2014/main" id="{C10B79CE-531E-4A1E-BA2D-615D80F0094E}"/>
              </a:ext>
            </a:extLst>
          </p:cNvPr>
          <p:cNvSpPr/>
          <p:nvPr/>
        </p:nvSpPr>
        <p:spPr>
          <a:xfrm>
            <a:off x="336460" y="5964314"/>
            <a:ext cx="2369569" cy="602895"/>
          </a:xfrm>
          <a:prstGeom prst="rect">
            <a:avLst/>
          </a:prstGeom>
        </p:spPr>
        <p:txBody>
          <a:bodyPr wrap="square" lIns="91440" tIns="45720" rIns="91440" bIns="45720" anchor="t">
            <a:spAutoFit/>
          </a:bodyPr>
          <a:lstStyle/>
          <a:p>
            <a:pPr algn="ctr"/>
            <a:r>
              <a:rPr lang="en-US" altLang="en-US" sz="1400" b="1">
                <a:latin typeface="Twinkl"/>
              </a:rPr>
              <a:t>Self-efficacy</a:t>
            </a:r>
            <a:endParaRPr lang="en-US"/>
          </a:p>
          <a:p>
            <a:pPr algn="ctr"/>
            <a:endParaRPr lang="en-GB" altLang="es-MX">
              <a:latin typeface="Twinkl" panose="020B0604020202020204" charset="0"/>
            </a:endParaRPr>
          </a:p>
        </p:txBody>
      </p:sp>
      <p:sp>
        <p:nvSpPr>
          <p:cNvPr id="27" name="Rectangle 26">
            <a:extLst>
              <a:ext uri="{FF2B5EF4-FFF2-40B4-BE49-F238E27FC236}">
                <a16:creationId xmlns:a16="http://schemas.microsoft.com/office/drawing/2014/main" id="{7D1FF0CF-AAFB-434A-9934-F1060986F57B}"/>
              </a:ext>
            </a:extLst>
          </p:cNvPr>
          <p:cNvSpPr/>
          <p:nvPr/>
        </p:nvSpPr>
        <p:spPr>
          <a:xfrm>
            <a:off x="4152684" y="609624"/>
            <a:ext cx="2369569" cy="650493"/>
          </a:xfrm>
          <a:prstGeom prst="rect">
            <a:avLst/>
          </a:prstGeom>
        </p:spPr>
        <p:txBody>
          <a:bodyPr wrap="square" lIns="91440" tIns="45720" rIns="91440" bIns="45720" anchor="t">
            <a:spAutoFit/>
          </a:bodyPr>
          <a:lstStyle/>
          <a:p>
            <a:pPr algn="ctr"/>
            <a:r>
              <a:rPr lang="en-US" altLang="en-US" sz="1700" b="1">
                <a:latin typeface="Twinkl"/>
              </a:rPr>
              <a:t>Confidence</a:t>
            </a:r>
            <a:endParaRPr lang="en-US"/>
          </a:p>
          <a:p>
            <a:pPr algn="ctr"/>
            <a:endParaRPr lang="en-GB" altLang="es-MX">
              <a:latin typeface="Twinkl" panose="020B0604020202020204" charset="0"/>
            </a:endParaRPr>
          </a:p>
        </p:txBody>
      </p:sp>
      <p:sp>
        <p:nvSpPr>
          <p:cNvPr id="28" name="Rectangle 27">
            <a:extLst>
              <a:ext uri="{FF2B5EF4-FFF2-40B4-BE49-F238E27FC236}">
                <a16:creationId xmlns:a16="http://schemas.microsoft.com/office/drawing/2014/main" id="{C0F9FA3B-720C-485A-8009-B4D80BC4E38F}"/>
              </a:ext>
            </a:extLst>
          </p:cNvPr>
          <p:cNvSpPr/>
          <p:nvPr/>
        </p:nvSpPr>
        <p:spPr>
          <a:xfrm>
            <a:off x="380568" y="3446539"/>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Reward</a:t>
            </a:r>
            <a:endParaRPr lang="en-GB"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29" name="Rectangle 28">
            <a:extLst>
              <a:ext uri="{FF2B5EF4-FFF2-40B4-BE49-F238E27FC236}">
                <a16:creationId xmlns:a16="http://schemas.microsoft.com/office/drawing/2014/main" id="{BB3406B1-3981-4B55-8C88-94F57A8C0FF5}"/>
              </a:ext>
            </a:extLst>
          </p:cNvPr>
          <p:cNvSpPr/>
          <p:nvPr/>
        </p:nvSpPr>
        <p:spPr>
          <a:xfrm>
            <a:off x="6145112" y="4782017"/>
            <a:ext cx="2369569" cy="666359"/>
          </a:xfrm>
          <a:prstGeom prst="rect">
            <a:avLst/>
          </a:prstGeom>
        </p:spPr>
        <p:txBody>
          <a:bodyPr wrap="square" lIns="91440" tIns="45720" rIns="91440" bIns="45720" anchor="t">
            <a:spAutoFit/>
          </a:bodyPr>
          <a:lstStyle/>
          <a:p>
            <a:pPr algn="ctr"/>
            <a:r>
              <a:rPr lang="en-US" altLang="en-US" b="1">
                <a:latin typeface="Twinkl"/>
              </a:rPr>
              <a:t>Environment</a:t>
            </a:r>
            <a:endParaRPr lang="en-US"/>
          </a:p>
          <a:p>
            <a:pPr algn="ctr"/>
            <a:endParaRPr lang="en-GB" altLang="es-MX">
              <a:latin typeface="Twinkl" panose="020B0604020202020204" charset="0"/>
            </a:endParaRPr>
          </a:p>
        </p:txBody>
      </p:sp>
      <p:sp>
        <p:nvSpPr>
          <p:cNvPr id="30" name="Rectangle 29">
            <a:extLst>
              <a:ext uri="{FF2B5EF4-FFF2-40B4-BE49-F238E27FC236}">
                <a16:creationId xmlns:a16="http://schemas.microsoft.com/office/drawing/2014/main" id="{2EA84430-342E-4840-9977-9555D7B92E85}"/>
              </a:ext>
            </a:extLst>
          </p:cNvPr>
          <p:cNvSpPr/>
          <p:nvPr/>
        </p:nvSpPr>
        <p:spPr>
          <a:xfrm>
            <a:off x="6116724" y="704835"/>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Needs</a:t>
            </a:r>
            <a:endParaRPr lang="en-GB"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31" name="Rectangle 30">
            <a:extLst>
              <a:ext uri="{FF2B5EF4-FFF2-40B4-BE49-F238E27FC236}">
                <a16:creationId xmlns:a16="http://schemas.microsoft.com/office/drawing/2014/main" id="{B75E28EF-4A13-4687-BD8E-8BB6CEB36999}"/>
              </a:ext>
            </a:extLst>
          </p:cNvPr>
          <p:cNvSpPr/>
          <p:nvPr/>
        </p:nvSpPr>
        <p:spPr>
          <a:xfrm>
            <a:off x="2284701" y="733209"/>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Benefits</a:t>
            </a:r>
            <a:endParaRPr lang="en-GB"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32" name="Rectangle 31">
            <a:extLst>
              <a:ext uri="{FF2B5EF4-FFF2-40B4-BE49-F238E27FC236}">
                <a16:creationId xmlns:a16="http://schemas.microsoft.com/office/drawing/2014/main" id="{FE3EC9A5-DA7E-4C6C-AE29-0DDBD629049D}"/>
              </a:ext>
            </a:extLst>
          </p:cNvPr>
          <p:cNvSpPr/>
          <p:nvPr/>
        </p:nvSpPr>
        <p:spPr>
          <a:xfrm>
            <a:off x="2206187" y="6030365"/>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Goals</a:t>
            </a:r>
            <a:endParaRPr lang="en-GB"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33" name="Rectangle 32">
            <a:extLst>
              <a:ext uri="{FF2B5EF4-FFF2-40B4-BE49-F238E27FC236}">
                <a16:creationId xmlns:a16="http://schemas.microsoft.com/office/drawing/2014/main" id="{BBE04094-4CD8-4145-B59B-975FB1355F6B}"/>
              </a:ext>
            </a:extLst>
          </p:cNvPr>
          <p:cNvSpPr/>
          <p:nvPr/>
        </p:nvSpPr>
        <p:spPr>
          <a:xfrm>
            <a:off x="6219791" y="2158122"/>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Another?</a:t>
            </a:r>
            <a:endParaRPr lang="en-US" altLang="en-US" b="1">
              <a:latin typeface="Twinkl" panose="020B0604020202020204" charset="0"/>
              <a:cs typeface="Clear Sans Light" pitchFamily="34" charset="0"/>
            </a:endParaRPr>
          </a:p>
          <a:p>
            <a:pPr algn="ctr"/>
            <a:endParaRPr lang="en-GB" altLang="es-MX">
              <a:latin typeface="Twinkl" panose="020B0604020202020204" charset="0"/>
            </a:endParaRPr>
          </a:p>
        </p:txBody>
      </p:sp>
      <p:sp>
        <p:nvSpPr>
          <p:cNvPr id="34" name="Rectangle 33">
            <a:extLst>
              <a:ext uri="{FF2B5EF4-FFF2-40B4-BE49-F238E27FC236}">
                <a16:creationId xmlns:a16="http://schemas.microsoft.com/office/drawing/2014/main" id="{881CDFD9-EC13-473C-AFF9-F7B2C1735564}"/>
              </a:ext>
            </a:extLst>
          </p:cNvPr>
          <p:cNvSpPr/>
          <p:nvPr/>
        </p:nvSpPr>
        <p:spPr>
          <a:xfrm>
            <a:off x="6153062" y="6042535"/>
            <a:ext cx="2369569" cy="666359"/>
          </a:xfrm>
          <a:prstGeom prst="rect">
            <a:avLst/>
          </a:prstGeom>
        </p:spPr>
        <p:txBody>
          <a:bodyPr wrap="square" lIns="91440" tIns="45720" rIns="91440" bIns="45720" anchor="t">
            <a:spAutoFit/>
          </a:bodyPr>
          <a:lstStyle/>
          <a:p>
            <a:pPr algn="ctr"/>
            <a:r>
              <a:rPr lang="en-US" altLang="en-US" b="1">
                <a:latin typeface="Twinkl"/>
                <a:cs typeface="Clear Sans Light" pitchFamily="34" charset="0"/>
              </a:rPr>
              <a:t>Another?</a:t>
            </a:r>
            <a:endParaRPr lang="en-US" altLang="en-US" b="1">
              <a:latin typeface="Twinkl" panose="020B0604020202020204" charset="0"/>
              <a:cs typeface="Clear Sans Light" pitchFamily="34" charset="0"/>
            </a:endParaRPr>
          </a:p>
          <a:p>
            <a:pPr algn="ctr"/>
            <a:endParaRPr lang="en-GB" altLang="es-MX">
              <a:latin typeface="Twinkl" panose="020B0604020202020204" charset="0"/>
            </a:endParaRPr>
          </a:p>
        </p:txBody>
      </p:sp>
      <p:pic>
        <p:nvPicPr>
          <p:cNvPr id="23" name="Picture 22" descr="Tu Salud Tras.png">
            <a:extLst>
              <a:ext uri="{FF2B5EF4-FFF2-40B4-BE49-F238E27FC236}">
                <a16:creationId xmlns:a16="http://schemas.microsoft.com/office/drawing/2014/main" id="{D8B323D2-113C-4BC7-8420-BD357EEDCB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sp>
        <p:nvSpPr>
          <p:cNvPr id="24" name="Rectangle 8">
            <a:extLst>
              <a:ext uri="{FF2B5EF4-FFF2-40B4-BE49-F238E27FC236}">
                <a16:creationId xmlns:a16="http://schemas.microsoft.com/office/drawing/2014/main" id="{6056530E-3EB8-4F88-B555-28B57C75E99F}"/>
              </a:ext>
            </a:extLst>
          </p:cNvPr>
          <p:cNvSpPr>
            <a:spLocks noChangeArrowheads="1"/>
          </p:cNvSpPr>
          <p:nvPr/>
        </p:nvSpPr>
        <p:spPr bwMode="auto">
          <a:xfrm>
            <a:off x="2714614" y="-163903"/>
            <a:ext cx="6012064" cy="1202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s-MX" altLang="es-MX" sz="3200" b="1" err="1">
                <a:solidFill>
                  <a:schemeClr val="accent1"/>
                </a:solidFill>
                <a:latin typeface="Twinkl" panose="020B0604020202020204" charset="0"/>
              </a:rPr>
              <a:t>What</a:t>
            </a:r>
            <a:r>
              <a:rPr lang="es-MX" altLang="es-MX" sz="3200" b="1">
                <a:solidFill>
                  <a:schemeClr val="accent1"/>
                </a:solidFill>
                <a:latin typeface="Twinkl" panose="020B0604020202020204" charset="0"/>
              </a:rPr>
              <a:t> </a:t>
            </a:r>
            <a:r>
              <a:rPr lang="es-MX" altLang="es-MX" sz="3200" b="1" err="1">
                <a:solidFill>
                  <a:schemeClr val="accent1"/>
                </a:solidFill>
                <a:latin typeface="Twinkl" panose="020B0604020202020204" charset="0"/>
              </a:rPr>
              <a:t>helps</a:t>
            </a:r>
            <a:r>
              <a:rPr lang="es-MX" altLang="es-MX" sz="3200" b="1">
                <a:solidFill>
                  <a:schemeClr val="accent1"/>
                </a:solidFill>
                <a:latin typeface="Twinkl" panose="020B0604020202020204" charset="0"/>
              </a:rPr>
              <a:t> </a:t>
            </a:r>
            <a:r>
              <a:rPr lang="es-MX" altLang="es-MX" sz="3200" b="1" err="1">
                <a:solidFill>
                  <a:schemeClr val="accent1"/>
                </a:solidFill>
                <a:latin typeface="Twinkl" panose="020B0604020202020204" charset="0"/>
              </a:rPr>
              <a:t>us</a:t>
            </a:r>
            <a:r>
              <a:rPr lang="es-MX" altLang="es-MX" sz="3200" b="1">
                <a:solidFill>
                  <a:schemeClr val="accent1"/>
                </a:solidFill>
                <a:latin typeface="Twinkl" panose="020B0604020202020204" charset="0"/>
              </a:rPr>
              <a:t> </a:t>
            </a:r>
            <a:r>
              <a:rPr lang="es-MX" altLang="es-MX" sz="3200" b="1" err="1">
                <a:solidFill>
                  <a:schemeClr val="accent1"/>
                </a:solidFill>
                <a:latin typeface="Twinkl" panose="020B0604020202020204" charset="0"/>
              </a:rPr>
              <a:t>change</a:t>
            </a:r>
            <a:r>
              <a:rPr lang="es-MX" altLang="es-MX" sz="3200" b="1">
                <a:solidFill>
                  <a:schemeClr val="accent1"/>
                </a:solidFill>
                <a:latin typeface="Twinkl" panose="020B0604020202020204" charset="0"/>
              </a:rPr>
              <a:t>?</a:t>
            </a:r>
            <a:r>
              <a:rPr lang="es-MX" altLang="es-MX" sz="3200" b="1">
                <a:latin typeface="Twinkl" panose="020B0604020202020204" charset="0"/>
              </a:rPr>
              <a:t>
</a:t>
            </a:r>
            <a:endParaRPr lang="en-GB" altLang="es-MX" sz="3200" b="1">
              <a:latin typeface="Twinkl" panose="020B0604020202020204" charset="0"/>
            </a:endParaRPr>
          </a:p>
        </p:txBody>
      </p:sp>
      <p:pic>
        <p:nvPicPr>
          <p:cNvPr id="35" name="Picture 34" descr="A yellow letter i on a black background&#10;&#10;Description automatically generated">
            <a:extLst>
              <a:ext uri="{FF2B5EF4-FFF2-40B4-BE49-F238E27FC236}">
                <a16:creationId xmlns:a16="http://schemas.microsoft.com/office/drawing/2014/main" id="{D118BA25-2A00-42C1-9226-595E34E6106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41050"/>
            <a:ext cx="365589" cy="344185"/>
          </a:xfrm>
          <a:prstGeom prst="rect">
            <a:avLst/>
          </a:prstGeom>
        </p:spPr>
      </p:pic>
      <p:pic>
        <p:nvPicPr>
          <p:cNvPr id="36" name="Picture 35" descr="A white letter in a circle&#10;&#10;Description automatically generated">
            <a:extLst>
              <a:ext uri="{FF2B5EF4-FFF2-40B4-BE49-F238E27FC236}">
                <a16:creationId xmlns:a16="http://schemas.microsoft.com/office/drawing/2014/main" id="{CAD79E34-54E5-4A82-89A0-4B1D37881E7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228028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031C-0C97-4B34-A443-DDA7D18B88DC}"/>
              </a:ext>
            </a:extLst>
          </p:cNvPr>
          <p:cNvSpPr>
            <a:spLocks noGrp="1"/>
          </p:cNvSpPr>
          <p:nvPr>
            <p:ph type="title"/>
          </p:nvPr>
        </p:nvSpPr>
        <p:spPr>
          <a:xfrm>
            <a:off x="753438" y="2104179"/>
            <a:ext cx="7886700" cy="1325563"/>
          </a:xfrm>
        </p:spPr>
        <p:txBody>
          <a:bodyPr vert="horz" lIns="91440" tIns="45720" rIns="91440" bIns="45720" anchor="ctr">
            <a:normAutofit/>
          </a:bodyPr>
          <a:lstStyle/>
          <a:p>
            <a:r>
              <a:rPr lang="en-US"/>
              <a:t>What motivate us to change?</a:t>
            </a:r>
            <a:endParaRPr lang="es-MX"/>
          </a:p>
        </p:txBody>
      </p:sp>
      <p:pic>
        <p:nvPicPr>
          <p:cNvPr id="4" name="Picture 3" descr="A yellow letter i on a black background&#10;&#10;Description automatically generated">
            <a:extLst>
              <a:ext uri="{FF2B5EF4-FFF2-40B4-BE49-F238E27FC236}">
                <a16:creationId xmlns:a16="http://schemas.microsoft.com/office/drawing/2014/main" id="{4D545D71-91A1-2FE0-EAFC-DFECC18F79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1645" y="2568"/>
            <a:ext cx="731178" cy="688369"/>
          </a:xfrm>
          <a:prstGeom prst="rect">
            <a:avLst/>
          </a:prstGeom>
        </p:spPr>
      </p:pic>
      <p:pic>
        <p:nvPicPr>
          <p:cNvPr id="6" name="Picture 5" descr="A white letter in a circle&#10;&#10;Description automatically generated">
            <a:extLst>
              <a:ext uri="{FF2B5EF4-FFF2-40B4-BE49-F238E27FC236}">
                <a16:creationId xmlns:a16="http://schemas.microsoft.com/office/drawing/2014/main" id="{B4FA5315-539F-5A27-1FCF-13830E9D4A2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00692" y="139557"/>
            <a:ext cx="636998" cy="628436"/>
          </a:xfrm>
          <a:prstGeom prst="rect">
            <a:avLst/>
          </a:prstGeom>
        </p:spPr>
      </p:pic>
      <p:pic>
        <p:nvPicPr>
          <p:cNvPr id="5" name="Picture 4" descr="Tu Salud Tras.png">
            <a:extLst>
              <a:ext uri="{FF2B5EF4-FFF2-40B4-BE49-F238E27FC236}">
                <a16:creationId xmlns:a16="http://schemas.microsoft.com/office/drawing/2014/main" id="{9FF3718D-8AA5-41CA-ADEF-370916A125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spTree>
    <p:extLst>
      <p:ext uri="{BB962C8B-B14F-4D97-AF65-F5344CB8AC3E}">
        <p14:creationId xmlns:p14="http://schemas.microsoft.com/office/powerpoint/2010/main" val="2984157715"/>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3706849-B7D2-4687-BACA-44B001D0C91C}"/>
              </a:ext>
            </a:extLst>
          </p:cNvPr>
          <p:cNvSpPr/>
          <p:nvPr/>
        </p:nvSpPr>
        <p:spPr>
          <a:xfrm>
            <a:off x="2805713" y="2135584"/>
            <a:ext cx="3505200" cy="236220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b="1"/>
          </a:p>
        </p:txBody>
      </p:sp>
      <p:sp>
        <p:nvSpPr>
          <p:cNvPr id="6" name="TextBox 5">
            <a:extLst>
              <a:ext uri="{FF2B5EF4-FFF2-40B4-BE49-F238E27FC236}">
                <a16:creationId xmlns:a16="http://schemas.microsoft.com/office/drawing/2014/main" id="{03151FF1-6810-46DD-B7C4-F1B9ED91BE04}"/>
              </a:ext>
            </a:extLst>
          </p:cNvPr>
          <p:cNvSpPr txBox="1"/>
          <p:nvPr/>
        </p:nvSpPr>
        <p:spPr>
          <a:xfrm>
            <a:off x="3139954" y="2282547"/>
            <a:ext cx="2857500" cy="1569660"/>
          </a:xfrm>
          <a:prstGeom prst="rect">
            <a:avLst/>
          </a:prstGeom>
          <a:noFill/>
        </p:spPr>
        <p:txBody>
          <a:bodyPr wrap="square" lIns="91440" tIns="45720" rIns="91440" bIns="45720" rtlCol="0" anchor="t">
            <a:spAutoFit/>
          </a:bodyPr>
          <a:lstStyle/>
          <a:p>
            <a:pPr algn="ctr"/>
            <a:r>
              <a:rPr lang="en-US" sz="3200" b="1">
                <a:latin typeface="Twinkl"/>
              </a:rPr>
              <a:t>What motivates me to be healthy?</a:t>
            </a:r>
            <a:endParaRPr lang="en-US"/>
          </a:p>
        </p:txBody>
      </p:sp>
      <p:sp>
        <p:nvSpPr>
          <p:cNvPr id="7" name="Oval 6">
            <a:extLst>
              <a:ext uri="{FF2B5EF4-FFF2-40B4-BE49-F238E27FC236}">
                <a16:creationId xmlns:a16="http://schemas.microsoft.com/office/drawing/2014/main" id="{F42ABB35-A2C0-4027-83BD-A0A2DB60CD70}"/>
              </a:ext>
            </a:extLst>
          </p:cNvPr>
          <p:cNvSpPr/>
          <p:nvPr/>
        </p:nvSpPr>
        <p:spPr>
          <a:xfrm>
            <a:off x="5464733" y="76200"/>
            <a:ext cx="3505200" cy="289360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a:p>
        </p:txBody>
      </p:sp>
      <p:sp>
        <p:nvSpPr>
          <p:cNvPr id="8" name="Oval 7">
            <a:extLst>
              <a:ext uri="{FF2B5EF4-FFF2-40B4-BE49-F238E27FC236}">
                <a16:creationId xmlns:a16="http://schemas.microsoft.com/office/drawing/2014/main" id="{8C927E9B-FAE4-499F-B232-15A219DF8103}"/>
              </a:ext>
            </a:extLst>
          </p:cNvPr>
          <p:cNvSpPr/>
          <p:nvPr/>
        </p:nvSpPr>
        <p:spPr>
          <a:xfrm>
            <a:off x="5464733" y="3811991"/>
            <a:ext cx="3505200" cy="289360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a:p>
        </p:txBody>
      </p:sp>
      <p:sp>
        <p:nvSpPr>
          <p:cNvPr id="9" name="Oval 8">
            <a:extLst>
              <a:ext uri="{FF2B5EF4-FFF2-40B4-BE49-F238E27FC236}">
                <a16:creationId xmlns:a16="http://schemas.microsoft.com/office/drawing/2014/main" id="{8E069FCC-6305-421C-A444-4407190C28D5}"/>
              </a:ext>
            </a:extLst>
          </p:cNvPr>
          <p:cNvSpPr/>
          <p:nvPr/>
        </p:nvSpPr>
        <p:spPr>
          <a:xfrm>
            <a:off x="3628142" y="307932"/>
            <a:ext cx="1860343" cy="1449715"/>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b="1"/>
          </a:p>
        </p:txBody>
      </p:sp>
      <p:sp>
        <p:nvSpPr>
          <p:cNvPr id="11" name="Oval 10">
            <a:extLst>
              <a:ext uri="{FF2B5EF4-FFF2-40B4-BE49-F238E27FC236}">
                <a16:creationId xmlns:a16="http://schemas.microsoft.com/office/drawing/2014/main" id="{F78A469B-2E6F-40CE-800E-35E17AB709D6}"/>
              </a:ext>
            </a:extLst>
          </p:cNvPr>
          <p:cNvSpPr/>
          <p:nvPr/>
        </p:nvSpPr>
        <p:spPr>
          <a:xfrm>
            <a:off x="8021" y="3724600"/>
            <a:ext cx="3505200" cy="289360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a:p>
        </p:txBody>
      </p:sp>
      <p:sp>
        <p:nvSpPr>
          <p:cNvPr id="12" name="Oval 11">
            <a:extLst>
              <a:ext uri="{FF2B5EF4-FFF2-40B4-BE49-F238E27FC236}">
                <a16:creationId xmlns:a16="http://schemas.microsoft.com/office/drawing/2014/main" id="{C7724B78-9F52-4306-833E-AD0A2C29CF18}"/>
              </a:ext>
            </a:extLst>
          </p:cNvPr>
          <p:cNvSpPr/>
          <p:nvPr/>
        </p:nvSpPr>
        <p:spPr>
          <a:xfrm>
            <a:off x="40060" y="76200"/>
            <a:ext cx="3505200" cy="2893609"/>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a:p>
        </p:txBody>
      </p:sp>
      <p:sp>
        <p:nvSpPr>
          <p:cNvPr id="13" name="Oval 12">
            <a:extLst>
              <a:ext uri="{FF2B5EF4-FFF2-40B4-BE49-F238E27FC236}">
                <a16:creationId xmlns:a16="http://schemas.microsoft.com/office/drawing/2014/main" id="{8785B672-BFBB-44F0-8A1C-D66E57A87DDA}"/>
              </a:ext>
            </a:extLst>
          </p:cNvPr>
          <p:cNvSpPr/>
          <p:nvPr/>
        </p:nvSpPr>
        <p:spPr>
          <a:xfrm>
            <a:off x="3580887" y="4933230"/>
            <a:ext cx="1860343" cy="1696170"/>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b="1"/>
          </a:p>
        </p:txBody>
      </p:sp>
      <p:cxnSp>
        <p:nvCxnSpPr>
          <p:cNvPr id="15" name="Straight Connector 14">
            <a:extLst>
              <a:ext uri="{FF2B5EF4-FFF2-40B4-BE49-F238E27FC236}">
                <a16:creationId xmlns:a16="http://schemas.microsoft.com/office/drawing/2014/main" id="{368BD097-3496-4904-AA81-5299F24F6448}"/>
              </a:ext>
            </a:extLst>
          </p:cNvPr>
          <p:cNvCxnSpPr>
            <a:cxnSpLocks/>
            <a:stCxn id="5" idx="1"/>
          </p:cNvCxnSpPr>
          <p:nvPr/>
        </p:nvCxnSpPr>
        <p:spPr>
          <a:xfrm flipH="1" flipV="1">
            <a:off x="3163457" y="2368376"/>
            <a:ext cx="155581" cy="11314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105559-832E-48CA-98A9-AC59D8FE8830}"/>
              </a:ext>
            </a:extLst>
          </p:cNvPr>
          <p:cNvCxnSpPr>
            <a:cxnSpLocks/>
            <a:stCxn id="5" idx="2"/>
            <a:endCxn id="11" idx="0"/>
          </p:cNvCxnSpPr>
          <p:nvPr/>
        </p:nvCxnSpPr>
        <p:spPr>
          <a:xfrm flipH="1">
            <a:off x="1760621" y="3316684"/>
            <a:ext cx="1045092" cy="4079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ED2474-83D1-426E-837F-93D483AB844C}"/>
              </a:ext>
            </a:extLst>
          </p:cNvPr>
          <p:cNvCxnSpPr>
            <a:cxnSpLocks/>
            <a:endCxn id="13" idx="0"/>
          </p:cNvCxnSpPr>
          <p:nvPr/>
        </p:nvCxnSpPr>
        <p:spPr>
          <a:xfrm flipH="1">
            <a:off x="4511059" y="4497784"/>
            <a:ext cx="47254" cy="4354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85401E-10CE-4723-9015-066BC037B131}"/>
              </a:ext>
            </a:extLst>
          </p:cNvPr>
          <p:cNvCxnSpPr>
            <a:cxnSpLocks/>
            <a:endCxn id="9" idx="4"/>
          </p:cNvCxnSpPr>
          <p:nvPr/>
        </p:nvCxnSpPr>
        <p:spPr>
          <a:xfrm flipV="1">
            <a:off x="4558312" y="1757647"/>
            <a:ext cx="2" cy="3575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9F205C2-BD45-42B6-9E9B-C69F740A6A29}"/>
              </a:ext>
            </a:extLst>
          </p:cNvPr>
          <p:cNvCxnSpPr>
            <a:cxnSpLocks/>
          </p:cNvCxnSpPr>
          <p:nvPr/>
        </p:nvCxnSpPr>
        <p:spPr>
          <a:xfrm flipH="1">
            <a:off x="5617133" y="2300123"/>
            <a:ext cx="143924" cy="6825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57A8CA-DBC2-4AD5-B0C9-F5C24C226032}"/>
              </a:ext>
            </a:extLst>
          </p:cNvPr>
          <p:cNvCxnSpPr>
            <a:cxnSpLocks/>
            <a:stCxn id="8" idx="0"/>
          </p:cNvCxnSpPr>
          <p:nvPr/>
        </p:nvCxnSpPr>
        <p:spPr>
          <a:xfrm flipH="1" flipV="1">
            <a:off x="6294953" y="3653343"/>
            <a:ext cx="922380" cy="15864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364B516-5E02-D365-77D0-8F6D3B71C455}"/>
              </a:ext>
            </a:extLst>
          </p:cNvPr>
          <p:cNvSpPr txBox="1"/>
          <p:nvPr/>
        </p:nvSpPr>
        <p:spPr>
          <a:xfrm>
            <a:off x="4017082" y="-57901"/>
            <a:ext cx="20298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alibri"/>
                <a:cs typeface="Calibri"/>
              </a:rPr>
              <a:t>ACTIVITY</a:t>
            </a:r>
          </a:p>
        </p:txBody>
      </p:sp>
      <p:sp>
        <p:nvSpPr>
          <p:cNvPr id="3" name="TextBox 2">
            <a:extLst>
              <a:ext uri="{FF2B5EF4-FFF2-40B4-BE49-F238E27FC236}">
                <a16:creationId xmlns:a16="http://schemas.microsoft.com/office/drawing/2014/main" id="{6D851A3A-86CE-8FFF-F1FE-44359F963944}"/>
              </a:ext>
            </a:extLst>
          </p:cNvPr>
          <p:cNvSpPr txBox="1"/>
          <p:nvPr/>
        </p:nvSpPr>
        <p:spPr>
          <a:xfrm>
            <a:off x="5879" y="6570623"/>
            <a:ext cx="2763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a:latin typeface="Calibri"/>
                <a:cs typeface="Calibri"/>
              </a:rPr>
              <a:t>Follow instructions</a:t>
            </a:r>
          </a:p>
        </p:txBody>
      </p:sp>
      <p:pic>
        <p:nvPicPr>
          <p:cNvPr id="18" name="Picture 17" descr="Tu Salud Tras.png">
            <a:extLst>
              <a:ext uri="{FF2B5EF4-FFF2-40B4-BE49-F238E27FC236}">
                <a16:creationId xmlns:a16="http://schemas.microsoft.com/office/drawing/2014/main" id="{6A67754C-3B7D-4E8E-8ABE-50658294F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pic>
        <p:nvPicPr>
          <p:cNvPr id="19" name="Picture 18" descr="A yellow letter i on a black background&#10;&#10;Description automatically generated">
            <a:extLst>
              <a:ext uri="{FF2B5EF4-FFF2-40B4-BE49-F238E27FC236}">
                <a16:creationId xmlns:a16="http://schemas.microsoft.com/office/drawing/2014/main" id="{D87B52CC-6D9C-41F2-8BC3-EE5AFD76B34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41050"/>
            <a:ext cx="365589" cy="344185"/>
          </a:xfrm>
          <a:prstGeom prst="rect">
            <a:avLst/>
          </a:prstGeom>
        </p:spPr>
      </p:pic>
      <p:pic>
        <p:nvPicPr>
          <p:cNvPr id="20" name="Picture 19" descr="A white letter in a circle&#10;&#10;Description automatically generated">
            <a:extLst>
              <a:ext uri="{FF2B5EF4-FFF2-40B4-BE49-F238E27FC236}">
                <a16:creationId xmlns:a16="http://schemas.microsoft.com/office/drawing/2014/main" id="{211487E1-5F61-4D14-A78D-400F5EC75FED}"/>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142514796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30273-38D9-41BD-BE77-AB96876DF468}"/>
              </a:ext>
            </a:extLst>
          </p:cNvPr>
          <p:cNvSpPr>
            <a:spLocks noGrp="1"/>
          </p:cNvSpPr>
          <p:nvPr>
            <p:ph idx="1"/>
          </p:nvPr>
        </p:nvSpPr>
        <p:spPr>
          <a:xfrm>
            <a:off x="304800" y="640596"/>
            <a:ext cx="8534400" cy="4652963"/>
          </a:xfrm>
        </p:spPr>
        <p:txBody>
          <a:bodyPr vert="horz" lIns="91440" tIns="45720" rIns="91440" bIns="45720" anchor="t">
            <a:normAutofit/>
          </a:bodyPr>
          <a:lstStyle/>
          <a:p>
            <a:pPr marL="0" indent="0" algn="ctr">
              <a:buNone/>
            </a:pPr>
            <a:r>
              <a:rPr lang="es-MX" sz="3600" err="1">
                <a:latin typeface="Twinkl" panose="020B0604020202020204"/>
              </a:rPr>
              <a:t>Motivation</a:t>
            </a:r>
            <a:r>
              <a:rPr lang="es-MX" sz="3600">
                <a:latin typeface="Twinkl" panose="020B0604020202020204"/>
              </a:rPr>
              <a:t> </a:t>
            </a:r>
            <a:r>
              <a:rPr lang="es-MX" sz="3600" err="1">
                <a:latin typeface="Twinkl" panose="020B0604020202020204"/>
              </a:rPr>
              <a:t>is</a:t>
            </a:r>
            <a:r>
              <a:rPr lang="es-MX" sz="3600">
                <a:latin typeface="Twinkl" panose="020B0604020202020204"/>
              </a:rPr>
              <a:t> </a:t>
            </a:r>
            <a:r>
              <a:rPr lang="es-MX" sz="3600" err="1">
                <a:latin typeface="Twinkl" panose="020B0604020202020204"/>
              </a:rPr>
              <a:t>having</a:t>
            </a:r>
            <a:r>
              <a:rPr lang="es-MX" sz="3600">
                <a:latin typeface="Twinkl" panose="020B0604020202020204"/>
              </a:rPr>
              <a:t> a </a:t>
            </a:r>
            <a:r>
              <a:rPr lang="es-MX" sz="3600" b="1" err="1">
                <a:latin typeface="Twinkl" panose="020B0604020202020204"/>
              </a:rPr>
              <a:t>reason</a:t>
            </a:r>
            <a:r>
              <a:rPr lang="es-MX" sz="3600">
                <a:latin typeface="Twinkl" panose="020B0604020202020204"/>
              </a:rPr>
              <a:t> </a:t>
            </a:r>
            <a:r>
              <a:rPr lang="es-MX" sz="3600" err="1">
                <a:latin typeface="Twinkl" panose="020B0604020202020204"/>
              </a:rPr>
              <a:t>to</a:t>
            </a:r>
            <a:r>
              <a:rPr lang="es-MX" sz="3600">
                <a:latin typeface="Twinkl" panose="020B0604020202020204"/>
              </a:rPr>
              <a:t> do </a:t>
            </a:r>
            <a:r>
              <a:rPr lang="es-MX" sz="3600" err="1">
                <a:latin typeface="Twinkl" panose="020B0604020202020204"/>
              </a:rPr>
              <a:t>something</a:t>
            </a:r>
            <a:r>
              <a:rPr lang="es-MX" sz="3600">
                <a:latin typeface="Twinkl" panose="020B0604020202020204"/>
              </a:rPr>
              <a:t>. </a:t>
            </a:r>
            <a:r>
              <a:rPr lang="es-MX" sz="3600" err="1">
                <a:latin typeface="Twinkl" panose="020B0604020202020204"/>
              </a:rPr>
              <a:t>When</a:t>
            </a:r>
            <a:r>
              <a:rPr lang="es-MX" sz="3600">
                <a:latin typeface="Twinkl" panose="020B0604020202020204"/>
              </a:rPr>
              <a:t> </a:t>
            </a:r>
            <a:r>
              <a:rPr lang="es-MX" sz="3600" err="1">
                <a:latin typeface="Twinkl" panose="020B0604020202020204"/>
              </a:rPr>
              <a:t>we</a:t>
            </a:r>
            <a:r>
              <a:rPr lang="es-MX" sz="3600">
                <a:latin typeface="Twinkl" panose="020B0604020202020204"/>
              </a:rPr>
              <a:t> are </a:t>
            </a:r>
            <a:r>
              <a:rPr lang="es-MX" sz="3600" err="1">
                <a:latin typeface="Twinkl" panose="020B0604020202020204"/>
              </a:rPr>
              <a:t>motivated</a:t>
            </a:r>
            <a:r>
              <a:rPr lang="es-MX" sz="3600">
                <a:latin typeface="Twinkl" panose="020B0604020202020204"/>
              </a:rPr>
              <a:t> </a:t>
            </a:r>
            <a:r>
              <a:rPr lang="es-MX" sz="3600" err="1">
                <a:latin typeface="Twinkl" panose="020B0604020202020204"/>
              </a:rPr>
              <a:t>to</a:t>
            </a:r>
            <a:r>
              <a:rPr lang="es-MX" sz="3600">
                <a:latin typeface="Twinkl" panose="020B0604020202020204"/>
              </a:rPr>
              <a:t> </a:t>
            </a:r>
            <a:endParaRPr lang="en-US"/>
          </a:p>
          <a:p>
            <a:pPr marL="0" indent="0" algn="ctr">
              <a:buNone/>
            </a:pPr>
            <a:r>
              <a:rPr lang="es-MX" sz="3600">
                <a:latin typeface="Twinkl" panose="020B0604020202020204"/>
              </a:rPr>
              <a:t>do </a:t>
            </a:r>
            <a:r>
              <a:rPr lang="es-MX" sz="3600" err="1">
                <a:latin typeface="Twinkl" panose="020B0604020202020204"/>
              </a:rPr>
              <a:t>something</a:t>
            </a:r>
            <a:r>
              <a:rPr lang="es-MX" sz="3600">
                <a:latin typeface="Twinkl" panose="020B0604020202020204"/>
              </a:rPr>
              <a:t>, </a:t>
            </a:r>
            <a:r>
              <a:rPr lang="es-MX" sz="3600" err="1">
                <a:latin typeface="Twinkl" panose="020B0604020202020204"/>
              </a:rPr>
              <a:t>we</a:t>
            </a:r>
            <a:r>
              <a:rPr lang="es-MX" sz="3600">
                <a:latin typeface="Twinkl" panose="020B0604020202020204"/>
              </a:rPr>
              <a:t> </a:t>
            </a:r>
            <a:r>
              <a:rPr lang="es-MX" sz="3600" err="1">
                <a:latin typeface="Twinkl" panose="020B0604020202020204"/>
              </a:rPr>
              <a:t>usually</a:t>
            </a:r>
            <a:r>
              <a:rPr lang="es-MX" sz="3600">
                <a:latin typeface="Twinkl" panose="020B0604020202020204"/>
              </a:rPr>
              <a:t> do </a:t>
            </a:r>
            <a:r>
              <a:rPr lang="es-MX" sz="3600" err="1">
                <a:latin typeface="Twinkl" panose="020B0604020202020204"/>
              </a:rPr>
              <a:t>it</a:t>
            </a:r>
            <a:r>
              <a:rPr lang="es-MX" sz="3600">
                <a:latin typeface="Twinkl" panose="020B0604020202020204"/>
              </a:rPr>
              <a:t> </a:t>
            </a:r>
            <a:r>
              <a:rPr lang="es-MX" sz="3600" err="1">
                <a:latin typeface="Twinkl" panose="020B0604020202020204"/>
              </a:rPr>
              <a:t>to</a:t>
            </a:r>
            <a:r>
              <a:rPr lang="es-MX" sz="3600">
                <a:latin typeface="Twinkl" panose="020B0604020202020204"/>
              </a:rPr>
              <a:t> </a:t>
            </a:r>
            <a:r>
              <a:rPr lang="es-MX" sz="3600" err="1">
                <a:latin typeface="Twinkl" panose="020B0604020202020204"/>
              </a:rPr>
              <a:t>the</a:t>
            </a:r>
            <a:r>
              <a:rPr lang="es-MX" sz="3600">
                <a:latin typeface="Twinkl" panose="020B0604020202020204"/>
              </a:rPr>
              <a:t> </a:t>
            </a:r>
            <a:r>
              <a:rPr lang="es-MX" sz="3600" err="1">
                <a:latin typeface="Twinkl" panose="020B0604020202020204"/>
              </a:rPr>
              <a:t>best</a:t>
            </a:r>
            <a:r>
              <a:rPr lang="es-MX" sz="3600">
                <a:latin typeface="Twinkl" panose="020B0604020202020204"/>
              </a:rPr>
              <a:t> </a:t>
            </a:r>
            <a:r>
              <a:rPr lang="es-MX" sz="3600" err="1">
                <a:latin typeface="Twinkl" panose="020B0604020202020204"/>
              </a:rPr>
              <a:t>of</a:t>
            </a:r>
            <a:r>
              <a:rPr lang="es-MX" sz="3600">
                <a:latin typeface="Twinkl" panose="020B0604020202020204"/>
              </a:rPr>
              <a:t> </a:t>
            </a:r>
            <a:r>
              <a:rPr lang="es-MX" sz="3600" err="1">
                <a:latin typeface="Twinkl" panose="020B0604020202020204"/>
              </a:rPr>
              <a:t>our</a:t>
            </a:r>
            <a:r>
              <a:rPr lang="es-MX" sz="3600">
                <a:latin typeface="Twinkl" panose="020B0604020202020204"/>
              </a:rPr>
              <a:t> </a:t>
            </a:r>
            <a:r>
              <a:rPr lang="es-MX" sz="3600" err="1">
                <a:latin typeface="Twinkl" panose="020B0604020202020204"/>
              </a:rPr>
              <a:t>ability</a:t>
            </a:r>
            <a:r>
              <a:rPr lang="es-MX" sz="3600">
                <a:latin typeface="Twinkl" panose="020B0604020202020204"/>
              </a:rPr>
              <a:t>.</a:t>
            </a:r>
            <a:endParaRPr lang="es-MX"/>
          </a:p>
          <a:p>
            <a:pPr marL="0" indent="0">
              <a:buNone/>
            </a:pPr>
            <a:endParaRPr lang="es-MX" sz="3600"/>
          </a:p>
          <a:p>
            <a:pPr marL="0" indent="0">
              <a:buNone/>
            </a:pPr>
            <a:endParaRPr lang="es-MX"/>
          </a:p>
          <a:p>
            <a:pPr marL="0" indent="0">
              <a:buNone/>
            </a:pPr>
            <a:r>
              <a:rPr lang="es-MX"/>
              <a:t>
</a:t>
            </a:r>
          </a:p>
        </p:txBody>
      </p:sp>
      <p:pic>
        <p:nvPicPr>
          <p:cNvPr id="4" name="Picture 3" descr="A person cutting a sign with scissors&#10;&#10;Description automatically generated">
            <a:extLst>
              <a:ext uri="{FF2B5EF4-FFF2-40B4-BE49-F238E27FC236}">
                <a16:creationId xmlns:a16="http://schemas.microsoft.com/office/drawing/2014/main" id="{C3565516-8277-46D0-B696-6923664B1CEB}"/>
              </a:ext>
            </a:extLst>
          </p:cNvPr>
          <p:cNvPicPr>
            <a:picLocks noChangeAspect="1"/>
          </p:cNvPicPr>
          <p:nvPr/>
        </p:nvPicPr>
        <p:blipFill>
          <a:blip r:embed="rId2"/>
          <a:stretch>
            <a:fillRect/>
          </a:stretch>
        </p:blipFill>
        <p:spPr>
          <a:xfrm>
            <a:off x="1318298" y="2967077"/>
            <a:ext cx="6507404" cy="3413704"/>
          </a:xfrm>
          <a:prstGeom prst="rect">
            <a:avLst/>
          </a:prstGeom>
        </p:spPr>
      </p:pic>
      <p:pic>
        <p:nvPicPr>
          <p:cNvPr id="5" name="Picture 4" descr="Tu Salud Tras.png">
            <a:extLst>
              <a:ext uri="{FF2B5EF4-FFF2-40B4-BE49-F238E27FC236}">
                <a16:creationId xmlns:a16="http://schemas.microsoft.com/office/drawing/2014/main" id="{060A342E-6422-4881-BD3A-290BC1493D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spTree>
    <p:extLst>
      <p:ext uri="{BB962C8B-B14F-4D97-AF65-F5344CB8AC3E}">
        <p14:creationId xmlns:p14="http://schemas.microsoft.com/office/powerpoint/2010/main" val="2391634751"/>
      </p:ext>
    </p:extLst>
  </p:cSld>
  <p:clrMapOvr>
    <a:masterClrMapping/>
  </p:clrMapOvr>
  <mc:AlternateContent xmlns:mc="http://schemas.openxmlformats.org/markup-compatibility/2006" xmlns:p14="http://schemas.microsoft.com/office/powerpoint/2010/main">
    <mc:Choice Requires="p14">
      <p:transition spd="slow" p14:dur="175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a:extLst>
              <a:ext uri="{FF2B5EF4-FFF2-40B4-BE49-F238E27FC236}">
                <a16:creationId xmlns:a16="http://schemas.microsoft.com/office/drawing/2014/main" id="{594CB941-1BEA-4ED9-BA0F-B62FB68BCE73}"/>
              </a:ext>
            </a:extLst>
          </p:cNvPr>
          <p:cNvGraphicFramePr/>
          <p:nvPr>
            <p:extLst>
              <p:ext uri="{D42A27DB-BD31-4B8C-83A1-F6EECF244321}">
                <p14:modId xmlns:p14="http://schemas.microsoft.com/office/powerpoint/2010/main" val="3896934630"/>
              </p:ext>
            </p:extLst>
          </p:nvPr>
        </p:nvGraphicFramePr>
        <p:xfrm>
          <a:off x="-1782203" y="19041"/>
          <a:ext cx="14473553" cy="69971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4" descr="Aging Gracefully: Top Health Tips for Seniors in 2023 - Aurora Home Health">
            <a:extLst>
              <a:ext uri="{FF2B5EF4-FFF2-40B4-BE49-F238E27FC236}">
                <a16:creationId xmlns:a16="http://schemas.microsoft.com/office/drawing/2014/main" id="{EB5E6FEB-301D-44B3-8CC0-9CAB118DBA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7507" y="1541474"/>
            <a:ext cx="4276075" cy="37795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id="{BE5A237F-0544-468E-8F1F-75C1061DF989}"/>
              </a:ext>
            </a:extLst>
          </p:cNvPr>
          <p:cNvSpPr>
            <a:spLocks noChangeArrowheads="1"/>
          </p:cNvSpPr>
          <p:nvPr/>
        </p:nvSpPr>
        <p:spPr bwMode="auto">
          <a:xfrm>
            <a:off x="92522" y="321286"/>
            <a:ext cx="8958955" cy="317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nchor="t">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r>
              <a:rPr lang="es-MX" altLang="es-MX" sz="3200" b="1" err="1">
                <a:solidFill>
                  <a:schemeClr val="accent1"/>
                </a:solidFill>
                <a:latin typeface="Twinkl"/>
              </a:rPr>
              <a:t>What</a:t>
            </a:r>
            <a:r>
              <a:rPr lang="es-MX" altLang="es-MX" sz="3200" b="1">
                <a:solidFill>
                  <a:schemeClr val="accent1"/>
                </a:solidFill>
                <a:latin typeface="Twinkl"/>
              </a:rPr>
              <a:t> personal </a:t>
            </a:r>
            <a:r>
              <a:rPr lang="es-MX" altLang="es-MX" sz="3200" b="1" err="1">
                <a:solidFill>
                  <a:schemeClr val="accent1"/>
                </a:solidFill>
                <a:latin typeface="Twinkl"/>
              </a:rPr>
              <a:t>reasons</a:t>
            </a:r>
            <a:endParaRPr lang="en-GB" altLang="es-MX" sz="3200" b="1">
              <a:solidFill>
                <a:schemeClr val="accent1"/>
              </a:solidFill>
              <a:latin typeface="Twinkl"/>
            </a:endParaRPr>
          </a:p>
          <a:p>
            <a:r>
              <a:rPr lang="es-MX" altLang="es-MX" sz="3200" b="1">
                <a:solidFill>
                  <a:schemeClr val="accent1"/>
                </a:solidFill>
                <a:latin typeface="Twinkl"/>
              </a:rPr>
              <a:t>do </a:t>
            </a:r>
            <a:r>
              <a:rPr lang="es-MX" altLang="es-MX" sz="3200" b="1" err="1">
                <a:solidFill>
                  <a:schemeClr val="accent1"/>
                </a:solidFill>
                <a:latin typeface="Twinkl"/>
              </a:rPr>
              <a:t>you</a:t>
            </a:r>
            <a:r>
              <a:rPr lang="es-MX" altLang="es-MX" sz="3200" b="1">
                <a:solidFill>
                  <a:schemeClr val="accent1"/>
                </a:solidFill>
                <a:latin typeface="Twinkl"/>
              </a:rPr>
              <a:t> </a:t>
            </a:r>
            <a:r>
              <a:rPr lang="es-MX" altLang="es-MX" sz="3200" b="1" err="1">
                <a:solidFill>
                  <a:schemeClr val="accent1"/>
                </a:solidFill>
                <a:latin typeface="Twinkl"/>
              </a:rPr>
              <a:t>have</a:t>
            </a:r>
            <a:r>
              <a:rPr lang="es-MX" altLang="es-MX" sz="3200" b="1">
                <a:solidFill>
                  <a:schemeClr val="accent1"/>
                </a:solidFill>
                <a:latin typeface="Twinkl"/>
              </a:rPr>
              <a:t> </a:t>
            </a:r>
            <a:r>
              <a:rPr lang="es-MX" altLang="es-MX" sz="3200" b="1" err="1">
                <a:solidFill>
                  <a:schemeClr val="accent1"/>
                </a:solidFill>
                <a:latin typeface="Twinkl"/>
              </a:rPr>
              <a:t>for</a:t>
            </a:r>
            <a:endParaRPr lang="en-GB" altLang="es-MX" sz="3200" b="1">
              <a:solidFill>
                <a:schemeClr val="accent1"/>
              </a:solidFill>
              <a:latin typeface="Twinkl"/>
            </a:endParaRPr>
          </a:p>
          <a:p>
            <a:r>
              <a:rPr lang="es-MX" altLang="es-MX" sz="3200" b="1" err="1">
                <a:solidFill>
                  <a:schemeClr val="accent1"/>
                </a:solidFill>
                <a:latin typeface="Twinkl"/>
              </a:rPr>
              <a:t>changing</a:t>
            </a:r>
            <a:r>
              <a:rPr lang="es-MX" altLang="es-MX" sz="3200" b="1">
                <a:solidFill>
                  <a:schemeClr val="accent1"/>
                </a:solidFill>
                <a:latin typeface="Twinkl"/>
              </a:rPr>
              <a:t> </a:t>
            </a:r>
            <a:r>
              <a:rPr lang="es-MX" altLang="es-MX" sz="3200" b="1" err="1">
                <a:solidFill>
                  <a:schemeClr val="accent1"/>
                </a:solidFill>
                <a:latin typeface="Twinkl"/>
              </a:rPr>
              <a:t>to</a:t>
            </a:r>
            <a:r>
              <a:rPr lang="es-MX" altLang="es-MX" sz="3200" b="1">
                <a:solidFill>
                  <a:schemeClr val="accent1"/>
                </a:solidFill>
                <a:latin typeface="Twinkl"/>
              </a:rPr>
              <a:t> </a:t>
            </a:r>
            <a:endParaRPr lang="en-GB" altLang="es-MX" sz="3200" b="1">
              <a:solidFill>
                <a:schemeClr val="accent1"/>
              </a:solidFill>
              <a:latin typeface="Twinkl"/>
            </a:endParaRPr>
          </a:p>
          <a:p>
            <a:r>
              <a:rPr lang="es-MX" altLang="es-MX" sz="3200" b="1" err="1">
                <a:solidFill>
                  <a:schemeClr val="accent1"/>
                </a:solidFill>
                <a:latin typeface="Twinkl"/>
              </a:rPr>
              <a:t>healthier</a:t>
            </a:r>
            <a:r>
              <a:rPr lang="es-MX" altLang="es-MX" sz="3200" b="1">
                <a:solidFill>
                  <a:schemeClr val="accent1"/>
                </a:solidFill>
                <a:latin typeface="Twinkl"/>
              </a:rPr>
              <a:t> </a:t>
            </a:r>
            <a:endParaRPr lang="en-GB" altLang="es-MX" sz="3200" b="1">
              <a:solidFill>
                <a:schemeClr val="accent1"/>
              </a:solidFill>
              <a:latin typeface="Twinkl"/>
            </a:endParaRPr>
          </a:p>
          <a:p>
            <a:r>
              <a:rPr lang="es-MX" altLang="es-MX" sz="3200" b="1" err="1">
                <a:solidFill>
                  <a:schemeClr val="accent1"/>
                </a:solidFill>
                <a:latin typeface="Twinkl"/>
              </a:rPr>
              <a:t>behaviors</a:t>
            </a:r>
            <a:r>
              <a:rPr lang="es-MX" altLang="es-MX" sz="3200" b="1">
                <a:solidFill>
                  <a:schemeClr val="accent1"/>
                </a:solidFill>
                <a:latin typeface="Twinkl"/>
              </a:rPr>
              <a:t>?</a:t>
            </a:r>
            <a:r>
              <a:rPr lang="es-MX" altLang="es-MX" sz="3200" b="1">
                <a:latin typeface="Twinkl"/>
              </a:rPr>
              <a:t>
</a:t>
            </a:r>
            <a:endParaRPr lang="en-GB" altLang="es-MX" sz="3200" b="1">
              <a:latin typeface="Twinkl"/>
            </a:endParaRPr>
          </a:p>
        </p:txBody>
      </p:sp>
      <p:pic>
        <p:nvPicPr>
          <p:cNvPr id="6" name="Picture 5" descr="Tu Salud Tras.png">
            <a:extLst>
              <a:ext uri="{FF2B5EF4-FFF2-40B4-BE49-F238E27FC236}">
                <a16:creationId xmlns:a16="http://schemas.microsoft.com/office/drawing/2014/main" id="{308C8C5B-4DAE-42C0-9FBF-78510AAD2B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pic>
        <p:nvPicPr>
          <p:cNvPr id="7" name="Picture 6" descr="A yellow letter i on a black background&#10;&#10;Description automatically generated">
            <a:extLst>
              <a:ext uri="{FF2B5EF4-FFF2-40B4-BE49-F238E27FC236}">
                <a16:creationId xmlns:a16="http://schemas.microsoft.com/office/drawing/2014/main" id="{4C9061DC-D614-42C3-A92B-4327C58892C9}"/>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0" y="41050"/>
            <a:ext cx="365589" cy="344185"/>
          </a:xfrm>
          <a:prstGeom prst="rect">
            <a:avLst/>
          </a:prstGeom>
        </p:spPr>
      </p:pic>
      <p:pic>
        <p:nvPicPr>
          <p:cNvPr id="8" name="Picture 7" descr="A white letter in a circle&#10;&#10;Description automatically generated">
            <a:extLst>
              <a:ext uri="{FF2B5EF4-FFF2-40B4-BE49-F238E27FC236}">
                <a16:creationId xmlns:a16="http://schemas.microsoft.com/office/drawing/2014/main" id="{49F13747-4A71-4389-AB92-CD6E7466A1B6}"/>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318580788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370D-8F58-9F9E-8B9F-228B09240E2F}"/>
              </a:ext>
            </a:extLst>
          </p:cNvPr>
          <p:cNvSpPr>
            <a:spLocks noGrp="1"/>
          </p:cNvSpPr>
          <p:nvPr>
            <p:ph type="title"/>
          </p:nvPr>
        </p:nvSpPr>
        <p:spPr>
          <a:xfrm>
            <a:off x="231169" y="543441"/>
            <a:ext cx="9289211" cy="990600"/>
          </a:xfrm>
        </p:spPr>
        <p:txBody>
          <a:bodyPr vert="horz" lIns="91440" tIns="45720" rIns="91440" bIns="45720" anchor="ctr">
            <a:noAutofit/>
          </a:bodyPr>
          <a:lstStyle/>
          <a:p>
            <a:r>
              <a:rPr lang="en-US" sz="3600" dirty="0"/>
              <a:t>What are your goals in the program?</a:t>
            </a:r>
          </a:p>
        </p:txBody>
      </p:sp>
      <p:sp>
        <p:nvSpPr>
          <p:cNvPr id="5" name="Freeform: Shape 4">
            <a:extLst>
              <a:ext uri="{FF2B5EF4-FFF2-40B4-BE49-F238E27FC236}">
                <a16:creationId xmlns:a16="http://schemas.microsoft.com/office/drawing/2014/main" id="{7E397E33-625C-98BA-160E-23F5F6640DCB}"/>
              </a:ext>
            </a:extLst>
          </p:cNvPr>
          <p:cNvSpPr/>
          <p:nvPr/>
        </p:nvSpPr>
        <p:spPr>
          <a:xfrm>
            <a:off x="445072" y="3711976"/>
            <a:ext cx="8563488" cy="1391655"/>
          </a:xfrm>
          <a:custGeom>
            <a:avLst/>
            <a:gdLst>
              <a:gd name="connsiteX0" fmla="*/ 0 w 2009359"/>
              <a:gd name="connsiteY0" fmla="*/ 0 h 1391655"/>
              <a:gd name="connsiteX1" fmla="*/ 2009359 w 2009359"/>
              <a:gd name="connsiteY1" fmla="*/ 0 h 1391655"/>
              <a:gd name="connsiteX2" fmla="*/ 2009359 w 2009359"/>
              <a:gd name="connsiteY2" fmla="*/ 1391655 h 1391655"/>
              <a:gd name="connsiteX3" fmla="*/ 0 w 2009359"/>
              <a:gd name="connsiteY3" fmla="*/ 1391655 h 1391655"/>
              <a:gd name="connsiteX4" fmla="*/ 0 w 2009359"/>
              <a:gd name="connsiteY4" fmla="*/ 0 h 139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9359" h="1391655">
                <a:moveTo>
                  <a:pt x="0" y="0"/>
                </a:moveTo>
                <a:lnTo>
                  <a:pt x="2009359" y="0"/>
                </a:lnTo>
                <a:lnTo>
                  <a:pt x="2009359" y="1391655"/>
                </a:lnTo>
                <a:lnTo>
                  <a:pt x="0" y="13916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342900" indent="-342900" defTabSz="488950">
              <a:lnSpc>
                <a:spcPct val="90000"/>
              </a:lnSpc>
              <a:spcBef>
                <a:spcPct val="0"/>
              </a:spcBef>
              <a:spcAft>
                <a:spcPct val="10000"/>
              </a:spcAft>
              <a:buAutoNum type="arabicPeriod"/>
            </a:pPr>
            <a:r>
              <a:rPr lang="en-US" sz="2800" dirty="0">
                <a:latin typeface="Twinkl" panose="020B0604020202020204"/>
              </a:rPr>
              <a:t>Identify my personal reasons for making lasting changes to improve my health</a:t>
            </a:r>
            <a:endParaRPr lang="en-US" dirty="0"/>
          </a:p>
          <a:p>
            <a:pPr marL="342900" indent="-342900" defTabSz="488950">
              <a:lnSpc>
                <a:spcPct val="90000"/>
              </a:lnSpc>
              <a:spcBef>
                <a:spcPct val="0"/>
              </a:spcBef>
              <a:spcAft>
                <a:spcPct val="10000"/>
              </a:spcAft>
              <a:buAutoNum type="arabicPeriod"/>
            </a:pPr>
            <a:endParaRPr lang="en-US" sz="2800">
              <a:latin typeface="Twinkl" panose="020B0604020202020204"/>
            </a:endParaRPr>
          </a:p>
          <a:p>
            <a:pPr defTabSz="488950">
              <a:lnSpc>
                <a:spcPct val="90000"/>
              </a:lnSpc>
              <a:spcBef>
                <a:spcPct val="0"/>
              </a:spcBef>
              <a:spcAft>
                <a:spcPct val="10000"/>
              </a:spcAft>
            </a:pPr>
            <a:r>
              <a:rPr lang="en-US" sz="2800" dirty="0">
                <a:latin typeface="Twinkl" panose="020B0604020202020204"/>
              </a:rPr>
              <a:t>Other?</a:t>
            </a:r>
          </a:p>
          <a:p>
            <a:pPr marL="342900" indent="-342900" defTabSz="488950">
              <a:lnSpc>
                <a:spcPct val="90000"/>
              </a:lnSpc>
              <a:spcBef>
                <a:spcPct val="0"/>
              </a:spcBef>
              <a:spcAft>
                <a:spcPct val="10000"/>
              </a:spcAft>
              <a:buAutoNum type="arabicPeriod"/>
            </a:pPr>
            <a:endParaRPr lang="en-US" sz="2800">
              <a:latin typeface="Twinkl" panose="020B0604020202020204"/>
            </a:endParaRPr>
          </a:p>
          <a:p>
            <a:pPr marL="342900" indent="-342900" defTabSz="488950">
              <a:lnSpc>
                <a:spcPct val="90000"/>
              </a:lnSpc>
              <a:spcBef>
                <a:spcPct val="0"/>
              </a:spcBef>
              <a:spcAft>
                <a:spcPct val="10000"/>
              </a:spcAft>
              <a:buAutoNum type="arabicPeriod"/>
            </a:pPr>
            <a:endParaRPr lang="en-US" sz="2800">
              <a:latin typeface="Twinkl" panose="020B0604020202020204"/>
            </a:endParaRPr>
          </a:p>
          <a:p>
            <a:pPr marL="342900" indent="-342900" defTabSz="488950">
              <a:lnSpc>
                <a:spcPct val="90000"/>
              </a:lnSpc>
              <a:spcBef>
                <a:spcPct val="0"/>
              </a:spcBef>
              <a:spcAft>
                <a:spcPct val="10000"/>
              </a:spcAft>
              <a:buAutoNum type="arabicPeriod"/>
            </a:pPr>
            <a:endParaRPr lang="en-US" b="1">
              <a:latin typeface="Twinkl" panose="020B0604020202020204"/>
            </a:endParaRPr>
          </a:p>
        </p:txBody>
      </p:sp>
      <p:pic>
        <p:nvPicPr>
          <p:cNvPr id="4" name="Picture 3" descr="Tu Salud Tras.png">
            <a:extLst>
              <a:ext uri="{FF2B5EF4-FFF2-40B4-BE49-F238E27FC236}">
                <a16:creationId xmlns:a16="http://schemas.microsoft.com/office/drawing/2014/main" id="{37B87CDF-BB7B-4160-84E0-360F33CC7E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7132" y="6400800"/>
            <a:ext cx="768928" cy="457200"/>
          </a:xfrm>
          <a:prstGeom prst="rect">
            <a:avLst/>
          </a:prstGeom>
        </p:spPr>
      </p:pic>
      <p:pic>
        <p:nvPicPr>
          <p:cNvPr id="6" name="Picture 5" descr="A yellow letter i on a black background&#10;&#10;Description automatically generated">
            <a:extLst>
              <a:ext uri="{FF2B5EF4-FFF2-40B4-BE49-F238E27FC236}">
                <a16:creationId xmlns:a16="http://schemas.microsoft.com/office/drawing/2014/main" id="{46EA4DCB-E394-45BE-98B7-5CC2157C16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41050"/>
            <a:ext cx="365589" cy="344185"/>
          </a:xfrm>
          <a:prstGeom prst="rect">
            <a:avLst/>
          </a:prstGeom>
        </p:spPr>
      </p:pic>
      <p:pic>
        <p:nvPicPr>
          <p:cNvPr id="7" name="Picture 6" descr="A white letter in a circle&#10;&#10;Description automatically generated">
            <a:extLst>
              <a:ext uri="{FF2B5EF4-FFF2-40B4-BE49-F238E27FC236}">
                <a16:creationId xmlns:a16="http://schemas.microsoft.com/office/drawing/2014/main" id="{4DF8CE54-92FF-4C5F-AFB7-2EAB115C72B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370898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209" y="-143496"/>
            <a:ext cx="8079581" cy="1658198"/>
          </a:xfrm>
        </p:spPr>
        <p:txBody>
          <a:bodyPr vert="horz" lIns="91440" tIns="45720" rIns="91440" bIns="45720" anchor="ctr">
            <a:normAutofit/>
          </a:bodyPr>
          <a:lstStyle/>
          <a:p>
            <a:r>
              <a:rPr lang="en-US" sz="4000"/>
              <a:t>Readiness Ruler</a:t>
            </a:r>
          </a:p>
        </p:txBody>
      </p:sp>
      <p:sp>
        <p:nvSpPr>
          <p:cNvPr id="7" name="Content Placeholder 6"/>
          <p:cNvSpPr>
            <a:spLocks noGrp="1"/>
          </p:cNvSpPr>
          <p:nvPr>
            <p:ph idx="1"/>
          </p:nvPr>
        </p:nvSpPr>
        <p:spPr>
          <a:xfrm>
            <a:off x="571084" y="1558636"/>
            <a:ext cx="8153400" cy="4495800"/>
          </a:xfrm>
        </p:spPr>
        <p:txBody>
          <a:bodyPr vert="horz" lIns="91440" tIns="45720" rIns="91440" bIns="45720" anchor="t">
            <a:normAutofit/>
          </a:bodyPr>
          <a:lstStyle/>
          <a:p>
            <a:pPr marL="0" indent="0" algn="ctr">
              <a:buNone/>
            </a:pPr>
            <a:r>
              <a:rPr lang="en-US" sz="2800" dirty="0">
                <a:solidFill>
                  <a:srgbClr val="4E5B6E"/>
                </a:solidFill>
              </a:rPr>
              <a:t>On a scale from 0-10</a:t>
            </a:r>
            <a:r>
              <a:rPr lang="en-US" sz="2800" dirty="0">
                <a:solidFill>
                  <a:srgbClr val="4E5B6E"/>
                </a:solidFill>
                <a:latin typeface="+mj-lt"/>
              </a:rPr>
              <a:t>, </a:t>
            </a:r>
            <a:r>
              <a:rPr lang="es-MX" sz="2800" dirty="0" err="1">
                <a:solidFill>
                  <a:srgbClr val="4E5B6E"/>
                </a:solidFill>
                <a:latin typeface="+mj-lt"/>
                <a:cs typeface="Arial"/>
              </a:rPr>
              <a:t>How</a:t>
            </a:r>
            <a:r>
              <a:rPr lang="es-MX" sz="2800" dirty="0">
                <a:solidFill>
                  <a:srgbClr val="4E5B6E"/>
                </a:solidFill>
                <a:latin typeface="Trebuchet MS"/>
                <a:cs typeface="Arial"/>
              </a:rPr>
              <a:t> </a:t>
            </a:r>
            <a:r>
              <a:rPr lang="es-MX" sz="2800" dirty="0" err="1">
                <a:solidFill>
                  <a:srgbClr val="4E5B6E"/>
                </a:solidFill>
                <a:latin typeface="Trebuchet MS"/>
                <a:cs typeface="Arial"/>
              </a:rPr>
              <a:t>ready</a:t>
            </a:r>
            <a:r>
              <a:rPr lang="es-MX" sz="2800" dirty="0">
                <a:solidFill>
                  <a:srgbClr val="4E5B6E"/>
                </a:solidFill>
                <a:latin typeface="Trebuchet MS"/>
                <a:cs typeface="Arial"/>
              </a:rPr>
              <a:t> are </a:t>
            </a:r>
            <a:r>
              <a:rPr lang="es-MX" sz="2800" dirty="0" err="1">
                <a:solidFill>
                  <a:srgbClr val="4E5B6E"/>
                </a:solidFill>
                <a:latin typeface="Trebuchet MS"/>
                <a:cs typeface="Arial"/>
              </a:rPr>
              <a:t>you</a:t>
            </a:r>
            <a:r>
              <a:rPr lang="es-MX" sz="2800" dirty="0">
                <a:solidFill>
                  <a:srgbClr val="4E5B6E"/>
                </a:solidFill>
                <a:latin typeface="Trebuchet MS"/>
                <a:cs typeface="Arial"/>
              </a:rPr>
              <a:t> </a:t>
            </a:r>
            <a:r>
              <a:rPr lang="es-MX" sz="2800" dirty="0" err="1">
                <a:solidFill>
                  <a:srgbClr val="4E5B6E"/>
                </a:solidFill>
                <a:latin typeface="Trebuchet MS"/>
                <a:cs typeface="Arial"/>
              </a:rPr>
              <a:t>to</a:t>
            </a:r>
            <a:r>
              <a:rPr lang="es-MX" sz="2800" dirty="0">
                <a:solidFill>
                  <a:srgbClr val="4E5B6E"/>
                </a:solidFill>
                <a:latin typeface="Trebuchet MS"/>
                <a:cs typeface="Arial"/>
              </a:rPr>
              <a:t> </a:t>
            </a:r>
            <a:r>
              <a:rPr lang="es-MX" sz="2800" dirty="0" err="1">
                <a:solidFill>
                  <a:srgbClr val="4E5B6E"/>
                </a:solidFill>
                <a:latin typeface="Trebuchet MS"/>
                <a:cs typeface="Arial"/>
              </a:rPr>
              <a:t>making</a:t>
            </a:r>
            <a:r>
              <a:rPr lang="es-MX" sz="2800" dirty="0">
                <a:solidFill>
                  <a:srgbClr val="4E5B6E"/>
                </a:solidFill>
                <a:latin typeface="Trebuchet MS"/>
                <a:cs typeface="Arial"/>
              </a:rPr>
              <a:t> a </a:t>
            </a:r>
            <a:r>
              <a:rPr lang="es-MX" sz="2800" dirty="0" err="1">
                <a:solidFill>
                  <a:srgbClr val="4E5B6E"/>
                </a:solidFill>
                <a:latin typeface="Trebuchet MS"/>
                <a:cs typeface="Arial"/>
              </a:rPr>
              <a:t>commitment</a:t>
            </a:r>
            <a:r>
              <a:rPr lang="es-MX" sz="2800" dirty="0">
                <a:solidFill>
                  <a:srgbClr val="4E5B6E"/>
                </a:solidFill>
                <a:latin typeface="Trebuchet MS"/>
                <a:cs typeface="Arial"/>
              </a:rPr>
              <a:t> (</a:t>
            </a:r>
            <a:r>
              <a:rPr lang="es-MX" sz="2800" dirty="0" err="1">
                <a:solidFill>
                  <a:srgbClr val="4E5B6E"/>
                </a:solidFill>
                <a:latin typeface="Trebuchet MS"/>
                <a:cs typeface="Arial"/>
              </a:rPr>
              <a:t>or</a:t>
            </a:r>
            <a:r>
              <a:rPr lang="es-MX" sz="2800" dirty="0">
                <a:solidFill>
                  <a:srgbClr val="4E5B6E"/>
                </a:solidFill>
                <a:latin typeface="Trebuchet MS"/>
                <a:cs typeface="Arial"/>
              </a:rPr>
              <a:t> </a:t>
            </a:r>
            <a:r>
              <a:rPr lang="es-MX" sz="2800" dirty="0" err="1">
                <a:solidFill>
                  <a:srgbClr val="4E5B6E"/>
                </a:solidFill>
                <a:latin typeface="Trebuchet MS"/>
                <a:cs typeface="Arial"/>
              </a:rPr>
              <a:t>other</a:t>
            </a:r>
            <a:r>
              <a:rPr lang="es-MX" sz="2800" dirty="0">
                <a:solidFill>
                  <a:srgbClr val="4E5B6E"/>
                </a:solidFill>
                <a:latin typeface="Trebuchet MS"/>
                <a:cs typeface="Arial"/>
              </a:rPr>
              <a:t>) </a:t>
            </a:r>
            <a:r>
              <a:rPr lang="es-MX" sz="2800" dirty="0" err="1">
                <a:solidFill>
                  <a:srgbClr val="4E5B6E"/>
                </a:solidFill>
                <a:latin typeface="Trebuchet MS"/>
                <a:cs typeface="Arial"/>
              </a:rPr>
              <a:t>to</a:t>
            </a:r>
            <a:r>
              <a:rPr lang="es-MX" sz="2800" dirty="0">
                <a:solidFill>
                  <a:srgbClr val="4E5B6E"/>
                </a:solidFill>
                <a:latin typeface="Trebuchet MS"/>
                <a:cs typeface="Arial"/>
              </a:rPr>
              <a:t> complete </a:t>
            </a:r>
            <a:r>
              <a:rPr lang="es-MX" sz="2800" dirty="0" err="1">
                <a:solidFill>
                  <a:srgbClr val="4E5B6E"/>
                </a:solidFill>
                <a:latin typeface="Trebuchet MS"/>
                <a:cs typeface="Arial"/>
              </a:rPr>
              <a:t>your</a:t>
            </a:r>
            <a:r>
              <a:rPr lang="es-MX" sz="2800" dirty="0">
                <a:solidFill>
                  <a:srgbClr val="4E5B6E"/>
                </a:solidFill>
                <a:latin typeface="Trebuchet MS"/>
                <a:cs typeface="Arial"/>
              </a:rPr>
              <a:t> </a:t>
            </a:r>
            <a:r>
              <a:rPr lang="es-MX" sz="2800" dirty="0" err="1">
                <a:solidFill>
                  <a:srgbClr val="4E5B6E"/>
                </a:solidFill>
                <a:latin typeface="Trebuchet MS"/>
                <a:cs typeface="Arial"/>
              </a:rPr>
              <a:t>participation</a:t>
            </a:r>
            <a:r>
              <a:rPr lang="es-MX" sz="2800" dirty="0">
                <a:solidFill>
                  <a:srgbClr val="4E5B6E"/>
                </a:solidFill>
                <a:latin typeface="Trebuchet MS"/>
                <a:cs typeface="Arial"/>
              </a:rPr>
              <a:t> in </a:t>
            </a:r>
            <a:r>
              <a:rPr lang="es-MX" sz="2800" dirty="0" err="1">
                <a:solidFill>
                  <a:srgbClr val="4E5B6E"/>
                </a:solidFill>
                <a:latin typeface="Trebuchet MS"/>
                <a:cs typeface="Arial"/>
              </a:rPr>
              <a:t>the</a:t>
            </a:r>
            <a:r>
              <a:rPr lang="es-MX" sz="2800" dirty="0">
                <a:solidFill>
                  <a:srgbClr val="4E5B6E"/>
                </a:solidFill>
                <a:latin typeface="Trebuchet MS"/>
                <a:cs typeface="Arial"/>
              </a:rPr>
              <a:t> </a:t>
            </a:r>
            <a:r>
              <a:rPr lang="es-MX" sz="2800" dirty="0" err="1">
                <a:solidFill>
                  <a:srgbClr val="4E5B6E"/>
                </a:solidFill>
                <a:latin typeface="Trebuchet MS"/>
                <a:cs typeface="Arial"/>
              </a:rPr>
              <a:t>program</a:t>
            </a:r>
            <a:r>
              <a:rPr lang="en-US" sz="2800" dirty="0">
                <a:solidFill>
                  <a:srgbClr val="4E5B6E"/>
                </a:solidFill>
              </a:rPr>
              <a:t>?</a:t>
            </a:r>
            <a:endParaRPr lang="en-US" dirty="0"/>
          </a:p>
        </p:txBody>
      </p:sp>
      <p:graphicFrame>
        <p:nvGraphicFramePr>
          <p:cNvPr id="10" name="Table 9"/>
          <p:cNvGraphicFramePr>
            <a:graphicFrameLocks noGrp="1"/>
          </p:cNvGraphicFramePr>
          <p:nvPr/>
        </p:nvGraphicFramePr>
        <p:xfrm>
          <a:off x="533400" y="3048000"/>
          <a:ext cx="8229600" cy="91440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85800">
                  <a:extLst>
                    <a:ext uri="{9D8B030D-6E8A-4147-A177-3AD203B41FA5}">
                      <a16:colId xmlns:a16="http://schemas.microsoft.com/office/drawing/2014/main" val="20010"/>
                    </a:ext>
                  </a:extLst>
                </a:gridCol>
                <a:gridCol w="685800">
                  <a:extLst>
                    <a:ext uri="{9D8B030D-6E8A-4147-A177-3AD203B41FA5}">
                      <a16:colId xmlns:a16="http://schemas.microsoft.com/office/drawing/2014/main" val="20011"/>
                    </a:ext>
                  </a:extLst>
                </a:gridCol>
              </a:tblGrid>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4" name="Group 23"/>
          <p:cNvGrpSpPr/>
          <p:nvPr/>
        </p:nvGrpSpPr>
        <p:grpSpPr>
          <a:xfrm>
            <a:off x="990600" y="4038600"/>
            <a:ext cx="7315200" cy="369332"/>
            <a:chOff x="990600" y="3886200"/>
            <a:chExt cx="7315200" cy="369332"/>
          </a:xfrm>
        </p:grpSpPr>
        <p:sp>
          <p:nvSpPr>
            <p:cNvPr id="11" name="TextBox 10"/>
            <p:cNvSpPr txBox="1"/>
            <p:nvPr/>
          </p:nvSpPr>
          <p:spPr>
            <a:xfrm>
              <a:off x="990600" y="3886200"/>
              <a:ext cx="457200" cy="369332"/>
            </a:xfrm>
            <a:prstGeom prst="rect">
              <a:avLst/>
            </a:prstGeom>
            <a:noFill/>
          </p:spPr>
          <p:txBody>
            <a:bodyPr wrap="square" rtlCol="0">
              <a:spAutoFit/>
            </a:bodyPr>
            <a:lstStyle/>
            <a:p>
              <a:pPr algn="ctr"/>
              <a:r>
                <a:rPr lang="en-US" b="1">
                  <a:solidFill>
                    <a:srgbClr val="4E5B6E"/>
                  </a:solidFill>
                </a:rPr>
                <a:t>0</a:t>
              </a:r>
            </a:p>
          </p:txBody>
        </p:sp>
        <p:sp>
          <p:nvSpPr>
            <p:cNvPr id="14" name="TextBox 13"/>
            <p:cNvSpPr txBox="1"/>
            <p:nvPr/>
          </p:nvSpPr>
          <p:spPr>
            <a:xfrm>
              <a:off x="1676400" y="3886200"/>
              <a:ext cx="457200" cy="369332"/>
            </a:xfrm>
            <a:prstGeom prst="rect">
              <a:avLst/>
            </a:prstGeom>
            <a:noFill/>
          </p:spPr>
          <p:txBody>
            <a:bodyPr wrap="square" rtlCol="0">
              <a:spAutoFit/>
            </a:bodyPr>
            <a:lstStyle/>
            <a:p>
              <a:pPr algn="ctr"/>
              <a:r>
                <a:rPr lang="en-US" b="1">
                  <a:solidFill>
                    <a:srgbClr val="4E5B6E"/>
                  </a:solidFill>
                </a:rPr>
                <a:t>1</a:t>
              </a:r>
            </a:p>
          </p:txBody>
        </p:sp>
        <p:sp>
          <p:nvSpPr>
            <p:cNvPr id="15" name="TextBox 14"/>
            <p:cNvSpPr txBox="1"/>
            <p:nvPr/>
          </p:nvSpPr>
          <p:spPr>
            <a:xfrm>
              <a:off x="2362200" y="3886200"/>
              <a:ext cx="457200" cy="369332"/>
            </a:xfrm>
            <a:prstGeom prst="rect">
              <a:avLst/>
            </a:prstGeom>
            <a:noFill/>
          </p:spPr>
          <p:txBody>
            <a:bodyPr wrap="square" rtlCol="0">
              <a:spAutoFit/>
            </a:bodyPr>
            <a:lstStyle/>
            <a:p>
              <a:pPr algn="ctr"/>
              <a:r>
                <a:rPr lang="en-US" b="1">
                  <a:solidFill>
                    <a:srgbClr val="4E5B6E"/>
                  </a:solidFill>
                </a:rPr>
                <a:t>2</a:t>
              </a:r>
            </a:p>
          </p:txBody>
        </p:sp>
        <p:sp>
          <p:nvSpPr>
            <p:cNvPr id="16" name="TextBox 15"/>
            <p:cNvSpPr txBox="1"/>
            <p:nvPr/>
          </p:nvSpPr>
          <p:spPr>
            <a:xfrm>
              <a:off x="3048000" y="3886200"/>
              <a:ext cx="457200" cy="369332"/>
            </a:xfrm>
            <a:prstGeom prst="rect">
              <a:avLst/>
            </a:prstGeom>
            <a:noFill/>
          </p:spPr>
          <p:txBody>
            <a:bodyPr wrap="square" rtlCol="0">
              <a:spAutoFit/>
            </a:bodyPr>
            <a:lstStyle/>
            <a:p>
              <a:pPr algn="ctr"/>
              <a:r>
                <a:rPr lang="en-US" b="1">
                  <a:solidFill>
                    <a:srgbClr val="4E5B6E"/>
                  </a:solidFill>
                </a:rPr>
                <a:t>3</a:t>
              </a:r>
            </a:p>
          </p:txBody>
        </p:sp>
        <p:sp>
          <p:nvSpPr>
            <p:cNvPr id="17" name="TextBox 16"/>
            <p:cNvSpPr txBox="1"/>
            <p:nvPr/>
          </p:nvSpPr>
          <p:spPr>
            <a:xfrm>
              <a:off x="3733800" y="3886200"/>
              <a:ext cx="457200" cy="369332"/>
            </a:xfrm>
            <a:prstGeom prst="rect">
              <a:avLst/>
            </a:prstGeom>
            <a:noFill/>
          </p:spPr>
          <p:txBody>
            <a:bodyPr wrap="square" rtlCol="0">
              <a:spAutoFit/>
            </a:bodyPr>
            <a:lstStyle/>
            <a:p>
              <a:pPr algn="ctr"/>
              <a:r>
                <a:rPr lang="en-US" b="1">
                  <a:solidFill>
                    <a:srgbClr val="4E5B6E"/>
                  </a:solidFill>
                </a:rPr>
                <a:t>4</a:t>
              </a:r>
            </a:p>
          </p:txBody>
        </p:sp>
        <p:sp>
          <p:nvSpPr>
            <p:cNvPr id="18" name="TextBox 17"/>
            <p:cNvSpPr txBox="1"/>
            <p:nvPr/>
          </p:nvSpPr>
          <p:spPr>
            <a:xfrm>
              <a:off x="4419600" y="3886200"/>
              <a:ext cx="457200" cy="369332"/>
            </a:xfrm>
            <a:prstGeom prst="rect">
              <a:avLst/>
            </a:prstGeom>
            <a:noFill/>
          </p:spPr>
          <p:txBody>
            <a:bodyPr wrap="square" rtlCol="0">
              <a:spAutoFit/>
            </a:bodyPr>
            <a:lstStyle/>
            <a:p>
              <a:pPr algn="ctr"/>
              <a:r>
                <a:rPr lang="en-US" b="1">
                  <a:solidFill>
                    <a:srgbClr val="4E5B6E"/>
                  </a:solidFill>
                </a:rPr>
                <a:t>5</a:t>
              </a:r>
            </a:p>
          </p:txBody>
        </p:sp>
        <p:sp>
          <p:nvSpPr>
            <p:cNvPr id="19" name="TextBox 18"/>
            <p:cNvSpPr txBox="1"/>
            <p:nvPr/>
          </p:nvSpPr>
          <p:spPr>
            <a:xfrm>
              <a:off x="5105400" y="3886200"/>
              <a:ext cx="457200" cy="369332"/>
            </a:xfrm>
            <a:prstGeom prst="rect">
              <a:avLst/>
            </a:prstGeom>
            <a:noFill/>
          </p:spPr>
          <p:txBody>
            <a:bodyPr wrap="square" rtlCol="0">
              <a:spAutoFit/>
            </a:bodyPr>
            <a:lstStyle/>
            <a:p>
              <a:pPr algn="ctr"/>
              <a:r>
                <a:rPr lang="en-US" b="1">
                  <a:solidFill>
                    <a:srgbClr val="4E5B6E"/>
                  </a:solidFill>
                </a:rPr>
                <a:t>6</a:t>
              </a:r>
            </a:p>
          </p:txBody>
        </p:sp>
        <p:sp>
          <p:nvSpPr>
            <p:cNvPr id="20" name="TextBox 19"/>
            <p:cNvSpPr txBox="1"/>
            <p:nvPr/>
          </p:nvSpPr>
          <p:spPr>
            <a:xfrm>
              <a:off x="5791200" y="3886200"/>
              <a:ext cx="457200" cy="369332"/>
            </a:xfrm>
            <a:prstGeom prst="rect">
              <a:avLst/>
            </a:prstGeom>
            <a:noFill/>
          </p:spPr>
          <p:txBody>
            <a:bodyPr wrap="square" rtlCol="0">
              <a:spAutoFit/>
            </a:bodyPr>
            <a:lstStyle/>
            <a:p>
              <a:pPr algn="ctr"/>
              <a:r>
                <a:rPr lang="en-US" b="1">
                  <a:solidFill>
                    <a:srgbClr val="4E5B6E"/>
                  </a:solidFill>
                </a:rPr>
                <a:t>7</a:t>
              </a:r>
            </a:p>
          </p:txBody>
        </p:sp>
        <p:sp>
          <p:nvSpPr>
            <p:cNvPr id="21" name="TextBox 20"/>
            <p:cNvSpPr txBox="1"/>
            <p:nvPr/>
          </p:nvSpPr>
          <p:spPr>
            <a:xfrm>
              <a:off x="6477000" y="3886200"/>
              <a:ext cx="457200" cy="369332"/>
            </a:xfrm>
            <a:prstGeom prst="rect">
              <a:avLst/>
            </a:prstGeom>
            <a:noFill/>
          </p:spPr>
          <p:txBody>
            <a:bodyPr wrap="square" rtlCol="0">
              <a:spAutoFit/>
            </a:bodyPr>
            <a:lstStyle/>
            <a:p>
              <a:pPr algn="ctr"/>
              <a:r>
                <a:rPr lang="en-US" b="1">
                  <a:solidFill>
                    <a:srgbClr val="4E5B6E"/>
                  </a:solidFill>
                </a:rPr>
                <a:t>8</a:t>
              </a:r>
            </a:p>
          </p:txBody>
        </p:sp>
        <p:sp>
          <p:nvSpPr>
            <p:cNvPr id="22" name="TextBox 21"/>
            <p:cNvSpPr txBox="1"/>
            <p:nvPr/>
          </p:nvSpPr>
          <p:spPr>
            <a:xfrm>
              <a:off x="7162800" y="3886200"/>
              <a:ext cx="457200" cy="369332"/>
            </a:xfrm>
            <a:prstGeom prst="rect">
              <a:avLst/>
            </a:prstGeom>
            <a:noFill/>
          </p:spPr>
          <p:txBody>
            <a:bodyPr wrap="square" rtlCol="0">
              <a:spAutoFit/>
            </a:bodyPr>
            <a:lstStyle/>
            <a:p>
              <a:pPr algn="ctr"/>
              <a:r>
                <a:rPr lang="en-US" b="1">
                  <a:solidFill>
                    <a:srgbClr val="4E5B6E"/>
                  </a:solidFill>
                </a:rPr>
                <a:t>9</a:t>
              </a:r>
            </a:p>
          </p:txBody>
        </p:sp>
        <p:sp>
          <p:nvSpPr>
            <p:cNvPr id="23" name="TextBox 22"/>
            <p:cNvSpPr txBox="1"/>
            <p:nvPr/>
          </p:nvSpPr>
          <p:spPr>
            <a:xfrm>
              <a:off x="7848600" y="3886200"/>
              <a:ext cx="457200" cy="369332"/>
            </a:xfrm>
            <a:prstGeom prst="rect">
              <a:avLst/>
            </a:prstGeom>
            <a:noFill/>
          </p:spPr>
          <p:txBody>
            <a:bodyPr wrap="square" rtlCol="0">
              <a:spAutoFit/>
            </a:bodyPr>
            <a:lstStyle/>
            <a:p>
              <a:pPr algn="ctr"/>
              <a:r>
                <a:rPr lang="en-US" b="1">
                  <a:solidFill>
                    <a:srgbClr val="4E5B6E"/>
                  </a:solidFill>
                </a:rPr>
                <a:t>10</a:t>
              </a:r>
            </a:p>
          </p:txBody>
        </p:sp>
      </p:grpSp>
      <p:sp>
        <p:nvSpPr>
          <p:cNvPr id="26" name="TextBox 25"/>
          <p:cNvSpPr txBox="1"/>
          <p:nvPr/>
        </p:nvSpPr>
        <p:spPr>
          <a:xfrm>
            <a:off x="7239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Extremely ready </a:t>
            </a:r>
          </a:p>
        </p:txBody>
      </p:sp>
      <p:sp>
        <p:nvSpPr>
          <p:cNvPr id="27" name="TextBox 26"/>
          <p:cNvSpPr txBox="1"/>
          <p:nvPr/>
        </p:nvSpPr>
        <p:spPr>
          <a:xfrm>
            <a:off x="381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Not at all ready</a:t>
            </a:r>
          </a:p>
        </p:txBody>
      </p:sp>
      <p:pic>
        <p:nvPicPr>
          <p:cNvPr id="32" name="Picture 31" descr="Tu Salud Tr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0020" y="6359236"/>
            <a:ext cx="768928" cy="457200"/>
          </a:xfrm>
          <a:prstGeom prst="rect">
            <a:avLst/>
          </a:prstGeom>
        </p:spPr>
      </p:pic>
      <p:pic>
        <p:nvPicPr>
          <p:cNvPr id="25" name="Picture 24" descr="A yellow letter i on a black background&#10;&#10;Description automatically generated">
            <a:extLst>
              <a:ext uri="{FF2B5EF4-FFF2-40B4-BE49-F238E27FC236}">
                <a16:creationId xmlns:a16="http://schemas.microsoft.com/office/drawing/2014/main" id="{768927C9-5F38-436A-AE10-82710AF748C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41050"/>
            <a:ext cx="365589" cy="344185"/>
          </a:xfrm>
          <a:prstGeom prst="rect">
            <a:avLst/>
          </a:prstGeom>
        </p:spPr>
      </p:pic>
      <p:pic>
        <p:nvPicPr>
          <p:cNvPr id="28" name="Picture 27" descr="A white letter in a circle&#10;&#10;Description automatically generated">
            <a:extLst>
              <a:ext uri="{FF2B5EF4-FFF2-40B4-BE49-F238E27FC236}">
                <a16:creationId xmlns:a16="http://schemas.microsoft.com/office/drawing/2014/main" id="{FC353DC0-3FD4-4CFA-B662-7753EE9A2B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312367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1209" y="-143496"/>
            <a:ext cx="8079581" cy="1658198"/>
          </a:xfrm>
        </p:spPr>
        <p:txBody>
          <a:bodyPr vert="horz" lIns="91440" tIns="45720" rIns="91440" bIns="45720" anchor="ctr">
            <a:normAutofit/>
          </a:bodyPr>
          <a:lstStyle/>
          <a:p>
            <a:r>
              <a:rPr lang="en-US" sz="4000"/>
              <a:t>Confidence Ruler</a:t>
            </a:r>
          </a:p>
        </p:txBody>
      </p:sp>
      <p:sp>
        <p:nvSpPr>
          <p:cNvPr id="7" name="Content Placeholder 6"/>
          <p:cNvSpPr>
            <a:spLocks noGrp="1"/>
          </p:cNvSpPr>
          <p:nvPr>
            <p:ph idx="1"/>
          </p:nvPr>
        </p:nvSpPr>
        <p:spPr>
          <a:xfrm>
            <a:off x="571084" y="1558636"/>
            <a:ext cx="8153400" cy="4495800"/>
          </a:xfrm>
        </p:spPr>
        <p:txBody>
          <a:bodyPr vert="horz" lIns="91440" tIns="45720" rIns="91440" bIns="45720" anchor="t">
            <a:normAutofit/>
          </a:bodyPr>
          <a:lstStyle/>
          <a:p>
            <a:pPr marL="0" indent="0" algn="ctr">
              <a:buNone/>
            </a:pPr>
            <a:r>
              <a:rPr lang="en-US" sz="2800">
                <a:solidFill>
                  <a:srgbClr val="4E5B6E"/>
                </a:solidFill>
              </a:rPr>
              <a:t>On a scale from 0-10</a:t>
            </a:r>
            <a:r>
              <a:rPr lang="en-US" sz="2800">
                <a:solidFill>
                  <a:srgbClr val="4E5B6E"/>
                </a:solidFill>
                <a:latin typeface="+mj-lt"/>
              </a:rPr>
              <a:t>, </a:t>
            </a:r>
            <a:r>
              <a:rPr lang="es-MX" sz="2800">
                <a:solidFill>
                  <a:srgbClr val="4E5B6E"/>
                </a:solidFill>
                <a:latin typeface="+mj-lt"/>
                <a:cs typeface="Arial"/>
              </a:rPr>
              <a:t>How</a:t>
            </a:r>
            <a:r>
              <a:rPr lang="es-MX" sz="2800">
                <a:solidFill>
                  <a:srgbClr val="4E5B6E"/>
                </a:solidFill>
                <a:latin typeface="Trebuchet MS"/>
                <a:cs typeface="Arial"/>
              </a:rPr>
              <a:t> confident to do feel about making a commitment to complete your participation in the program</a:t>
            </a:r>
            <a:r>
              <a:rPr lang="en-US" sz="2800">
                <a:solidFill>
                  <a:srgbClr val="4E5B6E"/>
                </a:solidFill>
              </a:rPr>
              <a:t>?</a:t>
            </a:r>
            <a:endParaRPr lang="en-US"/>
          </a:p>
        </p:txBody>
      </p:sp>
      <p:graphicFrame>
        <p:nvGraphicFramePr>
          <p:cNvPr id="10" name="Table 9"/>
          <p:cNvGraphicFramePr>
            <a:graphicFrameLocks noGrp="1"/>
          </p:cNvGraphicFramePr>
          <p:nvPr/>
        </p:nvGraphicFramePr>
        <p:xfrm>
          <a:off x="533400" y="3048000"/>
          <a:ext cx="8229600" cy="91440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85800">
                  <a:extLst>
                    <a:ext uri="{9D8B030D-6E8A-4147-A177-3AD203B41FA5}">
                      <a16:colId xmlns:a16="http://schemas.microsoft.com/office/drawing/2014/main" val="20010"/>
                    </a:ext>
                  </a:extLst>
                </a:gridCol>
                <a:gridCol w="685800">
                  <a:extLst>
                    <a:ext uri="{9D8B030D-6E8A-4147-A177-3AD203B41FA5}">
                      <a16:colId xmlns:a16="http://schemas.microsoft.com/office/drawing/2014/main" val="20011"/>
                    </a:ext>
                  </a:extLst>
                </a:gridCol>
              </a:tblGrid>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4" name="Group 23"/>
          <p:cNvGrpSpPr/>
          <p:nvPr/>
        </p:nvGrpSpPr>
        <p:grpSpPr>
          <a:xfrm>
            <a:off x="990600" y="4038600"/>
            <a:ext cx="7315200" cy="369332"/>
            <a:chOff x="990600" y="3886200"/>
            <a:chExt cx="7315200" cy="369332"/>
          </a:xfrm>
        </p:grpSpPr>
        <p:sp>
          <p:nvSpPr>
            <p:cNvPr id="11" name="TextBox 10"/>
            <p:cNvSpPr txBox="1"/>
            <p:nvPr/>
          </p:nvSpPr>
          <p:spPr>
            <a:xfrm>
              <a:off x="990600" y="3886200"/>
              <a:ext cx="457200" cy="369332"/>
            </a:xfrm>
            <a:prstGeom prst="rect">
              <a:avLst/>
            </a:prstGeom>
            <a:noFill/>
          </p:spPr>
          <p:txBody>
            <a:bodyPr wrap="square" rtlCol="0">
              <a:spAutoFit/>
            </a:bodyPr>
            <a:lstStyle/>
            <a:p>
              <a:pPr algn="ctr"/>
              <a:r>
                <a:rPr lang="en-US" b="1">
                  <a:solidFill>
                    <a:srgbClr val="4E5B6E"/>
                  </a:solidFill>
                </a:rPr>
                <a:t>0</a:t>
              </a:r>
            </a:p>
          </p:txBody>
        </p:sp>
        <p:sp>
          <p:nvSpPr>
            <p:cNvPr id="14" name="TextBox 13"/>
            <p:cNvSpPr txBox="1"/>
            <p:nvPr/>
          </p:nvSpPr>
          <p:spPr>
            <a:xfrm>
              <a:off x="1676400" y="3886200"/>
              <a:ext cx="457200" cy="369332"/>
            </a:xfrm>
            <a:prstGeom prst="rect">
              <a:avLst/>
            </a:prstGeom>
            <a:noFill/>
          </p:spPr>
          <p:txBody>
            <a:bodyPr wrap="square" rtlCol="0">
              <a:spAutoFit/>
            </a:bodyPr>
            <a:lstStyle/>
            <a:p>
              <a:pPr algn="ctr"/>
              <a:r>
                <a:rPr lang="en-US" b="1">
                  <a:solidFill>
                    <a:srgbClr val="4E5B6E"/>
                  </a:solidFill>
                </a:rPr>
                <a:t>1</a:t>
              </a:r>
            </a:p>
          </p:txBody>
        </p:sp>
        <p:sp>
          <p:nvSpPr>
            <p:cNvPr id="15" name="TextBox 14"/>
            <p:cNvSpPr txBox="1"/>
            <p:nvPr/>
          </p:nvSpPr>
          <p:spPr>
            <a:xfrm>
              <a:off x="2362200" y="3886200"/>
              <a:ext cx="457200" cy="369332"/>
            </a:xfrm>
            <a:prstGeom prst="rect">
              <a:avLst/>
            </a:prstGeom>
            <a:noFill/>
          </p:spPr>
          <p:txBody>
            <a:bodyPr wrap="square" rtlCol="0">
              <a:spAutoFit/>
            </a:bodyPr>
            <a:lstStyle/>
            <a:p>
              <a:pPr algn="ctr"/>
              <a:r>
                <a:rPr lang="en-US" b="1">
                  <a:solidFill>
                    <a:srgbClr val="4E5B6E"/>
                  </a:solidFill>
                </a:rPr>
                <a:t>2</a:t>
              </a:r>
            </a:p>
          </p:txBody>
        </p:sp>
        <p:sp>
          <p:nvSpPr>
            <p:cNvPr id="16" name="TextBox 15"/>
            <p:cNvSpPr txBox="1"/>
            <p:nvPr/>
          </p:nvSpPr>
          <p:spPr>
            <a:xfrm>
              <a:off x="3048000" y="3886200"/>
              <a:ext cx="457200" cy="369332"/>
            </a:xfrm>
            <a:prstGeom prst="rect">
              <a:avLst/>
            </a:prstGeom>
            <a:noFill/>
          </p:spPr>
          <p:txBody>
            <a:bodyPr wrap="square" rtlCol="0">
              <a:spAutoFit/>
            </a:bodyPr>
            <a:lstStyle/>
            <a:p>
              <a:pPr algn="ctr"/>
              <a:r>
                <a:rPr lang="en-US" b="1">
                  <a:solidFill>
                    <a:srgbClr val="4E5B6E"/>
                  </a:solidFill>
                </a:rPr>
                <a:t>3</a:t>
              </a:r>
            </a:p>
          </p:txBody>
        </p:sp>
        <p:sp>
          <p:nvSpPr>
            <p:cNvPr id="17" name="TextBox 16"/>
            <p:cNvSpPr txBox="1"/>
            <p:nvPr/>
          </p:nvSpPr>
          <p:spPr>
            <a:xfrm>
              <a:off x="3733800" y="3886200"/>
              <a:ext cx="457200" cy="369332"/>
            </a:xfrm>
            <a:prstGeom prst="rect">
              <a:avLst/>
            </a:prstGeom>
            <a:noFill/>
          </p:spPr>
          <p:txBody>
            <a:bodyPr wrap="square" rtlCol="0">
              <a:spAutoFit/>
            </a:bodyPr>
            <a:lstStyle/>
            <a:p>
              <a:pPr algn="ctr"/>
              <a:r>
                <a:rPr lang="en-US" b="1">
                  <a:solidFill>
                    <a:srgbClr val="4E5B6E"/>
                  </a:solidFill>
                </a:rPr>
                <a:t>4</a:t>
              </a:r>
            </a:p>
          </p:txBody>
        </p:sp>
        <p:sp>
          <p:nvSpPr>
            <p:cNvPr id="18" name="TextBox 17"/>
            <p:cNvSpPr txBox="1"/>
            <p:nvPr/>
          </p:nvSpPr>
          <p:spPr>
            <a:xfrm>
              <a:off x="4419600" y="3886200"/>
              <a:ext cx="457200" cy="369332"/>
            </a:xfrm>
            <a:prstGeom prst="rect">
              <a:avLst/>
            </a:prstGeom>
            <a:noFill/>
          </p:spPr>
          <p:txBody>
            <a:bodyPr wrap="square" rtlCol="0">
              <a:spAutoFit/>
            </a:bodyPr>
            <a:lstStyle/>
            <a:p>
              <a:pPr algn="ctr"/>
              <a:r>
                <a:rPr lang="en-US" b="1">
                  <a:solidFill>
                    <a:srgbClr val="4E5B6E"/>
                  </a:solidFill>
                </a:rPr>
                <a:t>5</a:t>
              </a:r>
            </a:p>
          </p:txBody>
        </p:sp>
        <p:sp>
          <p:nvSpPr>
            <p:cNvPr id="19" name="TextBox 18"/>
            <p:cNvSpPr txBox="1"/>
            <p:nvPr/>
          </p:nvSpPr>
          <p:spPr>
            <a:xfrm>
              <a:off x="5105400" y="3886200"/>
              <a:ext cx="457200" cy="369332"/>
            </a:xfrm>
            <a:prstGeom prst="rect">
              <a:avLst/>
            </a:prstGeom>
            <a:noFill/>
          </p:spPr>
          <p:txBody>
            <a:bodyPr wrap="square" rtlCol="0">
              <a:spAutoFit/>
            </a:bodyPr>
            <a:lstStyle/>
            <a:p>
              <a:pPr algn="ctr"/>
              <a:r>
                <a:rPr lang="en-US" b="1">
                  <a:solidFill>
                    <a:srgbClr val="4E5B6E"/>
                  </a:solidFill>
                </a:rPr>
                <a:t>6</a:t>
              </a:r>
            </a:p>
          </p:txBody>
        </p:sp>
        <p:sp>
          <p:nvSpPr>
            <p:cNvPr id="20" name="TextBox 19"/>
            <p:cNvSpPr txBox="1"/>
            <p:nvPr/>
          </p:nvSpPr>
          <p:spPr>
            <a:xfrm>
              <a:off x="5791200" y="3886200"/>
              <a:ext cx="457200" cy="369332"/>
            </a:xfrm>
            <a:prstGeom prst="rect">
              <a:avLst/>
            </a:prstGeom>
            <a:noFill/>
          </p:spPr>
          <p:txBody>
            <a:bodyPr wrap="square" rtlCol="0">
              <a:spAutoFit/>
            </a:bodyPr>
            <a:lstStyle/>
            <a:p>
              <a:pPr algn="ctr"/>
              <a:r>
                <a:rPr lang="en-US" b="1">
                  <a:solidFill>
                    <a:srgbClr val="4E5B6E"/>
                  </a:solidFill>
                </a:rPr>
                <a:t>7</a:t>
              </a:r>
            </a:p>
          </p:txBody>
        </p:sp>
        <p:sp>
          <p:nvSpPr>
            <p:cNvPr id="21" name="TextBox 20"/>
            <p:cNvSpPr txBox="1"/>
            <p:nvPr/>
          </p:nvSpPr>
          <p:spPr>
            <a:xfrm>
              <a:off x="6477000" y="3886200"/>
              <a:ext cx="457200" cy="369332"/>
            </a:xfrm>
            <a:prstGeom prst="rect">
              <a:avLst/>
            </a:prstGeom>
            <a:noFill/>
          </p:spPr>
          <p:txBody>
            <a:bodyPr wrap="square" rtlCol="0">
              <a:spAutoFit/>
            </a:bodyPr>
            <a:lstStyle/>
            <a:p>
              <a:pPr algn="ctr"/>
              <a:r>
                <a:rPr lang="en-US" b="1">
                  <a:solidFill>
                    <a:srgbClr val="4E5B6E"/>
                  </a:solidFill>
                </a:rPr>
                <a:t>8</a:t>
              </a:r>
            </a:p>
          </p:txBody>
        </p:sp>
        <p:sp>
          <p:nvSpPr>
            <p:cNvPr id="22" name="TextBox 21"/>
            <p:cNvSpPr txBox="1"/>
            <p:nvPr/>
          </p:nvSpPr>
          <p:spPr>
            <a:xfrm>
              <a:off x="7162800" y="3886200"/>
              <a:ext cx="457200" cy="369332"/>
            </a:xfrm>
            <a:prstGeom prst="rect">
              <a:avLst/>
            </a:prstGeom>
            <a:noFill/>
          </p:spPr>
          <p:txBody>
            <a:bodyPr wrap="square" rtlCol="0">
              <a:spAutoFit/>
            </a:bodyPr>
            <a:lstStyle/>
            <a:p>
              <a:pPr algn="ctr"/>
              <a:r>
                <a:rPr lang="en-US" b="1">
                  <a:solidFill>
                    <a:srgbClr val="4E5B6E"/>
                  </a:solidFill>
                </a:rPr>
                <a:t>9</a:t>
              </a:r>
            </a:p>
          </p:txBody>
        </p:sp>
        <p:sp>
          <p:nvSpPr>
            <p:cNvPr id="23" name="TextBox 22"/>
            <p:cNvSpPr txBox="1"/>
            <p:nvPr/>
          </p:nvSpPr>
          <p:spPr>
            <a:xfrm>
              <a:off x="7848600" y="3886200"/>
              <a:ext cx="457200" cy="369332"/>
            </a:xfrm>
            <a:prstGeom prst="rect">
              <a:avLst/>
            </a:prstGeom>
            <a:noFill/>
          </p:spPr>
          <p:txBody>
            <a:bodyPr wrap="square" rtlCol="0">
              <a:spAutoFit/>
            </a:bodyPr>
            <a:lstStyle/>
            <a:p>
              <a:pPr algn="ctr"/>
              <a:r>
                <a:rPr lang="en-US" b="1">
                  <a:solidFill>
                    <a:srgbClr val="4E5B6E"/>
                  </a:solidFill>
                </a:rPr>
                <a:t>10</a:t>
              </a:r>
            </a:p>
          </p:txBody>
        </p:sp>
      </p:grpSp>
      <p:sp>
        <p:nvSpPr>
          <p:cNvPr id="26" name="TextBox 25"/>
          <p:cNvSpPr txBox="1"/>
          <p:nvPr/>
        </p:nvSpPr>
        <p:spPr>
          <a:xfrm>
            <a:off x="7239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Extremely confident </a:t>
            </a:r>
          </a:p>
        </p:txBody>
      </p:sp>
      <p:sp>
        <p:nvSpPr>
          <p:cNvPr id="27" name="TextBox 26"/>
          <p:cNvSpPr txBox="1"/>
          <p:nvPr/>
        </p:nvSpPr>
        <p:spPr>
          <a:xfrm>
            <a:off x="381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Not at all confident</a:t>
            </a:r>
          </a:p>
        </p:txBody>
      </p:sp>
      <p:pic>
        <p:nvPicPr>
          <p:cNvPr id="32" name="Picture 31" descr="Tu Salud Tr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0020" y="6359236"/>
            <a:ext cx="768928" cy="457200"/>
          </a:xfrm>
          <a:prstGeom prst="rect">
            <a:avLst/>
          </a:prstGeom>
        </p:spPr>
      </p:pic>
      <p:pic>
        <p:nvPicPr>
          <p:cNvPr id="25" name="Picture 24" descr="A yellow letter i on a black background&#10;&#10;Description automatically generated">
            <a:extLst>
              <a:ext uri="{FF2B5EF4-FFF2-40B4-BE49-F238E27FC236}">
                <a16:creationId xmlns:a16="http://schemas.microsoft.com/office/drawing/2014/main" id="{768927C9-5F38-436A-AE10-82710AF748C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41050"/>
            <a:ext cx="365589" cy="344185"/>
          </a:xfrm>
          <a:prstGeom prst="rect">
            <a:avLst/>
          </a:prstGeom>
        </p:spPr>
      </p:pic>
      <p:pic>
        <p:nvPicPr>
          <p:cNvPr id="28" name="Picture 27" descr="A white letter in a circle&#10;&#10;Description automatically generated">
            <a:extLst>
              <a:ext uri="{FF2B5EF4-FFF2-40B4-BE49-F238E27FC236}">
                <a16:creationId xmlns:a16="http://schemas.microsoft.com/office/drawing/2014/main" id="{FC353DC0-3FD4-4CFA-B662-7753EE9A2BE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31169" y="109545"/>
            <a:ext cx="318499" cy="314218"/>
          </a:xfrm>
          <a:prstGeom prst="rect">
            <a:avLst/>
          </a:prstGeom>
        </p:spPr>
      </p:pic>
    </p:spTree>
    <p:extLst>
      <p:ext uri="{BB962C8B-B14F-4D97-AF65-F5344CB8AC3E}">
        <p14:creationId xmlns:p14="http://schemas.microsoft.com/office/powerpoint/2010/main" val="32277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6848-6D6F-A4F7-4C11-308D5A8559BC}"/>
              </a:ext>
            </a:extLst>
          </p:cNvPr>
          <p:cNvSpPr>
            <a:spLocks noGrp="1"/>
          </p:cNvSpPr>
          <p:nvPr>
            <p:ph type="title"/>
          </p:nvPr>
        </p:nvSpPr>
        <p:spPr>
          <a:xfrm>
            <a:off x="238837" y="199845"/>
            <a:ext cx="9332343" cy="990600"/>
          </a:xfrm>
        </p:spPr>
        <p:txBody>
          <a:bodyPr vert="horz" lIns="91440" tIns="45720" rIns="91440" bIns="45720" anchor="ctr">
            <a:normAutofit/>
          </a:bodyPr>
          <a:lstStyle/>
          <a:p>
            <a:r>
              <a:rPr lang="en-US"/>
              <a:t>The Health of the CHW also matters!</a:t>
            </a:r>
          </a:p>
        </p:txBody>
      </p:sp>
      <p:pic>
        <p:nvPicPr>
          <p:cNvPr id="7" name="Picture 6" descr="A person holding a piece of paper&#10;&#10;Description automatically generated">
            <a:extLst>
              <a:ext uri="{FF2B5EF4-FFF2-40B4-BE49-F238E27FC236}">
                <a16:creationId xmlns:a16="http://schemas.microsoft.com/office/drawing/2014/main" id="{B443058E-643D-C507-B49B-E35C1A7E3E7E}"/>
              </a:ext>
            </a:extLst>
          </p:cNvPr>
          <p:cNvPicPr>
            <a:picLocks noChangeAspect="1"/>
          </p:cNvPicPr>
          <p:nvPr/>
        </p:nvPicPr>
        <p:blipFill rotWithShape="1">
          <a:blip r:embed="rId3"/>
          <a:srcRect l="13768" r="-242" b="275"/>
          <a:stretch/>
        </p:blipFill>
        <p:spPr>
          <a:xfrm>
            <a:off x="46740" y="2462784"/>
            <a:ext cx="3699181" cy="2852928"/>
          </a:xfrm>
          <a:prstGeom prst="rect">
            <a:avLst/>
          </a:prstGeom>
        </p:spPr>
      </p:pic>
      <p:sp>
        <p:nvSpPr>
          <p:cNvPr id="8" name="TextBox 1">
            <a:extLst>
              <a:ext uri="{FF2B5EF4-FFF2-40B4-BE49-F238E27FC236}">
                <a16:creationId xmlns:a16="http://schemas.microsoft.com/office/drawing/2014/main" id="{EDD0C3D7-AD69-449F-9877-0E491C8C74CA}"/>
              </a:ext>
            </a:extLst>
          </p:cNvPr>
          <p:cNvSpPr txBox="1"/>
          <p:nvPr/>
        </p:nvSpPr>
        <p:spPr>
          <a:xfrm>
            <a:off x="3838898" y="1883127"/>
            <a:ext cx="5732282" cy="71096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400" b="1" dirty="0">
                <a:latin typeface="Calibri"/>
                <a:cs typeface="Calibri"/>
              </a:rPr>
              <a:t>My name</a:t>
            </a:r>
            <a:r>
              <a:rPr lang="en-US" sz="2400" dirty="0">
                <a:latin typeface="Calibri"/>
                <a:cs typeface="Calibri"/>
              </a:rPr>
              <a:t> is Marcelina Matinez!</a:t>
            </a:r>
          </a:p>
          <a:p>
            <a:endParaRPr lang="en-US" sz="2400">
              <a:latin typeface="Calibri" panose="020F0502020204030204" pitchFamily="34" charset="0"/>
              <a:cs typeface="Calibri" panose="020F0502020204030204" pitchFamily="34" charset="0"/>
            </a:endParaRPr>
          </a:p>
          <a:p>
            <a:pPr marL="285750" indent="-285750">
              <a:buFont typeface="Arial"/>
              <a:buChar char="•"/>
            </a:pPr>
            <a:r>
              <a:rPr lang="en-US" sz="2400" b="1" dirty="0">
                <a:latin typeface="Calibri"/>
                <a:cs typeface="Calibri"/>
              </a:rPr>
              <a:t>My role </a:t>
            </a:r>
            <a:r>
              <a:rPr lang="en-US" sz="2400" dirty="0">
                <a:latin typeface="Calibri"/>
                <a:cs typeface="Calibri"/>
              </a:rPr>
              <a:t>and work in the community</a:t>
            </a:r>
          </a:p>
          <a:p>
            <a:endParaRPr lang="en-US" sz="2400">
              <a:latin typeface="Calibri" panose="020F0502020204030204" pitchFamily="34" charset="0"/>
              <a:cs typeface="Calibri" panose="020F0502020204030204" pitchFamily="34" charset="0"/>
            </a:endParaRPr>
          </a:p>
          <a:p>
            <a:pPr marL="285750" indent="-285750">
              <a:buFont typeface="Arial,Sans-Serif"/>
              <a:buChar char="•"/>
            </a:pPr>
            <a:r>
              <a:rPr lang="es-MX" sz="2400" b="1" dirty="0" err="1">
                <a:latin typeface="Calibri"/>
                <a:cs typeface="Calibri"/>
              </a:rPr>
              <a:t>What</a:t>
            </a:r>
            <a:r>
              <a:rPr lang="es-MX" sz="2400" b="1" dirty="0">
                <a:latin typeface="Calibri"/>
                <a:cs typeface="Calibri"/>
              </a:rPr>
              <a:t> </a:t>
            </a:r>
            <a:r>
              <a:rPr lang="es-MX" sz="2400" b="1" dirty="0" err="1">
                <a:latin typeface="Calibri"/>
                <a:cs typeface="Calibri"/>
              </a:rPr>
              <a:t>is</a:t>
            </a:r>
            <a:r>
              <a:rPr lang="es-MX" sz="2400" b="1" dirty="0">
                <a:latin typeface="Calibri"/>
                <a:cs typeface="Calibri"/>
              </a:rPr>
              <a:t> Tu Salud Si Cuenta?</a:t>
            </a:r>
            <a:endParaRPr lang="es-MX" dirty="0">
              <a:latin typeface="Calibri"/>
              <a:cs typeface="Calibri"/>
            </a:endParaRPr>
          </a:p>
          <a:p>
            <a:endParaRPr lang="en-US" sz="2400" b="1">
              <a:latin typeface="Calibri" panose="020F0502020204030204" pitchFamily="34" charset="0"/>
              <a:cs typeface="Calibri" panose="020F0502020204030204" pitchFamily="34" charset="0"/>
            </a:endParaRPr>
          </a:p>
          <a:p>
            <a:pPr marL="285750" indent="-285750">
              <a:buFont typeface="Arial"/>
              <a:buChar char="•"/>
            </a:pPr>
            <a:r>
              <a:rPr lang="en-US" sz="2400" b="1" dirty="0">
                <a:latin typeface="Calibri"/>
                <a:cs typeface="Calibri"/>
              </a:rPr>
              <a:t>Why are we here today?</a:t>
            </a:r>
          </a:p>
          <a:p>
            <a:pPr marL="742950" lvl="1" indent="-285750">
              <a:buFont typeface="Arial,Sans-Serif"/>
              <a:buChar char="•"/>
            </a:pPr>
            <a:r>
              <a:rPr lang="en-US" sz="2400" dirty="0">
                <a:latin typeface="Calibri"/>
                <a:cs typeface="Calibri"/>
              </a:rPr>
              <a:t>My goal is to support you </a:t>
            </a:r>
          </a:p>
          <a:p>
            <a:pPr lvl="1"/>
            <a:r>
              <a:rPr lang="en-US" sz="2400" dirty="0">
                <a:latin typeface="Calibri"/>
                <a:cs typeface="Calibri"/>
              </a:rPr>
              <a:t>to make positive changes to </a:t>
            </a:r>
            <a:endParaRPr lang="en-US" dirty="0">
              <a:latin typeface="Calibri"/>
              <a:cs typeface="Calibri"/>
            </a:endParaRPr>
          </a:p>
          <a:p>
            <a:pPr lvl="1"/>
            <a:r>
              <a:rPr lang="en-US" sz="2400" dirty="0">
                <a:latin typeface="Calibri"/>
                <a:cs typeface="Calibri"/>
              </a:rPr>
              <a:t>your life</a:t>
            </a:r>
            <a:endParaRPr lang="en-US" dirty="0">
              <a:latin typeface="Calibri"/>
              <a:cs typeface="Calibri"/>
            </a:endParaRPr>
          </a:p>
          <a:p>
            <a:pPr marL="742950" lvl="1" indent="-285750">
              <a:buFont typeface="Arial,Sans-Serif"/>
              <a:buChar char="•"/>
            </a:pPr>
            <a:r>
              <a:rPr lang="en-US" sz="2400" dirty="0">
                <a:latin typeface="Calibri"/>
                <a:cs typeface="Calibri"/>
              </a:rPr>
              <a:t>I hope to provide you will the tools to help you make these changes.</a:t>
            </a:r>
            <a:endParaRPr lang="en-US" dirty="0">
              <a:latin typeface="Calibri"/>
              <a:cs typeface="Calibri"/>
            </a:endParaRPr>
          </a:p>
          <a:p>
            <a:endParaRPr lang="en-US" sz="2400">
              <a:latin typeface="Trebuchet MS"/>
            </a:endParaRPr>
          </a:p>
          <a:p>
            <a:pPr marL="285750" indent="-285750">
              <a:buFont typeface="Arial"/>
              <a:buChar char="•"/>
            </a:pPr>
            <a:endParaRPr lang="en-US" sz="2400">
              <a:latin typeface="Trebuchet MS"/>
            </a:endParaRPr>
          </a:p>
          <a:p>
            <a:pPr marL="285750" indent="-285750">
              <a:buFont typeface="Arial"/>
              <a:buChar char="•"/>
            </a:pPr>
            <a:endParaRPr lang="en-US" sz="2400" b="1">
              <a:latin typeface="Trebuchet MS"/>
            </a:endParaRPr>
          </a:p>
          <a:p>
            <a:pPr marL="285750" indent="-285750">
              <a:buFont typeface="Arial"/>
              <a:buChar char="•"/>
            </a:pPr>
            <a:endParaRPr lang="en-US" sz="2400">
              <a:latin typeface="Trebuchet MS"/>
            </a:endParaRPr>
          </a:p>
          <a:p>
            <a:pPr marL="285750" indent="-285750">
              <a:buFont typeface="Arial"/>
              <a:buChar char="•"/>
            </a:pPr>
            <a:endParaRPr lang="en-US" sz="2400">
              <a:latin typeface="Trebuchet MS"/>
            </a:endParaRPr>
          </a:p>
          <a:p>
            <a:pPr marL="285750" indent="-285750">
              <a:buFont typeface="Arial"/>
              <a:buChar char="•"/>
            </a:pPr>
            <a:endParaRPr lang="en-US" sz="2400">
              <a:latin typeface="Trebuchet MS"/>
            </a:endParaRPr>
          </a:p>
          <a:p>
            <a:pPr marL="285750" indent="-285750">
              <a:buFont typeface="Arial"/>
              <a:buChar char="•"/>
            </a:pPr>
            <a:endParaRPr lang="en-US" sz="2400">
              <a:latin typeface="Trebuchet MS"/>
            </a:endParaRPr>
          </a:p>
        </p:txBody>
      </p:sp>
      <p:pic>
        <p:nvPicPr>
          <p:cNvPr id="5" name="Picture 4" descr="Tu Salud Tras.png">
            <a:extLst>
              <a:ext uri="{FF2B5EF4-FFF2-40B4-BE49-F238E27FC236}">
                <a16:creationId xmlns:a16="http://schemas.microsoft.com/office/drawing/2014/main" id="{86C829B7-1E81-4A2D-9F2B-03017D0F2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5072" y="6400800"/>
            <a:ext cx="768928" cy="457200"/>
          </a:xfrm>
          <a:prstGeom prst="rect">
            <a:avLst/>
          </a:prstGeom>
        </p:spPr>
      </p:pic>
    </p:spTree>
    <p:extLst>
      <p:ext uri="{BB962C8B-B14F-4D97-AF65-F5344CB8AC3E}">
        <p14:creationId xmlns:p14="http://schemas.microsoft.com/office/powerpoint/2010/main" val="246134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11526" y="938700"/>
            <a:ext cx="3675830" cy="256480"/>
          </a:xfrm>
          <a:prstGeom prst="rect">
            <a:avLst/>
          </a:prstGeom>
        </p:spPr>
        <p:txBody>
          <a:bodyPr wrap="square" lIns="0" tIns="0" rIns="0" bIns="0" rtlCol="0" anchor="t">
            <a:spAutoFit/>
          </a:bodyPr>
          <a:lstStyle/>
          <a:p>
            <a:pPr>
              <a:lnSpc>
                <a:spcPts val="1998"/>
              </a:lnSpc>
            </a:pPr>
            <a:endParaRPr lang="en-US">
              <a:latin typeface="HK Grotesk Light Bold"/>
            </a:endParaRPr>
          </a:p>
        </p:txBody>
      </p:sp>
      <p:sp>
        <p:nvSpPr>
          <p:cNvPr id="7" name="TextBox 7"/>
          <p:cNvSpPr txBox="1"/>
          <p:nvPr/>
        </p:nvSpPr>
        <p:spPr>
          <a:xfrm>
            <a:off x="2796061" y="4798939"/>
            <a:ext cx="6398844" cy="170496"/>
          </a:xfrm>
          <a:prstGeom prst="rect">
            <a:avLst/>
          </a:prstGeom>
        </p:spPr>
        <p:txBody>
          <a:bodyPr wrap="square" lIns="0" tIns="0" rIns="0" bIns="0" rtlCol="0" anchor="t">
            <a:spAutoFit/>
          </a:bodyPr>
          <a:lstStyle/>
          <a:p>
            <a:pPr marL="225425" lvl="1" indent="-112713">
              <a:lnSpc>
                <a:spcPts val="1463"/>
              </a:lnSpc>
              <a:buFont typeface="Arial"/>
              <a:buChar char="•"/>
            </a:pPr>
            <a:endParaRPr lang="en-US" sz="900">
              <a:latin typeface="HK Grotesk Light Bold"/>
            </a:endParaRPr>
          </a:p>
        </p:txBody>
      </p:sp>
      <p:sp>
        <p:nvSpPr>
          <p:cNvPr id="8" name="TextBox 8"/>
          <p:cNvSpPr txBox="1"/>
          <p:nvPr/>
        </p:nvSpPr>
        <p:spPr>
          <a:xfrm>
            <a:off x="2824336" y="186518"/>
            <a:ext cx="3835149" cy="474489"/>
          </a:xfrm>
          <a:prstGeom prst="rect">
            <a:avLst/>
          </a:prstGeom>
        </p:spPr>
        <p:txBody>
          <a:bodyPr wrap="square" lIns="0" tIns="0" rIns="0" bIns="0" rtlCol="0" anchor="t">
            <a:spAutoFit/>
          </a:bodyPr>
          <a:lstStyle/>
          <a:p>
            <a:pPr>
              <a:lnSpc>
                <a:spcPts val="3658"/>
              </a:lnSpc>
            </a:pPr>
            <a:r>
              <a:rPr lang="en-US" sz="3850">
                <a:latin typeface="Glacial Indifference"/>
              </a:rPr>
              <a:t>ACTION PLAN</a:t>
            </a:r>
          </a:p>
        </p:txBody>
      </p:sp>
      <p:sp>
        <p:nvSpPr>
          <p:cNvPr id="9" name="TextBox 9"/>
          <p:cNvSpPr txBox="1"/>
          <p:nvPr/>
        </p:nvSpPr>
        <p:spPr>
          <a:xfrm>
            <a:off x="182794" y="938700"/>
            <a:ext cx="8203444" cy="394980"/>
          </a:xfrm>
          <a:prstGeom prst="rect">
            <a:avLst/>
          </a:prstGeom>
        </p:spPr>
        <p:txBody>
          <a:bodyPr wrap="square" lIns="0" tIns="0" rIns="0" bIns="0" rtlCol="0" anchor="t">
            <a:spAutoFit/>
          </a:bodyPr>
          <a:lstStyle/>
          <a:p>
            <a:r>
              <a:rPr lang="es-MX" sz="1400" b="1" err="1">
                <a:solidFill>
                  <a:srgbClr val="000000"/>
                </a:solidFill>
                <a:ea typeface="+mn-lt"/>
                <a:cs typeface="+mn-lt"/>
              </a:rPr>
              <a:t>My</a:t>
            </a:r>
            <a:r>
              <a:rPr lang="es-MX" sz="1400" b="1">
                <a:solidFill>
                  <a:srgbClr val="000000"/>
                </a:solidFill>
                <a:ea typeface="+mn-lt"/>
                <a:cs typeface="+mn-lt"/>
              </a:rPr>
              <a:t> GOAL is</a:t>
            </a:r>
            <a:r>
              <a:rPr lang="es-MX" sz="1200" b="1">
                <a:solidFill>
                  <a:srgbClr val="000000"/>
                </a:solidFill>
                <a:ea typeface="+mn-lt"/>
                <a:cs typeface="+mn-lt"/>
              </a:rPr>
              <a:t>:_______________________________________________________________________________________________</a:t>
            </a:r>
            <a:r>
              <a:rPr lang="en-US" sz="1300" b="1">
                <a:solidFill>
                  <a:srgbClr val="000000"/>
                </a:solidFill>
                <a:ea typeface="+mn-lt"/>
                <a:cs typeface="+mn-lt"/>
              </a:rPr>
              <a:t> </a:t>
            </a:r>
          </a:p>
          <a:p>
            <a:pPr>
              <a:lnSpc>
                <a:spcPts val="1378"/>
              </a:lnSpc>
            </a:pPr>
            <a:endParaRPr lang="en-US" sz="1450" b="1">
              <a:solidFill>
                <a:srgbClr val="000000"/>
              </a:solidFill>
              <a:latin typeface="HK Grotesk Light Bold"/>
            </a:endParaRPr>
          </a:p>
        </p:txBody>
      </p:sp>
      <p:sp>
        <p:nvSpPr>
          <p:cNvPr id="11" name="TextBox 11"/>
          <p:cNvSpPr txBox="1"/>
          <p:nvPr/>
        </p:nvSpPr>
        <p:spPr>
          <a:xfrm>
            <a:off x="1220313" y="5116942"/>
            <a:ext cx="1604023" cy="218008"/>
          </a:xfrm>
          <a:prstGeom prst="rect">
            <a:avLst/>
          </a:prstGeom>
        </p:spPr>
        <p:txBody>
          <a:bodyPr lIns="0" tIns="0" rIns="0" bIns="0" rtlCol="0" anchor="t">
            <a:spAutoFit/>
          </a:bodyPr>
          <a:lstStyle/>
          <a:p>
            <a:pPr>
              <a:lnSpc>
                <a:spcPts val="1710"/>
              </a:lnSpc>
            </a:pPr>
            <a:endParaRPr lang="en-US">
              <a:solidFill>
                <a:srgbClr val="000000"/>
              </a:solidFill>
              <a:latin typeface="HK Grotesk Light Bold"/>
            </a:endParaRPr>
          </a:p>
        </p:txBody>
      </p:sp>
      <p:pic>
        <p:nvPicPr>
          <p:cNvPr id="2" name="Picture 1" descr="A logo with a person walking&#10;&#10;Description automatically generated">
            <a:extLst>
              <a:ext uri="{FF2B5EF4-FFF2-40B4-BE49-F238E27FC236}">
                <a16:creationId xmlns:a16="http://schemas.microsoft.com/office/drawing/2014/main" id="{B9DDE001-A686-D5DE-0310-3BCE6ABCDFA9}"/>
              </a:ext>
            </a:extLst>
          </p:cNvPr>
          <p:cNvPicPr>
            <a:picLocks noChangeAspect="1"/>
          </p:cNvPicPr>
          <p:nvPr/>
        </p:nvPicPr>
        <p:blipFill>
          <a:blip r:embed="rId4"/>
          <a:stretch>
            <a:fillRect/>
          </a:stretch>
        </p:blipFill>
        <p:spPr>
          <a:xfrm>
            <a:off x="7684552" y="41050"/>
            <a:ext cx="1371600" cy="815546"/>
          </a:xfrm>
          <a:prstGeom prst="rect">
            <a:avLst/>
          </a:prstGeom>
        </p:spPr>
      </p:pic>
      <p:pic>
        <p:nvPicPr>
          <p:cNvPr id="12" name="Picture 11" descr="A yellow letter i on a black background&#10;&#10;Description automatically generated">
            <a:extLst>
              <a:ext uri="{FF2B5EF4-FFF2-40B4-BE49-F238E27FC236}">
                <a16:creationId xmlns:a16="http://schemas.microsoft.com/office/drawing/2014/main" id="{9A4DA08B-7B8A-4EF1-8733-A337A6D72E7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41050"/>
            <a:ext cx="365589" cy="344185"/>
          </a:xfrm>
          <a:prstGeom prst="rect">
            <a:avLst/>
          </a:prstGeom>
        </p:spPr>
      </p:pic>
      <p:pic>
        <p:nvPicPr>
          <p:cNvPr id="14" name="Picture 13" descr="A white letter in a circle&#10;&#10;Description automatically generated">
            <a:extLst>
              <a:ext uri="{FF2B5EF4-FFF2-40B4-BE49-F238E27FC236}">
                <a16:creationId xmlns:a16="http://schemas.microsoft.com/office/drawing/2014/main" id="{FFF4E47F-31C1-4CED-B0E4-AE8FDC13D29A}"/>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31169" y="109545"/>
            <a:ext cx="318499" cy="314218"/>
          </a:xfrm>
          <a:prstGeom prst="rect">
            <a:avLst/>
          </a:prstGeom>
        </p:spPr>
      </p:pic>
      <p:graphicFrame>
        <p:nvGraphicFramePr>
          <p:cNvPr id="16" name="Table 15">
            <a:extLst>
              <a:ext uri="{FF2B5EF4-FFF2-40B4-BE49-F238E27FC236}">
                <a16:creationId xmlns:a16="http://schemas.microsoft.com/office/drawing/2014/main" id="{C29B5DB0-3C1B-4707-BE80-E1D438CD67CF}"/>
              </a:ext>
            </a:extLst>
          </p:cNvPr>
          <p:cNvGraphicFramePr>
            <a:graphicFrameLocks noGrp="1"/>
          </p:cNvGraphicFramePr>
          <p:nvPr>
            <p:extLst>
              <p:ext uri="{D42A27DB-BD31-4B8C-83A1-F6EECF244321}">
                <p14:modId xmlns:p14="http://schemas.microsoft.com/office/powerpoint/2010/main" val="265315372"/>
              </p:ext>
            </p:extLst>
          </p:nvPr>
        </p:nvGraphicFramePr>
        <p:xfrm>
          <a:off x="231169" y="1371533"/>
          <a:ext cx="8600083" cy="5149850"/>
        </p:xfrm>
        <a:graphic>
          <a:graphicData uri="http://schemas.openxmlformats.org/drawingml/2006/table">
            <a:tbl>
              <a:tblPr/>
              <a:tblGrid>
                <a:gridCol w="4203671">
                  <a:extLst>
                    <a:ext uri="{9D8B030D-6E8A-4147-A177-3AD203B41FA5}">
                      <a16:colId xmlns:a16="http://schemas.microsoft.com/office/drawing/2014/main" val="20000"/>
                    </a:ext>
                  </a:extLst>
                </a:gridCol>
                <a:gridCol w="4396412">
                  <a:extLst>
                    <a:ext uri="{9D8B030D-6E8A-4147-A177-3AD203B41FA5}">
                      <a16:colId xmlns:a16="http://schemas.microsoft.com/office/drawing/2014/main" val="20001"/>
                    </a:ext>
                  </a:extLst>
                </a:gridCol>
              </a:tblGrid>
              <a:tr h="509239">
                <a:tc>
                  <a:txBody>
                    <a:bodyPr/>
                    <a:lstStyle/>
                    <a:p>
                      <a:pPr marL="0" marR="0" lvl="0" indent="0" algn="l" defTabSz="1371600" rtl="0" eaLnBrk="1" fontAlgn="auto" latinLnBrk="0" hangingPunct="1">
                        <a:lnSpc>
                          <a:spcPts val="2393"/>
                        </a:lnSpc>
                        <a:spcBef>
                          <a:spcPts val="0"/>
                        </a:spcBef>
                        <a:spcAft>
                          <a:spcPts val="0"/>
                        </a:spcAft>
                        <a:buClrTx/>
                        <a:buSzTx/>
                        <a:buFontTx/>
                        <a:buNone/>
                        <a:tabLst/>
                        <a:defRPr/>
                      </a:pPr>
                      <a:r>
                        <a:rPr lang="en-US" sz="1800" b="1" dirty="0">
                          <a:solidFill>
                            <a:srgbClr val="000000"/>
                          </a:solidFill>
                          <a:latin typeface="HK Grotesk Light Bold"/>
                        </a:rPr>
                        <a:t>Why will I do it?</a:t>
                      </a:r>
                    </a:p>
                    <a:p>
                      <a:pPr marL="0" marR="0" lvl="0" indent="0" algn="l" defTabSz="1371600" rtl="0" eaLnBrk="1" fontAlgn="auto" latinLnBrk="0" hangingPunct="1">
                        <a:lnSpc>
                          <a:spcPts val="2393"/>
                        </a:lnSpc>
                        <a:spcBef>
                          <a:spcPts val="0"/>
                        </a:spcBef>
                        <a:spcAft>
                          <a:spcPts val="0"/>
                        </a:spcAft>
                        <a:buClrTx/>
                        <a:buSzTx/>
                        <a:buFontTx/>
                        <a:buNone/>
                        <a:tabLst/>
                        <a:defRPr/>
                      </a:pPr>
                      <a:endParaRPr lang="en-US" sz="1800" b="1">
                        <a:solidFill>
                          <a:srgbClr val="000000"/>
                        </a:solidFill>
                        <a:latin typeface="HK Grotesk Light Bold"/>
                      </a:endParaRPr>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endParaRPr lang="en-US" sz="600"/>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955063"/>
                  </a:ext>
                </a:extLst>
              </a:tr>
              <a:tr h="661639">
                <a:tc>
                  <a:txBody>
                    <a:bodyPr/>
                    <a:lstStyle/>
                    <a:p>
                      <a:pPr algn="l">
                        <a:lnSpc>
                          <a:spcPts val="2393"/>
                        </a:lnSpc>
                        <a:defRPr/>
                      </a:pPr>
                      <a:r>
                        <a:rPr lang="en-US" sz="1800" b="1">
                          <a:solidFill>
                            <a:srgbClr val="000000"/>
                          </a:solidFill>
                          <a:latin typeface="HK Grotesk Light Bold"/>
                        </a:rPr>
                        <a:t>How will I do it?</a:t>
                      </a:r>
                    </a:p>
                    <a:p>
                      <a:pPr algn="l">
                        <a:lnSpc>
                          <a:spcPts val="2393"/>
                        </a:lnSpc>
                        <a:defRPr/>
                      </a:pPr>
                      <a:endParaRPr lang="en-US" sz="1800" b="1">
                        <a:solidFill>
                          <a:srgbClr val="000000"/>
                        </a:solidFill>
                        <a:latin typeface="HK Grotesk Light Bold"/>
                      </a:endParaRPr>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endParaRPr lang="en-US" sz="600"/>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4801">
                <a:tc>
                  <a:txBody>
                    <a:bodyPr/>
                    <a:lstStyle/>
                    <a:p>
                      <a:pPr algn="l">
                        <a:lnSpc>
                          <a:spcPts val="2939"/>
                        </a:lnSpc>
                        <a:defRPr/>
                      </a:pPr>
                      <a:r>
                        <a:rPr lang="en-US" sz="1800" b="1" dirty="0">
                          <a:solidFill>
                            <a:srgbClr val="000000"/>
                          </a:solidFill>
                          <a:latin typeface="HK Grotesk Light Bold"/>
                        </a:rPr>
                        <a:t>When will I do it?</a:t>
                      </a:r>
                    </a:p>
                    <a:p>
                      <a:pPr algn="l">
                        <a:lnSpc>
                          <a:spcPts val="2939"/>
                        </a:lnSpc>
                        <a:defRPr/>
                      </a:pPr>
                      <a:endParaRPr lang="en-US" sz="1800" b="1">
                        <a:solidFill>
                          <a:srgbClr val="000000"/>
                        </a:solidFill>
                        <a:latin typeface="HK Grotesk Light Bold"/>
                      </a:endParaRPr>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endParaRPr lang="en-US" sz="600"/>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4801">
                <a:tc>
                  <a:txBody>
                    <a:bodyPr/>
                    <a:lstStyle/>
                    <a:p>
                      <a:pPr algn="l">
                        <a:lnSpc>
                          <a:spcPts val="2939"/>
                        </a:lnSpc>
                        <a:defRPr/>
                      </a:pPr>
                      <a:r>
                        <a:rPr lang="es-MX" sz="1800" b="1" dirty="0" err="1">
                          <a:solidFill>
                            <a:srgbClr val="000000"/>
                          </a:solidFill>
                          <a:latin typeface="HK Grotesk Light Bold"/>
                        </a:rPr>
                        <a:t>Challenges</a:t>
                      </a:r>
                      <a:r>
                        <a:rPr lang="es-MX" sz="1800" b="1" dirty="0">
                          <a:solidFill>
                            <a:srgbClr val="000000"/>
                          </a:solidFill>
                          <a:latin typeface="HK Grotesk Light Bold"/>
                        </a:rPr>
                        <a:t> I </a:t>
                      </a:r>
                      <a:r>
                        <a:rPr lang="es-MX" sz="1800" b="1" dirty="0" err="1">
                          <a:solidFill>
                            <a:srgbClr val="000000"/>
                          </a:solidFill>
                          <a:latin typeface="HK Grotesk Light Bold"/>
                        </a:rPr>
                        <a:t>might</a:t>
                      </a:r>
                      <a:r>
                        <a:rPr lang="es-MX" sz="1800" b="1" dirty="0">
                          <a:solidFill>
                            <a:srgbClr val="000000"/>
                          </a:solidFill>
                          <a:latin typeface="HK Grotesk Light Bold"/>
                        </a:rPr>
                        <a:t> </a:t>
                      </a:r>
                      <a:r>
                        <a:rPr lang="es-MX" sz="1800" b="1" dirty="0" err="1">
                          <a:solidFill>
                            <a:srgbClr val="000000"/>
                          </a:solidFill>
                          <a:latin typeface="HK Grotesk Light Bold"/>
                        </a:rPr>
                        <a:t>face</a:t>
                      </a:r>
                      <a:r>
                        <a:rPr lang="es-MX" sz="1800" b="1" dirty="0">
                          <a:solidFill>
                            <a:srgbClr val="000000"/>
                          </a:solidFill>
                          <a:latin typeface="HK Grotesk Light Bold"/>
                        </a:rPr>
                        <a:t>?</a:t>
                      </a:r>
                    </a:p>
                    <a:p>
                      <a:pPr algn="l">
                        <a:lnSpc>
                          <a:spcPts val="2939"/>
                        </a:lnSpc>
                        <a:defRPr/>
                      </a:pPr>
                      <a:endParaRPr lang="en-US" sz="1800" b="1">
                        <a:solidFill>
                          <a:srgbClr val="000000"/>
                        </a:solidFill>
                        <a:latin typeface="HK Grotesk Light Bold"/>
                      </a:endParaRPr>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endParaRPr lang="en-US" sz="600"/>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8951">
                <a:tc>
                  <a:txBody>
                    <a:bodyPr/>
                    <a:lstStyle/>
                    <a:p>
                      <a:pPr algn="l">
                        <a:lnSpc>
                          <a:spcPts val="2939"/>
                        </a:lnSpc>
                        <a:defRPr/>
                      </a:pPr>
                      <a:r>
                        <a:rPr lang="en-US" sz="1800" b="1" dirty="0">
                          <a:solidFill>
                            <a:srgbClr val="000000"/>
                          </a:solidFill>
                          <a:latin typeface="HK Grotesk Light Bold"/>
                        </a:rPr>
                        <a:t>Ways to meet the challenges?</a:t>
                      </a:r>
                    </a:p>
                    <a:p>
                      <a:pPr algn="l">
                        <a:lnSpc>
                          <a:spcPts val="2939"/>
                        </a:lnSpc>
                        <a:defRPr/>
                      </a:pPr>
                      <a:endParaRPr lang="en-US" sz="1800" b="1">
                        <a:solidFill>
                          <a:srgbClr val="000000"/>
                        </a:solidFill>
                        <a:latin typeface="HK Grotesk Light Bold"/>
                      </a:endParaRPr>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379"/>
                        </a:lnSpc>
                        <a:defRPr/>
                      </a:pPr>
                      <a:endParaRPr lang="en-US" sz="600"/>
                    </a:p>
                  </a:txBody>
                  <a:tcPr marL="95250" marR="95250" marT="95250" marB="9525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4801">
                <a:tc>
                  <a:txBody>
                    <a:bodyPr/>
                    <a:lstStyle/>
                    <a:p>
                      <a:pPr lvl="0" algn="l">
                        <a:lnSpc>
                          <a:spcPts val="2939"/>
                        </a:lnSpc>
                        <a:buNone/>
                      </a:pPr>
                      <a:r>
                        <a:rPr lang="en-US" sz="1800" b="1" dirty="0">
                          <a:solidFill>
                            <a:srgbClr val="000000"/>
                          </a:solidFill>
                          <a:latin typeface="HK Grotesk Light Bold"/>
                        </a:rPr>
                        <a:t>What benefits will I get?</a:t>
                      </a:r>
                    </a:p>
                    <a:p>
                      <a:pPr lvl="0" algn="l">
                        <a:lnSpc>
                          <a:spcPts val="2939"/>
                        </a:lnSpc>
                        <a:buNone/>
                      </a:pPr>
                      <a:endParaRPr lang="en-US" sz="1800" b="1">
                        <a:solidFill>
                          <a:srgbClr val="000000"/>
                        </a:solidFill>
                        <a:latin typeface="HK Grotesk Light Bold"/>
                      </a:endParaRPr>
                    </a:p>
                  </a:txBody>
                  <a:tcPr marL="95250" marR="95250" marT="95250" marB="95250" anchor="ctr">
                    <a:lnL w="28575">
                      <a:solidFill>
                        <a:srgbClr val="000000"/>
                      </a:solidFill>
                    </a:lnL>
                    <a:lnR w="28575">
                      <a:solidFill>
                        <a:srgbClr val="000000"/>
                      </a:solidFill>
                    </a:lnR>
                    <a:lnT w="28575">
                      <a:solidFill>
                        <a:srgbClr val="000000"/>
                      </a:solidFill>
                    </a:lnT>
                    <a:lnB w="28575">
                      <a:solidFill>
                        <a:srgbClr val="000000"/>
                      </a:solidFill>
                    </a:lnB>
                  </a:tcPr>
                </a:tc>
                <a:tc>
                  <a:txBody>
                    <a:bodyPr/>
                    <a:lstStyle/>
                    <a:p>
                      <a:pPr lvl="0" algn="l">
                        <a:lnSpc>
                          <a:spcPts val="2379"/>
                        </a:lnSpc>
                        <a:buNone/>
                        <a:defRPr/>
                      </a:pPr>
                      <a:endParaRPr lang="en-US" sz="600"/>
                    </a:p>
                  </a:txBody>
                  <a:tcPr marL="95250" marR="95250" marT="95250" marB="95250" anchor="ctr">
                    <a:lnL w="28575">
                      <a:solidFill>
                        <a:srgbClr val="000000"/>
                      </a:solidFill>
                    </a:lnL>
                    <a:lnR w="28575">
                      <a:solidFill>
                        <a:srgbClr val="000000"/>
                      </a:solidFill>
                    </a:lnR>
                    <a:lnT w="28575">
                      <a:solidFill>
                        <a:srgbClr val="000000"/>
                      </a:solidFill>
                    </a:lnT>
                    <a:lnB w="28575">
                      <a:solidFill>
                        <a:srgbClr val="000000"/>
                      </a:solidFill>
                    </a:lnB>
                  </a:tcPr>
                </a:tc>
                <a:extLst>
                  <a:ext uri="{0D108BD9-81ED-4DB2-BD59-A6C34878D82A}">
                    <a16:rowId xmlns:a16="http://schemas.microsoft.com/office/drawing/2014/main" val="2608090279"/>
                  </a:ext>
                </a:extLst>
              </a:tr>
            </a:tbl>
          </a:graphicData>
        </a:graphic>
      </p:graphicFrame>
    </p:spTree>
    <p:extLst>
      <p:ext uri="{BB962C8B-B14F-4D97-AF65-F5344CB8AC3E}">
        <p14:creationId xmlns:p14="http://schemas.microsoft.com/office/powerpoint/2010/main" val="327741962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vert="horz" lIns="91440" tIns="45720" rIns="91440" bIns="45720" anchor="ctr">
            <a:normAutofit/>
          </a:bodyPr>
          <a:lstStyle/>
          <a:p>
            <a:r>
              <a:rPr lang="en-US" sz="4000"/>
              <a:t>Handouts</a:t>
            </a:r>
          </a:p>
        </p:txBody>
      </p:sp>
      <p:pic>
        <p:nvPicPr>
          <p:cNvPr id="21" name="Picture 20" descr="Tu Salud Tr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2672" y="6172200"/>
            <a:ext cx="768928" cy="457200"/>
          </a:xfrm>
          <a:prstGeom prst="rect">
            <a:avLst/>
          </a:prstGeom>
        </p:spPr>
      </p:pic>
      <p:sp>
        <p:nvSpPr>
          <p:cNvPr id="4" name="TextBox 3">
            <a:extLst>
              <a:ext uri="{FF2B5EF4-FFF2-40B4-BE49-F238E27FC236}">
                <a16:creationId xmlns:a16="http://schemas.microsoft.com/office/drawing/2014/main" id="{5E210791-B351-964D-32AF-5CD597C08F98}"/>
              </a:ext>
            </a:extLst>
          </p:cNvPr>
          <p:cNvSpPr txBox="1"/>
          <p:nvPr/>
        </p:nvSpPr>
        <p:spPr>
          <a:xfrm>
            <a:off x="555962" y="2106781"/>
            <a:ext cx="5064532" cy="923330"/>
          </a:xfrm>
          <a:prstGeom prst="rect">
            <a:avLst/>
          </a:prstGeom>
          <a:noFill/>
        </p:spPr>
        <p:txBody>
          <a:bodyPr wrap="square" lIns="91440" tIns="45720" rIns="91440" bIns="45720" rtlCol="0" anchor="t">
            <a:spAutoFit/>
          </a:bodyPr>
          <a:lstStyle/>
          <a:p>
            <a:pPr marL="342900" indent="-342900">
              <a:buFontTx/>
              <a:buAutoNum type="arabicPeriod"/>
            </a:pPr>
            <a:r>
              <a:rPr lang="en-US">
                <a:latin typeface="Calibri"/>
                <a:cs typeface="Calibri"/>
              </a:rPr>
              <a:t>Activity </a:t>
            </a:r>
            <a:r>
              <a:rPr lang="en-US" b="1">
                <a:latin typeface="Twinkl"/>
              </a:rPr>
              <a:t>What motivates me to be healthy?</a:t>
            </a:r>
            <a:endParaRPr lang="en-US"/>
          </a:p>
          <a:p>
            <a:pPr marL="342900" indent="-342900">
              <a:buAutoNum type="arabicPeriod"/>
            </a:pPr>
            <a:r>
              <a:rPr lang="en-US">
                <a:latin typeface="Calibri"/>
                <a:cs typeface="Calibri"/>
              </a:rPr>
              <a:t>Action Plan</a:t>
            </a:r>
          </a:p>
          <a:p>
            <a:pPr marL="342900" indent="-342900">
              <a:buAutoNum type="arabicPeriod"/>
            </a:pPr>
            <a:r>
              <a:rPr lang="en-US">
                <a:latin typeface="Calibri"/>
                <a:cs typeface="Calibri"/>
              </a:rPr>
              <a:t>TSSC Newsletter</a:t>
            </a:r>
          </a:p>
        </p:txBody>
      </p:sp>
    </p:spTree>
    <p:extLst>
      <p:ext uri="{BB962C8B-B14F-4D97-AF65-F5344CB8AC3E}">
        <p14:creationId xmlns:p14="http://schemas.microsoft.com/office/powerpoint/2010/main" val="2205980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521" y="-242362"/>
            <a:ext cx="8079581" cy="1658198"/>
          </a:xfrm>
        </p:spPr>
        <p:txBody>
          <a:bodyPr vert="horz" lIns="91440" tIns="45720" rIns="91440" bIns="45720" anchor="ctr">
            <a:normAutofit/>
          </a:bodyPr>
          <a:lstStyle/>
          <a:p>
            <a:r>
              <a:rPr lang="en-US" sz="4000"/>
              <a:t>Connect with the TSSC movement!</a:t>
            </a:r>
          </a:p>
        </p:txBody>
      </p:sp>
      <p:sp>
        <p:nvSpPr>
          <p:cNvPr id="2" name="Content Placeholder 1"/>
          <p:cNvSpPr>
            <a:spLocks noGrp="1"/>
          </p:cNvSpPr>
          <p:nvPr>
            <p:ph idx="1"/>
          </p:nvPr>
        </p:nvSpPr>
        <p:spPr>
          <a:xfrm>
            <a:off x="726948" y="1101712"/>
            <a:ext cx="8065294" cy="3766185"/>
          </a:xfrm>
        </p:spPr>
        <p:txBody>
          <a:bodyPr vert="horz" lIns="91440" tIns="45720" rIns="91440" bIns="45720" anchor="t">
            <a:normAutofit/>
          </a:bodyPr>
          <a:lstStyle/>
          <a:p>
            <a:r>
              <a:rPr lang="en-US" sz="2800" b="1"/>
              <a:t>Facebook</a:t>
            </a:r>
            <a:r>
              <a:rPr lang="en-US" sz="2800"/>
              <a:t>: </a:t>
            </a:r>
            <a:r>
              <a:rPr lang="en-US" sz="2800">
                <a:ea typeface="+mn-lt"/>
                <a:cs typeface="+mn-lt"/>
                <a:hlinkClick r:id="rId2"/>
              </a:rPr>
              <a:t>https://www.facebook.com/tsscRGV</a:t>
            </a:r>
            <a:endParaRPr lang="en-US" sz="2800"/>
          </a:p>
          <a:p>
            <a:r>
              <a:rPr lang="en-US" sz="2800" b="1"/>
              <a:t>Internet</a:t>
            </a:r>
            <a:r>
              <a:rPr lang="en-US" sz="2800"/>
              <a:t>: </a:t>
            </a:r>
            <a:r>
              <a:rPr lang="en-US" sz="2800">
                <a:hlinkClick r:id="rId3"/>
              </a:rPr>
              <a:t>http://www.tssc.info/</a:t>
            </a:r>
          </a:p>
          <a:p>
            <a:r>
              <a:rPr lang="en-US" sz="2800" b="1"/>
              <a:t>email</a:t>
            </a:r>
            <a:r>
              <a:rPr lang="en-US" sz="2800"/>
              <a:t>: info@tssc.info</a:t>
            </a:r>
          </a:p>
        </p:txBody>
      </p:sp>
      <p:pic>
        <p:nvPicPr>
          <p:cNvPr id="8" name="Picture 7" descr="Tu Salud Tra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2672" y="6172200"/>
            <a:ext cx="768928" cy="457200"/>
          </a:xfrm>
          <a:prstGeom prst="rect">
            <a:avLst/>
          </a:prstGeom>
        </p:spPr>
      </p:pic>
      <p:pic>
        <p:nvPicPr>
          <p:cNvPr id="3" name="Picture 2" descr="A group of people in a gym&#10;&#10;Description automatically generated">
            <a:extLst>
              <a:ext uri="{FF2B5EF4-FFF2-40B4-BE49-F238E27FC236}">
                <a16:creationId xmlns:a16="http://schemas.microsoft.com/office/drawing/2014/main" id="{2ED99CD3-C28D-81D5-F766-AAF90635D673}"/>
              </a:ext>
            </a:extLst>
          </p:cNvPr>
          <p:cNvPicPr>
            <a:picLocks noChangeAspect="1"/>
          </p:cNvPicPr>
          <p:nvPr/>
        </p:nvPicPr>
        <p:blipFill rotWithShape="1">
          <a:blip r:embed="rId5"/>
          <a:srcRect t="-506" r="8032" b="759"/>
          <a:stretch/>
        </p:blipFill>
        <p:spPr>
          <a:xfrm>
            <a:off x="774748" y="2775223"/>
            <a:ext cx="7440392" cy="3619583"/>
          </a:xfrm>
          <a:prstGeom prst="rect">
            <a:avLst/>
          </a:prstGeom>
        </p:spPr>
      </p:pic>
    </p:spTree>
    <p:extLst>
      <p:ext uri="{BB962C8B-B14F-4D97-AF65-F5344CB8AC3E}">
        <p14:creationId xmlns:p14="http://schemas.microsoft.com/office/powerpoint/2010/main" val="1580533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 </a:t>
            </a:r>
          </a:p>
        </p:txBody>
      </p:sp>
      <p:sp>
        <p:nvSpPr>
          <p:cNvPr id="6" name="Text Placeholder 5"/>
          <p:cNvSpPr>
            <a:spLocks noGrp="1"/>
          </p:cNvSpPr>
          <p:nvPr>
            <p:ph type="body" sz="half" idx="2"/>
          </p:nvPr>
        </p:nvSpPr>
        <p:spPr/>
        <p:txBody>
          <a:bodyPr/>
          <a:lstStyle/>
          <a:p>
            <a:r>
              <a:rPr lang="en-US"/>
              <a:t> </a:t>
            </a:r>
          </a:p>
        </p:txBody>
      </p:sp>
      <p:sp>
        <p:nvSpPr>
          <p:cNvPr id="8" name="Title 3"/>
          <p:cNvSpPr txBox="1">
            <a:spLocks/>
          </p:cNvSpPr>
          <p:nvPr/>
        </p:nvSpPr>
        <p:spPr>
          <a:xfrm>
            <a:off x="159327" y="5868924"/>
            <a:ext cx="6248400" cy="1673352"/>
          </a:xfrm>
          <a:prstGeom prst="rect">
            <a:avLst/>
          </a:prstGeom>
        </p:spPr>
        <p:txBody>
          <a:bodyPr vert="horz" lIns="91440" tIns="45720" rIns="91440" bIns="45720" rtlCol="0" anchor="t">
            <a:noAutofit/>
          </a:bodyPr>
          <a:lstStyle>
            <a:lvl1pPr algn="l" defTabSz="914400" rtl="0" eaLnBrk="1" latinLnBrk="0" hangingPunct="1">
              <a:spcBef>
                <a:spcPct val="0"/>
              </a:spcBef>
              <a:buNone/>
              <a:defRPr sz="2000" kern="1200" cap="all" spc="150" baseline="0">
                <a:ln>
                  <a:noFill/>
                </a:ln>
                <a:solidFill>
                  <a:schemeClr val="bg1"/>
                </a:solidFill>
                <a:effectLst/>
                <a:latin typeface="+mj-lt"/>
                <a:ea typeface="+mj-ea"/>
                <a:cs typeface="+mj-cs"/>
              </a:defRPr>
            </a:lvl1pPr>
          </a:lstStyle>
          <a:p>
            <a:pPr algn="ctr"/>
            <a:r>
              <a:rPr lang="en-US" sz="6500" dirty="0">
                <a:solidFill>
                  <a:srgbClr val="4E5B6E"/>
                </a:solidFill>
                <a:latin typeface="Twinkl"/>
              </a:rPr>
              <a:t>THANK YOU</a:t>
            </a:r>
            <a:endParaRPr lang="en-US" sz="6500" dirty="0">
              <a:solidFill>
                <a:srgbClr val="4E5B6E"/>
              </a:solidFill>
              <a:latin typeface="Twinkl" panose="020B0604020202020204" charset="0"/>
            </a:endParaRPr>
          </a:p>
        </p:txBody>
      </p:sp>
      <p:pic>
        <p:nvPicPr>
          <p:cNvPr id="11" name="Picture 10" descr="Tu Salud Tr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9466" y="1752600"/>
            <a:ext cx="5638805" cy="3352800"/>
          </a:xfrm>
          <a:prstGeom prst="rect">
            <a:avLst/>
          </a:prstGeom>
        </p:spPr>
      </p:pic>
    </p:spTree>
    <p:extLst>
      <p:ext uri="{BB962C8B-B14F-4D97-AF65-F5344CB8AC3E}">
        <p14:creationId xmlns:p14="http://schemas.microsoft.com/office/powerpoint/2010/main" val="3253853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00392" y="-90275"/>
            <a:ext cx="9102474" cy="1325563"/>
          </a:xfrm>
        </p:spPr>
        <p:txBody>
          <a:bodyPr vert="horz" lIns="91440" tIns="45720" rIns="91440" bIns="45720" anchor="ctr">
            <a:normAutofit/>
          </a:bodyPr>
          <a:lstStyle/>
          <a:p>
            <a:r>
              <a:rPr lang="es-US" sz="4000" b="1"/>
              <a:t>TSSC </a:t>
            </a:r>
            <a:r>
              <a:rPr lang="es-US" sz="4000" b="1" err="1"/>
              <a:t>expanding</a:t>
            </a:r>
            <a:r>
              <a:rPr lang="es-US" sz="4000" b="1"/>
              <a:t>...</a:t>
            </a:r>
            <a:r>
              <a:rPr lang="es-US" sz="4000" b="1" err="1"/>
              <a:t>You</a:t>
            </a:r>
            <a:r>
              <a:rPr lang="es-US" sz="4000" b="1"/>
              <a:t> can </a:t>
            </a:r>
            <a:r>
              <a:rPr lang="es-US" sz="4000" b="1" err="1"/>
              <a:t>make</a:t>
            </a:r>
            <a:r>
              <a:rPr lang="es-US" sz="4000" b="1"/>
              <a:t> </a:t>
            </a:r>
            <a:r>
              <a:rPr lang="es-US" sz="4000" b="1" err="1"/>
              <a:t>change</a:t>
            </a:r>
            <a:r>
              <a:rPr lang="es-US" sz="4000" b="1"/>
              <a:t> </a:t>
            </a:r>
            <a:r>
              <a:rPr lang="es-US" sz="4000" b="1" err="1"/>
              <a:t>happen</a:t>
            </a:r>
            <a:r>
              <a:rPr lang="es-US" sz="4000" b="1"/>
              <a:t> in </a:t>
            </a:r>
            <a:r>
              <a:rPr lang="es-US" sz="4000" b="1" err="1"/>
              <a:t>your</a:t>
            </a:r>
            <a:r>
              <a:rPr lang="es-US" sz="4000" b="1"/>
              <a:t> </a:t>
            </a:r>
            <a:r>
              <a:rPr lang="es-US" sz="4000" b="1" err="1"/>
              <a:t>community</a:t>
            </a:r>
            <a:r>
              <a:rPr lang="es-US" sz="4000" b="1"/>
              <a:t>!</a:t>
            </a:r>
          </a:p>
        </p:txBody>
      </p:sp>
      <p:pic>
        <p:nvPicPr>
          <p:cNvPr id="12" name="Picture 2" descr="Image preview">
            <a:extLst>
              <a:ext uri="{FF2B5EF4-FFF2-40B4-BE49-F238E27FC236}">
                <a16:creationId xmlns:a16="http://schemas.microsoft.com/office/drawing/2014/main" id="{6DF8C4A6-03E3-4970-BDB6-32BCD5C2C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8" y="2336443"/>
            <a:ext cx="9144000" cy="43989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F6EDEF4-7862-4839-A161-E97E476871E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28601" y="2275898"/>
            <a:ext cx="746760" cy="746760"/>
          </a:xfrm>
          <a:prstGeom prst="rect">
            <a:avLst/>
          </a:prstGeom>
        </p:spPr>
      </p:pic>
      <p:pic>
        <p:nvPicPr>
          <p:cNvPr id="14" name="Picture 13">
            <a:extLst>
              <a:ext uri="{FF2B5EF4-FFF2-40B4-BE49-F238E27FC236}">
                <a16:creationId xmlns:a16="http://schemas.microsoft.com/office/drawing/2014/main" id="{74B1C901-1308-48CE-BF1B-B093B399DB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27121" y="2699308"/>
            <a:ext cx="746760" cy="746760"/>
          </a:xfrm>
          <a:prstGeom prst="rect">
            <a:avLst/>
          </a:prstGeom>
        </p:spPr>
      </p:pic>
      <p:pic>
        <p:nvPicPr>
          <p:cNvPr id="15" name="Picture 14">
            <a:extLst>
              <a:ext uri="{FF2B5EF4-FFF2-40B4-BE49-F238E27FC236}">
                <a16:creationId xmlns:a16="http://schemas.microsoft.com/office/drawing/2014/main" id="{138D5818-EA3C-4E7F-A0E2-6FB95043C6A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82342" y="3088539"/>
            <a:ext cx="746760" cy="746760"/>
          </a:xfrm>
          <a:prstGeom prst="rect">
            <a:avLst/>
          </a:prstGeom>
        </p:spPr>
      </p:pic>
      <p:pic>
        <p:nvPicPr>
          <p:cNvPr id="16" name="Picture 15">
            <a:extLst>
              <a:ext uri="{FF2B5EF4-FFF2-40B4-BE49-F238E27FC236}">
                <a16:creationId xmlns:a16="http://schemas.microsoft.com/office/drawing/2014/main" id="{507E5878-059C-4BC8-9135-7E4207465F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37361" y="3446068"/>
            <a:ext cx="746760" cy="746760"/>
          </a:xfrm>
          <a:prstGeom prst="rect">
            <a:avLst/>
          </a:prstGeom>
        </p:spPr>
      </p:pic>
      <p:pic>
        <p:nvPicPr>
          <p:cNvPr id="17" name="Picture 16">
            <a:extLst>
              <a:ext uri="{FF2B5EF4-FFF2-40B4-BE49-F238E27FC236}">
                <a16:creationId xmlns:a16="http://schemas.microsoft.com/office/drawing/2014/main" id="{5AC1CBF9-F0C6-41D2-9FCE-91CAC1D80E8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827021" y="3610219"/>
            <a:ext cx="746760" cy="746760"/>
          </a:xfrm>
          <a:prstGeom prst="rect">
            <a:avLst/>
          </a:prstGeom>
        </p:spPr>
      </p:pic>
      <p:pic>
        <p:nvPicPr>
          <p:cNvPr id="18" name="Picture 17">
            <a:extLst>
              <a:ext uri="{FF2B5EF4-FFF2-40B4-BE49-F238E27FC236}">
                <a16:creationId xmlns:a16="http://schemas.microsoft.com/office/drawing/2014/main" id="{344F69BB-4FCF-44D4-B6E4-70DF2ED2D81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50531" y="4447598"/>
            <a:ext cx="746760" cy="746760"/>
          </a:xfrm>
          <a:prstGeom prst="rect">
            <a:avLst/>
          </a:prstGeom>
        </p:spPr>
      </p:pic>
      <p:pic>
        <p:nvPicPr>
          <p:cNvPr id="19" name="Picture 18">
            <a:extLst>
              <a:ext uri="{FF2B5EF4-FFF2-40B4-BE49-F238E27FC236}">
                <a16:creationId xmlns:a16="http://schemas.microsoft.com/office/drawing/2014/main" id="{7ED86BBE-2F29-45E5-958F-BE6F851419F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427221" y="3883718"/>
            <a:ext cx="746760" cy="746760"/>
          </a:xfrm>
          <a:prstGeom prst="rect">
            <a:avLst/>
          </a:prstGeom>
        </p:spPr>
      </p:pic>
      <p:pic>
        <p:nvPicPr>
          <p:cNvPr id="20" name="Picture 19">
            <a:extLst>
              <a:ext uri="{FF2B5EF4-FFF2-40B4-BE49-F238E27FC236}">
                <a16:creationId xmlns:a16="http://schemas.microsoft.com/office/drawing/2014/main" id="{94CFD0DC-5705-4471-821E-8C404DFA004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60721" y="4445765"/>
            <a:ext cx="746760" cy="746760"/>
          </a:xfrm>
          <a:prstGeom prst="rect">
            <a:avLst/>
          </a:prstGeom>
        </p:spPr>
      </p:pic>
      <p:pic>
        <p:nvPicPr>
          <p:cNvPr id="21" name="Picture 20">
            <a:extLst>
              <a:ext uri="{FF2B5EF4-FFF2-40B4-BE49-F238E27FC236}">
                <a16:creationId xmlns:a16="http://schemas.microsoft.com/office/drawing/2014/main" id="{A8E1C998-DC77-48EF-9E50-A4DE9E13FA0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947163" y="3305240"/>
            <a:ext cx="746760" cy="746760"/>
          </a:xfrm>
          <a:prstGeom prst="rect">
            <a:avLst/>
          </a:prstGeom>
        </p:spPr>
      </p:pic>
      <p:pic>
        <p:nvPicPr>
          <p:cNvPr id="22" name="Picture 21">
            <a:extLst>
              <a:ext uri="{FF2B5EF4-FFF2-40B4-BE49-F238E27FC236}">
                <a16:creationId xmlns:a16="http://schemas.microsoft.com/office/drawing/2014/main" id="{EDAAF498-A75C-44DD-844A-C7533B83645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38801" y="6192578"/>
            <a:ext cx="746760" cy="746760"/>
          </a:xfrm>
          <a:prstGeom prst="rect">
            <a:avLst/>
          </a:prstGeom>
        </p:spPr>
      </p:pic>
      <p:sp>
        <p:nvSpPr>
          <p:cNvPr id="3" name="TextBox 2">
            <a:extLst>
              <a:ext uri="{FF2B5EF4-FFF2-40B4-BE49-F238E27FC236}">
                <a16:creationId xmlns:a16="http://schemas.microsoft.com/office/drawing/2014/main" id="{4E84AA6D-2BE8-439F-B6A2-1D962E3B9B9A}"/>
              </a:ext>
            </a:extLst>
          </p:cNvPr>
          <p:cNvSpPr txBox="1"/>
          <p:nvPr/>
        </p:nvSpPr>
        <p:spPr>
          <a:xfrm>
            <a:off x="6784270" y="1655765"/>
            <a:ext cx="1442260" cy="584775"/>
          </a:xfrm>
          <a:prstGeom prst="rect">
            <a:avLst/>
          </a:prstGeom>
          <a:solidFill>
            <a:schemeClr val="tx2">
              <a:lumMod val="20000"/>
              <a:lumOff val="80000"/>
            </a:schemeClr>
          </a:solidFill>
        </p:spPr>
        <p:txBody>
          <a:bodyPr wrap="square" rtlCol="0">
            <a:spAutoFit/>
          </a:bodyPr>
          <a:lstStyle/>
          <a:p>
            <a:r>
              <a:rPr lang="en-US" sz="1600" b="1"/>
              <a:t>Willacy County</a:t>
            </a:r>
            <a:endParaRPr lang="es-MX" sz="1600" b="1"/>
          </a:p>
        </p:txBody>
      </p:sp>
      <p:sp>
        <p:nvSpPr>
          <p:cNvPr id="23" name="TextBox 22">
            <a:extLst>
              <a:ext uri="{FF2B5EF4-FFF2-40B4-BE49-F238E27FC236}">
                <a16:creationId xmlns:a16="http://schemas.microsoft.com/office/drawing/2014/main" id="{A4724707-74B0-40B9-A771-F64703FCEAA1}"/>
              </a:ext>
            </a:extLst>
          </p:cNvPr>
          <p:cNvSpPr txBox="1"/>
          <p:nvPr/>
        </p:nvSpPr>
        <p:spPr>
          <a:xfrm>
            <a:off x="4110770" y="1626106"/>
            <a:ext cx="1525386" cy="584775"/>
          </a:xfrm>
          <a:prstGeom prst="rect">
            <a:avLst/>
          </a:prstGeom>
          <a:solidFill>
            <a:schemeClr val="tx2">
              <a:lumMod val="20000"/>
              <a:lumOff val="80000"/>
            </a:schemeClr>
          </a:solidFill>
        </p:spPr>
        <p:txBody>
          <a:bodyPr wrap="square" rtlCol="0">
            <a:spAutoFit/>
          </a:bodyPr>
          <a:lstStyle/>
          <a:p>
            <a:r>
              <a:rPr lang="en-US" sz="1600" b="1"/>
              <a:t>Duval County</a:t>
            </a:r>
            <a:endParaRPr lang="es-MX" sz="1600" b="1"/>
          </a:p>
        </p:txBody>
      </p:sp>
      <p:sp>
        <p:nvSpPr>
          <p:cNvPr id="2" name="TextBox 1">
            <a:extLst>
              <a:ext uri="{FF2B5EF4-FFF2-40B4-BE49-F238E27FC236}">
                <a16:creationId xmlns:a16="http://schemas.microsoft.com/office/drawing/2014/main" id="{79848A73-1F79-92FE-A525-597EC16B62D5}"/>
              </a:ext>
            </a:extLst>
          </p:cNvPr>
          <p:cNvSpPr txBox="1"/>
          <p:nvPr/>
        </p:nvSpPr>
        <p:spPr>
          <a:xfrm>
            <a:off x="1479713" y="1654860"/>
            <a:ext cx="1525386" cy="584775"/>
          </a:xfrm>
          <a:prstGeom prst="rect">
            <a:avLst/>
          </a:prstGeom>
          <a:solidFill>
            <a:schemeClr val="tx2">
              <a:lumMod val="20000"/>
              <a:lumOff val="80000"/>
            </a:schemeClr>
          </a:solidFill>
        </p:spPr>
        <p:txBody>
          <a:bodyPr wrap="square" lIns="91440" tIns="45720" rIns="91440" bIns="45720" rtlCol="0" anchor="t">
            <a:spAutoFit/>
          </a:bodyPr>
          <a:lstStyle/>
          <a:p>
            <a:r>
              <a:rPr lang="en-US" sz="1600" b="1"/>
              <a:t>Brooks County</a:t>
            </a:r>
            <a:endParaRPr lang="es-MX" sz="1600" b="1"/>
          </a:p>
        </p:txBody>
      </p:sp>
      <p:pic>
        <p:nvPicPr>
          <p:cNvPr id="5" name="Picture 4" descr="A green apple with a leaf on top&#10;&#10;Description automatically generated">
            <a:extLst>
              <a:ext uri="{FF2B5EF4-FFF2-40B4-BE49-F238E27FC236}">
                <a16:creationId xmlns:a16="http://schemas.microsoft.com/office/drawing/2014/main" id="{41AF00CA-B0D5-3B1A-268F-23A66D05676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08915" y="1647877"/>
            <a:ext cx="602751" cy="616985"/>
          </a:xfrm>
          <a:prstGeom prst="rect">
            <a:avLst/>
          </a:prstGeom>
        </p:spPr>
      </p:pic>
      <p:pic>
        <p:nvPicPr>
          <p:cNvPr id="9" name="Picture 8" descr="A green apple with a leaf on top&#10;&#10;Description automatically generated">
            <a:extLst>
              <a:ext uri="{FF2B5EF4-FFF2-40B4-BE49-F238E27FC236}">
                <a16:creationId xmlns:a16="http://schemas.microsoft.com/office/drawing/2014/main" id="{639CC36C-4635-9715-5FAF-5617C6A52DF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397319" y="1622191"/>
            <a:ext cx="602751" cy="616985"/>
          </a:xfrm>
          <a:prstGeom prst="rect">
            <a:avLst/>
          </a:prstGeom>
        </p:spPr>
      </p:pic>
      <p:pic>
        <p:nvPicPr>
          <p:cNvPr id="10" name="Picture 9" descr="A green apple with a leaf on top&#10;&#10;Description automatically generated">
            <a:extLst>
              <a:ext uri="{FF2B5EF4-FFF2-40B4-BE49-F238E27FC236}">
                <a16:creationId xmlns:a16="http://schemas.microsoft.com/office/drawing/2014/main" id="{21F63950-8682-5DC5-FF48-D26CDCD097F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085723" y="1656438"/>
            <a:ext cx="602751" cy="616985"/>
          </a:xfrm>
          <a:prstGeom prst="rect">
            <a:avLst/>
          </a:prstGeom>
        </p:spPr>
      </p:pic>
      <p:pic>
        <p:nvPicPr>
          <p:cNvPr id="24" name="Picture 23" descr="Tu Salud Tras.png">
            <a:extLst>
              <a:ext uri="{FF2B5EF4-FFF2-40B4-BE49-F238E27FC236}">
                <a16:creationId xmlns:a16="http://schemas.microsoft.com/office/drawing/2014/main" id="{CA5A8452-F3DF-46A5-842E-B98495C6D9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694" y="6338779"/>
            <a:ext cx="768928" cy="457200"/>
          </a:xfrm>
          <a:prstGeom prst="rect">
            <a:avLst/>
          </a:prstGeom>
        </p:spPr>
      </p:pic>
    </p:spTree>
    <p:extLst>
      <p:ext uri="{BB962C8B-B14F-4D97-AF65-F5344CB8AC3E}">
        <p14:creationId xmlns:p14="http://schemas.microsoft.com/office/powerpoint/2010/main" val="170067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2E94-D2B8-3F31-6545-34014B93E559}"/>
              </a:ext>
            </a:extLst>
          </p:cNvPr>
          <p:cNvSpPr>
            <a:spLocks noGrp="1"/>
          </p:cNvSpPr>
          <p:nvPr>
            <p:ph type="title"/>
          </p:nvPr>
        </p:nvSpPr>
        <p:spPr/>
        <p:txBody>
          <a:bodyPr vert="horz" lIns="91440" tIns="45720" rIns="91440" bIns="45720" anchor="ctr">
            <a:normAutofit/>
          </a:bodyPr>
          <a:lstStyle/>
          <a:p>
            <a:r>
              <a:rPr lang="en-US"/>
              <a:t>Did you know?</a:t>
            </a:r>
          </a:p>
        </p:txBody>
      </p:sp>
      <p:sp>
        <p:nvSpPr>
          <p:cNvPr id="3" name="Content Placeholder 2">
            <a:extLst>
              <a:ext uri="{FF2B5EF4-FFF2-40B4-BE49-F238E27FC236}">
                <a16:creationId xmlns:a16="http://schemas.microsoft.com/office/drawing/2014/main" id="{70DA32B5-4B7E-C6B1-240D-3313CBBE20E4}"/>
              </a:ext>
            </a:extLst>
          </p:cNvPr>
          <p:cNvSpPr>
            <a:spLocks noGrp="1"/>
          </p:cNvSpPr>
          <p:nvPr>
            <p:ph idx="1"/>
          </p:nvPr>
        </p:nvSpPr>
        <p:spPr>
          <a:xfrm>
            <a:off x="612648" y="2079661"/>
            <a:ext cx="8153400" cy="4495800"/>
          </a:xfrm>
        </p:spPr>
        <p:txBody>
          <a:bodyPr vert="horz" lIns="91440" tIns="45720" rIns="91440" bIns="45720" anchor="t">
            <a:normAutofit/>
          </a:bodyPr>
          <a:lstStyle/>
          <a:p>
            <a:r>
              <a:rPr lang="en-US" sz="3200" dirty="0"/>
              <a:t>Hispanics in </a:t>
            </a:r>
            <a:r>
              <a:rPr lang="en-US" sz="3200" dirty="0">
                <a:latin typeface="Calibri"/>
                <a:cs typeface="Calibri"/>
              </a:rPr>
              <a:t>Cameron, Duval, Hidalgo, Willacy and Brooks counties </a:t>
            </a:r>
            <a:r>
              <a:rPr lang="en-US" sz="3200" dirty="0"/>
              <a:t>experience a higher rate of cancer incidence and mortality when compared to the entire Hispanic population of Texas.</a:t>
            </a:r>
          </a:p>
          <a:p>
            <a:endParaRPr lang="en-US"/>
          </a:p>
          <a:p>
            <a:pPr marL="365760" lvl="1" indent="0">
              <a:buNone/>
            </a:pPr>
            <a:endParaRPr lang="en-US"/>
          </a:p>
          <a:p>
            <a:pPr marL="0" indent="0">
              <a:buNone/>
            </a:pPr>
            <a:endParaRPr lang="en-US"/>
          </a:p>
        </p:txBody>
      </p:sp>
      <p:pic>
        <p:nvPicPr>
          <p:cNvPr id="4" name="Picture 3" descr="Tu Salud Tras.png">
            <a:extLst>
              <a:ext uri="{FF2B5EF4-FFF2-40B4-BE49-F238E27FC236}">
                <a16:creationId xmlns:a16="http://schemas.microsoft.com/office/drawing/2014/main" id="{F00FD394-0833-460C-9A9F-7631B02D8F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5072" y="6346861"/>
            <a:ext cx="768928" cy="457200"/>
          </a:xfrm>
          <a:prstGeom prst="rect">
            <a:avLst/>
          </a:prstGeom>
        </p:spPr>
      </p:pic>
    </p:spTree>
    <p:extLst>
      <p:ext uri="{BB962C8B-B14F-4D97-AF65-F5344CB8AC3E}">
        <p14:creationId xmlns:p14="http://schemas.microsoft.com/office/powerpoint/2010/main" val="526170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6EEDE69A-B329-491A-9594-4F59B515940D}"/>
              </a:ext>
            </a:extLst>
          </p:cNvPr>
          <p:cNvSpPr/>
          <p:nvPr/>
        </p:nvSpPr>
        <p:spPr>
          <a:xfrm>
            <a:off x="48490" y="3304309"/>
            <a:ext cx="1688777" cy="3353012"/>
          </a:xfrm>
          <a:custGeom>
            <a:avLst/>
            <a:gdLst>
              <a:gd name="connsiteX0" fmla="*/ 0 w 1370078"/>
              <a:gd name="connsiteY0" fmla="*/ 137008 h 3595088"/>
              <a:gd name="connsiteX1" fmla="*/ 137008 w 1370078"/>
              <a:gd name="connsiteY1" fmla="*/ 0 h 3595088"/>
              <a:gd name="connsiteX2" fmla="*/ 1233070 w 1370078"/>
              <a:gd name="connsiteY2" fmla="*/ 0 h 3595088"/>
              <a:gd name="connsiteX3" fmla="*/ 1370078 w 1370078"/>
              <a:gd name="connsiteY3" fmla="*/ 137008 h 3595088"/>
              <a:gd name="connsiteX4" fmla="*/ 1370078 w 1370078"/>
              <a:gd name="connsiteY4" fmla="*/ 3458080 h 3595088"/>
              <a:gd name="connsiteX5" fmla="*/ 1233070 w 1370078"/>
              <a:gd name="connsiteY5" fmla="*/ 3595088 h 3595088"/>
              <a:gd name="connsiteX6" fmla="*/ 137008 w 1370078"/>
              <a:gd name="connsiteY6" fmla="*/ 3595088 h 3595088"/>
              <a:gd name="connsiteX7" fmla="*/ 0 w 1370078"/>
              <a:gd name="connsiteY7" fmla="*/ 3458080 h 3595088"/>
              <a:gd name="connsiteX8" fmla="*/ 0 w 1370078"/>
              <a:gd name="connsiteY8" fmla="*/ 137008 h 359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078" h="3595088">
                <a:moveTo>
                  <a:pt x="0" y="137008"/>
                </a:moveTo>
                <a:cubicBezTo>
                  <a:pt x="0" y="61341"/>
                  <a:pt x="61341" y="0"/>
                  <a:pt x="137008" y="0"/>
                </a:cubicBezTo>
                <a:lnTo>
                  <a:pt x="1233070" y="0"/>
                </a:lnTo>
                <a:cubicBezTo>
                  <a:pt x="1308737" y="0"/>
                  <a:pt x="1370078" y="61341"/>
                  <a:pt x="1370078" y="137008"/>
                </a:cubicBezTo>
                <a:lnTo>
                  <a:pt x="1370078" y="3458080"/>
                </a:lnTo>
                <a:cubicBezTo>
                  <a:pt x="1370078" y="3533747"/>
                  <a:pt x="1308737" y="3595088"/>
                  <a:pt x="1233070" y="3595088"/>
                </a:cubicBezTo>
                <a:lnTo>
                  <a:pt x="137008" y="3595088"/>
                </a:lnTo>
                <a:cubicBezTo>
                  <a:pt x="61341" y="3595088"/>
                  <a:pt x="0" y="3533747"/>
                  <a:pt x="0" y="3458080"/>
                </a:cubicBezTo>
                <a:lnTo>
                  <a:pt x="0" y="137008"/>
                </a:lnTo>
                <a:close/>
              </a:path>
            </a:pathLst>
          </a:custGeom>
          <a:solidFill>
            <a:srgbClr val="B4E87D"/>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28016" tIns="1566051" rIns="128016" bIns="847034" numCol="1" spcCol="1270" anchor="ctr" anchorCtr="0">
            <a:noAutofit/>
          </a:bodyPr>
          <a:lstStyle/>
          <a:p>
            <a:pPr marL="0" lvl="0" indent="0" algn="ctr" defTabSz="800100">
              <a:lnSpc>
                <a:spcPct val="90000"/>
              </a:lnSpc>
              <a:spcBef>
                <a:spcPct val="0"/>
              </a:spcBef>
              <a:spcAft>
                <a:spcPct val="35000"/>
              </a:spcAft>
              <a:buNone/>
            </a:pPr>
            <a:r>
              <a:rPr lang="en-US" b="1">
                <a:latin typeface="Calibri"/>
                <a:cs typeface="Calibri"/>
              </a:rPr>
              <a:t>Introduction</a:t>
            </a:r>
            <a:endParaRPr lang="es-MX" b="1" kern="1200">
              <a:latin typeface="Calibri"/>
              <a:cs typeface="Calibri"/>
            </a:endParaRPr>
          </a:p>
        </p:txBody>
      </p:sp>
      <p:sp>
        <p:nvSpPr>
          <p:cNvPr id="21" name="Oval 20">
            <a:extLst>
              <a:ext uri="{FF2B5EF4-FFF2-40B4-BE49-F238E27FC236}">
                <a16:creationId xmlns:a16="http://schemas.microsoft.com/office/drawing/2014/main" id="{F0E1FE65-0004-4F88-BDBC-C9C6FE9D24F5}"/>
              </a:ext>
            </a:extLst>
          </p:cNvPr>
          <p:cNvSpPr/>
          <p:nvPr/>
        </p:nvSpPr>
        <p:spPr>
          <a:xfrm>
            <a:off x="85354" y="3434663"/>
            <a:ext cx="1599733" cy="1540597"/>
          </a:xfrm>
          <a:prstGeom prst="ellipse">
            <a:avLst/>
          </a:prstGeom>
          <a:solidFill>
            <a:schemeClr val="bg1"/>
          </a:solid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txBody>
          <a:bodyPr/>
          <a:lstStyle/>
          <a:p>
            <a:endParaRPr lang="es-MX"/>
          </a:p>
        </p:txBody>
      </p:sp>
      <p:sp>
        <p:nvSpPr>
          <p:cNvPr id="22" name="Freeform: Shape 21">
            <a:extLst>
              <a:ext uri="{FF2B5EF4-FFF2-40B4-BE49-F238E27FC236}">
                <a16:creationId xmlns:a16="http://schemas.microsoft.com/office/drawing/2014/main" id="{BE790FF5-C71B-4968-AC3F-C7977047BC92}"/>
              </a:ext>
            </a:extLst>
          </p:cNvPr>
          <p:cNvSpPr/>
          <p:nvPr/>
        </p:nvSpPr>
        <p:spPr>
          <a:xfrm>
            <a:off x="1948085" y="3304309"/>
            <a:ext cx="1640242" cy="3353012"/>
          </a:xfrm>
          <a:custGeom>
            <a:avLst/>
            <a:gdLst>
              <a:gd name="connsiteX0" fmla="*/ 0 w 1370078"/>
              <a:gd name="connsiteY0" fmla="*/ 137008 h 3595088"/>
              <a:gd name="connsiteX1" fmla="*/ 137008 w 1370078"/>
              <a:gd name="connsiteY1" fmla="*/ 0 h 3595088"/>
              <a:gd name="connsiteX2" fmla="*/ 1233070 w 1370078"/>
              <a:gd name="connsiteY2" fmla="*/ 0 h 3595088"/>
              <a:gd name="connsiteX3" fmla="*/ 1370078 w 1370078"/>
              <a:gd name="connsiteY3" fmla="*/ 137008 h 3595088"/>
              <a:gd name="connsiteX4" fmla="*/ 1370078 w 1370078"/>
              <a:gd name="connsiteY4" fmla="*/ 3458080 h 3595088"/>
              <a:gd name="connsiteX5" fmla="*/ 1233070 w 1370078"/>
              <a:gd name="connsiteY5" fmla="*/ 3595088 h 3595088"/>
              <a:gd name="connsiteX6" fmla="*/ 137008 w 1370078"/>
              <a:gd name="connsiteY6" fmla="*/ 3595088 h 3595088"/>
              <a:gd name="connsiteX7" fmla="*/ 0 w 1370078"/>
              <a:gd name="connsiteY7" fmla="*/ 3458080 h 3595088"/>
              <a:gd name="connsiteX8" fmla="*/ 0 w 1370078"/>
              <a:gd name="connsiteY8" fmla="*/ 137008 h 359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078" h="3595088">
                <a:moveTo>
                  <a:pt x="0" y="137008"/>
                </a:moveTo>
                <a:cubicBezTo>
                  <a:pt x="0" y="61341"/>
                  <a:pt x="61341" y="0"/>
                  <a:pt x="137008" y="0"/>
                </a:cubicBezTo>
                <a:lnTo>
                  <a:pt x="1233070" y="0"/>
                </a:lnTo>
                <a:cubicBezTo>
                  <a:pt x="1308737" y="0"/>
                  <a:pt x="1370078" y="61341"/>
                  <a:pt x="1370078" y="137008"/>
                </a:cubicBezTo>
                <a:lnTo>
                  <a:pt x="1370078" y="3458080"/>
                </a:lnTo>
                <a:cubicBezTo>
                  <a:pt x="1370078" y="3533747"/>
                  <a:pt x="1308737" y="3595088"/>
                  <a:pt x="1233070" y="3595088"/>
                </a:cubicBezTo>
                <a:lnTo>
                  <a:pt x="137008" y="3595088"/>
                </a:lnTo>
                <a:cubicBezTo>
                  <a:pt x="61341" y="3595088"/>
                  <a:pt x="0" y="3533747"/>
                  <a:pt x="0" y="3458080"/>
                </a:cubicBezTo>
                <a:lnTo>
                  <a:pt x="0" y="137008"/>
                </a:lnTo>
                <a:close/>
              </a:path>
            </a:pathLst>
          </a:custGeom>
          <a:solidFill>
            <a:srgbClr val="F7C839"/>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960178"/>
              <a:satOff val="-8155"/>
              <a:lumOff val="1922"/>
              <a:alphaOff val="0"/>
            </a:schemeClr>
          </a:fillRef>
          <a:effectRef idx="1">
            <a:schemeClr val="accent4">
              <a:hueOff val="1960178"/>
              <a:satOff val="-8155"/>
              <a:lumOff val="1922"/>
              <a:alphaOff val="0"/>
            </a:schemeClr>
          </a:effectRef>
          <a:fontRef idx="minor">
            <a:schemeClr val="dk1"/>
          </a:fontRef>
        </p:style>
        <p:txBody>
          <a:bodyPr spcFirstLastPara="0" vert="horz" wrap="square" lIns="135128" tIns="1573163" rIns="135128" bIns="854146" numCol="1" spcCol="1270" anchor="ctr" anchorCtr="0">
            <a:noAutofit/>
          </a:bodyPr>
          <a:lstStyle/>
          <a:p>
            <a:pPr algn="ctr" defTabSz="844550">
              <a:lnSpc>
                <a:spcPct val="90000"/>
              </a:lnSpc>
              <a:spcBef>
                <a:spcPct val="0"/>
              </a:spcBef>
              <a:spcAft>
                <a:spcPct val="35000"/>
              </a:spcAft>
            </a:pPr>
            <a:endParaRPr lang="en-US" b="1">
              <a:solidFill>
                <a:srgbClr val="000000"/>
              </a:solidFill>
              <a:latin typeface="Calibri"/>
              <a:ea typeface="+mn-lt"/>
              <a:cs typeface="+mn-lt"/>
            </a:endParaRPr>
          </a:p>
          <a:p>
            <a:pPr algn="ctr" defTabSz="844550">
              <a:lnSpc>
                <a:spcPct val="90000"/>
              </a:lnSpc>
              <a:spcBef>
                <a:spcPct val="0"/>
              </a:spcBef>
              <a:spcAft>
                <a:spcPct val="35000"/>
              </a:spcAft>
            </a:pPr>
            <a:r>
              <a:rPr lang="en-US" b="1">
                <a:solidFill>
                  <a:srgbClr val="000000"/>
                </a:solidFill>
                <a:latin typeface="Calibri"/>
                <a:ea typeface="+mn-lt"/>
                <a:cs typeface="+mn-lt"/>
              </a:rPr>
              <a:t>Fruits and </a:t>
            </a:r>
            <a:endParaRPr lang="en-US">
              <a:solidFill>
                <a:srgbClr val="000000"/>
              </a:solidFill>
              <a:latin typeface="Calibri"/>
              <a:ea typeface="+mn-lt"/>
              <a:cs typeface="+mn-lt"/>
            </a:endParaRPr>
          </a:p>
          <a:p>
            <a:pPr algn="ctr" defTabSz="844550">
              <a:lnSpc>
                <a:spcPct val="90000"/>
              </a:lnSpc>
              <a:spcBef>
                <a:spcPct val="0"/>
              </a:spcBef>
              <a:spcAft>
                <a:spcPct val="35000"/>
              </a:spcAft>
            </a:pPr>
            <a:r>
              <a:rPr lang="en-US" b="1">
                <a:solidFill>
                  <a:srgbClr val="000000"/>
                </a:solidFill>
                <a:latin typeface="Calibri"/>
                <a:ea typeface="+mn-lt"/>
                <a:cs typeface="+mn-lt"/>
              </a:rPr>
              <a:t>Vegetables</a:t>
            </a:r>
            <a:endParaRPr lang="en-US">
              <a:latin typeface="Calibri"/>
              <a:ea typeface="+mn-lt"/>
              <a:cs typeface="+mn-lt"/>
            </a:endParaRPr>
          </a:p>
          <a:p>
            <a:pPr algn="ctr" defTabSz="844550">
              <a:lnSpc>
                <a:spcPct val="90000"/>
              </a:lnSpc>
              <a:spcBef>
                <a:spcPct val="0"/>
              </a:spcBef>
              <a:spcAft>
                <a:spcPct val="35000"/>
              </a:spcAft>
            </a:pPr>
            <a:endParaRPr lang="en-US" b="1">
              <a:latin typeface="Twinkl"/>
            </a:endParaRPr>
          </a:p>
        </p:txBody>
      </p:sp>
      <p:sp>
        <p:nvSpPr>
          <p:cNvPr id="24" name="Freeform: Shape 23">
            <a:extLst>
              <a:ext uri="{FF2B5EF4-FFF2-40B4-BE49-F238E27FC236}">
                <a16:creationId xmlns:a16="http://schemas.microsoft.com/office/drawing/2014/main" id="{1E02693D-87DC-4286-9B2C-B8B75629D05A}"/>
              </a:ext>
            </a:extLst>
          </p:cNvPr>
          <p:cNvSpPr/>
          <p:nvPr/>
        </p:nvSpPr>
        <p:spPr>
          <a:xfrm>
            <a:off x="3814985" y="3304309"/>
            <a:ext cx="1640242" cy="3353012"/>
          </a:xfrm>
          <a:custGeom>
            <a:avLst/>
            <a:gdLst>
              <a:gd name="connsiteX0" fmla="*/ 0 w 1370078"/>
              <a:gd name="connsiteY0" fmla="*/ 137008 h 3595088"/>
              <a:gd name="connsiteX1" fmla="*/ 137008 w 1370078"/>
              <a:gd name="connsiteY1" fmla="*/ 0 h 3595088"/>
              <a:gd name="connsiteX2" fmla="*/ 1233070 w 1370078"/>
              <a:gd name="connsiteY2" fmla="*/ 0 h 3595088"/>
              <a:gd name="connsiteX3" fmla="*/ 1370078 w 1370078"/>
              <a:gd name="connsiteY3" fmla="*/ 137008 h 3595088"/>
              <a:gd name="connsiteX4" fmla="*/ 1370078 w 1370078"/>
              <a:gd name="connsiteY4" fmla="*/ 3458080 h 3595088"/>
              <a:gd name="connsiteX5" fmla="*/ 1233070 w 1370078"/>
              <a:gd name="connsiteY5" fmla="*/ 3595088 h 3595088"/>
              <a:gd name="connsiteX6" fmla="*/ 137008 w 1370078"/>
              <a:gd name="connsiteY6" fmla="*/ 3595088 h 3595088"/>
              <a:gd name="connsiteX7" fmla="*/ 0 w 1370078"/>
              <a:gd name="connsiteY7" fmla="*/ 3458080 h 3595088"/>
              <a:gd name="connsiteX8" fmla="*/ 0 w 1370078"/>
              <a:gd name="connsiteY8" fmla="*/ 137008 h 359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078" h="3595088">
                <a:moveTo>
                  <a:pt x="0" y="137008"/>
                </a:moveTo>
                <a:cubicBezTo>
                  <a:pt x="0" y="61341"/>
                  <a:pt x="61341" y="0"/>
                  <a:pt x="137008" y="0"/>
                </a:cubicBezTo>
                <a:lnTo>
                  <a:pt x="1233070" y="0"/>
                </a:lnTo>
                <a:cubicBezTo>
                  <a:pt x="1308737" y="0"/>
                  <a:pt x="1370078" y="61341"/>
                  <a:pt x="1370078" y="137008"/>
                </a:cubicBezTo>
                <a:lnTo>
                  <a:pt x="1370078" y="3458080"/>
                </a:lnTo>
                <a:cubicBezTo>
                  <a:pt x="1370078" y="3533747"/>
                  <a:pt x="1308737" y="3595088"/>
                  <a:pt x="1233070" y="3595088"/>
                </a:cubicBezTo>
                <a:lnTo>
                  <a:pt x="137008" y="3595088"/>
                </a:lnTo>
                <a:cubicBezTo>
                  <a:pt x="61341" y="3595088"/>
                  <a:pt x="0" y="3533747"/>
                  <a:pt x="0" y="3458080"/>
                </a:cubicBezTo>
                <a:lnTo>
                  <a:pt x="0" y="137008"/>
                </a:lnTo>
                <a:close/>
              </a:path>
            </a:pathLst>
          </a:custGeom>
          <a:solidFill>
            <a:srgbClr val="69D7FF"/>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3920356"/>
              <a:satOff val="-16311"/>
              <a:lumOff val="3843"/>
              <a:alphaOff val="0"/>
            </a:schemeClr>
          </a:fillRef>
          <a:effectRef idx="1">
            <a:schemeClr val="accent4">
              <a:hueOff val="3920356"/>
              <a:satOff val="-16311"/>
              <a:lumOff val="3843"/>
              <a:alphaOff val="0"/>
            </a:schemeClr>
          </a:effectRef>
          <a:fontRef idx="minor">
            <a:schemeClr val="dk1"/>
          </a:fontRef>
        </p:style>
        <p:txBody>
          <a:bodyPr spcFirstLastPara="0" vert="horz" wrap="square" lIns="135128" tIns="1573163" rIns="135128" bIns="854146" numCol="1" spcCol="1270" anchor="ctr" anchorCtr="0">
            <a:noAutofit/>
          </a:bodyPr>
          <a:lstStyle/>
          <a:p>
            <a:pPr algn="ctr" defTabSz="844550">
              <a:lnSpc>
                <a:spcPct val="90000"/>
              </a:lnSpc>
              <a:spcBef>
                <a:spcPct val="0"/>
              </a:spcBef>
              <a:spcAft>
                <a:spcPct val="35000"/>
              </a:spcAft>
            </a:pPr>
            <a:r>
              <a:rPr lang="en-US" b="1">
                <a:latin typeface="Twinkl"/>
              </a:rPr>
              <a:t>Physical Activity</a:t>
            </a:r>
            <a:endParaRPr lang="es-MX" sz="1900" kern="1200">
              <a:latin typeface="Twinkl" panose="020B0604020202020204"/>
            </a:endParaRPr>
          </a:p>
        </p:txBody>
      </p:sp>
      <p:sp>
        <p:nvSpPr>
          <p:cNvPr id="26" name="Freeform: Shape 25">
            <a:extLst>
              <a:ext uri="{FF2B5EF4-FFF2-40B4-BE49-F238E27FC236}">
                <a16:creationId xmlns:a16="http://schemas.microsoft.com/office/drawing/2014/main" id="{49677556-E3E4-4E7F-AF81-4F626AE14967}"/>
              </a:ext>
            </a:extLst>
          </p:cNvPr>
          <p:cNvSpPr/>
          <p:nvPr/>
        </p:nvSpPr>
        <p:spPr>
          <a:xfrm>
            <a:off x="5602654" y="3304309"/>
            <a:ext cx="1640242" cy="3353012"/>
          </a:xfrm>
          <a:custGeom>
            <a:avLst/>
            <a:gdLst>
              <a:gd name="connsiteX0" fmla="*/ 0 w 1270610"/>
              <a:gd name="connsiteY0" fmla="*/ 127061 h 3595088"/>
              <a:gd name="connsiteX1" fmla="*/ 127061 w 1270610"/>
              <a:gd name="connsiteY1" fmla="*/ 0 h 3595088"/>
              <a:gd name="connsiteX2" fmla="*/ 1143549 w 1270610"/>
              <a:gd name="connsiteY2" fmla="*/ 0 h 3595088"/>
              <a:gd name="connsiteX3" fmla="*/ 1270610 w 1270610"/>
              <a:gd name="connsiteY3" fmla="*/ 127061 h 3595088"/>
              <a:gd name="connsiteX4" fmla="*/ 1270610 w 1270610"/>
              <a:gd name="connsiteY4" fmla="*/ 3468027 h 3595088"/>
              <a:gd name="connsiteX5" fmla="*/ 1143549 w 1270610"/>
              <a:gd name="connsiteY5" fmla="*/ 3595088 h 3595088"/>
              <a:gd name="connsiteX6" fmla="*/ 127061 w 1270610"/>
              <a:gd name="connsiteY6" fmla="*/ 3595088 h 3595088"/>
              <a:gd name="connsiteX7" fmla="*/ 0 w 1270610"/>
              <a:gd name="connsiteY7" fmla="*/ 3468027 h 3595088"/>
              <a:gd name="connsiteX8" fmla="*/ 0 w 1270610"/>
              <a:gd name="connsiteY8" fmla="*/ 127061 h 359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10" h="3595088">
                <a:moveTo>
                  <a:pt x="0" y="127061"/>
                </a:moveTo>
                <a:cubicBezTo>
                  <a:pt x="0" y="56887"/>
                  <a:pt x="56887" y="0"/>
                  <a:pt x="127061" y="0"/>
                </a:cubicBezTo>
                <a:lnTo>
                  <a:pt x="1143549" y="0"/>
                </a:lnTo>
                <a:cubicBezTo>
                  <a:pt x="1213723" y="0"/>
                  <a:pt x="1270610" y="56887"/>
                  <a:pt x="1270610" y="127061"/>
                </a:cubicBezTo>
                <a:lnTo>
                  <a:pt x="1270610" y="3468027"/>
                </a:lnTo>
                <a:cubicBezTo>
                  <a:pt x="1270610" y="3538201"/>
                  <a:pt x="1213723" y="3595088"/>
                  <a:pt x="1143549" y="3595088"/>
                </a:cubicBezTo>
                <a:lnTo>
                  <a:pt x="127061" y="3595088"/>
                </a:lnTo>
                <a:cubicBezTo>
                  <a:pt x="56887" y="3595088"/>
                  <a:pt x="0" y="3538201"/>
                  <a:pt x="0" y="3468027"/>
                </a:cubicBezTo>
                <a:lnTo>
                  <a:pt x="0" y="127061"/>
                </a:lnTo>
                <a:close/>
              </a:path>
            </a:pathLst>
          </a:custGeom>
          <a:solidFill>
            <a:srgbClr val="FFFF6E"/>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5880535"/>
              <a:satOff val="-24466"/>
              <a:lumOff val="5765"/>
              <a:alphaOff val="0"/>
            </a:schemeClr>
          </a:fillRef>
          <a:effectRef idx="1">
            <a:schemeClr val="accent4">
              <a:hueOff val="5880535"/>
              <a:satOff val="-24466"/>
              <a:lumOff val="5765"/>
              <a:alphaOff val="0"/>
            </a:schemeClr>
          </a:effectRef>
          <a:fontRef idx="minor">
            <a:schemeClr val="dk1"/>
          </a:fontRef>
        </p:style>
        <p:txBody>
          <a:bodyPr spcFirstLastPara="0" vert="horz" wrap="square" lIns="135128" tIns="1573163" rIns="135128" bIns="854146" numCol="1" spcCol="1270" anchor="ctr" anchorCtr="0">
            <a:noAutofit/>
          </a:bodyPr>
          <a:lstStyle/>
          <a:p>
            <a:pPr algn="ctr" defTabSz="844550">
              <a:lnSpc>
                <a:spcPct val="90000"/>
              </a:lnSpc>
              <a:spcBef>
                <a:spcPct val="0"/>
              </a:spcBef>
              <a:spcAft>
                <a:spcPct val="35000"/>
              </a:spcAft>
            </a:pPr>
            <a:r>
              <a:rPr lang="en-US" sz="1800" b="1">
                <a:latin typeface="Twinkl"/>
              </a:rPr>
              <a:t> </a:t>
            </a:r>
            <a:r>
              <a:rPr lang="en-US" b="1">
                <a:latin typeface="Twinkl"/>
              </a:rPr>
              <a:t>Portion Control</a:t>
            </a:r>
            <a:endParaRPr lang="en-US"/>
          </a:p>
        </p:txBody>
      </p:sp>
      <p:sp>
        <p:nvSpPr>
          <p:cNvPr id="27" name="Oval 26">
            <a:extLst>
              <a:ext uri="{FF2B5EF4-FFF2-40B4-BE49-F238E27FC236}">
                <a16:creationId xmlns:a16="http://schemas.microsoft.com/office/drawing/2014/main" id="{A9EF3B33-4ADF-4ADC-943C-FC472AA96B5A}"/>
              </a:ext>
            </a:extLst>
          </p:cNvPr>
          <p:cNvSpPr/>
          <p:nvPr/>
        </p:nvSpPr>
        <p:spPr>
          <a:xfrm>
            <a:off x="5647036" y="3420540"/>
            <a:ext cx="1564508" cy="1552636"/>
          </a:xfrm>
          <a:prstGeom prst="ellipse">
            <a:avLst/>
          </a:prstGeom>
          <a:blipFill>
            <a:blip r:embed="rId3">
              <a:extLst>
                <a:ext uri="{28A0092B-C50C-407E-A947-70E740481C1C}">
                  <a14:useLocalDpi xmlns:a14="http://schemas.microsoft.com/office/drawing/2010/main" val="0"/>
                </a:ext>
              </a:extLst>
            </a:blip>
            <a:srcRect/>
            <a:stretch>
              <a:fillRect t="-2000" b="-2000"/>
            </a:stretch>
          </a:blipFill>
          <a:ln>
            <a:solidFill>
              <a:schemeClr val="tx1"/>
            </a:solidFill>
          </a:ln>
        </p:spPr>
        <p:style>
          <a:lnRef idx="1">
            <a:schemeClr val="lt1">
              <a:hueOff val="0"/>
              <a:satOff val="0"/>
              <a:lumOff val="0"/>
              <a:alphaOff val="0"/>
            </a:schemeClr>
          </a:lnRef>
          <a:fillRef idx="1">
            <a:scrgbClr r="0" g="0" b="0"/>
          </a:fillRef>
          <a:effectRef idx="1">
            <a:schemeClr val="accent4">
              <a:tint val="50000"/>
              <a:hueOff val="6472917"/>
              <a:satOff val="-30124"/>
              <a:lumOff val="-1321"/>
              <a:alphaOff val="0"/>
            </a:schemeClr>
          </a:effectRef>
          <a:fontRef idx="minor">
            <a:schemeClr val="lt1">
              <a:hueOff val="0"/>
              <a:satOff val="0"/>
              <a:lumOff val="0"/>
              <a:alphaOff val="0"/>
            </a:schemeClr>
          </a:fontRef>
        </p:style>
        <p:txBody>
          <a:bodyPr/>
          <a:lstStyle/>
          <a:p>
            <a:endParaRPr lang="es-MX"/>
          </a:p>
        </p:txBody>
      </p:sp>
      <p:sp>
        <p:nvSpPr>
          <p:cNvPr id="30" name="Freeform: Shape 29">
            <a:extLst>
              <a:ext uri="{FF2B5EF4-FFF2-40B4-BE49-F238E27FC236}">
                <a16:creationId xmlns:a16="http://schemas.microsoft.com/office/drawing/2014/main" id="{287E8960-65C9-428F-8066-2E49B6301B65}"/>
              </a:ext>
            </a:extLst>
          </p:cNvPr>
          <p:cNvSpPr/>
          <p:nvPr/>
        </p:nvSpPr>
        <p:spPr>
          <a:xfrm>
            <a:off x="7451370" y="3304309"/>
            <a:ext cx="1640242" cy="3353012"/>
          </a:xfrm>
          <a:custGeom>
            <a:avLst/>
            <a:gdLst>
              <a:gd name="connsiteX0" fmla="*/ 0 w 1370078"/>
              <a:gd name="connsiteY0" fmla="*/ 137008 h 3595088"/>
              <a:gd name="connsiteX1" fmla="*/ 137008 w 1370078"/>
              <a:gd name="connsiteY1" fmla="*/ 0 h 3595088"/>
              <a:gd name="connsiteX2" fmla="*/ 1233070 w 1370078"/>
              <a:gd name="connsiteY2" fmla="*/ 0 h 3595088"/>
              <a:gd name="connsiteX3" fmla="*/ 1370078 w 1370078"/>
              <a:gd name="connsiteY3" fmla="*/ 137008 h 3595088"/>
              <a:gd name="connsiteX4" fmla="*/ 1370078 w 1370078"/>
              <a:gd name="connsiteY4" fmla="*/ 3458080 h 3595088"/>
              <a:gd name="connsiteX5" fmla="*/ 1233070 w 1370078"/>
              <a:gd name="connsiteY5" fmla="*/ 3595088 h 3595088"/>
              <a:gd name="connsiteX6" fmla="*/ 137008 w 1370078"/>
              <a:gd name="connsiteY6" fmla="*/ 3595088 h 3595088"/>
              <a:gd name="connsiteX7" fmla="*/ 0 w 1370078"/>
              <a:gd name="connsiteY7" fmla="*/ 3458080 h 3595088"/>
              <a:gd name="connsiteX8" fmla="*/ 0 w 1370078"/>
              <a:gd name="connsiteY8" fmla="*/ 137008 h 359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0078" h="3595088">
                <a:moveTo>
                  <a:pt x="0" y="137008"/>
                </a:moveTo>
                <a:cubicBezTo>
                  <a:pt x="0" y="61341"/>
                  <a:pt x="61341" y="0"/>
                  <a:pt x="137008" y="0"/>
                </a:cubicBezTo>
                <a:lnTo>
                  <a:pt x="1233070" y="0"/>
                </a:lnTo>
                <a:cubicBezTo>
                  <a:pt x="1308737" y="0"/>
                  <a:pt x="1370078" y="61341"/>
                  <a:pt x="1370078" y="137008"/>
                </a:cubicBezTo>
                <a:lnTo>
                  <a:pt x="1370078" y="3458080"/>
                </a:lnTo>
                <a:cubicBezTo>
                  <a:pt x="1370078" y="3533747"/>
                  <a:pt x="1308737" y="3595088"/>
                  <a:pt x="1233070" y="3595088"/>
                </a:cubicBezTo>
                <a:lnTo>
                  <a:pt x="137008" y="3595088"/>
                </a:lnTo>
                <a:cubicBezTo>
                  <a:pt x="61341" y="3595088"/>
                  <a:pt x="0" y="3533747"/>
                  <a:pt x="0" y="3458080"/>
                </a:cubicBezTo>
                <a:lnTo>
                  <a:pt x="0" y="137008"/>
                </a:lnTo>
                <a:close/>
              </a:path>
            </a:pathLst>
          </a:custGeom>
          <a:solidFill>
            <a:srgbClr val="B978EB"/>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9800891"/>
              <a:satOff val="-40777"/>
              <a:lumOff val="9608"/>
              <a:alphaOff val="0"/>
            </a:schemeClr>
          </a:fillRef>
          <a:effectRef idx="1">
            <a:schemeClr val="accent4">
              <a:hueOff val="9800891"/>
              <a:satOff val="-40777"/>
              <a:lumOff val="9608"/>
              <a:alphaOff val="0"/>
            </a:schemeClr>
          </a:effectRef>
          <a:fontRef idx="minor">
            <a:schemeClr val="dk1"/>
          </a:fontRef>
        </p:style>
        <p:txBody>
          <a:bodyPr spcFirstLastPara="0" vert="horz" wrap="square" lIns="135128" tIns="1573163" rIns="135128" bIns="854146" numCol="1" spcCol="1270" anchor="ctr" anchorCtr="0">
            <a:noAutofit/>
          </a:bodyPr>
          <a:lstStyle/>
          <a:p>
            <a:pPr algn="ctr" defTabSz="844550">
              <a:lnSpc>
                <a:spcPct val="90000"/>
              </a:lnSpc>
              <a:spcBef>
                <a:spcPct val="0"/>
              </a:spcBef>
              <a:spcAft>
                <a:spcPct val="35000"/>
              </a:spcAft>
            </a:pPr>
            <a:r>
              <a:rPr lang="en-US" b="1">
                <a:latin typeface="Twinkl" panose="020B0604020202020204"/>
              </a:rPr>
              <a:t>Sugar</a:t>
            </a:r>
            <a:endParaRPr lang="en-US" b="1" kern="1200">
              <a:latin typeface="Twinkl" panose="020B0604020202020204"/>
            </a:endParaRPr>
          </a:p>
        </p:txBody>
      </p:sp>
      <p:sp>
        <p:nvSpPr>
          <p:cNvPr id="31" name="Oval 30">
            <a:extLst>
              <a:ext uri="{FF2B5EF4-FFF2-40B4-BE49-F238E27FC236}">
                <a16:creationId xmlns:a16="http://schemas.microsoft.com/office/drawing/2014/main" id="{8F2CB6C1-5A73-4CAC-9F2F-9E51FB737361}"/>
              </a:ext>
            </a:extLst>
          </p:cNvPr>
          <p:cNvSpPr/>
          <p:nvPr/>
        </p:nvSpPr>
        <p:spPr>
          <a:xfrm>
            <a:off x="7490486" y="3391450"/>
            <a:ext cx="1584801" cy="1501595"/>
          </a:xfrm>
          <a:prstGeom prst="ellipse">
            <a:avLst/>
          </a:prstGeom>
          <a:blipFill>
            <a:blip r:embed="rId4">
              <a:extLst>
                <a:ext uri="{837473B0-CC2E-450A-ABE3-18F120FF3D39}">
                  <a1611:picAttrSrcUrl xmlns:a1611="http://schemas.microsoft.com/office/drawing/2016/11/main" r:id="rId5"/>
                </a:ext>
              </a:extLst>
            </a:blip>
            <a:srcRect/>
            <a:stretch>
              <a:fillRect l="-18000" r="-18000"/>
            </a:stretch>
          </a:blipFill>
        </p:spPr>
        <p:style>
          <a:lnRef idx="1">
            <a:schemeClr val="lt1">
              <a:hueOff val="0"/>
              <a:satOff val="0"/>
              <a:lumOff val="0"/>
              <a:alphaOff val="0"/>
            </a:schemeClr>
          </a:lnRef>
          <a:fillRef idx="1">
            <a:scrgbClr r="0" g="0" b="0"/>
          </a:fillRef>
          <a:effectRef idx="1">
            <a:schemeClr val="accent4">
              <a:tint val="50000"/>
              <a:hueOff val="10788194"/>
              <a:satOff val="-50206"/>
              <a:lumOff val="-2202"/>
              <a:alphaOff val="0"/>
            </a:schemeClr>
          </a:effectRef>
          <a:fontRef idx="minor">
            <a:schemeClr val="lt1">
              <a:hueOff val="0"/>
              <a:satOff val="0"/>
              <a:lumOff val="0"/>
              <a:alphaOff val="0"/>
            </a:schemeClr>
          </a:fontRef>
        </p:style>
      </p:sp>
      <p:sp>
        <p:nvSpPr>
          <p:cNvPr id="17" name="Title 6">
            <a:extLst>
              <a:ext uri="{FF2B5EF4-FFF2-40B4-BE49-F238E27FC236}">
                <a16:creationId xmlns:a16="http://schemas.microsoft.com/office/drawing/2014/main" id="{FD7479A2-D996-44BA-A087-EA08D87ED08E}"/>
              </a:ext>
            </a:extLst>
          </p:cNvPr>
          <p:cNvSpPr txBox="1">
            <a:spLocks/>
          </p:cNvSpPr>
          <p:nvPr/>
        </p:nvSpPr>
        <p:spPr>
          <a:xfrm>
            <a:off x="126572" y="2155818"/>
            <a:ext cx="9133609" cy="1439863"/>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b="1">
                <a:solidFill>
                  <a:schemeClr val="accent1"/>
                </a:solidFill>
              </a:rPr>
              <a:t>Thank you for joining the </a:t>
            </a:r>
            <a:endParaRPr lang="en-US">
              <a:solidFill>
                <a:schemeClr val="accent1"/>
              </a:solidFill>
            </a:endParaRPr>
          </a:p>
          <a:p>
            <a:pPr algn="ctr"/>
            <a:endParaRPr lang="en-US" sz="4000" b="1">
              <a:solidFill>
                <a:schemeClr val="accent1"/>
              </a:solidFill>
            </a:endParaRPr>
          </a:p>
          <a:p>
            <a:pPr algn="ctr"/>
            <a:r>
              <a:rPr lang="en-US" sz="4000" b="1">
                <a:solidFill>
                  <a:schemeClr val="accent1"/>
                </a:solidFill>
              </a:rPr>
              <a:t>Tu </a:t>
            </a:r>
            <a:r>
              <a:rPr lang="en-US" sz="4000" b="1" err="1">
                <a:solidFill>
                  <a:schemeClr val="accent1"/>
                </a:solidFill>
              </a:rPr>
              <a:t>Salud</a:t>
            </a:r>
            <a:r>
              <a:rPr lang="en-US" sz="4000" b="1">
                <a:solidFill>
                  <a:schemeClr val="accent1"/>
                </a:solidFill>
              </a:rPr>
              <a:t> Si </a:t>
            </a:r>
            <a:r>
              <a:rPr lang="en-US" sz="4000" b="1" err="1">
                <a:solidFill>
                  <a:schemeClr val="accent1"/>
                </a:solidFill>
              </a:rPr>
              <a:t>Cuenta</a:t>
            </a:r>
            <a:r>
              <a:rPr lang="en-US" sz="4000" b="1">
                <a:solidFill>
                  <a:schemeClr val="accent1"/>
                </a:solidFill>
              </a:rPr>
              <a:t>! movement</a:t>
            </a:r>
            <a:endParaRPr lang="en-US">
              <a:solidFill>
                <a:schemeClr val="accent1"/>
              </a:solidFill>
            </a:endParaRPr>
          </a:p>
          <a:p>
            <a:pPr algn="ctr"/>
            <a:endParaRPr lang="es-ES" sz="2400"/>
          </a:p>
          <a:p>
            <a:pPr algn="ctr"/>
            <a:endParaRPr lang="es-ES" sz="2400"/>
          </a:p>
          <a:p>
            <a:pPr algn="ctr"/>
            <a:endParaRPr lang="es-MX" sz="2400" b="1"/>
          </a:p>
        </p:txBody>
      </p:sp>
      <p:pic>
        <p:nvPicPr>
          <p:cNvPr id="4" name="Picture 3" descr="Food setup with spaghetti and vegetables">
            <a:extLst>
              <a:ext uri="{FF2B5EF4-FFF2-40B4-BE49-F238E27FC236}">
                <a16:creationId xmlns:a16="http://schemas.microsoft.com/office/drawing/2014/main" id="{9B968D07-A089-2BCC-FB88-4DCD7F74383B}"/>
              </a:ext>
            </a:extLst>
          </p:cNvPr>
          <p:cNvPicPr>
            <a:picLocks noChangeAspect="1"/>
          </p:cNvPicPr>
          <p:nvPr/>
        </p:nvPicPr>
        <p:blipFill>
          <a:blip r:embed="rId6"/>
          <a:stretch>
            <a:fillRect/>
          </a:stretch>
        </p:blipFill>
        <p:spPr>
          <a:xfrm>
            <a:off x="2008988" y="3370313"/>
            <a:ext cx="1506682" cy="15170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Tu Salud Tras.png">
            <a:extLst>
              <a:ext uri="{FF2B5EF4-FFF2-40B4-BE49-F238E27FC236}">
                <a16:creationId xmlns:a16="http://schemas.microsoft.com/office/drawing/2014/main" id="{1BDAAE5A-3B27-8030-AAEE-06BBF5DB26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32" y="3806195"/>
            <a:ext cx="1588132" cy="781974"/>
          </a:xfrm>
          <a:prstGeom prst="rect">
            <a:avLst/>
          </a:prstGeom>
        </p:spPr>
      </p:pic>
      <p:sp>
        <p:nvSpPr>
          <p:cNvPr id="2" name="TextBox 1">
            <a:extLst>
              <a:ext uri="{FF2B5EF4-FFF2-40B4-BE49-F238E27FC236}">
                <a16:creationId xmlns:a16="http://schemas.microsoft.com/office/drawing/2014/main" id="{8FE11A8B-1D63-A87D-DE5C-96CE8E886F8D}"/>
              </a:ext>
            </a:extLst>
          </p:cNvPr>
          <p:cNvSpPr txBox="1"/>
          <p:nvPr/>
        </p:nvSpPr>
        <p:spPr>
          <a:xfrm>
            <a:off x="573641" y="5984697"/>
            <a:ext cx="10359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rebuchet MS"/>
              </a:rPr>
              <a:t>1</a:t>
            </a:r>
          </a:p>
        </p:txBody>
      </p:sp>
      <p:sp>
        <p:nvSpPr>
          <p:cNvPr id="3" name="TextBox 2">
            <a:extLst>
              <a:ext uri="{FF2B5EF4-FFF2-40B4-BE49-F238E27FC236}">
                <a16:creationId xmlns:a16="http://schemas.microsoft.com/office/drawing/2014/main" id="{47A70599-7BC2-7ECB-0515-41EE15EEB68F}"/>
              </a:ext>
            </a:extLst>
          </p:cNvPr>
          <p:cNvSpPr txBox="1"/>
          <p:nvPr/>
        </p:nvSpPr>
        <p:spPr>
          <a:xfrm>
            <a:off x="2517169" y="5984696"/>
            <a:ext cx="10359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rebuchet MS"/>
              </a:rPr>
              <a:t>2</a:t>
            </a:r>
          </a:p>
        </p:txBody>
      </p:sp>
      <p:sp>
        <p:nvSpPr>
          <p:cNvPr id="6" name="TextBox 5">
            <a:extLst>
              <a:ext uri="{FF2B5EF4-FFF2-40B4-BE49-F238E27FC236}">
                <a16:creationId xmlns:a16="http://schemas.microsoft.com/office/drawing/2014/main" id="{0D680196-6EDB-065D-9E2F-B6BBB731FDBB}"/>
              </a:ext>
            </a:extLst>
          </p:cNvPr>
          <p:cNvSpPr txBox="1"/>
          <p:nvPr/>
        </p:nvSpPr>
        <p:spPr>
          <a:xfrm>
            <a:off x="4366517" y="5984697"/>
            <a:ext cx="10359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rebuchet MS"/>
              </a:rPr>
              <a:t>3</a:t>
            </a:r>
          </a:p>
        </p:txBody>
      </p:sp>
      <p:sp>
        <p:nvSpPr>
          <p:cNvPr id="8" name="TextBox 7">
            <a:extLst>
              <a:ext uri="{FF2B5EF4-FFF2-40B4-BE49-F238E27FC236}">
                <a16:creationId xmlns:a16="http://schemas.microsoft.com/office/drawing/2014/main" id="{563415C2-6410-D2BD-E634-283219FF610C}"/>
              </a:ext>
            </a:extLst>
          </p:cNvPr>
          <p:cNvSpPr txBox="1"/>
          <p:nvPr/>
        </p:nvSpPr>
        <p:spPr>
          <a:xfrm>
            <a:off x="6173056" y="5984696"/>
            <a:ext cx="10359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rebuchet MS"/>
              </a:rPr>
              <a:t>4</a:t>
            </a:r>
          </a:p>
        </p:txBody>
      </p:sp>
      <p:sp>
        <p:nvSpPr>
          <p:cNvPr id="9" name="TextBox 8">
            <a:extLst>
              <a:ext uri="{FF2B5EF4-FFF2-40B4-BE49-F238E27FC236}">
                <a16:creationId xmlns:a16="http://schemas.microsoft.com/office/drawing/2014/main" id="{DD53134C-79B0-A16D-1FFF-BC350B21C262}"/>
              </a:ext>
            </a:extLst>
          </p:cNvPr>
          <p:cNvSpPr txBox="1"/>
          <p:nvPr/>
        </p:nvSpPr>
        <p:spPr>
          <a:xfrm>
            <a:off x="8030966" y="5984695"/>
            <a:ext cx="103597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Trebuchet MS"/>
              </a:rPr>
              <a:t>5</a:t>
            </a:r>
          </a:p>
        </p:txBody>
      </p:sp>
      <p:pic>
        <p:nvPicPr>
          <p:cNvPr id="10" name="Picture 9" descr="A colorful sign with different colors&#10;&#10;Description automatically generated">
            <a:extLst>
              <a:ext uri="{FF2B5EF4-FFF2-40B4-BE49-F238E27FC236}">
                <a16:creationId xmlns:a16="http://schemas.microsoft.com/office/drawing/2014/main" id="{EB133A26-F49F-4386-9B76-BF6BE9344643}"/>
              </a:ext>
            </a:extLst>
          </p:cNvPr>
          <p:cNvPicPr>
            <a:picLocks noChangeAspect="1"/>
          </p:cNvPicPr>
          <p:nvPr/>
        </p:nvPicPr>
        <p:blipFill rotWithShape="1">
          <a:blip r:embed="rId8"/>
          <a:srcRect l="-48" t="8400" r="401" b="29600"/>
          <a:stretch/>
        </p:blipFill>
        <p:spPr>
          <a:xfrm>
            <a:off x="1845597" y="54796"/>
            <a:ext cx="5044546" cy="1576432"/>
          </a:xfrm>
          <a:prstGeom prst="rect">
            <a:avLst/>
          </a:prstGeom>
        </p:spPr>
      </p:pic>
      <p:sp>
        <p:nvSpPr>
          <p:cNvPr id="11" name="Oval 10">
            <a:extLst>
              <a:ext uri="{FF2B5EF4-FFF2-40B4-BE49-F238E27FC236}">
                <a16:creationId xmlns:a16="http://schemas.microsoft.com/office/drawing/2014/main" id="{6EFE0A1F-F9B9-979C-331F-46AE1082A544}"/>
              </a:ext>
            </a:extLst>
          </p:cNvPr>
          <p:cNvSpPr/>
          <p:nvPr/>
        </p:nvSpPr>
        <p:spPr>
          <a:xfrm>
            <a:off x="3816931" y="3372498"/>
            <a:ext cx="1529828" cy="1522376"/>
          </a:xfrm>
          <a:prstGeom prst="ellipse">
            <a:avLst/>
          </a:prstGeom>
          <a: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rcRect/>
            <a:stretch>
              <a:fillRect l="-19000" r="-19000"/>
            </a:stretch>
          </a:blipFill>
        </p:spPr>
        <p:style>
          <a:lnRef idx="1">
            <a:schemeClr val="lt1">
              <a:hueOff val="0"/>
              <a:satOff val="0"/>
              <a:lumOff val="0"/>
              <a:alphaOff val="0"/>
            </a:schemeClr>
          </a:lnRef>
          <a:fillRef idx="1">
            <a:scrgbClr r="0" g="0" b="0"/>
          </a:fillRef>
          <a:effectRef idx="1">
            <a:schemeClr val="accent4">
              <a:tint val="50000"/>
              <a:hueOff val="4315278"/>
              <a:satOff val="-20082"/>
              <a:lumOff val="-881"/>
              <a:alphaOff val="0"/>
            </a:schemeClr>
          </a:effectRef>
          <a:fontRef idx="minor">
            <a:schemeClr val="lt1">
              <a:hueOff val="0"/>
              <a:satOff val="0"/>
              <a:lumOff val="0"/>
              <a:alphaOff val="0"/>
            </a:schemeClr>
          </a:fontRef>
        </p:style>
        <p:txBody>
          <a:bodyPr/>
          <a:lstStyle>
            <a:defPPr>
              <a:defRPr lang="en-US"/>
            </a:defPPr>
            <a:lvl1pPr marL="0" algn="l" defTabSz="914400" rtl="0" eaLnBrk="1" latinLnBrk="0" hangingPunct="1">
              <a:defRPr sz="1800" kern="1200">
                <a:solidFill>
                  <a:schemeClr val="lt1">
                    <a:hueOff val="0"/>
                    <a:satOff val="0"/>
                    <a:lumOff val="0"/>
                    <a:alphaOff val="0"/>
                  </a:schemeClr>
                </a:solidFill>
                <a:latin typeface="+mn-lt"/>
                <a:ea typeface="+mn-ea"/>
                <a:cs typeface="+mn-cs"/>
              </a:defRPr>
            </a:lvl1pPr>
            <a:lvl2pPr marL="457200" algn="l" defTabSz="914400" rtl="0" eaLnBrk="1" latinLnBrk="0" hangingPunct="1">
              <a:defRPr sz="1800" kern="1200">
                <a:solidFill>
                  <a:schemeClr val="lt1">
                    <a:hueOff val="0"/>
                    <a:satOff val="0"/>
                    <a:lumOff val="0"/>
                    <a:alphaOff val="0"/>
                  </a:schemeClr>
                </a:solidFill>
                <a:latin typeface="+mn-lt"/>
                <a:ea typeface="+mn-ea"/>
                <a:cs typeface="+mn-cs"/>
              </a:defRPr>
            </a:lvl2pPr>
            <a:lvl3pPr marL="914400" algn="l" defTabSz="914400" rtl="0" eaLnBrk="1" latinLnBrk="0" hangingPunct="1">
              <a:defRPr sz="1800" kern="1200">
                <a:solidFill>
                  <a:schemeClr val="lt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lt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lt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lt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lt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lt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lt1">
                    <a:hueOff val="0"/>
                    <a:satOff val="0"/>
                    <a:lumOff val="0"/>
                    <a:alphaOff val="0"/>
                  </a:schemeClr>
                </a:solidFill>
                <a:latin typeface="+mn-lt"/>
                <a:ea typeface="+mn-ea"/>
                <a:cs typeface="+mn-cs"/>
              </a:defRPr>
            </a:lvl9pPr>
          </a:lstStyle>
          <a:p>
            <a:endParaRPr lang="es-MX"/>
          </a:p>
        </p:txBody>
      </p:sp>
    </p:spTree>
    <p:extLst>
      <p:ext uri="{BB962C8B-B14F-4D97-AF65-F5344CB8AC3E}">
        <p14:creationId xmlns:p14="http://schemas.microsoft.com/office/powerpoint/2010/main" val="886497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9263" y="166335"/>
            <a:ext cx="4435314" cy="990600"/>
          </a:xfrm>
        </p:spPr>
        <p:txBody>
          <a:bodyPr vert="horz" lIns="91440" tIns="45720" rIns="91440" bIns="45720" anchor="ctr">
            <a:normAutofit/>
          </a:bodyPr>
          <a:lstStyle/>
          <a:p>
            <a:r>
              <a:rPr lang="en-US" sz="4000"/>
              <a:t>Importance Ruler</a:t>
            </a:r>
          </a:p>
        </p:txBody>
      </p:sp>
      <p:sp>
        <p:nvSpPr>
          <p:cNvPr id="7" name="Content Placeholder 6"/>
          <p:cNvSpPr>
            <a:spLocks noGrp="1"/>
          </p:cNvSpPr>
          <p:nvPr>
            <p:ph idx="1"/>
          </p:nvPr>
        </p:nvSpPr>
        <p:spPr/>
        <p:txBody>
          <a:bodyPr vert="horz" lIns="91440" tIns="45720" rIns="91440" bIns="45720" anchor="t">
            <a:normAutofit/>
          </a:bodyPr>
          <a:lstStyle/>
          <a:p>
            <a:r>
              <a:rPr lang="en-US" sz="2800">
                <a:solidFill>
                  <a:srgbClr val="4E5B6E"/>
                </a:solidFill>
              </a:rPr>
              <a:t>On a scale from 0-10</a:t>
            </a:r>
            <a:r>
              <a:rPr lang="en-US" sz="2800">
                <a:solidFill>
                  <a:srgbClr val="4E5B6E"/>
                </a:solidFill>
                <a:latin typeface="+mj-lt"/>
              </a:rPr>
              <a:t>, </a:t>
            </a:r>
            <a:r>
              <a:rPr lang="es-MX" sz="2800">
                <a:solidFill>
                  <a:srgbClr val="4E5B6E"/>
                </a:solidFill>
                <a:latin typeface="+mj-lt"/>
                <a:cs typeface="Arial"/>
              </a:rPr>
              <a:t>¿</a:t>
            </a:r>
            <a:r>
              <a:rPr lang="es-MX" sz="2800" err="1">
                <a:solidFill>
                  <a:srgbClr val="4E5B6E"/>
                </a:solidFill>
                <a:latin typeface="Trebuchet MS"/>
                <a:cs typeface="Arial"/>
              </a:rPr>
              <a:t>How</a:t>
            </a:r>
            <a:r>
              <a:rPr lang="es-MX" sz="2800">
                <a:solidFill>
                  <a:srgbClr val="4E5B6E"/>
                </a:solidFill>
                <a:latin typeface="Trebuchet MS"/>
                <a:cs typeface="Arial"/>
              </a:rPr>
              <a:t> </a:t>
            </a:r>
            <a:r>
              <a:rPr lang="es-MX" sz="2800" err="1">
                <a:solidFill>
                  <a:srgbClr val="4E5B6E"/>
                </a:solidFill>
                <a:latin typeface="Trebuchet MS"/>
                <a:cs typeface="Arial"/>
              </a:rPr>
              <a:t>important</a:t>
            </a:r>
            <a:r>
              <a:rPr lang="es-MX" sz="2800">
                <a:solidFill>
                  <a:srgbClr val="4E5B6E"/>
                </a:solidFill>
                <a:latin typeface="Trebuchet MS"/>
                <a:cs typeface="Arial"/>
              </a:rPr>
              <a:t> </a:t>
            </a:r>
            <a:r>
              <a:rPr lang="es-MX" sz="2800" err="1">
                <a:solidFill>
                  <a:srgbClr val="4E5B6E"/>
                </a:solidFill>
                <a:latin typeface="Trebuchet MS"/>
                <a:cs typeface="Arial"/>
              </a:rPr>
              <a:t>is</a:t>
            </a:r>
            <a:r>
              <a:rPr lang="es-MX" sz="2800">
                <a:solidFill>
                  <a:srgbClr val="4E5B6E"/>
                </a:solidFill>
                <a:latin typeface="Trebuchet MS"/>
                <a:cs typeface="Arial"/>
              </a:rPr>
              <a:t> </a:t>
            </a:r>
            <a:r>
              <a:rPr lang="es-MX" sz="2800" err="1">
                <a:solidFill>
                  <a:srgbClr val="4E5B6E"/>
                </a:solidFill>
                <a:latin typeface="Trebuchet MS"/>
                <a:cs typeface="Arial"/>
              </a:rPr>
              <a:t>your</a:t>
            </a:r>
            <a:r>
              <a:rPr lang="es-MX" sz="2800">
                <a:solidFill>
                  <a:srgbClr val="4E5B6E"/>
                </a:solidFill>
                <a:latin typeface="Trebuchet MS"/>
                <a:cs typeface="Arial"/>
              </a:rPr>
              <a:t> </a:t>
            </a:r>
            <a:r>
              <a:rPr lang="es-MX" sz="2800" err="1">
                <a:solidFill>
                  <a:srgbClr val="4E5B6E"/>
                </a:solidFill>
                <a:latin typeface="Trebuchet MS"/>
                <a:cs typeface="Arial"/>
              </a:rPr>
              <a:t>health</a:t>
            </a:r>
            <a:r>
              <a:rPr lang="es-MX" sz="2800">
                <a:solidFill>
                  <a:srgbClr val="4E5B6E"/>
                </a:solidFill>
                <a:latin typeface="Trebuchet MS"/>
                <a:cs typeface="Arial"/>
              </a:rPr>
              <a:t> </a:t>
            </a:r>
            <a:r>
              <a:rPr lang="es-MX" sz="2800" err="1">
                <a:solidFill>
                  <a:srgbClr val="4E5B6E"/>
                </a:solidFill>
                <a:latin typeface="Trebuchet MS"/>
                <a:cs typeface="Arial"/>
              </a:rPr>
              <a:t>to</a:t>
            </a:r>
            <a:r>
              <a:rPr lang="es-MX" sz="2800">
                <a:solidFill>
                  <a:srgbClr val="4E5B6E"/>
                </a:solidFill>
                <a:latin typeface="Trebuchet MS"/>
                <a:cs typeface="Arial"/>
              </a:rPr>
              <a:t> </a:t>
            </a:r>
            <a:r>
              <a:rPr lang="es-MX" sz="2800" err="1">
                <a:solidFill>
                  <a:srgbClr val="4E5B6E"/>
                </a:solidFill>
                <a:latin typeface="Trebuchet MS"/>
                <a:cs typeface="Arial"/>
              </a:rPr>
              <a:t>you</a:t>
            </a:r>
            <a:r>
              <a:rPr lang="es-MX" sz="2800">
                <a:solidFill>
                  <a:srgbClr val="4E5B6E"/>
                </a:solidFill>
                <a:latin typeface="Trebuchet MS"/>
                <a:cs typeface="Arial"/>
              </a:rPr>
              <a:t> </a:t>
            </a:r>
            <a:r>
              <a:rPr lang="en-US" sz="2800">
                <a:solidFill>
                  <a:srgbClr val="4E5B6E"/>
                </a:solidFill>
              </a:rPr>
              <a:t>?</a:t>
            </a:r>
          </a:p>
        </p:txBody>
      </p:sp>
      <p:graphicFrame>
        <p:nvGraphicFramePr>
          <p:cNvPr id="10" name="Table 9"/>
          <p:cNvGraphicFramePr>
            <a:graphicFrameLocks noGrp="1"/>
          </p:cNvGraphicFramePr>
          <p:nvPr/>
        </p:nvGraphicFramePr>
        <p:xfrm>
          <a:off x="533400" y="3048000"/>
          <a:ext cx="8229600" cy="91440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85800">
                  <a:extLst>
                    <a:ext uri="{9D8B030D-6E8A-4147-A177-3AD203B41FA5}">
                      <a16:colId xmlns:a16="http://schemas.microsoft.com/office/drawing/2014/main" val="20010"/>
                    </a:ext>
                  </a:extLst>
                </a:gridCol>
                <a:gridCol w="685800">
                  <a:extLst>
                    <a:ext uri="{9D8B030D-6E8A-4147-A177-3AD203B41FA5}">
                      <a16:colId xmlns:a16="http://schemas.microsoft.com/office/drawing/2014/main" val="20011"/>
                    </a:ext>
                  </a:extLst>
                </a:gridCol>
              </a:tblGrid>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solidFill>
                        <a:srgbClr val="7FD13B"/>
                      </a:solidFill>
                      <a:prstDash val="solid"/>
                      <a:round/>
                      <a:headEnd type="none" w="med" len="med"/>
                      <a:tailEnd type="none" w="med" len="med"/>
                    </a:lnB>
                  </a:tcPr>
                </a:tc>
                <a:extLst>
                  <a:ext uri="{0D108BD9-81ED-4DB2-BD59-A6C34878D82A}">
                    <a16:rowId xmlns:a16="http://schemas.microsoft.com/office/drawing/2014/main" val="10000"/>
                  </a:ext>
                </a:extLst>
              </a:tr>
              <a:tr h="457200">
                <a:tc>
                  <a:txBody>
                    <a:bodyPr/>
                    <a:lstStyle/>
                    <a:p>
                      <a:endParaRPr lang="en-US"/>
                    </a:p>
                  </a:txBody>
                  <a:tcPr>
                    <a:lnL w="76200" cap="flat" cmpd="sng" algn="ctr">
                      <a:no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solidFill>
                        <a:srgbClr val="7FD13B"/>
                      </a:solid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tc>
                  <a:txBody>
                    <a:bodyPr/>
                    <a:lstStyle/>
                    <a:p>
                      <a:endParaRPr lang="en-US"/>
                    </a:p>
                  </a:txBody>
                  <a:tcPr>
                    <a:lnL w="76200" cap="flat" cmpd="sng" algn="ctr">
                      <a:solidFill>
                        <a:srgbClr val="7FD13B"/>
                      </a:solidFill>
                      <a:prstDash val="solid"/>
                      <a:round/>
                      <a:headEnd type="none" w="med" len="med"/>
                      <a:tailEnd type="none" w="med" len="med"/>
                    </a:lnL>
                    <a:lnR w="76200" cap="flat" cmpd="sng" algn="ctr">
                      <a:noFill/>
                      <a:prstDash val="solid"/>
                      <a:round/>
                      <a:headEnd type="none" w="med" len="med"/>
                      <a:tailEnd type="none" w="med" len="med"/>
                    </a:lnR>
                    <a:lnT w="76200" cap="flat" cmpd="sng" algn="ctr">
                      <a:solidFill>
                        <a:srgbClr val="7FD13B"/>
                      </a:solidFill>
                      <a:prstDash val="solid"/>
                      <a:round/>
                      <a:headEnd type="none" w="med" len="med"/>
                      <a:tailEnd type="none" w="med" len="med"/>
                    </a:lnT>
                    <a:lnB w="76200" cap="flat" cmpd="sng" algn="ctr">
                      <a:no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24" name="Group 23"/>
          <p:cNvGrpSpPr/>
          <p:nvPr/>
        </p:nvGrpSpPr>
        <p:grpSpPr>
          <a:xfrm>
            <a:off x="990600" y="4038600"/>
            <a:ext cx="7413044" cy="369332"/>
            <a:chOff x="990600" y="3886200"/>
            <a:chExt cx="7315200" cy="369332"/>
          </a:xfrm>
        </p:grpSpPr>
        <p:sp>
          <p:nvSpPr>
            <p:cNvPr id="11" name="TextBox 10"/>
            <p:cNvSpPr txBox="1"/>
            <p:nvPr/>
          </p:nvSpPr>
          <p:spPr>
            <a:xfrm>
              <a:off x="990600" y="3886200"/>
              <a:ext cx="457200" cy="369332"/>
            </a:xfrm>
            <a:prstGeom prst="rect">
              <a:avLst/>
            </a:prstGeom>
            <a:noFill/>
          </p:spPr>
          <p:txBody>
            <a:bodyPr wrap="square" rtlCol="0">
              <a:spAutoFit/>
            </a:bodyPr>
            <a:lstStyle/>
            <a:p>
              <a:pPr algn="ctr"/>
              <a:r>
                <a:rPr lang="en-US" b="1">
                  <a:solidFill>
                    <a:srgbClr val="4E5B6E"/>
                  </a:solidFill>
                </a:rPr>
                <a:t>0</a:t>
              </a:r>
            </a:p>
          </p:txBody>
        </p:sp>
        <p:sp>
          <p:nvSpPr>
            <p:cNvPr id="14" name="TextBox 13"/>
            <p:cNvSpPr txBox="1"/>
            <p:nvPr/>
          </p:nvSpPr>
          <p:spPr>
            <a:xfrm>
              <a:off x="1676400" y="3886200"/>
              <a:ext cx="457200" cy="369332"/>
            </a:xfrm>
            <a:prstGeom prst="rect">
              <a:avLst/>
            </a:prstGeom>
            <a:noFill/>
          </p:spPr>
          <p:txBody>
            <a:bodyPr wrap="square" rtlCol="0">
              <a:spAutoFit/>
            </a:bodyPr>
            <a:lstStyle/>
            <a:p>
              <a:pPr algn="ctr"/>
              <a:r>
                <a:rPr lang="en-US" b="1">
                  <a:solidFill>
                    <a:srgbClr val="4E5B6E"/>
                  </a:solidFill>
                </a:rPr>
                <a:t>1</a:t>
              </a:r>
            </a:p>
          </p:txBody>
        </p:sp>
        <p:sp>
          <p:nvSpPr>
            <p:cNvPr id="15" name="TextBox 14"/>
            <p:cNvSpPr txBox="1"/>
            <p:nvPr/>
          </p:nvSpPr>
          <p:spPr>
            <a:xfrm>
              <a:off x="2362200" y="3886200"/>
              <a:ext cx="457200" cy="369332"/>
            </a:xfrm>
            <a:prstGeom prst="rect">
              <a:avLst/>
            </a:prstGeom>
            <a:noFill/>
          </p:spPr>
          <p:txBody>
            <a:bodyPr wrap="square" rtlCol="0">
              <a:spAutoFit/>
            </a:bodyPr>
            <a:lstStyle/>
            <a:p>
              <a:pPr algn="ctr"/>
              <a:r>
                <a:rPr lang="en-US" b="1">
                  <a:solidFill>
                    <a:srgbClr val="4E5B6E"/>
                  </a:solidFill>
                </a:rPr>
                <a:t>2</a:t>
              </a:r>
            </a:p>
          </p:txBody>
        </p:sp>
        <p:sp>
          <p:nvSpPr>
            <p:cNvPr id="16" name="TextBox 15"/>
            <p:cNvSpPr txBox="1"/>
            <p:nvPr/>
          </p:nvSpPr>
          <p:spPr>
            <a:xfrm>
              <a:off x="3048000" y="3886200"/>
              <a:ext cx="457200" cy="369332"/>
            </a:xfrm>
            <a:prstGeom prst="rect">
              <a:avLst/>
            </a:prstGeom>
            <a:noFill/>
          </p:spPr>
          <p:txBody>
            <a:bodyPr wrap="square" rtlCol="0">
              <a:spAutoFit/>
            </a:bodyPr>
            <a:lstStyle/>
            <a:p>
              <a:pPr algn="ctr"/>
              <a:r>
                <a:rPr lang="en-US" b="1">
                  <a:solidFill>
                    <a:srgbClr val="4E5B6E"/>
                  </a:solidFill>
                </a:rPr>
                <a:t>3</a:t>
              </a:r>
            </a:p>
          </p:txBody>
        </p:sp>
        <p:sp>
          <p:nvSpPr>
            <p:cNvPr id="17" name="TextBox 16"/>
            <p:cNvSpPr txBox="1"/>
            <p:nvPr/>
          </p:nvSpPr>
          <p:spPr>
            <a:xfrm>
              <a:off x="3733800" y="3886200"/>
              <a:ext cx="457200" cy="369332"/>
            </a:xfrm>
            <a:prstGeom prst="rect">
              <a:avLst/>
            </a:prstGeom>
            <a:noFill/>
          </p:spPr>
          <p:txBody>
            <a:bodyPr wrap="square" rtlCol="0">
              <a:spAutoFit/>
            </a:bodyPr>
            <a:lstStyle/>
            <a:p>
              <a:pPr algn="ctr"/>
              <a:r>
                <a:rPr lang="en-US" b="1">
                  <a:solidFill>
                    <a:srgbClr val="4E5B6E"/>
                  </a:solidFill>
                </a:rPr>
                <a:t>4</a:t>
              </a:r>
            </a:p>
          </p:txBody>
        </p:sp>
        <p:sp>
          <p:nvSpPr>
            <p:cNvPr id="18" name="TextBox 17"/>
            <p:cNvSpPr txBox="1"/>
            <p:nvPr/>
          </p:nvSpPr>
          <p:spPr>
            <a:xfrm>
              <a:off x="4419600" y="3886200"/>
              <a:ext cx="457200" cy="369332"/>
            </a:xfrm>
            <a:prstGeom prst="rect">
              <a:avLst/>
            </a:prstGeom>
            <a:noFill/>
          </p:spPr>
          <p:txBody>
            <a:bodyPr wrap="square" rtlCol="0">
              <a:spAutoFit/>
            </a:bodyPr>
            <a:lstStyle/>
            <a:p>
              <a:pPr algn="ctr"/>
              <a:r>
                <a:rPr lang="en-US" b="1">
                  <a:solidFill>
                    <a:srgbClr val="4E5B6E"/>
                  </a:solidFill>
                </a:rPr>
                <a:t>5</a:t>
              </a:r>
            </a:p>
          </p:txBody>
        </p:sp>
        <p:sp>
          <p:nvSpPr>
            <p:cNvPr id="19" name="TextBox 18"/>
            <p:cNvSpPr txBox="1"/>
            <p:nvPr/>
          </p:nvSpPr>
          <p:spPr>
            <a:xfrm>
              <a:off x="5105400" y="3886200"/>
              <a:ext cx="457200" cy="369332"/>
            </a:xfrm>
            <a:prstGeom prst="rect">
              <a:avLst/>
            </a:prstGeom>
            <a:noFill/>
          </p:spPr>
          <p:txBody>
            <a:bodyPr wrap="square" rtlCol="0">
              <a:spAutoFit/>
            </a:bodyPr>
            <a:lstStyle/>
            <a:p>
              <a:pPr algn="ctr"/>
              <a:r>
                <a:rPr lang="en-US" b="1">
                  <a:solidFill>
                    <a:srgbClr val="4E5B6E"/>
                  </a:solidFill>
                </a:rPr>
                <a:t>6</a:t>
              </a:r>
            </a:p>
          </p:txBody>
        </p:sp>
        <p:sp>
          <p:nvSpPr>
            <p:cNvPr id="20" name="TextBox 19"/>
            <p:cNvSpPr txBox="1"/>
            <p:nvPr/>
          </p:nvSpPr>
          <p:spPr>
            <a:xfrm>
              <a:off x="5791200" y="3886200"/>
              <a:ext cx="457200" cy="369332"/>
            </a:xfrm>
            <a:prstGeom prst="rect">
              <a:avLst/>
            </a:prstGeom>
            <a:noFill/>
          </p:spPr>
          <p:txBody>
            <a:bodyPr wrap="square" rtlCol="0">
              <a:spAutoFit/>
            </a:bodyPr>
            <a:lstStyle/>
            <a:p>
              <a:pPr algn="ctr"/>
              <a:r>
                <a:rPr lang="en-US" b="1">
                  <a:solidFill>
                    <a:srgbClr val="4E5B6E"/>
                  </a:solidFill>
                </a:rPr>
                <a:t>7</a:t>
              </a:r>
            </a:p>
          </p:txBody>
        </p:sp>
        <p:sp>
          <p:nvSpPr>
            <p:cNvPr id="21" name="TextBox 20"/>
            <p:cNvSpPr txBox="1"/>
            <p:nvPr/>
          </p:nvSpPr>
          <p:spPr>
            <a:xfrm>
              <a:off x="6477000" y="3886200"/>
              <a:ext cx="457200" cy="369332"/>
            </a:xfrm>
            <a:prstGeom prst="rect">
              <a:avLst/>
            </a:prstGeom>
            <a:noFill/>
          </p:spPr>
          <p:txBody>
            <a:bodyPr wrap="square" rtlCol="0">
              <a:spAutoFit/>
            </a:bodyPr>
            <a:lstStyle/>
            <a:p>
              <a:pPr algn="ctr"/>
              <a:r>
                <a:rPr lang="en-US" b="1">
                  <a:solidFill>
                    <a:srgbClr val="4E5B6E"/>
                  </a:solidFill>
                </a:rPr>
                <a:t>8</a:t>
              </a:r>
            </a:p>
          </p:txBody>
        </p:sp>
        <p:sp>
          <p:nvSpPr>
            <p:cNvPr id="22" name="TextBox 21"/>
            <p:cNvSpPr txBox="1"/>
            <p:nvPr/>
          </p:nvSpPr>
          <p:spPr>
            <a:xfrm>
              <a:off x="7162800" y="3886200"/>
              <a:ext cx="457200" cy="369332"/>
            </a:xfrm>
            <a:prstGeom prst="rect">
              <a:avLst/>
            </a:prstGeom>
            <a:noFill/>
          </p:spPr>
          <p:txBody>
            <a:bodyPr wrap="square" rtlCol="0">
              <a:spAutoFit/>
            </a:bodyPr>
            <a:lstStyle/>
            <a:p>
              <a:pPr algn="ctr"/>
              <a:r>
                <a:rPr lang="en-US" b="1">
                  <a:solidFill>
                    <a:srgbClr val="4E5B6E"/>
                  </a:solidFill>
                </a:rPr>
                <a:t>9</a:t>
              </a:r>
            </a:p>
          </p:txBody>
        </p:sp>
        <p:sp>
          <p:nvSpPr>
            <p:cNvPr id="23" name="TextBox 22"/>
            <p:cNvSpPr txBox="1"/>
            <p:nvPr/>
          </p:nvSpPr>
          <p:spPr>
            <a:xfrm>
              <a:off x="7848600" y="3886200"/>
              <a:ext cx="457200" cy="369332"/>
            </a:xfrm>
            <a:prstGeom prst="rect">
              <a:avLst/>
            </a:prstGeom>
            <a:noFill/>
          </p:spPr>
          <p:txBody>
            <a:bodyPr wrap="square" rtlCol="0">
              <a:spAutoFit/>
            </a:bodyPr>
            <a:lstStyle/>
            <a:p>
              <a:pPr algn="ctr"/>
              <a:r>
                <a:rPr lang="en-US" b="1">
                  <a:solidFill>
                    <a:srgbClr val="4E5B6E"/>
                  </a:solidFill>
                </a:rPr>
                <a:t>10</a:t>
              </a:r>
            </a:p>
          </p:txBody>
        </p:sp>
      </p:grpSp>
      <p:sp>
        <p:nvSpPr>
          <p:cNvPr id="26" name="TextBox 25"/>
          <p:cNvSpPr txBox="1"/>
          <p:nvPr/>
        </p:nvSpPr>
        <p:spPr>
          <a:xfrm>
            <a:off x="7239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Extremely important</a:t>
            </a:r>
          </a:p>
        </p:txBody>
      </p:sp>
      <p:sp>
        <p:nvSpPr>
          <p:cNvPr id="27" name="TextBox 26"/>
          <p:cNvSpPr txBox="1"/>
          <p:nvPr/>
        </p:nvSpPr>
        <p:spPr>
          <a:xfrm>
            <a:off x="381000" y="4495800"/>
            <a:ext cx="1676400" cy="707886"/>
          </a:xfrm>
          <a:prstGeom prst="rect">
            <a:avLst/>
          </a:prstGeom>
          <a:solidFill>
            <a:schemeClr val="tx2"/>
          </a:solidFill>
          <a:ln>
            <a:solidFill>
              <a:schemeClr val="bg1"/>
            </a:solidFill>
          </a:ln>
        </p:spPr>
        <p:txBody>
          <a:bodyPr wrap="square" lIns="91440" tIns="45720" rIns="91440" bIns="45720" rtlCol="0" anchor="t">
            <a:spAutoFit/>
          </a:bodyPr>
          <a:lstStyle/>
          <a:p>
            <a:pPr algn="ctr"/>
            <a:r>
              <a:rPr lang="en-US" sz="2000">
                <a:solidFill>
                  <a:schemeClr val="bg1"/>
                </a:solidFill>
              </a:rPr>
              <a:t>Not at all important</a:t>
            </a:r>
          </a:p>
        </p:txBody>
      </p:sp>
      <p:pic>
        <p:nvPicPr>
          <p:cNvPr id="32" name="Picture 31" descr="Tu Salud Tra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3632" y="6350828"/>
            <a:ext cx="768928" cy="457200"/>
          </a:xfrm>
          <a:prstGeom prst="rect">
            <a:avLst/>
          </a:prstGeom>
        </p:spPr>
      </p:pic>
      <p:pic>
        <p:nvPicPr>
          <p:cNvPr id="25" name="Picture 24" descr="A yellow letter i on a black background&#10;&#10;Description automatically generated">
            <a:extLst>
              <a:ext uri="{FF2B5EF4-FFF2-40B4-BE49-F238E27FC236}">
                <a16:creationId xmlns:a16="http://schemas.microsoft.com/office/drawing/2014/main" id="{94A7AE25-4294-49FB-A312-4260D6B9D72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645" y="2568"/>
            <a:ext cx="731178" cy="688369"/>
          </a:xfrm>
          <a:prstGeom prst="rect">
            <a:avLst/>
          </a:prstGeom>
        </p:spPr>
      </p:pic>
      <p:pic>
        <p:nvPicPr>
          <p:cNvPr id="28" name="Picture 27" descr="A white letter in a circle&#10;&#10;Description automatically generated">
            <a:extLst>
              <a:ext uri="{FF2B5EF4-FFF2-40B4-BE49-F238E27FC236}">
                <a16:creationId xmlns:a16="http://schemas.microsoft.com/office/drawing/2014/main" id="{05DCE1EC-2D23-4665-9B17-229A6920D1F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00692" y="139557"/>
            <a:ext cx="636998" cy="628436"/>
          </a:xfrm>
          <a:prstGeom prst="rect">
            <a:avLst/>
          </a:prstGeom>
        </p:spPr>
      </p:pic>
    </p:spTree>
    <p:extLst>
      <p:ext uri="{BB962C8B-B14F-4D97-AF65-F5344CB8AC3E}">
        <p14:creationId xmlns:p14="http://schemas.microsoft.com/office/powerpoint/2010/main" val="3044426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9158F-015E-F4F7-2792-64F21D0E1019}"/>
              </a:ext>
            </a:extLst>
          </p:cNvPr>
          <p:cNvSpPr>
            <a:spLocks noGrp="1"/>
          </p:cNvSpPr>
          <p:nvPr>
            <p:ph type="title" idx="4294967295"/>
          </p:nvPr>
        </p:nvSpPr>
        <p:spPr>
          <a:xfrm>
            <a:off x="1122218" y="325437"/>
            <a:ext cx="8127134" cy="715097"/>
          </a:xfrm>
        </p:spPr>
        <p:txBody>
          <a:bodyPr vert="horz" lIns="91440" tIns="45720" rIns="91440" bIns="45720" anchor="ctr">
            <a:normAutofit fontScale="90000"/>
          </a:bodyPr>
          <a:lstStyle/>
          <a:p>
            <a:r>
              <a:rPr lang="en-US">
                <a:solidFill>
                  <a:schemeClr val="accent1"/>
                </a:solidFill>
              </a:rPr>
              <a:t>Lets Hear from a Successful Story in the Community</a:t>
            </a:r>
          </a:p>
        </p:txBody>
      </p:sp>
      <p:sp>
        <p:nvSpPr>
          <p:cNvPr id="8" name="Text Placeholder 5">
            <a:extLst>
              <a:ext uri="{FF2B5EF4-FFF2-40B4-BE49-F238E27FC236}">
                <a16:creationId xmlns:a16="http://schemas.microsoft.com/office/drawing/2014/main" id="{8B421244-4E98-0D03-76AF-8DF2077FF3BA}"/>
              </a:ext>
            </a:extLst>
          </p:cNvPr>
          <p:cNvSpPr txBox="1">
            <a:spLocks/>
          </p:cNvSpPr>
          <p:nvPr/>
        </p:nvSpPr>
        <p:spPr>
          <a:xfrm>
            <a:off x="4517238" y="1730695"/>
            <a:ext cx="2779142" cy="4386531"/>
          </a:xfrm>
          <a:prstGeom prst="rect">
            <a:avLst/>
          </a:prstGeom>
          <a:solidFill>
            <a:schemeClr val="accent2"/>
          </a:solidFill>
          <a:ln w="50800" cap="sq" cmpd="dbl" algn="ctr">
            <a:solidFill>
              <a:schemeClr val="accent2"/>
            </a:solidFill>
            <a:prstDash val="solid"/>
            <a:miter lim="800000"/>
          </a:ln>
          <a:effectLst/>
        </p:spPr>
        <p:txBody>
          <a:bodyPr vert="horz" lIns="137160" tIns="182880" rIns="137160" bIns="91440" anchor="t">
            <a:normAutofit/>
          </a:bodyPr>
          <a:lstStyle>
            <a:lvl1pPr marL="0" indent="0" algn="l" rtl="0" eaLnBrk="1" latinLnBrk="0" hangingPunct="1">
              <a:spcBef>
                <a:spcPts val="700"/>
              </a:spcBef>
              <a:spcAft>
                <a:spcPts val="1000"/>
              </a:spcAft>
              <a:buClr>
                <a:schemeClr val="accent2"/>
              </a:buClr>
              <a:buSzPct val="60000"/>
              <a:buFont typeface="Wingdings"/>
              <a:buNone/>
              <a:defRPr kumimoji="0" sz="18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r>
              <a:rPr lang="en-US" sz="1500" b="1">
                <a:solidFill>
                  <a:schemeClr val="tx1"/>
                </a:solidFill>
              </a:rPr>
              <a:t>English Video</a:t>
            </a:r>
            <a:endParaRPr lang="en-US" sz="1500">
              <a:solidFill>
                <a:schemeClr val="tx1"/>
              </a:solidFill>
            </a:endParaRPr>
          </a:p>
          <a:p>
            <a:endParaRPr lang="en-US">
              <a:solidFill>
                <a:srgbClr val="168BBA"/>
              </a:solidFill>
            </a:endParaRPr>
          </a:p>
          <a:p>
            <a:endParaRPr lang="en-US" sz="1500" b="1">
              <a:solidFill>
                <a:schemeClr val="tx1"/>
              </a:solidFill>
            </a:endParaRPr>
          </a:p>
        </p:txBody>
      </p:sp>
      <p:sp>
        <p:nvSpPr>
          <p:cNvPr id="10" name="TextBox 1">
            <a:extLst>
              <a:ext uri="{FF2B5EF4-FFF2-40B4-BE49-F238E27FC236}">
                <a16:creationId xmlns:a16="http://schemas.microsoft.com/office/drawing/2014/main" id="{D0FCF476-D608-B5A2-34AA-7EF8EAFDBE13}"/>
              </a:ext>
            </a:extLst>
          </p:cNvPr>
          <p:cNvSpPr txBox="1"/>
          <p:nvPr/>
        </p:nvSpPr>
        <p:spPr>
          <a:xfrm>
            <a:off x="4553165" y="2327097"/>
            <a:ext cx="2743200"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https://fb.watch/oLb6CYIuvo/</a:t>
            </a:r>
            <a:endParaRPr lang="en-US"/>
          </a:p>
          <a:p>
            <a:endParaRPr lang="en-US"/>
          </a:p>
        </p:txBody>
      </p:sp>
      <p:pic>
        <p:nvPicPr>
          <p:cNvPr id="12" name="Picture 11" descr="Tu Salud Tras.png">
            <a:extLst>
              <a:ext uri="{FF2B5EF4-FFF2-40B4-BE49-F238E27FC236}">
                <a16:creationId xmlns:a16="http://schemas.microsoft.com/office/drawing/2014/main" id="{21ACC1C9-821D-4838-A8B2-22C6328E89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172" y="6400800"/>
            <a:ext cx="768928" cy="457200"/>
          </a:xfrm>
          <a:prstGeom prst="rect">
            <a:avLst/>
          </a:prstGeom>
        </p:spPr>
      </p:pic>
      <p:sp>
        <p:nvSpPr>
          <p:cNvPr id="15" name="Text Placeholder 5">
            <a:extLst>
              <a:ext uri="{FF2B5EF4-FFF2-40B4-BE49-F238E27FC236}">
                <a16:creationId xmlns:a16="http://schemas.microsoft.com/office/drawing/2014/main" id="{48CBFB92-EAA8-4C28-96EC-04908A5F3B46}"/>
              </a:ext>
            </a:extLst>
          </p:cNvPr>
          <p:cNvSpPr txBox="1">
            <a:spLocks/>
          </p:cNvSpPr>
          <p:nvPr/>
        </p:nvSpPr>
        <p:spPr>
          <a:xfrm>
            <a:off x="1330356" y="1730695"/>
            <a:ext cx="2779142" cy="4386531"/>
          </a:xfrm>
          <a:prstGeom prst="rect">
            <a:avLst/>
          </a:prstGeom>
          <a:solidFill>
            <a:schemeClr val="accent2"/>
          </a:solidFill>
          <a:ln w="50800" cap="sq" cmpd="dbl" algn="ctr">
            <a:solidFill>
              <a:schemeClr val="accent2"/>
            </a:solidFill>
            <a:prstDash val="solid"/>
            <a:miter lim="800000"/>
          </a:ln>
          <a:effectLst/>
        </p:spPr>
        <p:txBody>
          <a:bodyPr vert="horz" lIns="137160" tIns="182880" rIns="137160" bIns="91440" anchor="t">
            <a:normAutofit/>
          </a:bodyPr>
          <a:lstStyle>
            <a:lvl1pPr marL="0" indent="0" algn="l" rtl="0" eaLnBrk="1" latinLnBrk="0" hangingPunct="1">
              <a:spcBef>
                <a:spcPts val="700"/>
              </a:spcBef>
              <a:spcAft>
                <a:spcPts val="1000"/>
              </a:spcAft>
              <a:buClr>
                <a:schemeClr val="accent2"/>
              </a:buClr>
              <a:buSzPct val="60000"/>
              <a:buFont typeface="Wingdings"/>
              <a:buNone/>
              <a:defRPr kumimoji="0" sz="1800" kern="1200">
                <a:solidFill>
                  <a:schemeClr val="lt1"/>
                </a:solidFill>
                <a:latin typeface="+mn-lt"/>
                <a:ea typeface="+mn-ea"/>
                <a:cs typeface="+mn-cs"/>
              </a:defRPr>
            </a:lvl1pPr>
            <a:lvl2pPr marL="640080" indent="-274320" algn="l" rtl="0" eaLnBrk="1" latinLnBrk="0" hangingPunct="1">
              <a:spcBef>
                <a:spcPts val="550"/>
              </a:spcBef>
              <a:buClr>
                <a:schemeClr val="accent1"/>
              </a:buClr>
              <a:buSzPct val="70000"/>
              <a:buFont typeface="Wingdings 2"/>
              <a:buNone/>
              <a:defRPr kumimoji="0" sz="1200" kern="1200">
                <a:solidFill>
                  <a:schemeClr val="lt1"/>
                </a:solidFill>
                <a:latin typeface="+mn-lt"/>
                <a:ea typeface="+mn-ea"/>
                <a:cs typeface="+mn-cs"/>
              </a:defRPr>
            </a:lvl2pPr>
            <a:lvl3pPr marL="914400" indent="-228600" algn="l" rtl="0" eaLnBrk="1" latinLnBrk="0" hangingPunct="1">
              <a:spcBef>
                <a:spcPts val="500"/>
              </a:spcBef>
              <a:buClr>
                <a:schemeClr val="accent2"/>
              </a:buClr>
              <a:buSzPct val="75000"/>
              <a:buFont typeface="Wingdings"/>
              <a:buNone/>
              <a:defRPr kumimoji="0" sz="1000" kern="1200">
                <a:solidFill>
                  <a:schemeClr val="lt1"/>
                </a:solidFill>
                <a:latin typeface="+mn-lt"/>
                <a:ea typeface="+mn-ea"/>
                <a:cs typeface="+mn-cs"/>
              </a:defRPr>
            </a:lvl3pPr>
            <a:lvl4pPr marL="1371600" indent="-228600" algn="l" rtl="0" eaLnBrk="1" latinLnBrk="0" hangingPunct="1">
              <a:spcBef>
                <a:spcPts val="400"/>
              </a:spcBef>
              <a:buClr>
                <a:schemeClr val="accent3"/>
              </a:buClr>
              <a:buSzPct val="75000"/>
              <a:buFont typeface="Wingdings"/>
              <a:buNone/>
              <a:defRPr kumimoji="0" sz="900" kern="1200">
                <a:solidFill>
                  <a:schemeClr val="lt1"/>
                </a:solidFill>
                <a:latin typeface="+mn-lt"/>
                <a:ea typeface="+mn-ea"/>
                <a:cs typeface="+mn-cs"/>
              </a:defRPr>
            </a:lvl4pPr>
            <a:lvl5pPr marL="1828800" indent="-228600" algn="l" rtl="0" eaLnBrk="1" latinLnBrk="0" hangingPunct="1">
              <a:spcBef>
                <a:spcPts val="400"/>
              </a:spcBef>
              <a:buClr>
                <a:schemeClr val="accent4"/>
              </a:buClr>
              <a:buSzPct val="65000"/>
              <a:buFont typeface="Wingdings"/>
              <a:buNone/>
              <a:defRPr kumimoji="0" sz="900" kern="1200">
                <a:solidFill>
                  <a:schemeClr val="lt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lt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lt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lt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lt1"/>
                </a:solidFill>
                <a:latin typeface="+mn-lt"/>
                <a:ea typeface="+mn-ea"/>
                <a:cs typeface="+mn-cs"/>
              </a:defRPr>
            </a:lvl9pPr>
          </a:lstStyle>
          <a:p>
            <a:r>
              <a:rPr lang="en-US" sz="1500" b="1">
                <a:solidFill>
                  <a:schemeClr val="tx1"/>
                </a:solidFill>
              </a:rPr>
              <a:t>Spanish Video</a:t>
            </a:r>
            <a:endParaRPr lang="en-US" sz="1500">
              <a:solidFill>
                <a:schemeClr val="tx1"/>
              </a:solidFill>
            </a:endParaRPr>
          </a:p>
          <a:p>
            <a:endParaRPr lang="en-US">
              <a:solidFill>
                <a:srgbClr val="168BBA"/>
              </a:solidFill>
            </a:endParaRPr>
          </a:p>
          <a:p>
            <a:endParaRPr lang="en-US" sz="1500" b="1">
              <a:solidFill>
                <a:schemeClr val="tx1"/>
              </a:solidFill>
            </a:endParaRPr>
          </a:p>
        </p:txBody>
      </p:sp>
      <p:graphicFrame>
        <p:nvGraphicFramePr>
          <p:cNvPr id="17" name="Table 16">
            <a:extLst>
              <a:ext uri="{FF2B5EF4-FFF2-40B4-BE49-F238E27FC236}">
                <a16:creationId xmlns:a16="http://schemas.microsoft.com/office/drawing/2014/main" id="{3651DB8D-D6AE-4C4D-B421-B1885A1A7BF7}"/>
              </a:ext>
            </a:extLst>
          </p:cNvPr>
          <p:cNvGraphicFramePr>
            <a:graphicFrameLocks noGrp="1"/>
          </p:cNvGraphicFramePr>
          <p:nvPr>
            <p:extLst>
              <p:ext uri="{D42A27DB-BD31-4B8C-83A1-F6EECF244321}">
                <p14:modId xmlns:p14="http://schemas.microsoft.com/office/powerpoint/2010/main" val="148175603"/>
              </p:ext>
            </p:extLst>
          </p:nvPr>
        </p:nvGraphicFramePr>
        <p:xfrm>
          <a:off x="1353895" y="2472906"/>
          <a:ext cx="2755603" cy="704589"/>
        </p:xfrm>
        <a:graphic>
          <a:graphicData uri="http://schemas.openxmlformats.org/drawingml/2006/table">
            <a:tbl>
              <a:tblPr firstRow="1" bandRow="1">
                <a:tableStyleId>{5C22544A-7EE6-4342-B048-85BDC9FD1C3A}</a:tableStyleId>
              </a:tblPr>
              <a:tblGrid>
                <a:gridCol w="2755603">
                  <a:extLst>
                    <a:ext uri="{9D8B030D-6E8A-4147-A177-3AD203B41FA5}">
                      <a16:colId xmlns:a16="http://schemas.microsoft.com/office/drawing/2014/main" val="3767867155"/>
                    </a:ext>
                  </a:extLst>
                </a:gridCol>
              </a:tblGrid>
              <a:tr h="704589">
                <a:tc>
                  <a:txBody>
                    <a:bodyPr/>
                    <a:lstStyle/>
                    <a:p>
                      <a:pPr algn="l"/>
                      <a:r>
                        <a:rPr lang="en-US">
                          <a:effectLst/>
                          <a:hlinkClick r:id="rId4"/>
                        </a:rPr>
                        <a:t>https://vimeo.com/232875676</a:t>
                      </a:r>
                      <a:endParaRPr lang="en-US">
                        <a:effectLst/>
                      </a:endParaRPr>
                    </a:p>
                  </a:txBody>
                  <a:tcPr marL="89535" marR="89535" marT="0" marB="0">
                    <a:lnL>
                      <a:noFill/>
                    </a:lnL>
                    <a:lnR>
                      <a:noFill/>
                    </a:lnR>
                    <a:lnT>
                      <a:noFill/>
                    </a:lnT>
                    <a:lnB>
                      <a:noFill/>
                    </a:lnB>
                    <a:noFill/>
                  </a:tcPr>
                </a:tc>
                <a:extLst>
                  <a:ext uri="{0D108BD9-81ED-4DB2-BD59-A6C34878D82A}">
                    <a16:rowId xmlns:a16="http://schemas.microsoft.com/office/drawing/2014/main" val="216598085"/>
                  </a:ext>
                </a:extLst>
              </a:tr>
            </a:tbl>
          </a:graphicData>
        </a:graphic>
      </p:graphicFrame>
      <p:pic>
        <p:nvPicPr>
          <p:cNvPr id="18" name="Picture 17" descr="A yellow letter i on a black background&#10;&#10;Description automatically generated">
            <a:extLst>
              <a:ext uri="{FF2B5EF4-FFF2-40B4-BE49-F238E27FC236}">
                <a16:creationId xmlns:a16="http://schemas.microsoft.com/office/drawing/2014/main" id="{D61C3B3B-91F8-453F-90B0-4BCF58E05A8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1645" y="2568"/>
            <a:ext cx="731178" cy="688369"/>
          </a:xfrm>
          <a:prstGeom prst="rect">
            <a:avLst/>
          </a:prstGeom>
        </p:spPr>
      </p:pic>
      <p:pic>
        <p:nvPicPr>
          <p:cNvPr id="19" name="Picture 18" descr="A white letter in a circle&#10;&#10;Description automatically generated">
            <a:extLst>
              <a:ext uri="{FF2B5EF4-FFF2-40B4-BE49-F238E27FC236}">
                <a16:creationId xmlns:a16="http://schemas.microsoft.com/office/drawing/2014/main" id="{82ADF26C-580B-403C-969E-84C6E29192F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00692" y="139557"/>
            <a:ext cx="636998" cy="628436"/>
          </a:xfrm>
          <a:prstGeom prst="rect">
            <a:avLst/>
          </a:prstGeom>
        </p:spPr>
      </p:pic>
      <p:pic>
        <p:nvPicPr>
          <p:cNvPr id="3" name="Picture 2" descr="A qr code on a white background&#10;&#10;Description automatically generated">
            <a:extLst>
              <a:ext uri="{FF2B5EF4-FFF2-40B4-BE49-F238E27FC236}">
                <a16:creationId xmlns:a16="http://schemas.microsoft.com/office/drawing/2014/main" id="{40609F6D-58F8-5143-4C3E-725578C6CE00}"/>
              </a:ext>
            </a:extLst>
          </p:cNvPr>
          <p:cNvPicPr>
            <a:picLocks noChangeAspect="1"/>
          </p:cNvPicPr>
          <p:nvPr/>
        </p:nvPicPr>
        <p:blipFill>
          <a:blip r:embed="rId9"/>
          <a:stretch>
            <a:fillRect/>
          </a:stretch>
        </p:blipFill>
        <p:spPr>
          <a:xfrm>
            <a:off x="1570847" y="3013743"/>
            <a:ext cx="2162175" cy="2162175"/>
          </a:xfrm>
          <a:prstGeom prst="rect">
            <a:avLst/>
          </a:prstGeom>
        </p:spPr>
      </p:pic>
    </p:spTree>
    <p:extLst>
      <p:ext uri="{BB962C8B-B14F-4D97-AF65-F5344CB8AC3E}">
        <p14:creationId xmlns:p14="http://schemas.microsoft.com/office/powerpoint/2010/main" val="372616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896494C-EF7E-4291-B07D-2B50290093E9}"/>
              </a:ext>
            </a:extLst>
          </p:cNvPr>
          <p:cNvSpPr/>
          <p:nvPr/>
        </p:nvSpPr>
        <p:spPr>
          <a:xfrm>
            <a:off x="2713038" y="1549400"/>
            <a:ext cx="2387600" cy="2387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a:extLst>
              <a:ext uri="{FF2B5EF4-FFF2-40B4-BE49-F238E27FC236}">
                <a16:creationId xmlns:a16="http://schemas.microsoft.com/office/drawing/2014/main" id="{DEB3B2F8-5712-4CF6-B124-31CA5CCD52AB}"/>
              </a:ext>
            </a:extLst>
          </p:cNvPr>
          <p:cNvSpPr/>
          <p:nvPr/>
        </p:nvSpPr>
        <p:spPr>
          <a:xfrm>
            <a:off x="1943100" y="4024313"/>
            <a:ext cx="2163763" cy="2163762"/>
          </a:xfrm>
          <a:prstGeom prst="ellipse">
            <a:avLst/>
          </a:prstGeom>
          <a:solidFill>
            <a:schemeClr val="accent6">
              <a:lumMod val="60000"/>
              <a:lumOff val="40000"/>
              <a:alpha val="4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a:extLst>
              <a:ext uri="{FF2B5EF4-FFF2-40B4-BE49-F238E27FC236}">
                <a16:creationId xmlns:a16="http://schemas.microsoft.com/office/drawing/2014/main" id="{B69BD00A-AB46-4BCB-8452-B8EA1C9708C5}"/>
              </a:ext>
            </a:extLst>
          </p:cNvPr>
          <p:cNvSpPr/>
          <p:nvPr/>
        </p:nvSpPr>
        <p:spPr>
          <a:xfrm>
            <a:off x="4965700" y="2936875"/>
            <a:ext cx="1928813" cy="1927225"/>
          </a:xfrm>
          <a:prstGeom prst="ellipse">
            <a:avLst/>
          </a:prstGeom>
          <a:solidFill>
            <a:schemeClr val="accent6">
              <a:lumMod val="60000"/>
              <a:lumOff val="40000"/>
              <a:alpha val="4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a:extLst>
              <a:ext uri="{FF2B5EF4-FFF2-40B4-BE49-F238E27FC236}">
                <a16:creationId xmlns:a16="http://schemas.microsoft.com/office/drawing/2014/main" id="{B837E7B8-F866-46A3-97E6-6C265982F250}"/>
              </a:ext>
            </a:extLst>
          </p:cNvPr>
          <p:cNvSpPr/>
          <p:nvPr/>
        </p:nvSpPr>
        <p:spPr>
          <a:xfrm>
            <a:off x="4564063" y="4897438"/>
            <a:ext cx="1927225" cy="1927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 name="Picture 2">
            <a:extLst>
              <a:ext uri="{FF2B5EF4-FFF2-40B4-BE49-F238E27FC236}">
                <a16:creationId xmlns:a16="http://schemas.microsoft.com/office/drawing/2014/main" id="{CB442BF7-191F-4894-BC01-71AD59E45D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57801" y="330200"/>
            <a:ext cx="3919134" cy="3919134"/>
          </a:xfrm>
          <a:prstGeom prst="rect">
            <a:avLst/>
          </a:prstGeom>
        </p:spPr>
      </p:pic>
      <p:sp>
        <p:nvSpPr>
          <p:cNvPr id="12" name="Rectangle 11">
            <a:extLst>
              <a:ext uri="{FF2B5EF4-FFF2-40B4-BE49-F238E27FC236}">
                <a16:creationId xmlns:a16="http://schemas.microsoft.com/office/drawing/2014/main" id="{911BDC08-2DE1-45CE-8F41-CF57262AA20F}"/>
              </a:ext>
            </a:extLst>
          </p:cNvPr>
          <p:cNvSpPr/>
          <p:nvPr/>
        </p:nvSpPr>
        <p:spPr>
          <a:xfrm>
            <a:off x="5964830" y="1147243"/>
            <a:ext cx="2528888" cy="1661993"/>
          </a:xfrm>
          <a:prstGeom prst="rect">
            <a:avLst/>
          </a:prstGeom>
        </p:spPr>
        <p:txBody>
          <a:bodyPr wrap="square" lIns="91440" tIns="45720" rIns="91440" bIns="45720" anchor="t">
            <a:spAutoFit/>
          </a:bodyPr>
          <a:lstStyle/>
          <a:p>
            <a:pPr algn="ctr"/>
            <a:r>
              <a:rPr lang="es-MX" altLang="es-MX" sz="2800" err="1">
                <a:latin typeface="Twinkl"/>
              </a:rPr>
              <a:t>What</a:t>
            </a:r>
            <a:r>
              <a:rPr lang="es-MX" altLang="es-MX" sz="2800">
                <a:latin typeface="Twinkl"/>
              </a:rPr>
              <a:t> </a:t>
            </a:r>
            <a:r>
              <a:rPr lang="es-MX" altLang="es-MX" sz="2800" err="1">
                <a:latin typeface="Twinkl"/>
              </a:rPr>
              <a:t>does</a:t>
            </a:r>
            <a:r>
              <a:rPr lang="es-MX" altLang="es-MX" sz="2800">
                <a:latin typeface="Twinkl"/>
              </a:rPr>
              <a:t> </a:t>
            </a:r>
            <a:r>
              <a:rPr lang="es-MX" altLang="es-MX" sz="2800" err="1">
                <a:latin typeface="Twinkl"/>
              </a:rPr>
              <a:t>being</a:t>
            </a:r>
            <a:r>
              <a:rPr lang="es-MX" altLang="es-MX" sz="2800">
                <a:latin typeface="Twinkl"/>
              </a:rPr>
              <a:t> </a:t>
            </a:r>
            <a:r>
              <a:rPr lang="es-MX" altLang="es-MX" sz="2800" err="1">
                <a:latin typeface="Twinkl"/>
              </a:rPr>
              <a:t>healthy</a:t>
            </a:r>
            <a:r>
              <a:rPr lang="es-MX" altLang="es-MX" sz="2800">
                <a:latin typeface="Twinkl"/>
              </a:rPr>
              <a:t> </a:t>
            </a:r>
            <a:r>
              <a:rPr lang="es-MX" altLang="es-MX" sz="2800" err="1">
                <a:latin typeface="Twinkl"/>
              </a:rPr>
              <a:t>means</a:t>
            </a:r>
            <a:r>
              <a:rPr lang="es-MX" altLang="es-MX" sz="2800">
                <a:latin typeface="Twinkl"/>
              </a:rPr>
              <a:t> </a:t>
            </a:r>
            <a:r>
              <a:rPr lang="es-MX" altLang="es-MX" sz="2800" err="1">
                <a:latin typeface="Twinkl"/>
              </a:rPr>
              <a:t>to</a:t>
            </a:r>
            <a:r>
              <a:rPr lang="es-MX" altLang="es-MX" sz="2800">
                <a:latin typeface="Twinkl"/>
              </a:rPr>
              <a:t> </a:t>
            </a:r>
            <a:r>
              <a:rPr lang="es-MX" altLang="es-MX" sz="2800" err="1">
                <a:latin typeface="Twinkl"/>
              </a:rPr>
              <a:t>you</a:t>
            </a:r>
            <a:r>
              <a:rPr lang="en-GB" altLang="en-US" sz="2800">
                <a:latin typeface="Twinkl"/>
                <a:cs typeface="Clear Sans Light" pitchFamily="34" charset="0"/>
              </a:rPr>
              <a:t>?</a:t>
            </a:r>
          </a:p>
          <a:p>
            <a:pPr algn="ctr"/>
            <a:endParaRPr lang="en-GB" altLang="es-MX">
              <a:latin typeface="Twinkl" panose="020B0604020202020204" charset="0"/>
            </a:endParaRPr>
          </a:p>
        </p:txBody>
      </p:sp>
      <p:pic>
        <p:nvPicPr>
          <p:cNvPr id="2" name="Picture 1" descr="A person with her finger on her chin&#10;&#10;Description automatically generated">
            <a:extLst>
              <a:ext uri="{FF2B5EF4-FFF2-40B4-BE49-F238E27FC236}">
                <a16:creationId xmlns:a16="http://schemas.microsoft.com/office/drawing/2014/main" id="{33CF880B-D1D5-E1B6-D9A4-A80BD6D3C30E}"/>
              </a:ext>
            </a:extLst>
          </p:cNvPr>
          <p:cNvPicPr>
            <a:picLocks noChangeAspect="1"/>
          </p:cNvPicPr>
          <p:nvPr/>
        </p:nvPicPr>
        <p:blipFill>
          <a:blip r:embed="rId5"/>
          <a:stretch>
            <a:fillRect/>
          </a:stretch>
        </p:blipFill>
        <p:spPr>
          <a:xfrm>
            <a:off x="-1071937" y="1957112"/>
            <a:ext cx="7580616" cy="4904428"/>
          </a:xfrm>
          <a:prstGeom prst="rect">
            <a:avLst/>
          </a:prstGeom>
        </p:spPr>
      </p:pic>
      <p:pic>
        <p:nvPicPr>
          <p:cNvPr id="10" name="Picture 9" descr="Tu Salud Tras.png">
            <a:extLst>
              <a:ext uri="{FF2B5EF4-FFF2-40B4-BE49-F238E27FC236}">
                <a16:creationId xmlns:a16="http://schemas.microsoft.com/office/drawing/2014/main" id="{9B7E7339-0AF1-48A3-A21C-592EC93089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5072" y="6372352"/>
            <a:ext cx="768928" cy="457200"/>
          </a:xfrm>
          <a:prstGeom prst="rect">
            <a:avLst/>
          </a:prstGeom>
        </p:spPr>
      </p:pic>
      <p:pic>
        <p:nvPicPr>
          <p:cNvPr id="11" name="Picture 10" descr="A yellow letter i on a black background&#10;&#10;Description automatically generated">
            <a:extLst>
              <a:ext uri="{FF2B5EF4-FFF2-40B4-BE49-F238E27FC236}">
                <a16:creationId xmlns:a16="http://schemas.microsoft.com/office/drawing/2014/main" id="{76CC0FB7-CE22-40EF-93FB-B77B32146079}"/>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1645" y="2568"/>
            <a:ext cx="731178" cy="688369"/>
          </a:xfrm>
          <a:prstGeom prst="rect">
            <a:avLst/>
          </a:prstGeom>
        </p:spPr>
      </p:pic>
      <p:pic>
        <p:nvPicPr>
          <p:cNvPr id="13" name="Picture 12" descr="A white letter in a circle&#10;&#10;Description automatically generated">
            <a:extLst>
              <a:ext uri="{FF2B5EF4-FFF2-40B4-BE49-F238E27FC236}">
                <a16:creationId xmlns:a16="http://schemas.microsoft.com/office/drawing/2014/main" id="{8EA47FA4-A734-49AA-9C24-1491076B09D7}"/>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400692" y="139557"/>
            <a:ext cx="636998" cy="628436"/>
          </a:xfrm>
          <a:prstGeom prst="rect">
            <a:avLst/>
          </a:prstGeom>
        </p:spPr>
      </p:pic>
    </p:spTree>
    <p:extLst>
      <p:ext uri="{BB962C8B-B14F-4D97-AF65-F5344CB8AC3E}">
        <p14:creationId xmlns:p14="http://schemas.microsoft.com/office/powerpoint/2010/main" val="1918131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8">
            <a:extLst>
              <a:ext uri="{FF2B5EF4-FFF2-40B4-BE49-F238E27FC236}">
                <a16:creationId xmlns:a16="http://schemas.microsoft.com/office/drawing/2014/main" id="{BE5A237F-0544-468E-8F1F-75C1061DF989}"/>
              </a:ext>
            </a:extLst>
          </p:cNvPr>
          <p:cNvSpPr>
            <a:spLocks noChangeArrowheads="1"/>
          </p:cNvSpPr>
          <p:nvPr/>
        </p:nvSpPr>
        <p:spPr bwMode="auto">
          <a:xfrm>
            <a:off x="185045" y="3130349"/>
            <a:ext cx="8958955" cy="16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nchor="t">
            <a:spAutoFit/>
          </a:bodyPr>
          <a:lstStyle>
            <a:lvl1pPr>
              <a:defRPr>
                <a:solidFill>
                  <a:schemeClr val="tx1"/>
                </a:solidFill>
                <a:latin typeface="Twinkl Light" pitchFamily="2" charset="0"/>
              </a:defRPr>
            </a:lvl1pPr>
            <a:lvl2pPr marL="742950" indent="-285750">
              <a:defRPr>
                <a:solidFill>
                  <a:schemeClr val="tx1"/>
                </a:solidFill>
                <a:latin typeface="Twinkl Light" pitchFamily="2" charset="0"/>
              </a:defRPr>
            </a:lvl2pPr>
            <a:lvl3pPr marL="1143000" indent="-228600">
              <a:defRPr>
                <a:solidFill>
                  <a:schemeClr val="tx1"/>
                </a:solidFill>
                <a:latin typeface="Twinkl Light" pitchFamily="2" charset="0"/>
              </a:defRPr>
            </a:lvl3pPr>
            <a:lvl4pPr marL="1600200" indent="-228600">
              <a:defRPr>
                <a:solidFill>
                  <a:schemeClr val="tx1"/>
                </a:solidFill>
                <a:latin typeface="Twinkl Light" pitchFamily="2" charset="0"/>
              </a:defRPr>
            </a:lvl4pPr>
            <a:lvl5pPr marL="2057400" indent="-228600">
              <a:defRPr>
                <a:solidFill>
                  <a:schemeClr val="tx1"/>
                </a:solidFill>
                <a:latin typeface="Twinkl Light" pitchFamily="2" charset="0"/>
              </a:defRPr>
            </a:lvl5pPr>
            <a:lvl6pPr marL="2514600" indent="-228600" eaLnBrk="0" fontAlgn="base" hangingPunct="0">
              <a:spcBef>
                <a:spcPct val="0"/>
              </a:spcBef>
              <a:spcAft>
                <a:spcPct val="0"/>
              </a:spcAft>
              <a:defRPr>
                <a:solidFill>
                  <a:schemeClr val="tx1"/>
                </a:solidFill>
                <a:latin typeface="Twinkl Light" pitchFamily="2" charset="0"/>
              </a:defRPr>
            </a:lvl6pPr>
            <a:lvl7pPr marL="2971800" indent="-228600" eaLnBrk="0" fontAlgn="base" hangingPunct="0">
              <a:spcBef>
                <a:spcPct val="0"/>
              </a:spcBef>
              <a:spcAft>
                <a:spcPct val="0"/>
              </a:spcAft>
              <a:defRPr>
                <a:solidFill>
                  <a:schemeClr val="tx1"/>
                </a:solidFill>
                <a:latin typeface="Twinkl Light" pitchFamily="2" charset="0"/>
              </a:defRPr>
            </a:lvl7pPr>
            <a:lvl8pPr marL="3429000" indent="-228600" eaLnBrk="0" fontAlgn="base" hangingPunct="0">
              <a:spcBef>
                <a:spcPct val="0"/>
              </a:spcBef>
              <a:spcAft>
                <a:spcPct val="0"/>
              </a:spcAft>
              <a:defRPr>
                <a:solidFill>
                  <a:schemeClr val="tx1"/>
                </a:solidFill>
                <a:latin typeface="Twinkl Light" pitchFamily="2" charset="0"/>
              </a:defRPr>
            </a:lvl8pPr>
            <a:lvl9pPr marL="3886200" indent="-228600" eaLnBrk="0" fontAlgn="base" hangingPunct="0">
              <a:spcBef>
                <a:spcPct val="0"/>
              </a:spcBef>
              <a:spcAft>
                <a:spcPct val="0"/>
              </a:spcAft>
              <a:defRPr>
                <a:solidFill>
                  <a:schemeClr val="tx1"/>
                </a:solidFill>
                <a:latin typeface="Twinkl Light" pitchFamily="2" charset="0"/>
              </a:defRPr>
            </a:lvl9pPr>
          </a:lstStyle>
          <a:p>
            <a:pPr algn="ctr"/>
            <a:r>
              <a:rPr lang="es-MX" altLang="es-MX" sz="3200" b="1">
                <a:solidFill>
                  <a:schemeClr val="accent1"/>
                </a:solidFill>
                <a:latin typeface="Twinkl"/>
              </a:rPr>
              <a:t>¿</a:t>
            </a:r>
            <a:r>
              <a:rPr lang="es-MX" altLang="es-MX" sz="3200" b="1" err="1">
                <a:solidFill>
                  <a:schemeClr val="accent1"/>
                </a:solidFill>
                <a:latin typeface="Twinkl"/>
              </a:rPr>
              <a:t>What</a:t>
            </a:r>
            <a:r>
              <a:rPr lang="es-MX" altLang="es-MX" sz="3200" b="1">
                <a:solidFill>
                  <a:schemeClr val="accent1"/>
                </a:solidFill>
                <a:latin typeface="Twinkl"/>
              </a:rPr>
              <a:t> </a:t>
            </a:r>
            <a:r>
              <a:rPr lang="es-MX" altLang="es-MX" sz="3200" b="1" err="1">
                <a:solidFill>
                  <a:schemeClr val="accent1"/>
                </a:solidFill>
                <a:latin typeface="Twinkl"/>
              </a:rPr>
              <a:t>prevents</a:t>
            </a:r>
            <a:r>
              <a:rPr lang="es-MX" altLang="es-MX" sz="3200" b="1">
                <a:solidFill>
                  <a:schemeClr val="accent1"/>
                </a:solidFill>
                <a:latin typeface="Twinkl"/>
              </a:rPr>
              <a:t> </a:t>
            </a:r>
            <a:r>
              <a:rPr lang="es-MX" altLang="es-MX" sz="3200" b="1" err="1">
                <a:solidFill>
                  <a:schemeClr val="accent1"/>
                </a:solidFill>
                <a:latin typeface="Twinkl"/>
              </a:rPr>
              <a:t>us</a:t>
            </a:r>
            <a:r>
              <a:rPr lang="es-MX" altLang="es-MX" sz="3200" b="1">
                <a:solidFill>
                  <a:schemeClr val="accent1"/>
                </a:solidFill>
                <a:latin typeface="Twinkl"/>
              </a:rPr>
              <a:t> </a:t>
            </a:r>
            <a:r>
              <a:rPr lang="es-MX" altLang="es-MX" sz="3200" b="1" err="1">
                <a:solidFill>
                  <a:schemeClr val="accent1"/>
                </a:solidFill>
                <a:latin typeface="Twinkl"/>
              </a:rPr>
              <a:t>or</a:t>
            </a:r>
            <a:r>
              <a:rPr lang="es-MX" altLang="es-MX" sz="3200" b="1">
                <a:solidFill>
                  <a:schemeClr val="accent1"/>
                </a:solidFill>
                <a:latin typeface="Twinkl"/>
              </a:rPr>
              <a:t> </a:t>
            </a:r>
            <a:r>
              <a:rPr lang="es-MX" altLang="es-MX" sz="3200" b="1" err="1">
                <a:solidFill>
                  <a:schemeClr val="accent1"/>
                </a:solidFill>
                <a:latin typeface="Twinkl"/>
              </a:rPr>
              <a:t>what</a:t>
            </a:r>
            <a:r>
              <a:rPr lang="es-MX" altLang="es-MX" sz="3200" b="1">
                <a:solidFill>
                  <a:schemeClr val="accent1"/>
                </a:solidFill>
                <a:latin typeface="Twinkl"/>
              </a:rPr>
              <a:t> </a:t>
            </a:r>
            <a:r>
              <a:rPr lang="es-MX" altLang="es-MX" sz="3200" b="1" err="1">
                <a:solidFill>
                  <a:schemeClr val="accent1"/>
                </a:solidFill>
                <a:latin typeface="Twinkl"/>
              </a:rPr>
              <a:t>barriers</a:t>
            </a:r>
            <a:r>
              <a:rPr lang="es-MX" altLang="es-MX" sz="3200" b="1">
                <a:solidFill>
                  <a:schemeClr val="accent1"/>
                </a:solidFill>
                <a:latin typeface="Twinkl"/>
              </a:rPr>
              <a:t> do </a:t>
            </a:r>
            <a:r>
              <a:rPr lang="es-MX" altLang="es-MX" sz="3200" b="1" err="1">
                <a:solidFill>
                  <a:schemeClr val="accent1"/>
                </a:solidFill>
                <a:latin typeface="Twinkl"/>
              </a:rPr>
              <a:t>we</a:t>
            </a:r>
            <a:r>
              <a:rPr lang="es-MX" altLang="es-MX" sz="3200" b="1">
                <a:solidFill>
                  <a:schemeClr val="accent1"/>
                </a:solidFill>
                <a:latin typeface="Twinkl"/>
              </a:rPr>
              <a:t> </a:t>
            </a:r>
            <a:r>
              <a:rPr lang="es-MX" altLang="es-MX" sz="3200" b="1" err="1">
                <a:solidFill>
                  <a:schemeClr val="accent1"/>
                </a:solidFill>
                <a:latin typeface="Twinkl"/>
              </a:rPr>
              <a:t>have</a:t>
            </a:r>
            <a:r>
              <a:rPr lang="es-MX" altLang="es-MX" sz="3200" b="1">
                <a:solidFill>
                  <a:schemeClr val="accent1"/>
                </a:solidFill>
                <a:latin typeface="Twinkl"/>
              </a:rPr>
              <a:t> </a:t>
            </a:r>
            <a:r>
              <a:rPr lang="es-MX" altLang="es-MX" sz="3200" b="1" err="1">
                <a:solidFill>
                  <a:schemeClr val="accent1"/>
                </a:solidFill>
                <a:latin typeface="Twinkl"/>
              </a:rPr>
              <a:t>for</a:t>
            </a:r>
            <a:r>
              <a:rPr lang="es-MX" altLang="es-MX" sz="3200" b="1">
                <a:solidFill>
                  <a:schemeClr val="accent1"/>
                </a:solidFill>
                <a:latin typeface="Twinkl"/>
              </a:rPr>
              <a:t> </a:t>
            </a:r>
            <a:r>
              <a:rPr lang="es-MX" altLang="es-MX" sz="3200" b="1" err="1">
                <a:solidFill>
                  <a:schemeClr val="accent1"/>
                </a:solidFill>
                <a:latin typeface="Twinkl"/>
              </a:rPr>
              <a:t>being</a:t>
            </a:r>
            <a:r>
              <a:rPr lang="es-MX" altLang="es-MX" sz="3200" b="1">
                <a:solidFill>
                  <a:schemeClr val="accent1"/>
                </a:solidFill>
                <a:latin typeface="Twinkl"/>
              </a:rPr>
              <a:t> </a:t>
            </a:r>
            <a:r>
              <a:rPr lang="es-MX" altLang="es-MX" sz="3200" b="1" err="1">
                <a:solidFill>
                  <a:schemeClr val="accent1"/>
                </a:solidFill>
                <a:latin typeface="Twinkl"/>
              </a:rPr>
              <a:t>healthy</a:t>
            </a:r>
            <a:r>
              <a:rPr lang="es-MX" altLang="es-MX" sz="3200" b="1">
                <a:solidFill>
                  <a:schemeClr val="accent1"/>
                </a:solidFill>
                <a:latin typeface="Twinkl"/>
              </a:rPr>
              <a:t>?</a:t>
            </a:r>
            <a:r>
              <a:rPr lang="es-MX" altLang="es-MX" sz="3200" b="1">
                <a:latin typeface="Twinkl"/>
              </a:rPr>
              <a:t>
</a:t>
            </a:r>
            <a:endParaRPr lang="en-GB" altLang="es-MX" sz="3200" b="1">
              <a:latin typeface="Twinkl"/>
            </a:endParaRPr>
          </a:p>
        </p:txBody>
      </p:sp>
      <p:pic>
        <p:nvPicPr>
          <p:cNvPr id="17" name="Picture 16" descr="A yellow letter i on a black background&#10;&#10;Description automatically generated">
            <a:extLst>
              <a:ext uri="{FF2B5EF4-FFF2-40B4-BE49-F238E27FC236}">
                <a16:creationId xmlns:a16="http://schemas.microsoft.com/office/drawing/2014/main" id="{B03F9C41-82B9-883D-FFE7-04ABF2AAFD5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645" y="2568"/>
            <a:ext cx="731178" cy="688369"/>
          </a:xfrm>
          <a:prstGeom prst="rect">
            <a:avLst/>
          </a:prstGeom>
        </p:spPr>
      </p:pic>
      <p:pic>
        <p:nvPicPr>
          <p:cNvPr id="18" name="Picture 17" descr="A white letter in a circle&#10;&#10;Description automatically generated">
            <a:extLst>
              <a:ext uri="{FF2B5EF4-FFF2-40B4-BE49-F238E27FC236}">
                <a16:creationId xmlns:a16="http://schemas.microsoft.com/office/drawing/2014/main" id="{5209F814-E12E-6DD4-E65D-85BA6631247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00692" y="139557"/>
            <a:ext cx="636998" cy="628436"/>
          </a:xfrm>
          <a:prstGeom prst="rect">
            <a:avLst/>
          </a:prstGeom>
        </p:spPr>
      </p:pic>
      <p:pic>
        <p:nvPicPr>
          <p:cNvPr id="5" name="Picture 4" descr="Tu Salud Tras.png">
            <a:extLst>
              <a:ext uri="{FF2B5EF4-FFF2-40B4-BE49-F238E27FC236}">
                <a16:creationId xmlns:a16="http://schemas.microsoft.com/office/drawing/2014/main" id="{27CDF395-3774-4626-8E4F-EC12C1C555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6172" y="6400800"/>
            <a:ext cx="768928" cy="457200"/>
          </a:xfrm>
          <a:prstGeom prst="rect">
            <a:avLst/>
          </a:prstGeom>
        </p:spPr>
      </p:pic>
    </p:spTree>
    <p:extLst>
      <p:ext uri="{BB962C8B-B14F-4D97-AF65-F5344CB8AC3E}">
        <p14:creationId xmlns:p14="http://schemas.microsoft.com/office/powerpoint/2010/main" val="385216463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etropolita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02B6A427ADC34B838B4E1BCA1B3FA3" ma:contentTypeVersion="14" ma:contentTypeDescription="Create a new document." ma:contentTypeScope="" ma:versionID="cdfc6c5486c47ad053f91c494685c965">
  <xsd:schema xmlns:xsd="http://www.w3.org/2001/XMLSchema" xmlns:xs="http://www.w3.org/2001/XMLSchema" xmlns:p="http://schemas.microsoft.com/office/2006/metadata/properties" xmlns:ns2="cf7ec769-ba40-4740-b41e-77cc5f919008" xmlns:ns3="1aebf488-90fe-4aed-97fc-66773d1cf4fa" targetNamespace="http://schemas.microsoft.com/office/2006/metadata/properties" ma:root="true" ma:fieldsID="bb8e196c19d0957873f8e15efa32b81a" ns2:_="" ns3:_="">
    <xsd:import namespace="cf7ec769-ba40-4740-b41e-77cc5f919008"/>
    <xsd:import namespace="1aebf488-90fe-4aed-97fc-66773d1cf4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7ec769-ba40-4740-b41e-77cc5f919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d802298-ac7f-4dc9-a73d-133dd7ac0fd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ebf488-90fe-4aed-97fc-66773d1cf4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4d6da27-1b5b-46a2-9603-adbe47a23360}" ma:internalName="TaxCatchAll" ma:showField="CatchAllData" ma:web="1aebf488-90fe-4aed-97fc-66773d1cf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aebf488-90fe-4aed-97fc-66773d1cf4fa" xsi:nil="true"/>
    <lcf76f155ced4ddcb4097134ff3c332f xmlns="cf7ec769-ba40-4740-b41e-77cc5f919008">
      <Terms xmlns="http://schemas.microsoft.com/office/infopath/2007/PartnerControls"/>
    </lcf76f155ced4ddcb4097134ff3c332f>
    <SharedWithUsers xmlns="1aebf488-90fe-4aed-97fc-66773d1cf4fa">
      <UserInfo>
        <DisplayName>Saldana, Mayra</DisplayName>
        <AccountId>17</AccountId>
        <AccountType/>
      </UserInfo>
    </SharedWithUsers>
  </documentManagement>
</p:properties>
</file>

<file path=customXml/itemProps1.xml><?xml version="1.0" encoding="utf-8"?>
<ds:datastoreItem xmlns:ds="http://schemas.openxmlformats.org/officeDocument/2006/customXml" ds:itemID="{19F34463-2582-46F9-A864-64F723568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7ec769-ba40-4740-b41e-77cc5f919008"/>
    <ds:schemaRef ds:uri="1aebf488-90fe-4aed-97fc-66773d1cf4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ED2C4B-1EFF-458A-BADD-A94A0EC219EC}">
  <ds:schemaRefs>
    <ds:schemaRef ds:uri="http://schemas.microsoft.com/sharepoint/v3/contenttype/forms"/>
  </ds:schemaRefs>
</ds:datastoreItem>
</file>

<file path=customXml/itemProps3.xml><?xml version="1.0" encoding="utf-8"?>
<ds:datastoreItem xmlns:ds="http://schemas.openxmlformats.org/officeDocument/2006/customXml" ds:itemID="{0431C564-E1FE-4DB8-AC82-DD6F62E896C2}">
  <ds:schemaRefs>
    <ds:schemaRef ds:uri="1aebf488-90fe-4aed-97fc-66773d1cf4fa"/>
    <ds:schemaRef ds:uri="cf7ec769-ba40-4740-b41e-77cc5f91900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TM03457491[[fn=Metropolitan]]</Template>
  <Application>Microsoft Office PowerPoint</Application>
  <PresentationFormat>On-screen Show (4:3)</PresentationFormat>
  <Slides>23</Slides>
  <Notes>10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Metropolitan</vt:lpstr>
      <vt:lpstr>PowerPoint Presentation</vt:lpstr>
      <vt:lpstr>The Health of the CHW also matters!</vt:lpstr>
      <vt:lpstr>TSSC expanding...You can make change happen in your community!</vt:lpstr>
      <vt:lpstr>Did you know?</vt:lpstr>
      <vt:lpstr>PowerPoint Presentation</vt:lpstr>
      <vt:lpstr>Importance Ruler</vt:lpstr>
      <vt:lpstr>Lets Hear from a Successful Story in the Community</vt:lpstr>
      <vt:lpstr>PowerPoint Presentation</vt:lpstr>
      <vt:lpstr>PowerPoint Presentation</vt:lpstr>
      <vt:lpstr>PowerPoint Presentation</vt:lpstr>
      <vt:lpstr>PowerPoint Presentation</vt:lpstr>
      <vt:lpstr>PowerPoint Presentation</vt:lpstr>
      <vt:lpstr>What motivate us to change?</vt:lpstr>
      <vt:lpstr>PowerPoint Presentation</vt:lpstr>
      <vt:lpstr>PowerPoint Presentation</vt:lpstr>
      <vt:lpstr>PowerPoint Presentation</vt:lpstr>
      <vt:lpstr>What are your goals in the program?</vt:lpstr>
      <vt:lpstr>Readiness Ruler</vt:lpstr>
      <vt:lpstr>Confidence Ruler</vt:lpstr>
      <vt:lpstr>PowerPoint Presentation</vt:lpstr>
      <vt:lpstr>Handouts</vt:lpstr>
      <vt:lpstr>Connect with the TSSC movement!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dc:title>
  <dc:creator>UTBStudents</dc:creator>
  <cp:revision>75</cp:revision>
  <cp:lastPrinted>2015-08-25T19:20:31Z</cp:lastPrinted>
  <dcterms:created xsi:type="dcterms:W3CDTF">2015-07-09T15:47:15Z</dcterms:created>
  <dcterms:modified xsi:type="dcterms:W3CDTF">2024-04-10T19:38:20Z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0x0101000F02B6A427ADC34B838B4E1BCA1B3FA3</vt:lpwstr>
  </property>
  <property fmtid="{D5CDD505-2E9C-101B-9397-08002B2CF9AE}" pid="3" name="MediaServiceImageTags">
    <vt:lpwstr/>
  </property>
</Properties>
</file>