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58_655E426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5C_E59B5E18.xml" ContentType="application/vnd.ms-powerpoint.comment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61_C6D8FD6.xml" ContentType="application/vnd.ms-powerpoint.comments+xml"/>
  <Override PartName="/ppt/notesSlides/notesSlide8.xml" ContentType="application/vnd.openxmlformats-officedocument.presentationml.notesSlide+xml"/>
  <Override PartName="/ppt/comments/modernComment_1F3_54F2083C.xml" ContentType="application/vnd.ms-powerpoint.comments+xml"/>
  <Override PartName="/ppt/notesSlides/notesSlide9.xml" ContentType="application/vnd.openxmlformats-officedocument.presentationml.notesSlide+xml"/>
  <Override PartName="/ppt/comments/modernComment_15B_BDE3920A.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28"/>
  </p:notesMasterIdLst>
  <p:handoutMasterIdLst>
    <p:handoutMasterId r:id="rId29"/>
  </p:handoutMasterIdLst>
  <p:sldIdLst>
    <p:sldId id="256" r:id="rId5"/>
    <p:sldId id="501" r:id="rId6"/>
    <p:sldId id="344" r:id="rId7"/>
    <p:sldId id="507" r:id="rId8"/>
    <p:sldId id="346" r:id="rId9"/>
    <p:sldId id="505" r:id="rId10"/>
    <p:sldId id="503" r:id="rId11"/>
    <p:sldId id="511" r:id="rId12"/>
    <p:sldId id="348" r:id="rId13"/>
    <p:sldId id="508" r:id="rId14"/>
    <p:sldId id="353" r:id="rId15"/>
    <p:sldId id="509" r:id="rId16"/>
    <p:sldId id="498" r:id="rId17"/>
    <p:sldId id="499" r:id="rId18"/>
    <p:sldId id="510" r:id="rId19"/>
    <p:sldId id="347" r:id="rId20"/>
    <p:sldId id="504" r:id="rId21"/>
    <p:sldId id="383" r:id="rId22"/>
    <p:sldId id="280" r:id="rId23"/>
    <p:sldId id="512" r:id="rId24"/>
    <p:sldId id="506" r:id="rId25"/>
    <p:sldId id="286" r:id="rId26"/>
    <p:sldId id="291" r:id="rId2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7E4204-20FD-F9DA-4132-C5627876C785}" name="Saldana, Mayra" initials="SM" userId="S::mayra.v.saldana@uth.tmc.edu::de1b2290-bd50-4a20-ae97-a57e2d391acf" providerId="AD"/>
  <p188:author id="{FA582280-24CD-B7E9-C7E0-F5B7A86A54B1}" name="Reininger, Belinda M" initials="RM" userId="S::belinda.m.reininger@uth.tmc.edu::6e9ffa50-2abd-46af-ad3f-381f29d72d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78EB"/>
    <a:srgbClr val="FFFF6E"/>
    <a:srgbClr val="69D7FF"/>
    <a:srgbClr val="F7C839"/>
    <a:srgbClr val="B4E87D"/>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3A15A-747E-4988-8C38-D82FF76B8729}" v="3" dt="2024-04-10T19:38:48.89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dana, Mayra V" userId="S::mayra.v.saldana@uth.tmc.edu::de1b2290-bd50-4a20-ae97-a57e2d391acf" providerId="AD" clId="Web-{90820F6A-FFE4-433E-86C9-780241102788}"/>
    <pc:docChg chg="modSld">
      <pc:chgData name="Saldana, Mayra V" userId="S::mayra.v.saldana@uth.tmc.edu::de1b2290-bd50-4a20-ae97-a57e2d391acf" providerId="AD" clId="Web-{90820F6A-FFE4-433E-86C9-780241102788}" dt="2023-12-11T19:30:17.165" v="20" actId="1076"/>
      <pc:docMkLst>
        <pc:docMk/>
      </pc:docMkLst>
      <pc:sldChg chg="addSp delSp modSp mod setBg modClrScheme chgLayout">
        <pc:chgData name="Saldana, Mayra V" userId="S::mayra.v.saldana@uth.tmc.edu::de1b2290-bd50-4a20-ae97-a57e2d391acf" providerId="AD" clId="Web-{90820F6A-FFE4-433E-86C9-780241102788}" dt="2023-12-11T19:30:17.165" v="20" actId="1076"/>
        <pc:sldMkLst>
          <pc:docMk/>
          <pc:sldMk cId="1057261086" sldId="256"/>
        </pc:sldMkLst>
        <pc:spChg chg="mod ord">
          <ac:chgData name="Saldana, Mayra V" userId="S::mayra.v.saldana@uth.tmc.edu::de1b2290-bd50-4a20-ae97-a57e2d391acf" providerId="AD" clId="Web-{90820F6A-FFE4-433E-86C9-780241102788}" dt="2023-12-11T19:30:17.165" v="20" actId="1076"/>
          <ac:spMkLst>
            <pc:docMk/>
            <pc:sldMk cId="1057261086" sldId="256"/>
            <ac:spMk id="7" creationId="{00000000-0000-0000-0000-000000000000}"/>
          </ac:spMkLst>
        </pc:spChg>
        <pc:spChg chg="mod">
          <ac:chgData name="Saldana, Mayra V" userId="S::mayra.v.saldana@uth.tmc.edu::de1b2290-bd50-4a20-ae97-a57e2d391acf" providerId="AD" clId="Web-{90820F6A-FFE4-433E-86C9-780241102788}" dt="2023-12-11T19:30:10.227" v="19" actId="1076"/>
          <ac:spMkLst>
            <pc:docMk/>
            <pc:sldMk cId="1057261086" sldId="256"/>
            <ac:spMk id="36" creationId="{26518295-62D6-435E-A124-8A0598018A84}"/>
          </ac:spMkLst>
        </pc:spChg>
        <pc:picChg chg="add mod">
          <ac:chgData name="Saldana, Mayra V" userId="S::mayra.v.saldana@uth.tmc.edu::de1b2290-bd50-4a20-ae97-a57e2d391acf" providerId="AD" clId="Web-{90820F6A-FFE4-433E-86C9-780241102788}" dt="2023-12-11T19:29:51.164" v="16" actId="1076"/>
          <ac:picMkLst>
            <pc:docMk/>
            <pc:sldMk cId="1057261086" sldId="256"/>
            <ac:picMk id="2" creationId="{37BE632C-B3C4-AB5D-8033-298964055F46}"/>
          </ac:picMkLst>
        </pc:picChg>
        <pc:picChg chg="mod">
          <ac:chgData name="Saldana, Mayra V" userId="S::mayra.v.saldana@uth.tmc.edu::de1b2290-bd50-4a20-ae97-a57e2d391acf" providerId="AD" clId="Web-{90820F6A-FFE4-433E-86C9-780241102788}" dt="2023-12-11T19:29:56.164" v="18" actId="14100"/>
          <ac:picMkLst>
            <pc:docMk/>
            <pc:sldMk cId="1057261086" sldId="256"/>
            <ac:picMk id="34" creationId="{783AEADE-8772-4B63-8CE0-178372A9C1C6}"/>
          </ac:picMkLst>
        </pc:picChg>
        <pc:picChg chg="del">
          <ac:chgData name="Saldana, Mayra V" userId="S::mayra.v.saldana@uth.tmc.edu::de1b2290-bd50-4a20-ae97-a57e2d391acf" providerId="AD" clId="Web-{90820F6A-FFE4-433E-86C9-780241102788}" dt="2023-12-11T19:29:09.819" v="8"/>
          <ac:picMkLst>
            <pc:docMk/>
            <pc:sldMk cId="1057261086" sldId="256"/>
            <ac:picMk id="37" creationId="{237B588E-D3E9-4960-8716-65CCB6926864}"/>
          </ac:picMkLst>
        </pc:picChg>
      </pc:sldChg>
    </pc:docChg>
  </pc:docChgLst>
  <pc:docChgLst>
    <pc:chgData name="Saldana, Mayra V" userId="S::mayra.v.saldana@uth.tmc.edu::de1b2290-bd50-4a20-ae97-a57e2d391acf" providerId="AD" clId="Web-{B8955434-1FBC-4FFB-9172-9D0F481B27BD}"/>
    <pc:docChg chg="addSld modSld">
      <pc:chgData name="Saldana, Mayra V" userId="S::mayra.v.saldana@uth.tmc.edu::de1b2290-bd50-4a20-ae97-a57e2d391acf" providerId="AD" clId="Web-{B8955434-1FBC-4FFB-9172-9D0F481B27BD}" dt="2023-12-12T21:23:53.284" v="28" actId="20577"/>
      <pc:docMkLst>
        <pc:docMk/>
      </pc:docMkLst>
      <pc:sldChg chg="modSp">
        <pc:chgData name="Saldana, Mayra V" userId="S::mayra.v.saldana@uth.tmc.edu::de1b2290-bd50-4a20-ae97-a57e2d391acf" providerId="AD" clId="Web-{B8955434-1FBC-4FFB-9172-9D0F481B27BD}" dt="2023-12-12T21:23:53.284" v="28" actId="20577"/>
        <pc:sldMkLst>
          <pc:docMk/>
          <pc:sldMk cId="312367864" sldId="280"/>
        </pc:sldMkLst>
        <pc:spChg chg="mod">
          <ac:chgData name="Saldana, Mayra V" userId="S::mayra.v.saldana@uth.tmc.edu::de1b2290-bd50-4a20-ae97-a57e2d391acf" providerId="AD" clId="Web-{B8955434-1FBC-4FFB-9172-9D0F481B27BD}" dt="2023-12-12T21:23:01.891" v="5" actId="20577"/>
          <ac:spMkLst>
            <pc:docMk/>
            <pc:sldMk cId="312367864" sldId="280"/>
            <ac:spMk id="3" creationId="{00000000-0000-0000-0000-000000000000}"/>
          </ac:spMkLst>
        </pc:spChg>
        <pc:spChg chg="mod">
          <ac:chgData name="Saldana, Mayra V" userId="S::mayra.v.saldana@uth.tmc.edu::de1b2290-bd50-4a20-ae97-a57e2d391acf" providerId="AD" clId="Web-{B8955434-1FBC-4FFB-9172-9D0F481B27BD}" dt="2023-12-12T21:23:41.658" v="21" actId="20577"/>
          <ac:spMkLst>
            <pc:docMk/>
            <pc:sldMk cId="312367864" sldId="280"/>
            <ac:spMk id="7" creationId="{00000000-0000-0000-0000-000000000000}"/>
          </ac:spMkLst>
        </pc:spChg>
        <pc:spChg chg="mod">
          <ac:chgData name="Saldana, Mayra V" userId="S::mayra.v.saldana@uth.tmc.edu::de1b2290-bd50-4a20-ae97-a57e2d391acf" providerId="AD" clId="Web-{B8955434-1FBC-4FFB-9172-9D0F481B27BD}" dt="2023-12-12T21:23:49.049" v="26" actId="20577"/>
          <ac:spMkLst>
            <pc:docMk/>
            <pc:sldMk cId="312367864" sldId="280"/>
            <ac:spMk id="26" creationId="{00000000-0000-0000-0000-000000000000}"/>
          </ac:spMkLst>
        </pc:spChg>
        <pc:spChg chg="mod">
          <ac:chgData name="Saldana, Mayra V" userId="S::mayra.v.saldana@uth.tmc.edu::de1b2290-bd50-4a20-ae97-a57e2d391acf" providerId="AD" clId="Web-{B8955434-1FBC-4FFB-9172-9D0F481B27BD}" dt="2023-12-12T21:23:53.284" v="28" actId="20577"/>
          <ac:spMkLst>
            <pc:docMk/>
            <pc:sldMk cId="312367864" sldId="280"/>
            <ac:spMk id="27" creationId="{00000000-0000-0000-0000-000000000000}"/>
          </ac:spMkLst>
        </pc:spChg>
      </pc:sldChg>
      <pc:sldChg chg="add replId">
        <pc:chgData name="Saldana, Mayra V" userId="S::mayra.v.saldana@uth.tmc.edu::de1b2290-bd50-4a20-ae97-a57e2d391acf" providerId="AD" clId="Web-{B8955434-1FBC-4FFB-9172-9D0F481B27BD}" dt="2023-12-12T21:22:47.469" v="0"/>
        <pc:sldMkLst>
          <pc:docMk/>
          <pc:sldMk cId="4022421604" sldId="512"/>
        </pc:sldMkLst>
      </pc:sldChg>
    </pc:docChg>
  </pc:docChgLst>
  <pc:docChgLst>
    <pc:chgData name="Saldana, Mayra V" userId="S::mayra.v.saldana@uth.tmc.edu::de1b2290-bd50-4a20-ae97-a57e2d391acf" providerId="AD" clId="Web-{A8594E12-E8B7-4992-8543-D7CD590E6AA3}"/>
    <pc:docChg chg="modSld">
      <pc:chgData name="Saldana, Mayra V" userId="S::mayra.v.saldana@uth.tmc.edu::de1b2290-bd50-4a20-ae97-a57e2d391acf" providerId="AD" clId="Web-{A8594E12-E8B7-4992-8543-D7CD590E6AA3}" dt="2023-12-13T15:26:17.926" v="0" actId="1076"/>
      <pc:docMkLst>
        <pc:docMk/>
      </pc:docMkLst>
      <pc:sldChg chg="modSp">
        <pc:chgData name="Saldana, Mayra V" userId="S::mayra.v.saldana@uth.tmc.edu::de1b2290-bd50-4a20-ae97-a57e2d391acf" providerId="AD" clId="Web-{A8594E12-E8B7-4992-8543-D7CD590E6AA3}" dt="2023-12-13T15:26:17.926" v="0" actId="1076"/>
        <pc:sldMkLst>
          <pc:docMk/>
          <pc:sldMk cId="1057261086" sldId="256"/>
        </pc:sldMkLst>
        <pc:spChg chg="mod">
          <ac:chgData name="Saldana, Mayra V" userId="S::mayra.v.saldana@uth.tmc.edu::de1b2290-bd50-4a20-ae97-a57e2d391acf" providerId="AD" clId="Web-{A8594E12-E8B7-4992-8543-D7CD590E6AA3}" dt="2023-12-13T15:26:17.926" v="0" actId="1076"/>
          <ac:spMkLst>
            <pc:docMk/>
            <pc:sldMk cId="1057261086" sldId="256"/>
            <ac:spMk id="7" creationId="{00000000-0000-0000-0000-000000000000}"/>
          </ac:spMkLst>
        </pc:spChg>
      </pc:sldChg>
    </pc:docChg>
  </pc:docChgLst>
  <pc:docChgLst>
    <pc:chgData name="Saldana, Mayra V" userId="S::mayra.v.saldana@uth.tmc.edu::de1b2290-bd50-4a20-ae97-a57e2d391acf" providerId="AD" clId="Web-{C3A072E5-48BC-4672-A702-B374A87481EC}"/>
    <pc:docChg chg="modSld">
      <pc:chgData name="Saldana, Mayra V" userId="S::mayra.v.saldana@uth.tmc.edu::de1b2290-bd50-4a20-ae97-a57e2d391acf" providerId="AD" clId="Web-{C3A072E5-48BC-4672-A702-B374A87481EC}" dt="2023-12-13T16:04:26.532" v="6" actId="1076"/>
      <pc:docMkLst>
        <pc:docMk/>
      </pc:docMkLst>
      <pc:sldChg chg="modSp">
        <pc:chgData name="Saldana, Mayra V" userId="S::mayra.v.saldana@uth.tmc.edu::de1b2290-bd50-4a20-ae97-a57e2d391acf" providerId="AD" clId="Web-{C3A072E5-48BC-4672-A702-B374A87481EC}" dt="2023-12-13T16:02:44.308" v="1" actId="20577"/>
        <pc:sldMkLst>
          <pc:docMk/>
          <pc:sldMk cId="2632463878" sldId="508"/>
        </pc:sldMkLst>
        <pc:graphicFrameChg chg="modGraphic">
          <ac:chgData name="Saldana, Mayra V" userId="S::mayra.v.saldana@uth.tmc.edu::de1b2290-bd50-4a20-ae97-a57e2d391acf" providerId="AD" clId="Web-{C3A072E5-48BC-4672-A702-B374A87481EC}" dt="2023-12-13T16:02:44.308" v="1" actId="20577"/>
          <ac:graphicFrameMkLst>
            <pc:docMk/>
            <pc:sldMk cId="2632463878" sldId="508"/>
            <ac:graphicFrameMk id="4" creationId="{A2E42177-8697-4F51-8E2A-3FC9B08332F9}"/>
          </ac:graphicFrameMkLst>
        </pc:graphicFrameChg>
      </pc:sldChg>
      <pc:sldChg chg="modSp">
        <pc:chgData name="Saldana, Mayra V" userId="S::mayra.v.saldana@uth.tmc.edu::de1b2290-bd50-4a20-ae97-a57e2d391acf" providerId="AD" clId="Web-{C3A072E5-48BC-4672-A702-B374A87481EC}" dt="2023-12-13T16:04:26.532" v="6" actId="1076"/>
        <pc:sldMkLst>
          <pc:docMk/>
          <pc:sldMk cId="1357684020" sldId="509"/>
        </pc:sldMkLst>
        <pc:spChg chg="mod">
          <ac:chgData name="Saldana, Mayra V" userId="S::mayra.v.saldana@uth.tmc.edu::de1b2290-bd50-4a20-ae97-a57e2d391acf" providerId="AD" clId="Web-{C3A072E5-48BC-4672-A702-B374A87481EC}" dt="2023-12-13T16:04:13.578" v="2" actId="1076"/>
          <ac:spMkLst>
            <pc:docMk/>
            <pc:sldMk cId="1357684020" sldId="509"/>
            <ac:spMk id="22" creationId="{256BCD33-3BD1-4A9A-A0AA-C1E71519B585}"/>
          </ac:spMkLst>
        </pc:spChg>
        <pc:spChg chg="mod">
          <ac:chgData name="Saldana, Mayra V" userId="S::mayra.v.saldana@uth.tmc.edu::de1b2290-bd50-4a20-ae97-a57e2d391acf" providerId="AD" clId="Web-{C3A072E5-48BC-4672-A702-B374A87481EC}" dt="2023-12-13T16:04:26.532" v="6" actId="1076"/>
          <ac:spMkLst>
            <pc:docMk/>
            <pc:sldMk cId="1357684020" sldId="509"/>
            <ac:spMk id="26" creationId="{C10B79CE-531E-4A1E-BA2D-615D80F0094E}"/>
          </ac:spMkLst>
        </pc:spChg>
      </pc:sldChg>
    </pc:docChg>
  </pc:docChgLst>
  <pc:docChgLst>
    <pc:chgData name="Martinez Villarreal, Marcelina" userId="S::marcelina.martinezvillarreal@uth.tmc.edu::3dfdd0c5-abed-419d-bfa0-fd6733340ae0" providerId="AD" clId="Web-{9E81ED30-8F5F-49EA-8507-6A189E87F74B}"/>
    <pc:docChg chg="modSld">
      <pc:chgData name="Martinez Villarreal, Marcelina" userId="S::marcelina.martinezvillarreal@uth.tmc.edu::3dfdd0c5-abed-419d-bfa0-fd6733340ae0" providerId="AD" clId="Web-{9E81ED30-8F5F-49EA-8507-6A189E87F74B}" dt="2024-03-26T20:22:05.856" v="11"/>
      <pc:docMkLst>
        <pc:docMk/>
      </pc:docMkLst>
      <pc:sldChg chg="delSp modSp">
        <pc:chgData name="Martinez Villarreal, Marcelina" userId="S::marcelina.martinezvillarreal@uth.tmc.edu::3dfdd0c5-abed-419d-bfa0-fd6733340ae0" providerId="AD" clId="Web-{9E81ED30-8F5F-49EA-8507-6A189E87F74B}" dt="2024-03-26T20:22:05.856" v="11"/>
        <pc:sldMkLst>
          <pc:docMk/>
          <pc:sldMk cId="1425147964" sldId="499"/>
        </pc:sldMkLst>
        <pc:spChg chg="del mod">
          <ac:chgData name="Martinez Villarreal, Marcelina" userId="S::marcelina.martinezvillarreal@uth.tmc.edu::3dfdd0c5-abed-419d-bfa0-fd6733340ae0" providerId="AD" clId="Web-{9E81ED30-8F5F-49EA-8507-6A189E87F74B}" dt="2024-03-26T20:22:05.856" v="11"/>
          <ac:spMkLst>
            <pc:docMk/>
            <pc:sldMk cId="1425147964" sldId="499"/>
            <ac:spMk id="3" creationId="{6D851A3A-86CE-8FFF-F1FE-44359F963944}"/>
          </ac:spMkLst>
        </pc:spChg>
      </pc:sldChg>
    </pc:docChg>
  </pc:docChgLst>
  <pc:docChgLst>
    <pc:chgData name="Saldana, Mayra V" userId="S::mayra.v.saldana@uth.tmc.edu::de1b2290-bd50-4a20-ae97-a57e2d391acf" providerId="AD" clId="Web-{BDAF250A-255C-4E49-9568-F939279E21D8}"/>
    <pc:docChg chg="modSld">
      <pc:chgData name="Saldana, Mayra V" userId="S::mayra.v.saldana@uth.tmc.edu::de1b2290-bd50-4a20-ae97-a57e2d391acf" providerId="AD" clId="Web-{BDAF250A-255C-4E49-9568-F939279E21D8}" dt="2023-12-20T18:01:51.860" v="108" actId="1076"/>
      <pc:docMkLst>
        <pc:docMk/>
      </pc:docMkLst>
      <pc:sldChg chg="modSp">
        <pc:chgData name="Saldana, Mayra V" userId="S::mayra.v.saldana@uth.tmc.edu::de1b2290-bd50-4a20-ae97-a57e2d391acf" providerId="AD" clId="Web-{BDAF250A-255C-4E49-9568-F939279E21D8}" dt="2023-12-20T18:01:51.860" v="108" actId="1076"/>
        <pc:sldMkLst>
          <pc:docMk/>
          <pc:sldMk cId="3253853090" sldId="291"/>
        </pc:sldMkLst>
        <pc:spChg chg="mod">
          <ac:chgData name="Saldana, Mayra V" userId="S::mayra.v.saldana@uth.tmc.edu::de1b2290-bd50-4a20-ae97-a57e2d391acf" providerId="AD" clId="Web-{BDAF250A-255C-4E49-9568-F939279E21D8}" dt="2023-12-20T18:01:51.860" v="108" actId="1076"/>
          <ac:spMkLst>
            <pc:docMk/>
            <pc:sldMk cId="3253853090" sldId="291"/>
            <ac:spMk id="8" creationId="{00000000-0000-0000-0000-000000000000}"/>
          </ac:spMkLst>
        </pc:spChg>
      </pc:sldChg>
      <pc:sldChg chg="modSp">
        <pc:chgData name="Saldana, Mayra V" userId="S::mayra.v.saldana@uth.tmc.edu::de1b2290-bd50-4a20-ae97-a57e2d391acf" providerId="AD" clId="Web-{BDAF250A-255C-4E49-9568-F939279E21D8}" dt="2023-12-20T17:43:14.496" v="36"/>
        <pc:sldMkLst>
          <pc:docMk/>
          <pc:sldMk cId="1700676194" sldId="344"/>
        </pc:sldMkLst>
        <pc:spChg chg="mod">
          <ac:chgData name="Saldana, Mayra V" userId="S::mayra.v.saldana@uth.tmc.edu::de1b2290-bd50-4a20-ae97-a57e2d391acf" providerId="AD" clId="Web-{BDAF250A-255C-4E49-9568-F939279E21D8}" dt="2023-12-20T17:43:09.746" v="35"/>
          <ac:spMkLst>
            <pc:docMk/>
            <pc:sldMk cId="1700676194" sldId="344"/>
            <ac:spMk id="2" creationId="{79848A73-1F79-92FE-A525-597EC16B62D5}"/>
          </ac:spMkLst>
        </pc:spChg>
        <pc:spChg chg="mod">
          <ac:chgData name="Saldana, Mayra V" userId="S::mayra.v.saldana@uth.tmc.edu::de1b2290-bd50-4a20-ae97-a57e2d391acf" providerId="AD" clId="Web-{BDAF250A-255C-4E49-9568-F939279E21D8}" dt="2023-12-20T17:43:14.496" v="36"/>
          <ac:spMkLst>
            <pc:docMk/>
            <pc:sldMk cId="1700676194" sldId="344"/>
            <ac:spMk id="3" creationId="{4E84AA6D-2BE8-439F-B6A2-1D962E3B9B9A}"/>
          </ac:spMkLst>
        </pc:spChg>
        <pc:spChg chg="mod">
          <ac:chgData name="Saldana, Mayra V" userId="S::mayra.v.saldana@uth.tmc.edu::de1b2290-bd50-4a20-ae97-a57e2d391acf" providerId="AD" clId="Web-{BDAF250A-255C-4E49-9568-F939279E21D8}" dt="2023-12-20T17:42:55.793" v="34"/>
          <ac:spMkLst>
            <pc:docMk/>
            <pc:sldMk cId="1700676194" sldId="344"/>
            <ac:spMk id="23" creationId="{A4724707-74B0-40B9-A771-F64703FCEAA1}"/>
          </ac:spMkLst>
        </pc:spChg>
      </pc:sldChg>
      <pc:sldChg chg="modSp">
        <pc:chgData name="Saldana, Mayra V" userId="S::mayra.v.saldana@uth.tmc.edu::de1b2290-bd50-4a20-ae97-a57e2d391acf" providerId="AD" clId="Web-{BDAF250A-255C-4E49-9568-F939279E21D8}" dt="2023-12-20T17:52:52.421" v="77" actId="20577"/>
        <pc:sldMkLst>
          <pc:docMk/>
          <pc:sldMk cId="886497751" sldId="346"/>
        </pc:sldMkLst>
        <pc:spChg chg="mod">
          <ac:chgData name="Saldana, Mayra V" userId="S::mayra.v.saldana@uth.tmc.edu::de1b2290-bd50-4a20-ae97-a57e2d391acf" providerId="AD" clId="Web-{BDAF250A-255C-4E49-9568-F939279E21D8}" dt="2023-12-20T17:52:18.264" v="75" actId="20577"/>
          <ac:spMkLst>
            <pc:docMk/>
            <pc:sldMk cId="886497751" sldId="346"/>
            <ac:spMk id="17" creationId="{FD7479A2-D996-44BA-A087-EA08D87ED08E}"/>
          </ac:spMkLst>
        </pc:spChg>
        <pc:spChg chg="mod">
          <ac:chgData name="Saldana, Mayra V" userId="S::mayra.v.saldana@uth.tmc.edu::de1b2290-bd50-4a20-ae97-a57e2d391acf" providerId="AD" clId="Web-{BDAF250A-255C-4E49-9568-F939279E21D8}" dt="2023-12-20T17:52:52.421" v="77" actId="20577"/>
          <ac:spMkLst>
            <pc:docMk/>
            <pc:sldMk cId="886497751" sldId="346"/>
            <ac:spMk id="24" creationId="{1E02693D-87DC-4286-9B2C-B8B75629D05A}"/>
          </ac:spMkLst>
        </pc:spChg>
      </pc:sldChg>
      <pc:sldChg chg="delSp">
        <pc:chgData name="Saldana, Mayra V" userId="S::mayra.v.saldana@uth.tmc.edu::de1b2290-bd50-4a20-ae97-a57e2d391acf" providerId="AD" clId="Web-{BDAF250A-255C-4E49-9568-F939279E21D8}" dt="2023-12-20T17:55:37.098" v="83"/>
        <pc:sldMkLst>
          <pc:docMk/>
          <pc:sldMk cId="3185807882" sldId="347"/>
        </pc:sldMkLst>
        <pc:picChg chg="del">
          <ac:chgData name="Saldana, Mayra V" userId="S::mayra.v.saldana@uth.tmc.edu::de1b2290-bd50-4a20-ae97-a57e2d391acf" providerId="AD" clId="Web-{BDAF250A-255C-4E49-9568-F939279E21D8}" dt="2023-12-20T17:55:37.098" v="83"/>
          <ac:picMkLst>
            <pc:docMk/>
            <pc:sldMk cId="3185807882" sldId="347"/>
            <ac:picMk id="52226" creationId="{B3313CEE-177B-4210-B826-0695F2DF661C}"/>
          </ac:picMkLst>
        </pc:picChg>
      </pc:sldChg>
      <pc:sldChg chg="modSp">
        <pc:chgData name="Saldana, Mayra V" userId="S::mayra.v.saldana@uth.tmc.edu::de1b2290-bd50-4a20-ae97-a57e2d391acf" providerId="AD" clId="Web-{BDAF250A-255C-4E49-9568-F939279E21D8}" dt="2023-12-20T17:51:26.824" v="71" actId="20577"/>
        <pc:sldMkLst>
          <pc:docMk/>
          <pc:sldMk cId="2461345438" sldId="501"/>
        </pc:sldMkLst>
        <pc:spChg chg="mod">
          <ac:chgData name="Saldana, Mayra V" userId="S::mayra.v.saldana@uth.tmc.edu::de1b2290-bd50-4a20-ae97-a57e2d391acf" providerId="AD" clId="Web-{BDAF250A-255C-4E49-9568-F939279E21D8}" dt="2023-12-20T17:51:26.824" v="71" actId="20577"/>
          <ac:spMkLst>
            <pc:docMk/>
            <pc:sldMk cId="2461345438" sldId="501"/>
            <ac:spMk id="2" creationId="{9DA76848-6D6F-A4F7-4C11-308D5A8559BC}"/>
          </ac:spMkLst>
        </pc:spChg>
        <pc:spChg chg="mod">
          <ac:chgData name="Saldana, Mayra V" userId="S::mayra.v.saldana@uth.tmc.edu::de1b2290-bd50-4a20-ae97-a57e2d391acf" providerId="AD" clId="Web-{BDAF250A-255C-4E49-9568-F939279E21D8}" dt="2023-12-20T17:50:27.901" v="67" actId="20577"/>
          <ac:spMkLst>
            <pc:docMk/>
            <pc:sldMk cId="2461345438" sldId="501"/>
            <ac:spMk id="6" creationId="{F445B655-428C-E065-D14C-342050CCE731}"/>
          </ac:spMkLst>
        </pc:spChg>
      </pc:sldChg>
      <pc:sldChg chg="modSp mod setBg modClrScheme chgLayout">
        <pc:chgData name="Saldana, Mayra V" userId="S::mayra.v.saldana@uth.tmc.edu::de1b2290-bd50-4a20-ae97-a57e2d391acf" providerId="AD" clId="Web-{BDAF250A-255C-4E49-9568-F939279E21D8}" dt="2023-12-20T17:54:27.768" v="82" actId="1076"/>
        <pc:sldMkLst>
          <pc:docMk/>
          <pc:sldMk cId="3726167291" sldId="503"/>
        </pc:sldMkLst>
        <pc:spChg chg="mod ord">
          <ac:chgData name="Saldana, Mayra V" userId="S::mayra.v.saldana@uth.tmc.edu::de1b2290-bd50-4a20-ae97-a57e2d391acf" providerId="AD" clId="Web-{BDAF250A-255C-4E49-9568-F939279E21D8}" dt="2023-12-20T17:54:27.768" v="82" actId="1076"/>
          <ac:spMkLst>
            <pc:docMk/>
            <pc:sldMk cId="3726167291" sldId="503"/>
            <ac:spMk id="2" creationId="{3309158F-015E-F4F7-2792-64F21D0E1019}"/>
          </ac:spMkLst>
        </pc:spChg>
        <pc:spChg chg="mod ord">
          <ac:chgData name="Saldana, Mayra V" userId="S::mayra.v.saldana@uth.tmc.edu::de1b2290-bd50-4a20-ae97-a57e2d391acf" providerId="AD" clId="Web-{BDAF250A-255C-4E49-9568-F939279E21D8}" dt="2023-12-20T17:54:14.033" v="80"/>
          <ac:spMkLst>
            <pc:docMk/>
            <pc:sldMk cId="3726167291" sldId="503"/>
            <ac:spMk id="10" creationId="{2656C332-4BB5-4DD0-8BC3-68D6CD43FD3D}"/>
          </ac:spMkLst>
        </pc:spChg>
      </pc:sldChg>
      <pc:sldChg chg="modSp">
        <pc:chgData name="Saldana, Mayra V" userId="S::mayra.v.saldana@uth.tmc.edu::de1b2290-bd50-4a20-ae97-a57e2d391acf" providerId="AD" clId="Web-{BDAF250A-255C-4E49-9568-F939279E21D8}" dt="2023-12-20T17:59:58.638" v="101" actId="20577"/>
        <pc:sldMkLst>
          <pc:docMk/>
          <pc:sldMk cId="3708982989" sldId="504"/>
        </pc:sldMkLst>
        <pc:spChg chg="mod">
          <ac:chgData name="Saldana, Mayra V" userId="S::mayra.v.saldana@uth.tmc.edu::de1b2290-bd50-4a20-ae97-a57e2d391acf" providerId="AD" clId="Web-{BDAF250A-255C-4E49-9568-F939279E21D8}" dt="2023-12-20T17:58:48.792" v="97" actId="20577"/>
          <ac:spMkLst>
            <pc:docMk/>
            <pc:sldMk cId="3708982989" sldId="504"/>
            <ac:spMk id="2" creationId="{536A370D-8F58-9F9E-8B9F-228B09240E2F}"/>
          </ac:spMkLst>
        </pc:spChg>
        <pc:spChg chg="mod">
          <ac:chgData name="Saldana, Mayra V" userId="S::mayra.v.saldana@uth.tmc.edu::de1b2290-bd50-4a20-ae97-a57e2d391acf" providerId="AD" clId="Web-{BDAF250A-255C-4E49-9568-F939279E21D8}" dt="2023-12-20T17:59:58.638" v="101" actId="20577"/>
          <ac:spMkLst>
            <pc:docMk/>
            <pc:sldMk cId="3708982989" sldId="504"/>
            <ac:spMk id="5" creationId="{7E397E33-625C-98BA-160E-23F5F6640DCB}"/>
          </ac:spMkLst>
        </pc:spChg>
      </pc:sldChg>
      <pc:sldChg chg="modSp">
        <pc:chgData name="Saldana, Mayra V" userId="S::mayra.v.saldana@uth.tmc.edu::de1b2290-bd50-4a20-ae97-a57e2d391acf" providerId="AD" clId="Web-{BDAF250A-255C-4E49-9568-F939279E21D8}" dt="2023-12-20T18:01:38.313" v="107" actId="20577"/>
        <pc:sldMkLst>
          <pc:docMk/>
          <pc:sldMk cId="2205980984" sldId="506"/>
        </pc:sldMkLst>
        <pc:spChg chg="mod">
          <ac:chgData name="Saldana, Mayra V" userId="S::mayra.v.saldana@uth.tmc.edu::de1b2290-bd50-4a20-ae97-a57e2d391acf" providerId="AD" clId="Web-{BDAF250A-255C-4E49-9568-F939279E21D8}" dt="2023-12-20T18:01:38.313" v="107" actId="20577"/>
          <ac:spMkLst>
            <pc:docMk/>
            <pc:sldMk cId="2205980984" sldId="506"/>
            <ac:spMk id="3" creationId="{00000000-0000-0000-0000-000000000000}"/>
          </ac:spMkLst>
        </pc:spChg>
      </pc:sldChg>
      <pc:sldChg chg="modSp">
        <pc:chgData name="Saldana, Mayra V" userId="S::mayra.v.saldana@uth.tmc.edu::de1b2290-bd50-4a20-ae97-a57e2d391acf" providerId="AD" clId="Web-{BDAF250A-255C-4E49-9568-F939279E21D8}" dt="2023-12-20T17:49:12.773" v="61" actId="20577"/>
        <pc:sldMkLst>
          <pc:docMk/>
          <pc:sldMk cId="4259226174" sldId="507"/>
        </pc:sldMkLst>
        <pc:spChg chg="mod">
          <ac:chgData name="Saldana, Mayra V" userId="S::mayra.v.saldana@uth.tmc.edu::de1b2290-bd50-4a20-ae97-a57e2d391acf" providerId="AD" clId="Web-{BDAF250A-255C-4E49-9568-F939279E21D8}" dt="2023-12-20T17:49:12.773" v="61" actId="20577"/>
          <ac:spMkLst>
            <pc:docMk/>
            <pc:sldMk cId="4259226174" sldId="507"/>
            <ac:spMk id="4" creationId="{38ED44A9-AECC-2BA9-B559-73BDE364E0C4}"/>
          </ac:spMkLst>
        </pc:spChg>
        <pc:spChg chg="mod">
          <ac:chgData name="Saldana, Mayra V" userId="S::mayra.v.saldana@uth.tmc.edu::de1b2290-bd50-4a20-ae97-a57e2d391acf" providerId="AD" clId="Web-{BDAF250A-255C-4E49-9568-F939279E21D8}" dt="2023-12-20T17:48:45.991" v="59" actId="20577"/>
          <ac:spMkLst>
            <pc:docMk/>
            <pc:sldMk cId="4259226174" sldId="507"/>
            <ac:spMk id="7" creationId="{00000000-0000-0000-0000-000000000000}"/>
          </ac:spMkLst>
        </pc:spChg>
      </pc:sldChg>
    </pc:docChg>
  </pc:docChgLst>
  <pc:docChgLst>
    <pc:chgData name="Saldana, Mayra V" userId="S::mayra.v.saldana@uth.tmc.edu::de1b2290-bd50-4a20-ae97-a57e2d391acf" providerId="AD" clId="Web-{1305F439-5ECB-4859-8137-0F32BC25AC2A}"/>
    <pc:docChg chg="modSld">
      <pc:chgData name="Saldana, Mayra V" userId="S::mayra.v.saldana@uth.tmc.edu::de1b2290-bd50-4a20-ae97-a57e2d391acf" providerId="AD" clId="Web-{1305F439-5ECB-4859-8137-0F32BC25AC2A}" dt="2024-04-01T20:46:10.887" v="55" actId="20577"/>
      <pc:docMkLst>
        <pc:docMk/>
      </pc:docMkLst>
      <pc:sldChg chg="modSp delCm">
        <pc:chgData name="Saldana, Mayra V" userId="S::mayra.v.saldana@uth.tmc.edu::de1b2290-bd50-4a20-ae97-a57e2d391acf" providerId="AD" clId="Web-{1305F439-5ECB-4859-8137-0F32BC25AC2A}" dt="2024-04-01T20:45:45.057" v="26"/>
        <pc:sldMkLst>
          <pc:docMk/>
          <pc:sldMk cId="3277419621" sldId="383"/>
        </pc:sldMkLst>
        <pc:graphicFrameChg chg="mod modGraphic">
          <ac:chgData name="Saldana, Mayra V" userId="S::mayra.v.saldana@uth.tmc.edu::de1b2290-bd50-4a20-ae97-a57e2d391acf" providerId="AD" clId="Web-{1305F439-5ECB-4859-8137-0F32BC25AC2A}" dt="2024-04-01T20:45:45.057" v="26"/>
          <ac:graphicFrameMkLst>
            <pc:docMk/>
            <pc:sldMk cId="3277419621" sldId="383"/>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Saldana, Mayra V" userId="S::mayra.v.saldana@uth.tmc.edu::de1b2290-bd50-4a20-ae97-a57e2d391acf" providerId="AD" clId="Web-{1305F439-5ECB-4859-8137-0F32BC25AC2A}" dt="2024-04-01T20:45:37.666" v="0"/>
              <pc2:cmMkLst xmlns:pc2="http://schemas.microsoft.com/office/powerpoint/2019/9/main/command">
                <pc:docMk/>
                <pc:sldMk cId="3277419621" sldId="383"/>
                <pc2:cmMk id="{AE58CA01-45D4-482A-B9B0-8902E48AD8FE}"/>
              </pc2:cmMkLst>
            </pc226:cmChg>
          </p:ext>
        </pc:extLst>
      </pc:sldChg>
      <pc:sldChg chg="modSp">
        <pc:chgData name="Saldana, Mayra V" userId="S::mayra.v.saldana@uth.tmc.edu::de1b2290-bd50-4a20-ae97-a57e2d391acf" providerId="AD" clId="Web-{1305F439-5ECB-4859-8137-0F32BC25AC2A}" dt="2024-04-01T20:46:10.887" v="55" actId="20577"/>
        <pc:sldMkLst>
          <pc:docMk/>
          <pc:sldMk cId="3708982989" sldId="504"/>
        </pc:sldMkLst>
        <pc:spChg chg="mod">
          <ac:chgData name="Saldana, Mayra V" userId="S::mayra.v.saldana@uth.tmc.edu::de1b2290-bd50-4a20-ae97-a57e2d391acf" providerId="AD" clId="Web-{1305F439-5ECB-4859-8137-0F32BC25AC2A}" dt="2024-04-01T20:46:10.887" v="55" actId="20577"/>
          <ac:spMkLst>
            <pc:docMk/>
            <pc:sldMk cId="3708982989" sldId="504"/>
            <ac:spMk id="5" creationId="{7E397E33-625C-98BA-160E-23F5F6640DCB}"/>
          </ac:spMkLst>
        </pc:spChg>
      </pc:sldChg>
    </pc:docChg>
  </pc:docChgLst>
  <pc:docChgLst>
    <pc:chgData name="Saldana, Mayra V" userId="S::mayra.v.saldana@uth.tmc.edu::de1b2290-bd50-4a20-ae97-a57e2d391acf" providerId="AD" clId="Web-{D43618BA-2B23-40F6-8230-18532C512D7E}"/>
    <pc:docChg chg="modSld">
      <pc:chgData name="Saldana, Mayra V" userId="S::mayra.v.saldana@uth.tmc.edu::de1b2290-bd50-4a20-ae97-a57e2d391acf" providerId="AD" clId="Web-{D43618BA-2B23-40F6-8230-18532C512D7E}" dt="2024-04-01T20:37:19.682" v="1"/>
      <pc:docMkLst>
        <pc:docMk/>
      </pc:docMkLst>
      <pc:sldChg chg="delSp">
        <pc:chgData name="Saldana, Mayra V" userId="S::mayra.v.saldana@uth.tmc.edu::de1b2290-bd50-4a20-ae97-a57e2d391acf" providerId="AD" clId="Web-{D43618BA-2B23-40F6-8230-18532C512D7E}" dt="2024-04-01T20:37:19.682" v="1"/>
        <pc:sldMkLst>
          <pc:docMk/>
          <pc:sldMk cId="3726167291" sldId="503"/>
        </pc:sldMkLst>
        <pc:picChg chg="del">
          <ac:chgData name="Saldana, Mayra V" userId="S::mayra.v.saldana@uth.tmc.edu::de1b2290-bd50-4a20-ae97-a57e2d391acf" providerId="AD" clId="Web-{D43618BA-2B23-40F6-8230-18532C512D7E}" dt="2024-04-01T20:37:17.229" v="0"/>
          <ac:picMkLst>
            <pc:docMk/>
            <pc:sldMk cId="3726167291" sldId="503"/>
            <ac:picMk id="15" creationId="{A8F405FE-B230-4E1F-96E0-209D85E5FEB9}"/>
          </ac:picMkLst>
        </pc:picChg>
        <pc:picChg chg="del">
          <ac:chgData name="Saldana, Mayra V" userId="S::mayra.v.saldana@uth.tmc.edu::de1b2290-bd50-4a20-ae97-a57e2d391acf" providerId="AD" clId="Web-{D43618BA-2B23-40F6-8230-18532C512D7E}" dt="2024-04-01T20:37:19.682" v="1"/>
          <ac:picMkLst>
            <pc:docMk/>
            <pc:sldMk cId="3726167291" sldId="503"/>
            <ac:picMk id="18" creationId="{8304EB36-F646-48A6-A55B-E0CECAA0DB0B}"/>
          </ac:picMkLst>
        </pc:picChg>
      </pc:sldChg>
    </pc:docChg>
  </pc:docChgLst>
  <pc:docChgLst>
    <pc:chgData name="Saldana, Mayra V" userId="S::mayra.v.saldana@uth.tmc.edu::de1b2290-bd50-4a20-ae97-a57e2d391acf" providerId="AD" clId="Web-{0D83A15A-747E-4988-8C38-D82FF76B8729}"/>
    <pc:docChg chg="modSld">
      <pc:chgData name="Saldana, Mayra V" userId="S::mayra.v.saldana@uth.tmc.edu::de1b2290-bd50-4a20-ae97-a57e2d391acf" providerId="AD" clId="Web-{0D83A15A-747E-4988-8C38-D82FF76B8729}" dt="2024-04-10T19:38:48.893" v="1" actId="1076"/>
      <pc:docMkLst>
        <pc:docMk/>
      </pc:docMkLst>
      <pc:sldChg chg="addSp modSp">
        <pc:chgData name="Saldana, Mayra V" userId="S::mayra.v.saldana@uth.tmc.edu::de1b2290-bd50-4a20-ae97-a57e2d391acf" providerId="AD" clId="Web-{0D83A15A-747E-4988-8C38-D82FF76B8729}" dt="2024-04-10T19:38:48.893" v="1" actId="1076"/>
        <pc:sldMkLst>
          <pc:docMk/>
          <pc:sldMk cId="3726167291" sldId="503"/>
        </pc:sldMkLst>
        <pc:picChg chg="add mod">
          <ac:chgData name="Saldana, Mayra V" userId="S::mayra.v.saldana@uth.tmc.edu::de1b2290-bd50-4a20-ae97-a57e2d391acf" providerId="AD" clId="Web-{0D83A15A-747E-4988-8C38-D82FF76B8729}" dt="2024-04-10T19:38:48.893" v="1" actId="1076"/>
          <ac:picMkLst>
            <pc:docMk/>
            <pc:sldMk cId="3726167291" sldId="503"/>
            <ac:picMk id="3" creationId="{7AFC5058-13A6-5397-4F25-18BD9625B9C9}"/>
          </ac:picMkLst>
        </pc:picChg>
      </pc:sldChg>
    </pc:docChg>
  </pc:docChgLst>
</pc:chgInfo>
</file>

<file path=ppt/comments/modernComment_158_655E4262.xml><?xml version="1.0" encoding="utf-8"?>
<p188:cmLst xmlns:a="http://schemas.openxmlformats.org/drawingml/2006/main" xmlns:r="http://schemas.openxmlformats.org/officeDocument/2006/relationships" xmlns:p188="http://schemas.microsoft.com/office/powerpoint/2018/8/main">
  <p188:cm id="{8AAEDDF1-D09F-4169-8D25-573CC2872686}" authorId="{FA582280-24CD-B7E9-C7E0-F5B7A86A54B1}" status="resolved" created="2023-09-05T17:26:04.082" complete="100000">
    <ac:deMkLst xmlns:ac="http://schemas.microsoft.com/office/drawing/2013/main/command">
      <pc:docMk xmlns:pc="http://schemas.microsoft.com/office/powerpoint/2013/main/command"/>
      <pc:sldMk xmlns:pc="http://schemas.microsoft.com/office/powerpoint/2013/main/command" cId="1700676194" sldId="344"/>
      <ac:spMk id="23" creationId="{A4724707-74B0-40B9-A771-F64703FCEAA1}"/>
    </ac:deMkLst>
    <p188:txBody>
      <a:bodyPr/>
      <a:lstStyle/>
      <a:p>
        <a:r>
          <a:rPr lang="en-US"/>
          <a:t>You can also add Brooks County</a:t>
        </a:r>
      </a:p>
    </p188:txBody>
  </p188:cm>
</p188:cmLst>
</file>

<file path=ppt/comments/modernComment_15B_BDE3920A.xml><?xml version="1.0" encoding="utf-8"?>
<p188:cmLst xmlns:a="http://schemas.openxmlformats.org/drawingml/2006/main" xmlns:r="http://schemas.openxmlformats.org/officeDocument/2006/relationships" xmlns:p188="http://schemas.microsoft.com/office/powerpoint/2018/8/main">
  <p188:cm id="{7BA3C339-59D1-494B-87A6-67935C7A1FDF}" authorId="{FA582280-24CD-B7E9-C7E0-F5B7A86A54B1}" status="resolved" created="2023-09-05T17:32:47.826" complete="100000">
    <pc:sldMkLst xmlns:pc="http://schemas.microsoft.com/office/powerpoint/2013/main/command">
      <pc:docMk/>
      <pc:sldMk cId="3185807882" sldId="347"/>
    </pc:sldMkLst>
    <p188:txBody>
      <a:bodyPr/>
      <a:lstStyle/>
      <a:p>
        <a:r>
          <a:rPr lang="en-US"/>
          <a:t>again the ovals aren't large enough
also the colors align with the slide 10 but still confusing.  the colors don't mean anything right?</a:t>
        </a:r>
      </a:p>
    </p188:txBody>
  </p188:cm>
</p188:cmLst>
</file>

<file path=ppt/comments/modernComment_15C_E59B5E18.xml><?xml version="1.0" encoding="utf-8"?>
<p188:cmLst xmlns:a="http://schemas.openxmlformats.org/drawingml/2006/main" xmlns:r="http://schemas.openxmlformats.org/officeDocument/2006/relationships" xmlns:p188="http://schemas.microsoft.com/office/powerpoint/2018/8/main">
  <p188:cm id="{64CA5D60-9552-4A78-8762-40255FE06CE7}" authorId="{FA582280-24CD-B7E9-C7E0-F5B7A86A54B1}" status="resolved" created="2023-09-05T17:34:15.672" complete="100000">
    <pc:sldMkLst xmlns:pc="http://schemas.microsoft.com/office/powerpoint/2013/main/command">
      <pc:docMk/>
      <pc:sldMk cId="3852164632" sldId="348"/>
    </pc:sldMkLst>
    <p188:txBody>
      <a:bodyPr/>
      <a:lstStyle/>
      <a:p>
        <a:r>
          <a:rPr lang="en-US"/>
          <a:t>The colors are confusing to me because the green normally means good and then it goes to red (bad).    but these are all the barriers</a:t>
        </a:r>
      </a:p>
    </p188:txBody>
  </p188:cm>
</p188:cmLst>
</file>

<file path=ppt/comments/modernComment_161_C6D8FD6.xml><?xml version="1.0" encoding="utf-8"?>
<p188:cmLst xmlns:a="http://schemas.openxmlformats.org/drawingml/2006/main" xmlns:r="http://schemas.openxmlformats.org/officeDocument/2006/relationships" xmlns:p188="http://schemas.microsoft.com/office/powerpoint/2018/8/main">
  <p188:cm id="{2C771715-2521-46E1-A586-F990D3E6050A}" authorId="{FA582280-24CD-B7E9-C7E0-F5B7A86A54B1}" status="resolved" created="2023-09-05T17:30:12.713" complete="100000">
    <pc:sldMkLst xmlns:pc="http://schemas.microsoft.com/office/powerpoint/2013/main/command">
      <pc:docMk/>
      <pc:sldMk cId="208506838" sldId="353"/>
    </pc:sldMkLst>
    <p188:txBody>
      <a:bodyPr/>
      <a:lstStyle/>
      <a:p>
        <a:r>
          <a:rPr lang="en-US"/>
          <a:t>some of the bubbles aren't big enough for the words</a:t>
        </a:r>
      </a:p>
    </p188:txBody>
  </p188:cm>
</p188:cmLst>
</file>

<file path=ppt/comments/modernComment_1F3_54F2083C.xml><?xml version="1.0" encoding="utf-8"?>
<p188:cmLst xmlns:a="http://schemas.openxmlformats.org/drawingml/2006/main" xmlns:r="http://schemas.openxmlformats.org/officeDocument/2006/relationships" xmlns:p188="http://schemas.microsoft.com/office/powerpoint/2018/8/main">
  <p188:cm id="{41692A5B-B831-4A3A-900A-9802DB52D2B9}" authorId="{FA582280-24CD-B7E9-C7E0-F5B7A86A54B1}" status="resolved" created="2023-09-05T18:30:36.719" complete="100000">
    <pc:sldMkLst xmlns:pc="http://schemas.microsoft.com/office/powerpoint/2013/main/command">
      <pc:docMk/>
      <pc:sldMk cId="1425147964" sldId="499"/>
    </pc:sldMkLst>
    <p188:replyLst>
      <p188:reply id="{A985AF0E-4FD0-4A9E-8A99-D5377623125B}" authorId="{317E4204-20FD-F9DA-4132-C5627876C785}" created="2023-09-05T18:56:56.367">
        <p188:txBody>
          <a:bodyPr/>
          <a:lstStyle/>
          <a:p>
            <a:r>
              <a:rPr lang="en-US"/>
              <a:t>[@Reininger, Belinda M] This is what I tried to accomplish on slide 11 but maybe it is not clear enough </a:t>
            </a:r>
          </a:p>
        </p188:txBody>
      </p188:reply>
      <p188:reply id="{24DF6A40-B653-4B44-8AFB-A7460CEBC2B4}" authorId="{317E4204-20FD-F9DA-4132-C5627876C785}" created="2023-09-05T19:19:14.951">
        <p188:txBody>
          <a:bodyPr/>
          <a:lstStyle/>
          <a:p>
            <a:r>
              <a:rPr lang="en-US"/>
              <a:t>and to answer your initial question, all other Modules include a slide on barriers and solutions slide that touch on what you are mentioning.</a:t>
            </a:r>
          </a:p>
        </p188:txBody>
      </p188:reply>
    </p188:replyLst>
    <p188:txBody>
      <a:bodyPr/>
      <a:lstStyle/>
      <a:p>
        <a:r>
          <a:rPr lang="en-US"/>
          <a:t>I have a question -   is there another place that we talk in the modules about behavior change and motivation to change behaviors?
The introduction in this article where it talks about the model is interesting 
https://www.ncbi.nlm.nih.gov/pmc/articles/PMC6957757/
I don't know that we need to go down this path in the module but i do kind of like thinking about what motivates someone - what informaiton do they need to move forward, what skills do they need and then they are able to act...</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EF44C-DE96-4105-8CF1-A3A9B4D4769C}"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s-MX"/>
        </a:p>
      </dgm:t>
    </dgm:pt>
    <dgm:pt modelId="{F060839B-13DC-46AB-BDB6-6DBBEF01BACF}">
      <dgm:prSet custT="1"/>
      <dgm:spPr/>
      <dgm:t>
        <a:bodyPr/>
        <a:lstStyle/>
        <a:p>
          <a:r>
            <a:rPr lang="en-US" sz="2000" b="0">
              <a:solidFill>
                <a:schemeClr val="tx1"/>
              </a:solidFill>
              <a:latin typeface="Twinkl" panose="020B0604020202020204"/>
            </a:rPr>
            <a:t>Falta de Tiempo para </a:t>
          </a:r>
          <a:r>
            <a:rPr lang="en-US" sz="2000" b="0" err="1">
              <a:solidFill>
                <a:schemeClr val="tx1"/>
              </a:solidFill>
              <a:latin typeface="Twinkl" panose="020B0604020202020204"/>
            </a:rPr>
            <a:t>Cocinar</a:t>
          </a:r>
          <a:endParaRPr lang="es-MX" sz="2000" b="0">
            <a:solidFill>
              <a:schemeClr val="tx1"/>
            </a:solidFill>
            <a:latin typeface="Twinkl" panose="020B0604020202020204"/>
          </a:endParaRPr>
        </a:p>
      </dgm:t>
    </dgm:pt>
    <dgm:pt modelId="{C6876464-523F-4C76-89C4-9D85A13969F1}" type="parTrans" cxnId="{CBB97F08-FD41-4FD2-8F10-2C5905C3FFA2}">
      <dgm:prSet/>
      <dgm:spPr/>
      <dgm:t>
        <a:bodyPr/>
        <a:lstStyle/>
        <a:p>
          <a:endParaRPr lang="es-MX" sz="3200"/>
        </a:p>
      </dgm:t>
    </dgm:pt>
    <dgm:pt modelId="{C8E0FC5E-12FC-43B9-B4E5-064060AA1397}" type="sibTrans" cxnId="{CBB97F08-FD41-4FD2-8F10-2C5905C3FFA2}">
      <dgm:prSet/>
      <dgm:spPr/>
      <dgm:t>
        <a:bodyPr/>
        <a:lstStyle/>
        <a:p>
          <a:endParaRPr lang="es-MX" sz="3200"/>
        </a:p>
      </dgm:t>
    </dgm:pt>
    <dgm:pt modelId="{06FC5B13-FC1D-4C26-84D1-58D5C019CD2F}">
      <dgm:prSet custT="1"/>
      <dgm:spPr/>
      <dgm:t>
        <a:bodyPr/>
        <a:lstStyle/>
        <a:p>
          <a:r>
            <a:rPr lang="en-US" sz="2000" b="0">
              <a:solidFill>
                <a:schemeClr val="tx1"/>
              </a:solidFill>
              <a:latin typeface="Twinkl" panose="020B0604020202020204"/>
            </a:rPr>
            <a:t>Falta de Tiempo para Hacer </a:t>
          </a:r>
          <a:r>
            <a:rPr lang="en-US" sz="2000" b="0" err="1">
              <a:solidFill>
                <a:schemeClr val="tx1"/>
              </a:solidFill>
              <a:latin typeface="Twinkl" panose="020B0604020202020204"/>
            </a:rPr>
            <a:t>Ejercicio</a:t>
          </a:r>
          <a:endParaRPr lang="es-MX" sz="2000" b="0">
            <a:solidFill>
              <a:schemeClr val="tx1"/>
            </a:solidFill>
            <a:latin typeface="Twinkl" panose="020B0604020202020204"/>
          </a:endParaRPr>
        </a:p>
      </dgm:t>
    </dgm:pt>
    <dgm:pt modelId="{372F95EF-1FF2-4A90-BD9B-477A4B86435C}" type="parTrans" cxnId="{45C8A115-6F00-4CED-88DF-30552ACD98C8}">
      <dgm:prSet/>
      <dgm:spPr/>
      <dgm:t>
        <a:bodyPr/>
        <a:lstStyle/>
        <a:p>
          <a:endParaRPr lang="es-MX" sz="3200"/>
        </a:p>
      </dgm:t>
    </dgm:pt>
    <dgm:pt modelId="{5EFA9B20-17E4-4DA6-A581-565EC14E9285}" type="sibTrans" cxnId="{45C8A115-6F00-4CED-88DF-30552ACD98C8}">
      <dgm:prSet/>
      <dgm:spPr/>
      <dgm:t>
        <a:bodyPr/>
        <a:lstStyle/>
        <a:p>
          <a:endParaRPr lang="es-MX" sz="3200"/>
        </a:p>
      </dgm:t>
    </dgm:pt>
    <dgm:pt modelId="{B67BF72D-51CE-4944-88D0-D5349B4011AE}">
      <dgm:prSet custT="1"/>
      <dgm:spPr/>
      <dgm:t>
        <a:bodyPr/>
        <a:lstStyle/>
        <a:p>
          <a:r>
            <a:rPr lang="en-US" sz="2000" b="0">
              <a:solidFill>
                <a:schemeClr val="tx1"/>
              </a:solidFill>
              <a:latin typeface="Twinkl" panose="020B0604020202020204"/>
            </a:rPr>
            <a:t>Dolor </a:t>
          </a:r>
          <a:r>
            <a:rPr lang="en-US" sz="2000" b="0" err="1">
              <a:solidFill>
                <a:schemeClr val="tx1"/>
              </a:solidFill>
              <a:latin typeface="Twinkl" panose="020B0604020202020204"/>
            </a:rPr>
            <a:t>Crónico</a:t>
          </a:r>
          <a:endParaRPr lang="es-MX" sz="2000" b="0">
            <a:solidFill>
              <a:schemeClr val="tx1"/>
            </a:solidFill>
            <a:latin typeface="Twinkl" panose="020B0604020202020204"/>
          </a:endParaRPr>
        </a:p>
      </dgm:t>
    </dgm:pt>
    <dgm:pt modelId="{E6E7E90C-708E-41ED-A44C-453D850C7BF5}" type="parTrans" cxnId="{FB8EE528-2836-4DF7-A7C2-87A7CF7CD5B2}">
      <dgm:prSet/>
      <dgm:spPr/>
      <dgm:t>
        <a:bodyPr/>
        <a:lstStyle/>
        <a:p>
          <a:endParaRPr lang="es-MX" sz="3200"/>
        </a:p>
      </dgm:t>
    </dgm:pt>
    <dgm:pt modelId="{F94183A3-01C9-4A71-A53C-1FB09CC68A4C}" type="sibTrans" cxnId="{FB8EE528-2836-4DF7-A7C2-87A7CF7CD5B2}">
      <dgm:prSet/>
      <dgm:spPr/>
      <dgm:t>
        <a:bodyPr/>
        <a:lstStyle/>
        <a:p>
          <a:endParaRPr lang="es-MX" sz="3200"/>
        </a:p>
      </dgm:t>
    </dgm:pt>
    <dgm:pt modelId="{981AB350-C3EC-4B6D-9233-01A7F201975D}">
      <dgm:prSet custT="1"/>
      <dgm:spPr/>
      <dgm:t>
        <a:bodyPr/>
        <a:lstStyle/>
        <a:p>
          <a:r>
            <a:rPr lang="en-US" sz="2000" b="0" err="1">
              <a:solidFill>
                <a:schemeClr val="tx1"/>
              </a:solidFill>
              <a:latin typeface="Twinkl" panose="020B0604020202020204"/>
            </a:rPr>
            <a:t>Fatiga</a:t>
          </a:r>
          <a:endParaRPr lang="es-MX" sz="2000" b="0">
            <a:solidFill>
              <a:schemeClr val="tx1"/>
            </a:solidFill>
            <a:latin typeface="Twinkl" panose="020B0604020202020204"/>
          </a:endParaRPr>
        </a:p>
      </dgm:t>
    </dgm:pt>
    <dgm:pt modelId="{DF1BD15E-5F57-4C55-94C6-781146A0635D}" type="parTrans" cxnId="{4710F11D-C7D1-4358-8555-E03D9FA40E07}">
      <dgm:prSet/>
      <dgm:spPr/>
      <dgm:t>
        <a:bodyPr/>
        <a:lstStyle/>
        <a:p>
          <a:endParaRPr lang="es-MX" sz="3200"/>
        </a:p>
      </dgm:t>
    </dgm:pt>
    <dgm:pt modelId="{BC25875C-73D8-4A7D-BB20-18F040C4C498}" type="sibTrans" cxnId="{4710F11D-C7D1-4358-8555-E03D9FA40E07}">
      <dgm:prSet/>
      <dgm:spPr/>
      <dgm:t>
        <a:bodyPr/>
        <a:lstStyle/>
        <a:p>
          <a:endParaRPr lang="es-MX" sz="3200"/>
        </a:p>
      </dgm:t>
    </dgm:pt>
    <dgm:pt modelId="{5692E63B-1A57-436A-BC7D-68FA307F2038}">
      <dgm:prSet custT="1"/>
      <dgm:spPr/>
      <dgm:t>
        <a:bodyPr/>
        <a:lstStyle/>
        <a:p>
          <a:r>
            <a:rPr lang="en-US" sz="2000" b="0">
              <a:solidFill>
                <a:schemeClr val="tx1"/>
              </a:solidFill>
              <a:latin typeface="Twinkl" panose="020B0604020202020204"/>
            </a:rPr>
            <a:t>Falta de </a:t>
          </a:r>
          <a:r>
            <a:rPr lang="en-US" sz="2000" b="0" err="1">
              <a:solidFill>
                <a:schemeClr val="tx1"/>
              </a:solidFill>
              <a:latin typeface="Twinkl" panose="020B0604020202020204"/>
            </a:rPr>
            <a:t>Recurso</a:t>
          </a:r>
          <a:r>
            <a:rPr lang="en-US" sz="2000" b="0">
              <a:solidFill>
                <a:schemeClr val="tx1"/>
              </a:solidFill>
              <a:latin typeface="Twinkl" panose="020B0604020202020204"/>
            </a:rPr>
            <a:t> Economico</a:t>
          </a:r>
          <a:endParaRPr lang="es-MX" sz="2000" b="0">
            <a:solidFill>
              <a:schemeClr val="tx1"/>
            </a:solidFill>
            <a:latin typeface="Twinkl" panose="020B0604020202020204"/>
          </a:endParaRPr>
        </a:p>
      </dgm:t>
    </dgm:pt>
    <dgm:pt modelId="{BC287D78-ADE3-4E87-AA64-42D4B22D1E05}" type="parTrans" cxnId="{C6D903DF-242B-4DCB-BC31-82B0F596D4B6}">
      <dgm:prSet/>
      <dgm:spPr/>
      <dgm:t>
        <a:bodyPr/>
        <a:lstStyle/>
        <a:p>
          <a:endParaRPr lang="es-MX" sz="3200"/>
        </a:p>
      </dgm:t>
    </dgm:pt>
    <dgm:pt modelId="{3B3140C2-02C7-4607-BDEA-8C3CB65559D6}" type="sibTrans" cxnId="{C6D903DF-242B-4DCB-BC31-82B0F596D4B6}">
      <dgm:prSet/>
      <dgm:spPr/>
      <dgm:t>
        <a:bodyPr/>
        <a:lstStyle/>
        <a:p>
          <a:endParaRPr lang="es-MX" sz="3200"/>
        </a:p>
      </dgm:t>
    </dgm:pt>
    <dgm:pt modelId="{2EE0E374-A006-45CC-B644-6F5F64423F88}">
      <dgm:prSet custT="1"/>
      <dgm:spPr/>
      <dgm:t>
        <a:bodyPr/>
        <a:lstStyle/>
        <a:p>
          <a:r>
            <a:rPr lang="en-US" sz="2000" b="0">
              <a:solidFill>
                <a:schemeClr val="tx1"/>
              </a:solidFill>
              <a:latin typeface="Twinkl" panose="020B0604020202020204"/>
            </a:rPr>
            <a:t>Falta de </a:t>
          </a:r>
          <a:r>
            <a:rPr lang="en-US" sz="2000" b="0" err="1">
              <a:solidFill>
                <a:schemeClr val="tx1"/>
              </a:solidFill>
              <a:latin typeface="Twinkl" panose="020B0604020202020204"/>
            </a:rPr>
            <a:t>Apoyo</a:t>
          </a:r>
          <a:endParaRPr lang="es-MX" sz="2000" b="0">
            <a:solidFill>
              <a:schemeClr val="tx1"/>
            </a:solidFill>
            <a:latin typeface="Twinkl" panose="020B0604020202020204"/>
          </a:endParaRPr>
        </a:p>
      </dgm:t>
    </dgm:pt>
    <dgm:pt modelId="{78C1588B-6885-44EA-A213-AB433A2CE4A0}" type="parTrans" cxnId="{F9E7E01D-6B90-4F0B-B706-AE736BE75812}">
      <dgm:prSet/>
      <dgm:spPr/>
      <dgm:t>
        <a:bodyPr/>
        <a:lstStyle/>
        <a:p>
          <a:endParaRPr lang="es-MX" sz="3200"/>
        </a:p>
      </dgm:t>
    </dgm:pt>
    <dgm:pt modelId="{4087DA23-8798-44E3-B679-C2B11CD83819}" type="sibTrans" cxnId="{F9E7E01D-6B90-4F0B-B706-AE736BE75812}">
      <dgm:prSet/>
      <dgm:spPr/>
      <dgm:t>
        <a:bodyPr/>
        <a:lstStyle/>
        <a:p>
          <a:endParaRPr lang="es-MX" sz="3200"/>
        </a:p>
      </dgm:t>
    </dgm:pt>
    <dgm:pt modelId="{9EC0D2A3-678B-4108-A404-1F977C2F5D49}">
      <dgm:prSet custT="1"/>
      <dgm:spPr/>
      <dgm:t>
        <a:bodyPr/>
        <a:lstStyle/>
        <a:p>
          <a:r>
            <a:rPr lang="en-US" sz="2000" b="0">
              <a:solidFill>
                <a:schemeClr val="tx1"/>
              </a:solidFill>
              <a:latin typeface="Twinkl" panose="020B0604020202020204"/>
            </a:rPr>
            <a:t>Falta de </a:t>
          </a:r>
          <a:r>
            <a:rPr lang="en-US" sz="2000" b="0" err="1">
              <a:solidFill>
                <a:schemeClr val="tx1"/>
              </a:solidFill>
              <a:latin typeface="Twinkl" panose="020B0604020202020204"/>
            </a:rPr>
            <a:t>conocimiento</a:t>
          </a:r>
          <a:r>
            <a:rPr lang="en-US" sz="2000" b="0">
              <a:solidFill>
                <a:schemeClr val="tx1"/>
              </a:solidFill>
              <a:latin typeface="Twinkl" panose="020B0604020202020204"/>
            </a:rPr>
            <a:t>/</a:t>
          </a:r>
          <a:r>
            <a:rPr lang="en-US" sz="2000" b="0" err="1">
              <a:solidFill>
                <a:schemeClr val="tx1"/>
              </a:solidFill>
              <a:latin typeface="Twinkl" panose="020B0604020202020204"/>
            </a:rPr>
            <a:t>destreza</a:t>
          </a:r>
          <a:r>
            <a:rPr lang="en-US" sz="2000" b="0">
              <a:solidFill>
                <a:schemeClr val="tx1"/>
              </a:solidFill>
              <a:latin typeface="Twinkl" panose="020B0604020202020204"/>
            </a:rPr>
            <a:t> para </a:t>
          </a:r>
          <a:r>
            <a:rPr lang="en-US" sz="2000" b="0" err="1">
              <a:solidFill>
                <a:schemeClr val="tx1"/>
              </a:solidFill>
              <a:latin typeface="Twinkl" panose="020B0604020202020204"/>
            </a:rPr>
            <a:t>Cocinar</a:t>
          </a:r>
          <a:r>
            <a:rPr lang="en-US" sz="2000" b="0">
              <a:solidFill>
                <a:schemeClr val="tx1"/>
              </a:solidFill>
              <a:latin typeface="Twinkl" panose="020B0604020202020204"/>
            </a:rPr>
            <a:t> o </a:t>
          </a:r>
          <a:r>
            <a:rPr lang="en-US" sz="2000" b="0" err="1">
              <a:solidFill>
                <a:schemeClr val="tx1"/>
              </a:solidFill>
              <a:latin typeface="Twinkl" panose="020B0604020202020204"/>
            </a:rPr>
            <a:t>hacer</a:t>
          </a:r>
          <a:r>
            <a:rPr lang="en-US" sz="2000" b="0">
              <a:solidFill>
                <a:schemeClr val="tx1"/>
              </a:solidFill>
              <a:latin typeface="Twinkl" panose="020B0604020202020204"/>
            </a:rPr>
            <a:t> </a:t>
          </a:r>
          <a:r>
            <a:rPr lang="en-US" sz="2000" b="0" err="1">
              <a:solidFill>
                <a:schemeClr val="tx1"/>
              </a:solidFill>
              <a:latin typeface="Twinkl" panose="020B0604020202020204"/>
            </a:rPr>
            <a:t>ejercicio</a:t>
          </a:r>
          <a:endParaRPr lang="es-MX" sz="2000" b="0">
            <a:solidFill>
              <a:schemeClr val="tx1"/>
            </a:solidFill>
            <a:latin typeface="Twinkl" panose="020B0604020202020204"/>
          </a:endParaRPr>
        </a:p>
      </dgm:t>
    </dgm:pt>
    <dgm:pt modelId="{3C0B01A1-1137-41F1-927F-F7B5F3B8E240}" type="parTrans" cxnId="{11EFD99A-C923-42CD-92AE-4C4DBC077675}">
      <dgm:prSet/>
      <dgm:spPr/>
      <dgm:t>
        <a:bodyPr/>
        <a:lstStyle/>
        <a:p>
          <a:endParaRPr lang="es-MX" sz="3200"/>
        </a:p>
      </dgm:t>
    </dgm:pt>
    <dgm:pt modelId="{AE2765FF-7E0D-4156-AC82-BB1D31D737E6}" type="sibTrans" cxnId="{11EFD99A-C923-42CD-92AE-4C4DBC077675}">
      <dgm:prSet/>
      <dgm:spPr/>
      <dgm:t>
        <a:bodyPr/>
        <a:lstStyle/>
        <a:p>
          <a:endParaRPr lang="es-MX" sz="3200"/>
        </a:p>
      </dgm:t>
    </dgm:pt>
    <dgm:pt modelId="{E28A2018-775E-4F5D-A984-D1C09ECD69A3}">
      <dgm:prSet custT="1"/>
      <dgm:spPr/>
      <dgm:t>
        <a:bodyPr/>
        <a:lstStyle/>
        <a:p>
          <a:r>
            <a:rPr lang="en-US" sz="2000" b="0">
              <a:solidFill>
                <a:schemeClr val="tx1"/>
              </a:solidFill>
              <a:latin typeface="Twinkl" panose="020B0604020202020204"/>
            </a:rPr>
            <a:t>Cultura</a:t>
          </a:r>
          <a:endParaRPr lang="es-MX" sz="2000" b="0">
            <a:solidFill>
              <a:schemeClr val="tx1"/>
            </a:solidFill>
            <a:latin typeface="Twinkl" panose="020B0604020202020204"/>
          </a:endParaRPr>
        </a:p>
      </dgm:t>
    </dgm:pt>
    <dgm:pt modelId="{06BF9E94-3E21-4646-8D84-F77F33FAFB98}" type="parTrans" cxnId="{737091B7-79B7-4596-8B04-D10227F33B8C}">
      <dgm:prSet/>
      <dgm:spPr/>
      <dgm:t>
        <a:bodyPr/>
        <a:lstStyle/>
        <a:p>
          <a:endParaRPr lang="es-MX" sz="3200"/>
        </a:p>
      </dgm:t>
    </dgm:pt>
    <dgm:pt modelId="{53172EA8-9DFF-445D-B948-D6083ECF1EFF}" type="sibTrans" cxnId="{737091B7-79B7-4596-8B04-D10227F33B8C}">
      <dgm:prSet/>
      <dgm:spPr/>
      <dgm:t>
        <a:bodyPr/>
        <a:lstStyle/>
        <a:p>
          <a:endParaRPr lang="es-MX" sz="3200"/>
        </a:p>
      </dgm:t>
    </dgm:pt>
    <dgm:pt modelId="{48F5E038-B041-4F9C-9C9F-501F503C101A}">
      <dgm:prSet custT="1"/>
      <dgm:spPr/>
      <dgm:t>
        <a:bodyPr/>
        <a:lstStyle/>
        <a:p>
          <a:r>
            <a:rPr lang="en-US" sz="2000" b="0" err="1">
              <a:solidFill>
                <a:schemeClr val="tx1"/>
              </a:solidFill>
              <a:latin typeface="Twinkl" panose="020B0604020202020204"/>
            </a:rPr>
            <a:t>Tamaño</a:t>
          </a:r>
          <a:r>
            <a:rPr lang="en-US" sz="2000" b="0">
              <a:solidFill>
                <a:schemeClr val="tx1"/>
              </a:solidFill>
              <a:latin typeface="Twinkl" panose="020B0604020202020204"/>
            </a:rPr>
            <a:t> de </a:t>
          </a:r>
          <a:r>
            <a:rPr lang="en-US" sz="2000" b="0" err="1">
              <a:solidFill>
                <a:schemeClr val="tx1"/>
              </a:solidFill>
              <a:latin typeface="Twinkl" panose="020B0604020202020204"/>
            </a:rPr>
            <a:t>Porciones</a:t>
          </a:r>
          <a:endParaRPr lang="es-MX" sz="2000" b="0">
            <a:solidFill>
              <a:schemeClr val="tx1"/>
            </a:solidFill>
            <a:latin typeface="Twinkl" panose="020B0604020202020204"/>
          </a:endParaRPr>
        </a:p>
      </dgm:t>
    </dgm:pt>
    <dgm:pt modelId="{0068A041-049D-4F5F-860E-9BDEC1AED603}" type="parTrans" cxnId="{5CBB39EC-4BA3-4661-BE20-0937EEA89442}">
      <dgm:prSet/>
      <dgm:spPr/>
      <dgm:t>
        <a:bodyPr/>
        <a:lstStyle/>
        <a:p>
          <a:endParaRPr lang="es-MX" sz="3200"/>
        </a:p>
      </dgm:t>
    </dgm:pt>
    <dgm:pt modelId="{D07C4316-AF07-4F1B-88D6-7BF04DA09FCD}" type="sibTrans" cxnId="{5CBB39EC-4BA3-4661-BE20-0937EEA89442}">
      <dgm:prSet/>
      <dgm:spPr/>
      <dgm:t>
        <a:bodyPr/>
        <a:lstStyle/>
        <a:p>
          <a:endParaRPr lang="es-MX" sz="3200"/>
        </a:p>
      </dgm:t>
    </dgm:pt>
    <dgm:pt modelId="{2F4E7919-3D3A-4DF2-BA71-53892BA73F7D}">
      <dgm:prSet custT="1"/>
      <dgm:spPr/>
      <dgm:t>
        <a:bodyPr/>
        <a:lstStyle/>
        <a:p>
          <a:r>
            <a:rPr lang="en-US" sz="2000" b="0">
              <a:solidFill>
                <a:schemeClr val="tx1"/>
              </a:solidFill>
              <a:latin typeface="Twinkl" panose="020B0604020202020204"/>
            </a:rPr>
            <a:t>Comer </a:t>
          </a:r>
          <a:r>
            <a:rPr lang="en-US" sz="2000" b="0" err="1">
              <a:solidFill>
                <a:schemeClr val="tx1"/>
              </a:solidFill>
              <a:latin typeface="Twinkl" panose="020B0604020202020204"/>
            </a:rPr>
            <a:t>Fuera</a:t>
          </a:r>
          <a:endParaRPr lang="es-MX" sz="2000" b="0">
            <a:solidFill>
              <a:schemeClr val="tx1"/>
            </a:solidFill>
            <a:latin typeface="Twinkl" panose="020B0604020202020204"/>
          </a:endParaRPr>
        </a:p>
      </dgm:t>
    </dgm:pt>
    <dgm:pt modelId="{33431755-E130-42F6-BBD1-9B3C4378B6E5}" type="parTrans" cxnId="{7D186DDC-7F27-4B26-BF13-590DB5A0531B}">
      <dgm:prSet/>
      <dgm:spPr/>
      <dgm:t>
        <a:bodyPr/>
        <a:lstStyle/>
        <a:p>
          <a:endParaRPr lang="es-MX" sz="3200"/>
        </a:p>
      </dgm:t>
    </dgm:pt>
    <dgm:pt modelId="{6DD00578-CA5C-4322-884B-AA722CEAA395}" type="sibTrans" cxnId="{7D186DDC-7F27-4B26-BF13-590DB5A0531B}">
      <dgm:prSet/>
      <dgm:spPr/>
      <dgm:t>
        <a:bodyPr/>
        <a:lstStyle/>
        <a:p>
          <a:endParaRPr lang="es-MX" sz="3200"/>
        </a:p>
      </dgm:t>
    </dgm:pt>
    <dgm:pt modelId="{FA803E78-8409-4ED7-836E-248DBA4767CC}">
      <dgm:prSet custT="1"/>
      <dgm:spPr/>
      <dgm:t>
        <a:bodyPr/>
        <a:lstStyle/>
        <a:p>
          <a:pPr rtl="0"/>
          <a:r>
            <a:rPr lang="en-US" sz="2000" b="0">
              <a:solidFill>
                <a:schemeClr val="tx1"/>
              </a:solidFill>
              <a:latin typeface="Twinkl" panose="020B0604020202020204"/>
            </a:rPr>
            <a:t>Falta de </a:t>
          </a:r>
          <a:r>
            <a:rPr lang="en-US" sz="2000" b="0" err="1">
              <a:solidFill>
                <a:schemeClr val="tx1"/>
              </a:solidFill>
              <a:latin typeface="Twinkl" panose="020B0604020202020204"/>
            </a:rPr>
            <a:t>Acceso</a:t>
          </a:r>
          <a:r>
            <a:rPr lang="en-US" sz="2000" b="0">
              <a:solidFill>
                <a:schemeClr val="tx1"/>
              </a:solidFill>
              <a:latin typeface="Twinkl" panose="020B0604020202020204"/>
            </a:rPr>
            <a:t> </a:t>
          </a:r>
          <a:endParaRPr lang="es-MX" sz="2000" b="0">
            <a:solidFill>
              <a:schemeClr val="tx1"/>
            </a:solidFill>
            <a:latin typeface="Twinkl" panose="020B0604020202020204"/>
          </a:endParaRPr>
        </a:p>
      </dgm:t>
    </dgm:pt>
    <dgm:pt modelId="{697905F0-B998-4C60-AB97-6DFC9F4850A9}" type="parTrans" cxnId="{9EF5E84D-F3EA-4ED4-BD95-A87D4AAEE954}">
      <dgm:prSet/>
      <dgm:spPr/>
      <dgm:t>
        <a:bodyPr/>
        <a:lstStyle/>
        <a:p>
          <a:endParaRPr lang="es-MX" sz="3200"/>
        </a:p>
      </dgm:t>
    </dgm:pt>
    <dgm:pt modelId="{3598BD11-30CB-4DBC-A0B5-7A8DACD860CA}" type="sibTrans" cxnId="{9EF5E84D-F3EA-4ED4-BD95-A87D4AAEE954}">
      <dgm:prSet/>
      <dgm:spPr/>
      <dgm:t>
        <a:bodyPr/>
        <a:lstStyle/>
        <a:p>
          <a:endParaRPr lang="es-MX" sz="3200"/>
        </a:p>
      </dgm:t>
    </dgm:pt>
    <dgm:pt modelId="{64C5F077-C006-4D8F-9C2E-E60FB6078071}">
      <dgm:prSet/>
      <dgm:spPr/>
      <dgm:t>
        <a:bodyPr/>
        <a:lstStyle/>
        <a:p>
          <a:r>
            <a:rPr lang="en-US" b="0" err="1">
              <a:solidFill>
                <a:schemeClr val="tx1"/>
              </a:solidFill>
              <a:latin typeface="Twinkl" panose="020B0604020202020204"/>
            </a:rPr>
            <a:t>Depresion</a:t>
          </a:r>
          <a:r>
            <a:rPr lang="en-US" b="0">
              <a:solidFill>
                <a:schemeClr val="tx1"/>
              </a:solidFill>
              <a:latin typeface="Twinkl" panose="020B0604020202020204"/>
            </a:rPr>
            <a:t>/</a:t>
          </a:r>
          <a:r>
            <a:rPr lang="en-US" b="0" err="1">
              <a:solidFill>
                <a:schemeClr val="tx1"/>
              </a:solidFill>
              <a:latin typeface="Twinkl" panose="020B0604020202020204"/>
            </a:rPr>
            <a:t>Ansiedad</a:t>
          </a:r>
          <a:endParaRPr lang="es-MX" b="0">
            <a:solidFill>
              <a:schemeClr val="tx1"/>
            </a:solidFill>
            <a:latin typeface="Twinkl" panose="020B0604020202020204"/>
          </a:endParaRPr>
        </a:p>
      </dgm:t>
    </dgm:pt>
    <dgm:pt modelId="{38676A58-6EC6-41A7-822A-4B00FD1C4DA6}" type="parTrans" cxnId="{427DED26-932F-42B8-AC7A-D56C63BE9279}">
      <dgm:prSet/>
      <dgm:spPr/>
      <dgm:t>
        <a:bodyPr/>
        <a:lstStyle/>
        <a:p>
          <a:endParaRPr lang="es-MX"/>
        </a:p>
      </dgm:t>
    </dgm:pt>
    <dgm:pt modelId="{55D7F573-8B7A-4731-BCAC-6E5D198C99B5}" type="sibTrans" cxnId="{427DED26-932F-42B8-AC7A-D56C63BE9279}">
      <dgm:prSet/>
      <dgm:spPr/>
      <dgm:t>
        <a:bodyPr/>
        <a:lstStyle/>
        <a:p>
          <a:endParaRPr lang="es-MX"/>
        </a:p>
      </dgm:t>
    </dgm:pt>
    <dgm:pt modelId="{47C864A6-B0DF-4976-86CD-2349C3209C47}" type="pres">
      <dgm:prSet presAssocID="{E80EF44C-DE96-4105-8CF1-A3A9B4D4769C}" presName="diagram" presStyleCnt="0">
        <dgm:presLayoutVars>
          <dgm:dir/>
          <dgm:resizeHandles val="exact"/>
        </dgm:presLayoutVars>
      </dgm:prSet>
      <dgm:spPr/>
    </dgm:pt>
    <dgm:pt modelId="{BF0C31F4-3DEA-49C7-B749-1A544C22094A}" type="pres">
      <dgm:prSet presAssocID="{F060839B-13DC-46AB-BDB6-6DBBEF01BACF}" presName="node" presStyleLbl="node1" presStyleIdx="0" presStyleCnt="12">
        <dgm:presLayoutVars>
          <dgm:bulletEnabled val="1"/>
        </dgm:presLayoutVars>
      </dgm:prSet>
      <dgm:spPr/>
    </dgm:pt>
    <dgm:pt modelId="{D7743149-B793-449B-80AB-4514117AA99A}" type="pres">
      <dgm:prSet presAssocID="{C8E0FC5E-12FC-43B9-B4E5-064060AA1397}" presName="sibTrans" presStyleCnt="0"/>
      <dgm:spPr/>
    </dgm:pt>
    <dgm:pt modelId="{73BE89FE-FC39-4F40-930A-CCA68A2B72B9}" type="pres">
      <dgm:prSet presAssocID="{06FC5B13-FC1D-4C26-84D1-58D5C019CD2F}" presName="node" presStyleLbl="node1" presStyleIdx="1" presStyleCnt="12">
        <dgm:presLayoutVars>
          <dgm:bulletEnabled val="1"/>
        </dgm:presLayoutVars>
      </dgm:prSet>
      <dgm:spPr/>
    </dgm:pt>
    <dgm:pt modelId="{D7A43BCA-9344-4DC3-961C-6CD3439FBD21}" type="pres">
      <dgm:prSet presAssocID="{5EFA9B20-17E4-4DA6-A581-565EC14E9285}" presName="sibTrans" presStyleCnt="0"/>
      <dgm:spPr/>
    </dgm:pt>
    <dgm:pt modelId="{B4F87672-9B2B-482C-B334-4BA999C28D08}" type="pres">
      <dgm:prSet presAssocID="{B67BF72D-51CE-4944-88D0-D5349B4011AE}" presName="node" presStyleLbl="node1" presStyleIdx="2" presStyleCnt="12">
        <dgm:presLayoutVars>
          <dgm:bulletEnabled val="1"/>
        </dgm:presLayoutVars>
      </dgm:prSet>
      <dgm:spPr/>
    </dgm:pt>
    <dgm:pt modelId="{1A773D49-9A2F-44EE-80F3-18E62CB5C3C4}" type="pres">
      <dgm:prSet presAssocID="{F94183A3-01C9-4A71-A53C-1FB09CC68A4C}" presName="sibTrans" presStyleCnt="0"/>
      <dgm:spPr/>
    </dgm:pt>
    <dgm:pt modelId="{E588868C-BE1B-43E1-9EFD-B1E84AE93720}" type="pres">
      <dgm:prSet presAssocID="{981AB350-C3EC-4B6D-9233-01A7F201975D}" presName="node" presStyleLbl="node1" presStyleIdx="3" presStyleCnt="12">
        <dgm:presLayoutVars>
          <dgm:bulletEnabled val="1"/>
        </dgm:presLayoutVars>
      </dgm:prSet>
      <dgm:spPr/>
    </dgm:pt>
    <dgm:pt modelId="{4E4086A2-7676-47E4-BF37-8DDEE1AB63EB}" type="pres">
      <dgm:prSet presAssocID="{BC25875C-73D8-4A7D-BB20-18F040C4C498}" presName="sibTrans" presStyleCnt="0"/>
      <dgm:spPr/>
    </dgm:pt>
    <dgm:pt modelId="{641E71D9-B43A-4D26-BE38-F98841FFC569}" type="pres">
      <dgm:prSet presAssocID="{5692E63B-1A57-436A-BC7D-68FA307F2038}" presName="node" presStyleLbl="node1" presStyleIdx="4" presStyleCnt="12">
        <dgm:presLayoutVars>
          <dgm:bulletEnabled val="1"/>
        </dgm:presLayoutVars>
      </dgm:prSet>
      <dgm:spPr/>
    </dgm:pt>
    <dgm:pt modelId="{07798B35-0692-4543-AF26-F760AEDB7195}" type="pres">
      <dgm:prSet presAssocID="{3B3140C2-02C7-4607-BDEA-8C3CB65559D6}" presName="sibTrans" presStyleCnt="0"/>
      <dgm:spPr/>
    </dgm:pt>
    <dgm:pt modelId="{1E3FDFEB-BC43-4B6A-8A7A-7142B8C55C85}" type="pres">
      <dgm:prSet presAssocID="{2EE0E374-A006-45CC-B644-6F5F64423F88}" presName="node" presStyleLbl="node1" presStyleIdx="5" presStyleCnt="12">
        <dgm:presLayoutVars>
          <dgm:bulletEnabled val="1"/>
        </dgm:presLayoutVars>
      </dgm:prSet>
      <dgm:spPr/>
    </dgm:pt>
    <dgm:pt modelId="{115DF9D1-BB7D-4C7D-866D-08C1BA1ADB59}" type="pres">
      <dgm:prSet presAssocID="{4087DA23-8798-44E3-B679-C2B11CD83819}" presName="sibTrans" presStyleCnt="0"/>
      <dgm:spPr/>
    </dgm:pt>
    <dgm:pt modelId="{60307684-976B-4BB0-819C-2B61839DECEC}" type="pres">
      <dgm:prSet presAssocID="{9EC0D2A3-678B-4108-A404-1F977C2F5D49}" presName="node" presStyleLbl="node1" presStyleIdx="6" presStyleCnt="12">
        <dgm:presLayoutVars>
          <dgm:bulletEnabled val="1"/>
        </dgm:presLayoutVars>
      </dgm:prSet>
      <dgm:spPr/>
    </dgm:pt>
    <dgm:pt modelId="{43C9C086-38DD-4DE1-B0E0-89CB5C5EC813}" type="pres">
      <dgm:prSet presAssocID="{AE2765FF-7E0D-4156-AC82-BB1D31D737E6}" presName="sibTrans" presStyleCnt="0"/>
      <dgm:spPr/>
    </dgm:pt>
    <dgm:pt modelId="{B32266BF-F505-4FD4-BDFA-5EEF83245852}" type="pres">
      <dgm:prSet presAssocID="{E28A2018-775E-4F5D-A984-D1C09ECD69A3}" presName="node" presStyleLbl="node1" presStyleIdx="7" presStyleCnt="12">
        <dgm:presLayoutVars>
          <dgm:bulletEnabled val="1"/>
        </dgm:presLayoutVars>
      </dgm:prSet>
      <dgm:spPr/>
    </dgm:pt>
    <dgm:pt modelId="{EB9295D5-DA5F-4C04-8360-936CCF4368C6}" type="pres">
      <dgm:prSet presAssocID="{53172EA8-9DFF-445D-B948-D6083ECF1EFF}" presName="sibTrans" presStyleCnt="0"/>
      <dgm:spPr/>
    </dgm:pt>
    <dgm:pt modelId="{8D1ABC1A-A4D1-478C-B682-050524E4ADCB}" type="pres">
      <dgm:prSet presAssocID="{48F5E038-B041-4F9C-9C9F-501F503C101A}" presName="node" presStyleLbl="node1" presStyleIdx="8" presStyleCnt="12">
        <dgm:presLayoutVars>
          <dgm:bulletEnabled val="1"/>
        </dgm:presLayoutVars>
      </dgm:prSet>
      <dgm:spPr/>
    </dgm:pt>
    <dgm:pt modelId="{B48CB4DA-3885-435F-A3E6-1A77EC1DDD86}" type="pres">
      <dgm:prSet presAssocID="{D07C4316-AF07-4F1B-88D6-7BF04DA09FCD}" presName="sibTrans" presStyleCnt="0"/>
      <dgm:spPr/>
    </dgm:pt>
    <dgm:pt modelId="{EF154860-A63F-4B7F-ADBE-AD2432D5B26B}" type="pres">
      <dgm:prSet presAssocID="{2F4E7919-3D3A-4DF2-BA71-53892BA73F7D}" presName="node" presStyleLbl="node1" presStyleIdx="9" presStyleCnt="12">
        <dgm:presLayoutVars>
          <dgm:bulletEnabled val="1"/>
        </dgm:presLayoutVars>
      </dgm:prSet>
      <dgm:spPr/>
    </dgm:pt>
    <dgm:pt modelId="{4F4DE0D5-1F65-4333-BDB6-1EDCDA5E2329}" type="pres">
      <dgm:prSet presAssocID="{6DD00578-CA5C-4322-884B-AA722CEAA395}" presName="sibTrans" presStyleCnt="0"/>
      <dgm:spPr/>
    </dgm:pt>
    <dgm:pt modelId="{8C0F6040-0B75-4535-A004-A88C9236B36F}" type="pres">
      <dgm:prSet presAssocID="{FA803E78-8409-4ED7-836E-248DBA4767CC}" presName="node" presStyleLbl="node1" presStyleIdx="10" presStyleCnt="12">
        <dgm:presLayoutVars>
          <dgm:bulletEnabled val="1"/>
        </dgm:presLayoutVars>
      </dgm:prSet>
      <dgm:spPr/>
    </dgm:pt>
    <dgm:pt modelId="{FE735B81-EFFF-4D41-B3B6-40FE215EBBFF}" type="pres">
      <dgm:prSet presAssocID="{3598BD11-30CB-4DBC-A0B5-7A8DACD860CA}" presName="sibTrans" presStyleCnt="0"/>
      <dgm:spPr/>
    </dgm:pt>
    <dgm:pt modelId="{2B8B0410-FE07-4EAF-9107-859F74418072}" type="pres">
      <dgm:prSet presAssocID="{64C5F077-C006-4D8F-9C2E-E60FB6078071}" presName="node" presStyleLbl="node1" presStyleIdx="11" presStyleCnt="12">
        <dgm:presLayoutVars>
          <dgm:bulletEnabled val="1"/>
        </dgm:presLayoutVars>
      </dgm:prSet>
      <dgm:spPr/>
    </dgm:pt>
  </dgm:ptLst>
  <dgm:cxnLst>
    <dgm:cxn modelId="{CBB97F08-FD41-4FD2-8F10-2C5905C3FFA2}" srcId="{E80EF44C-DE96-4105-8CF1-A3A9B4D4769C}" destId="{F060839B-13DC-46AB-BDB6-6DBBEF01BACF}" srcOrd="0" destOrd="0" parTransId="{C6876464-523F-4C76-89C4-9D85A13969F1}" sibTransId="{C8E0FC5E-12FC-43B9-B4E5-064060AA1397}"/>
    <dgm:cxn modelId="{45C8A115-6F00-4CED-88DF-30552ACD98C8}" srcId="{E80EF44C-DE96-4105-8CF1-A3A9B4D4769C}" destId="{06FC5B13-FC1D-4C26-84D1-58D5C019CD2F}" srcOrd="1" destOrd="0" parTransId="{372F95EF-1FF2-4A90-BD9B-477A4B86435C}" sibTransId="{5EFA9B20-17E4-4DA6-A581-565EC14E9285}"/>
    <dgm:cxn modelId="{F9E7E01D-6B90-4F0B-B706-AE736BE75812}" srcId="{E80EF44C-DE96-4105-8CF1-A3A9B4D4769C}" destId="{2EE0E374-A006-45CC-B644-6F5F64423F88}" srcOrd="5" destOrd="0" parTransId="{78C1588B-6885-44EA-A213-AB433A2CE4A0}" sibTransId="{4087DA23-8798-44E3-B679-C2B11CD83819}"/>
    <dgm:cxn modelId="{4710F11D-C7D1-4358-8555-E03D9FA40E07}" srcId="{E80EF44C-DE96-4105-8CF1-A3A9B4D4769C}" destId="{981AB350-C3EC-4B6D-9233-01A7F201975D}" srcOrd="3" destOrd="0" parTransId="{DF1BD15E-5F57-4C55-94C6-781146A0635D}" sibTransId="{BC25875C-73D8-4A7D-BB20-18F040C4C498}"/>
    <dgm:cxn modelId="{427DED26-932F-42B8-AC7A-D56C63BE9279}" srcId="{E80EF44C-DE96-4105-8CF1-A3A9B4D4769C}" destId="{64C5F077-C006-4D8F-9C2E-E60FB6078071}" srcOrd="11" destOrd="0" parTransId="{38676A58-6EC6-41A7-822A-4B00FD1C4DA6}" sibTransId="{55D7F573-8B7A-4731-BCAC-6E5D198C99B5}"/>
    <dgm:cxn modelId="{FB8EE528-2836-4DF7-A7C2-87A7CF7CD5B2}" srcId="{E80EF44C-DE96-4105-8CF1-A3A9B4D4769C}" destId="{B67BF72D-51CE-4944-88D0-D5349B4011AE}" srcOrd="2" destOrd="0" parTransId="{E6E7E90C-708E-41ED-A44C-453D850C7BF5}" sibTransId="{F94183A3-01C9-4A71-A53C-1FB09CC68A4C}"/>
    <dgm:cxn modelId="{9C12352F-2905-410A-8399-BF8D43361ECB}" type="presOf" srcId="{981AB350-C3EC-4B6D-9233-01A7F201975D}" destId="{E588868C-BE1B-43E1-9EFD-B1E84AE93720}" srcOrd="0" destOrd="0" presId="urn:microsoft.com/office/officeart/2005/8/layout/default"/>
    <dgm:cxn modelId="{596C663A-EE95-4DB5-9D28-E6935ED8597A}" type="presOf" srcId="{B67BF72D-51CE-4944-88D0-D5349B4011AE}" destId="{B4F87672-9B2B-482C-B334-4BA999C28D08}" srcOrd="0" destOrd="0" presId="urn:microsoft.com/office/officeart/2005/8/layout/default"/>
    <dgm:cxn modelId="{5972DB5B-963C-4B29-BC92-9C640D4EE582}" type="presOf" srcId="{F060839B-13DC-46AB-BDB6-6DBBEF01BACF}" destId="{BF0C31F4-3DEA-49C7-B749-1A544C22094A}" srcOrd="0" destOrd="0" presId="urn:microsoft.com/office/officeart/2005/8/layout/default"/>
    <dgm:cxn modelId="{4B9C6941-5B3C-49EA-A3BB-F24CBE4D8632}" type="presOf" srcId="{06FC5B13-FC1D-4C26-84D1-58D5C019CD2F}" destId="{73BE89FE-FC39-4F40-930A-CCA68A2B72B9}" srcOrd="0" destOrd="0" presId="urn:microsoft.com/office/officeart/2005/8/layout/default"/>
    <dgm:cxn modelId="{9EF5E84D-F3EA-4ED4-BD95-A87D4AAEE954}" srcId="{E80EF44C-DE96-4105-8CF1-A3A9B4D4769C}" destId="{FA803E78-8409-4ED7-836E-248DBA4767CC}" srcOrd="10" destOrd="0" parTransId="{697905F0-B998-4C60-AB97-6DFC9F4850A9}" sibTransId="{3598BD11-30CB-4DBC-A0B5-7A8DACD860CA}"/>
    <dgm:cxn modelId="{161F9352-8270-43BD-BB35-8E96884542CE}" type="presOf" srcId="{FA803E78-8409-4ED7-836E-248DBA4767CC}" destId="{8C0F6040-0B75-4535-A004-A88C9236B36F}" srcOrd="0" destOrd="0" presId="urn:microsoft.com/office/officeart/2005/8/layout/default"/>
    <dgm:cxn modelId="{6757CD74-FC22-4DB7-BF8F-4EF45A726280}" type="presOf" srcId="{5692E63B-1A57-436A-BC7D-68FA307F2038}" destId="{641E71D9-B43A-4D26-BE38-F98841FFC569}" srcOrd="0" destOrd="0" presId="urn:microsoft.com/office/officeart/2005/8/layout/default"/>
    <dgm:cxn modelId="{BED7A38B-B62F-4905-BC35-9B6967022745}" type="presOf" srcId="{E80EF44C-DE96-4105-8CF1-A3A9B4D4769C}" destId="{47C864A6-B0DF-4976-86CD-2349C3209C47}" srcOrd="0" destOrd="0" presId="urn:microsoft.com/office/officeart/2005/8/layout/default"/>
    <dgm:cxn modelId="{C49BAD91-E852-4DCF-BF93-26B8301396FA}" type="presOf" srcId="{48F5E038-B041-4F9C-9C9F-501F503C101A}" destId="{8D1ABC1A-A4D1-478C-B682-050524E4ADCB}" srcOrd="0" destOrd="0" presId="urn:microsoft.com/office/officeart/2005/8/layout/default"/>
    <dgm:cxn modelId="{11EFD99A-C923-42CD-92AE-4C4DBC077675}" srcId="{E80EF44C-DE96-4105-8CF1-A3A9B4D4769C}" destId="{9EC0D2A3-678B-4108-A404-1F977C2F5D49}" srcOrd="6" destOrd="0" parTransId="{3C0B01A1-1137-41F1-927F-F7B5F3B8E240}" sibTransId="{AE2765FF-7E0D-4156-AC82-BB1D31D737E6}"/>
    <dgm:cxn modelId="{7E3E2BAD-4080-4FA9-AD2D-E2950B89A4D3}" type="presOf" srcId="{E28A2018-775E-4F5D-A984-D1C09ECD69A3}" destId="{B32266BF-F505-4FD4-BDFA-5EEF83245852}" srcOrd="0" destOrd="0" presId="urn:microsoft.com/office/officeart/2005/8/layout/default"/>
    <dgm:cxn modelId="{737091B7-79B7-4596-8B04-D10227F33B8C}" srcId="{E80EF44C-DE96-4105-8CF1-A3A9B4D4769C}" destId="{E28A2018-775E-4F5D-A984-D1C09ECD69A3}" srcOrd="7" destOrd="0" parTransId="{06BF9E94-3E21-4646-8D84-F77F33FAFB98}" sibTransId="{53172EA8-9DFF-445D-B948-D6083ECF1EFF}"/>
    <dgm:cxn modelId="{C110A1D5-0FB3-4224-9581-82E73A5722F6}" type="presOf" srcId="{64C5F077-C006-4D8F-9C2E-E60FB6078071}" destId="{2B8B0410-FE07-4EAF-9107-859F74418072}" srcOrd="0" destOrd="0" presId="urn:microsoft.com/office/officeart/2005/8/layout/default"/>
    <dgm:cxn modelId="{D70AE0D6-E98E-4992-A4F0-DD7002B728C7}" type="presOf" srcId="{2F4E7919-3D3A-4DF2-BA71-53892BA73F7D}" destId="{EF154860-A63F-4B7F-ADBE-AD2432D5B26B}" srcOrd="0" destOrd="0" presId="urn:microsoft.com/office/officeart/2005/8/layout/default"/>
    <dgm:cxn modelId="{7D186DDC-7F27-4B26-BF13-590DB5A0531B}" srcId="{E80EF44C-DE96-4105-8CF1-A3A9B4D4769C}" destId="{2F4E7919-3D3A-4DF2-BA71-53892BA73F7D}" srcOrd="9" destOrd="0" parTransId="{33431755-E130-42F6-BBD1-9B3C4378B6E5}" sibTransId="{6DD00578-CA5C-4322-884B-AA722CEAA395}"/>
    <dgm:cxn modelId="{C6D903DF-242B-4DCB-BC31-82B0F596D4B6}" srcId="{E80EF44C-DE96-4105-8CF1-A3A9B4D4769C}" destId="{5692E63B-1A57-436A-BC7D-68FA307F2038}" srcOrd="4" destOrd="0" parTransId="{BC287D78-ADE3-4E87-AA64-42D4B22D1E05}" sibTransId="{3B3140C2-02C7-4607-BDEA-8C3CB65559D6}"/>
    <dgm:cxn modelId="{5CBB39EC-4BA3-4661-BE20-0937EEA89442}" srcId="{E80EF44C-DE96-4105-8CF1-A3A9B4D4769C}" destId="{48F5E038-B041-4F9C-9C9F-501F503C101A}" srcOrd="8" destOrd="0" parTransId="{0068A041-049D-4F5F-860E-9BDEC1AED603}" sibTransId="{D07C4316-AF07-4F1B-88D6-7BF04DA09FCD}"/>
    <dgm:cxn modelId="{04BFF7ED-FE11-4D6E-9BF2-C08E126300E6}" type="presOf" srcId="{9EC0D2A3-678B-4108-A404-1F977C2F5D49}" destId="{60307684-976B-4BB0-819C-2B61839DECEC}" srcOrd="0" destOrd="0" presId="urn:microsoft.com/office/officeart/2005/8/layout/default"/>
    <dgm:cxn modelId="{8E2607F5-A951-4A8D-826B-948ADFC06849}" type="presOf" srcId="{2EE0E374-A006-45CC-B644-6F5F64423F88}" destId="{1E3FDFEB-BC43-4B6A-8A7A-7142B8C55C85}" srcOrd="0" destOrd="0" presId="urn:microsoft.com/office/officeart/2005/8/layout/default"/>
    <dgm:cxn modelId="{B1769036-02A1-4705-BA8D-FE305F587705}" type="presParOf" srcId="{47C864A6-B0DF-4976-86CD-2349C3209C47}" destId="{BF0C31F4-3DEA-49C7-B749-1A544C22094A}" srcOrd="0" destOrd="0" presId="urn:microsoft.com/office/officeart/2005/8/layout/default"/>
    <dgm:cxn modelId="{9C980B28-BC05-48AA-BDEF-77CAC1087CCB}" type="presParOf" srcId="{47C864A6-B0DF-4976-86CD-2349C3209C47}" destId="{D7743149-B793-449B-80AB-4514117AA99A}" srcOrd="1" destOrd="0" presId="urn:microsoft.com/office/officeart/2005/8/layout/default"/>
    <dgm:cxn modelId="{98DF84C4-1B64-4ACA-A790-C6B8D79A881B}" type="presParOf" srcId="{47C864A6-B0DF-4976-86CD-2349C3209C47}" destId="{73BE89FE-FC39-4F40-930A-CCA68A2B72B9}" srcOrd="2" destOrd="0" presId="urn:microsoft.com/office/officeart/2005/8/layout/default"/>
    <dgm:cxn modelId="{346A7743-3B8A-4EC1-8504-9F0D57D80ABA}" type="presParOf" srcId="{47C864A6-B0DF-4976-86CD-2349C3209C47}" destId="{D7A43BCA-9344-4DC3-961C-6CD3439FBD21}" srcOrd="3" destOrd="0" presId="urn:microsoft.com/office/officeart/2005/8/layout/default"/>
    <dgm:cxn modelId="{F16CD7F0-0308-472B-96F3-4AE34D523616}" type="presParOf" srcId="{47C864A6-B0DF-4976-86CD-2349C3209C47}" destId="{B4F87672-9B2B-482C-B334-4BA999C28D08}" srcOrd="4" destOrd="0" presId="urn:microsoft.com/office/officeart/2005/8/layout/default"/>
    <dgm:cxn modelId="{CC3B3FCC-5CA0-487F-8B1F-3C68231D2285}" type="presParOf" srcId="{47C864A6-B0DF-4976-86CD-2349C3209C47}" destId="{1A773D49-9A2F-44EE-80F3-18E62CB5C3C4}" srcOrd="5" destOrd="0" presId="urn:microsoft.com/office/officeart/2005/8/layout/default"/>
    <dgm:cxn modelId="{CE984C2D-9437-4F78-9E34-AD10DDBC9AFB}" type="presParOf" srcId="{47C864A6-B0DF-4976-86CD-2349C3209C47}" destId="{E588868C-BE1B-43E1-9EFD-B1E84AE93720}" srcOrd="6" destOrd="0" presId="urn:microsoft.com/office/officeart/2005/8/layout/default"/>
    <dgm:cxn modelId="{CF996E16-B613-449B-8444-580600975831}" type="presParOf" srcId="{47C864A6-B0DF-4976-86CD-2349C3209C47}" destId="{4E4086A2-7676-47E4-BF37-8DDEE1AB63EB}" srcOrd="7" destOrd="0" presId="urn:microsoft.com/office/officeart/2005/8/layout/default"/>
    <dgm:cxn modelId="{9D596A7F-E2A8-4AE2-A1A6-4300BB5B3F3A}" type="presParOf" srcId="{47C864A6-B0DF-4976-86CD-2349C3209C47}" destId="{641E71D9-B43A-4D26-BE38-F98841FFC569}" srcOrd="8" destOrd="0" presId="urn:microsoft.com/office/officeart/2005/8/layout/default"/>
    <dgm:cxn modelId="{40F94915-A7A6-4A84-9EEE-03917E208CAC}" type="presParOf" srcId="{47C864A6-B0DF-4976-86CD-2349C3209C47}" destId="{07798B35-0692-4543-AF26-F760AEDB7195}" srcOrd="9" destOrd="0" presId="urn:microsoft.com/office/officeart/2005/8/layout/default"/>
    <dgm:cxn modelId="{F8D127D3-63C7-4CB4-8CA8-28F064D9C73D}" type="presParOf" srcId="{47C864A6-B0DF-4976-86CD-2349C3209C47}" destId="{1E3FDFEB-BC43-4B6A-8A7A-7142B8C55C85}" srcOrd="10" destOrd="0" presId="urn:microsoft.com/office/officeart/2005/8/layout/default"/>
    <dgm:cxn modelId="{AD53B1F6-49F1-4E9A-AA76-46286AEDCC43}" type="presParOf" srcId="{47C864A6-B0DF-4976-86CD-2349C3209C47}" destId="{115DF9D1-BB7D-4C7D-866D-08C1BA1ADB59}" srcOrd="11" destOrd="0" presId="urn:microsoft.com/office/officeart/2005/8/layout/default"/>
    <dgm:cxn modelId="{45F77B91-F835-4ACD-849E-6291471E16A4}" type="presParOf" srcId="{47C864A6-B0DF-4976-86CD-2349C3209C47}" destId="{60307684-976B-4BB0-819C-2B61839DECEC}" srcOrd="12" destOrd="0" presId="urn:microsoft.com/office/officeart/2005/8/layout/default"/>
    <dgm:cxn modelId="{B37B5024-618A-48A2-8C00-FE791A9F1ECB}" type="presParOf" srcId="{47C864A6-B0DF-4976-86CD-2349C3209C47}" destId="{43C9C086-38DD-4DE1-B0E0-89CB5C5EC813}" srcOrd="13" destOrd="0" presId="urn:microsoft.com/office/officeart/2005/8/layout/default"/>
    <dgm:cxn modelId="{0EE6AA12-5F5B-4A93-AD9F-F309908B1F25}" type="presParOf" srcId="{47C864A6-B0DF-4976-86CD-2349C3209C47}" destId="{B32266BF-F505-4FD4-BDFA-5EEF83245852}" srcOrd="14" destOrd="0" presId="urn:microsoft.com/office/officeart/2005/8/layout/default"/>
    <dgm:cxn modelId="{0841D49A-6CB3-4D4F-A733-87CF9F73FBDC}" type="presParOf" srcId="{47C864A6-B0DF-4976-86CD-2349C3209C47}" destId="{EB9295D5-DA5F-4C04-8360-936CCF4368C6}" srcOrd="15" destOrd="0" presId="urn:microsoft.com/office/officeart/2005/8/layout/default"/>
    <dgm:cxn modelId="{AB569AEE-9C85-4D46-9754-ACDD48E2EDB4}" type="presParOf" srcId="{47C864A6-B0DF-4976-86CD-2349C3209C47}" destId="{8D1ABC1A-A4D1-478C-B682-050524E4ADCB}" srcOrd="16" destOrd="0" presId="urn:microsoft.com/office/officeart/2005/8/layout/default"/>
    <dgm:cxn modelId="{38CAD204-0B04-488E-8B5E-DFB191E915D5}" type="presParOf" srcId="{47C864A6-B0DF-4976-86CD-2349C3209C47}" destId="{B48CB4DA-3885-435F-A3E6-1A77EC1DDD86}" srcOrd="17" destOrd="0" presId="urn:microsoft.com/office/officeart/2005/8/layout/default"/>
    <dgm:cxn modelId="{3E192DBA-6C3F-4F80-9F99-20449FF92200}" type="presParOf" srcId="{47C864A6-B0DF-4976-86CD-2349C3209C47}" destId="{EF154860-A63F-4B7F-ADBE-AD2432D5B26B}" srcOrd="18" destOrd="0" presId="urn:microsoft.com/office/officeart/2005/8/layout/default"/>
    <dgm:cxn modelId="{05A4EC20-0172-4513-AE9D-8C819DF66241}" type="presParOf" srcId="{47C864A6-B0DF-4976-86CD-2349C3209C47}" destId="{4F4DE0D5-1F65-4333-BDB6-1EDCDA5E2329}" srcOrd="19" destOrd="0" presId="urn:microsoft.com/office/officeart/2005/8/layout/default"/>
    <dgm:cxn modelId="{1A48F65F-DE6D-4013-81CA-35EC8FBFD2FE}" type="presParOf" srcId="{47C864A6-B0DF-4976-86CD-2349C3209C47}" destId="{8C0F6040-0B75-4535-A004-A88C9236B36F}" srcOrd="20" destOrd="0" presId="urn:microsoft.com/office/officeart/2005/8/layout/default"/>
    <dgm:cxn modelId="{BF78AE02-646F-43C7-BF85-2CF4557FDF6F}" type="presParOf" srcId="{47C864A6-B0DF-4976-86CD-2349C3209C47}" destId="{FE735B81-EFFF-4D41-B3B6-40FE215EBBFF}" srcOrd="21" destOrd="0" presId="urn:microsoft.com/office/officeart/2005/8/layout/default"/>
    <dgm:cxn modelId="{6F4AE9D5-25FC-4B47-8F18-978EABA2EB8B}" type="presParOf" srcId="{47C864A6-B0DF-4976-86CD-2349C3209C47}" destId="{2B8B0410-FE07-4EAF-9107-859F7441807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CC32C-7608-4FF6-90DE-BAED7EB7EAE2}"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es-MX"/>
        </a:p>
      </dgm:t>
    </dgm:pt>
    <dgm:pt modelId="{0BDC5933-9496-4515-958D-EE099B142F70}">
      <dgm:prSet phldrT="[Text]" phldr="1" custT="1"/>
      <dgm:spPr/>
      <dgm:t>
        <a:bodyPr/>
        <a:lstStyle/>
        <a:p>
          <a:endParaRPr lang="es-MX" sz="4400"/>
        </a:p>
      </dgm:t>
    </dgm:pt>
    <dgm:pt modelId="{F430E03B-26D8-4897-B078-64CD4E368D20}" type="parTrans" cxnId="{EDFB2568-5C64-475E-AE02-0F024030857A}">
      <dgm:prSet/>
      <dgm:spPr/>
      <dgm:t>
        <a:bodyPr/>
        <a:lstStyle/>
        <a:p>
          <a:endParaRPr lang="es-MX" sz="2400"/>
        </a:p>
      </dgm:t>
    </dgm:pt>
    <dgm:pt modelId="{1F4AFC11-1C08-4CB5-B272-E1B2112404DC}" type="sibTrans" cxnId="{EDFB2568-5C64-475E-AE02-0F024030857A}">
      <dgm:prSet/>
      <dgm:spPr/>
      <dgm:t>
        <a:bodyPr/>
        <a:lstStyle/>
        <a:p>
          <a:endParaRPr lang="es-MX" sz="2400"/>
        </a:p>
      </dgm:t>
    </dgm:pt>
    <dgm:pt modelId="{74FAA145-83BE-4095-A8F2-0366C96BA050}">
      <dgm:prSet phldrT="[Text]" custT="1"/>
      <dgm:spPr/>
      <dgm:t>
        <a:bodyPr/>
        <a:lstStyle/>
        <a:p>
          <a:r>
            <a:rPr lang="en-US" sz="1800" err="1"/>
            <a:t>Bajar</a:t>
          </a:r>
          <a:r>
            <a:rPr lang="en-US" sz="1800"/>
            <a:t> de Peso</a:t>
          </a:r>
          <a:endParaRPr lang="es-MX" sz="1800"/>
        </a:p>
      </dgm:t>
    </dgm:pt>
    <dgm:pt modelId="{25C106DB-01F0-43A2-93CE-877F1480AA8D}" type="parTrans" cxnId="{4C153128-7EC8-4134-87D2-00DFCE3D7C87}">
      <dgm:prSet/>
      <dgm:spPr/>
      <dgm:t>
        <a:bodyPr/>
        <a:lstStyle/>
        <a:p>
          <a:endParaRPr lang="es-MX" sz="2400"/>
        </a:p>
      </dgm:t>
    </dgm:pt>
    <dgm:pt modelId="{58789148-B272-439F-97E0-290DD2BC9A07}" type="sibTrans" cxnId="{4C153128-7EC8-4134-87D2-00DFCE3D7C87}">
      <dgm:prSet/>
      <dgm:spPr/>
      <dgm:t>
        <a:bodyPr/>
        <a:lstStyle/>
        <a:p>
          <a:endParaRPr lang="es-MX" sz="2400"/>
        </a:p>
      </dgm:t>
    </dgm:pt>
    <dgm:pt modelId="{4C9B7C66-8769-4DE1-978D-DE11ECECD6E3}">
      <dgm:prSet phldrT="[Text]" custT="1"/>
      <dgm:spPr/>
      <dgm:t>
        <a:bodyPr/>
        <a:lstStyle/>
        <a:p>
          <a:r>
            <a:rPr lang="en-US" sz="1800" err="1"/>
            <a:t>Nietos</a:t>
          </a:r>
          <a:endParaRPr lang="es-MX" sz="1800"/>
        </a:p>
      </dgm:t>
    </dgm:pt>
    <dgm:pt modelId="{7185ACAB-212F-4990-9C76-EBCA9C12D209}" type="parTrans" cxnId="{5C585C09-E1A2-4A90-843D-5099918C8A3D}">
      <dgm:prSet/>
      <dgm:spPr/>
      <dgm:t>
        <a:bodyPr/>
        <a:lstStyle/>
        <a:p>
          <a:endParaRPr lang="es-MX" sz="2400"/>
        </a:p>
      </dgm:t>
    </dgm:pt>
    <dgm:pt modelId="{D499C365-A53C-4D62-8703-8BC2F2DADA95}" type="sibTrans" cxnId="{5C585C09-E1A2-4A90-843D-5099918C8A3D}">
      <dgm:prSet/>
      <dgm:spPr/>
      <dgm:t>
        <a:bodyPr/>
        <a:lstStyle/>
        <a:p>
          <a:endParaRPr lang="es-MX" sz="2400"/>
        </a:p>
      </dgm:t>
    </dgm:pt>
    <dgm:pt modelId="{14C60C4C-9E85-47C8-BAAE-08869571EFCD}">
      <dgm:prSet phldrT="[Text]" custT="1"/>
      <dgm:spPr/>
      <dgm:t>
        <a:bodyPr/>
        <a:lstStyle/>
        <a:p>
          <a:r>
            <a:rPr lang="en-US" sz="1800" err="1"/>
            <a:t>Mejorar</a:t>
          </a:r>
          <a:r>
            <a:rPr lang="en-US" sz="1800"/>
            <a:t> mi </a:t>
          </a:r>
          <a:r>
            <a:rPr lang="en-US" sz="1800" err="1"/>
            <a:t>estado</a:t>
          </a:r>
          <a:r>
            <a:rPr lang="en-US" sz="1800"/>
            <a:t> de </a:t>
          </a:r>
          <a:r>
            <a:rPr lang="en-US" sz="1800" err="1"/>
            <a:t>Animo</a:t>
          </a:r>
          <a:endParaRPr lang="es-MX" sz="1800"/>
        </a:p>
      </dgm:t>
    </dgm:pt>
    <dgm:pt modelId="{D84BD922-2B11-4F2F-990C-D76D9AECFAD7}" type="parTrans" cxnId="{42FC6175-212C-4D88-A526-E11CC79A4B85}">
      <dgm:prSet/>
      <dgm:spPr/>
      <dgm:t>
        <a:bodyPr/>
        <a:lstStyle/>
        <a:p>
          <a:endParaRPr lang="es-MX" sz="2400"/>
        </a:p>
      </dgm:t>
    </dgm:pt>
    <dgm:pt modelId="{CB60B0AC-FE1B-452D-AC07-9D8082A022EF}" type="sibTrans" cxnId="{42FC6175-212C-4D88-A526-E11CC79A4B85}">
      <dgm:prSet/>
      <dgm:spPr/>
      <dgm:t>
        <a:bodyPr/>
        <a:lstStyle/>
        <a:p>
          <a:endParaRPr lang="es-MX" sz="2400"/>
        </a:p>
      </dgm:t>
    </dgm:pt>
    <dgm:pt modelId="{AD3DC897-401B-43FC-9856-30EC537D182F}">
      <dgm:prSet phldrT="[Text]" custT="1"/>
      <dgm:spPr/>
      <dgm:t>
        <a:bodyPr/>
        <a:lstStyle/>
        <a:p>
          <a:r>
            <a:rPr lang="en-US" sz="1800" err="1"/>
            <a:t>Controlar</a:t>
          </a:r>
          <a:r>
            <a:rPr lang="en-US" sz="1800"/>
            <a:t> la Diabetes</a:t>
          </a:r>
          <a:endParaRPr lang="es-MX" sz="1800"/>
        </a:p>
      </dgm:t>
    </dgm:pt>
    <dgm:pt modelId="{8376FB22-2760-4972-9E2B-DCE74FE6C89D}" type="parTrans" cxnId="{E13D57E3-DA75-43EF-B2D8-C6D75CFD09BB}">
      <dgm:prSet/>
      <dgm:spPr/>
      <dgm:t>
        <a:bodyPr/>
        <a:lstStyle/>
        <a:p>
          <a:endParaRPr lang="es-MX" sz="2400"/>
        </a:p>
      </dgm:t>
    </dgm:pt>
    <dgm:pt modelId="{34951210-1293-4EF8-B95A-6751CF9623B6}" type="sibTrans" cxnId="{E13D57E3-DA75-43EF-B2D8-C6D75CFD09BB}">
      <dgm:prSet/>
      <dgm:spPr/>
      <dgm:t>
        <a:bodyPr/>
        <a:lstStyle/>
        <a:p>
          <a:endParaRPr lang="es-MX" sz="2400"/>
        </a:p>
      </dgm:t>
    </dgm:pt>
    <dgm:pt modelId="{245CE646-68A5-4464-AC29-5B5A7CFF1033}">
      <dgm:prSet phldrT="[Text]" custT="1"/>
      <dgm:spPr/>
      <dgm:t>
        <a:bodyPr/>
        <a:lstStyle/>
        <a:p>
          <a:r>
            <a:rPr lang="en-US" sz="1800" err="1"/>
            <a:t>Hijos</a:t>
          </a:r>
          <a:endParaRPr lang="es-MX" sz="1800"/>
        </a:p>
      </dgm:t>
    </dgm:pt>
    <dgm:pt modelId="{55DDD9D9-7B87-4592-A5A0-7A05A811C119}" type="parTrans" cxnId="{16F608FB-2AF3-4807-B4B1-4E88E123EC8E}">
      <dgm:prSet/>
      <dgm:spPr/>
      <dgm:t>
        <a:bodyPr/>
        <a:lstStyle/>
        <a:p>
          <a:endParaRPr lang="es-MX" sz="2400"/>
        </a:p>
      </dgm:t>
    </dgm:pt>
    <dgm:pt modelId="{2620FB5C-1637-4F75-9EE6-AABB27C56922}" type="sibTrans" cxnId="{16F608FB-2AF3-4807-B4B1-4E88E123EC8E}">
      <dgm:prSet/>
      <dgm:spPr/>
      <dgm:t>
        <a:bodyPr/>
        <a:lstStyle/>
        <a:p>
          <a:endParaRPr lang="es-MX" sz="2400"/>
        </a:p>
      </dgm:t>
    </dgm:pt>
    <dgm:pt modelId="{2B1FF885-AF6E-4E4C-B56A-517D86DD8948}">
      <dgm:prSet phldrT="[Text]" custT="1"/>
      <dgm:spPr/>
      <dgm:t>
        <a:bodyPr/>
        <a:lstStyle/>
        <a:p>
          <a:r>
            <a:rPr lang="en-US" sz="1800" err="1"/>
            <a:t>Proteger</a:t>
          </a:r>
          <a:r>
            <a:rPr lang="en-US" sz="1800"/>
            <a:t> mi Corazon</a:t>
          </a:r>
          <a:endParaRPr lang="es-MX" sz="1800"/>
        </a:p>
      </dgm:t>
    </dgm:pt>
    <dgm:pt modelId="{F1BFDC31-46B7-4F55-8CDE-040777818F02}" type="parTrans" cxnId="{E57F6410-796C-465F-98E1-635619E5D50F}">
      <dgm:prSet/>
      <dgm:spPr/>
      <dgm:t>
        <a:bodyPr/>
        <a:lstStyle/>
        <a:p>
          <a:endParaRPr lang="es-MX" sz="2400"/>
        </a:p>
      </dgm:t>
    </dgm:pt>
    <dgm:pt modelId="{9540C264-5C8E-4FC2-9034-185DDB3CE1BE}" type="sibTrans" cxnId="{E57F6410-796C-465F-98E1-635619E5D50F}">
      <dgm:prSet/>
      <dgm:spPr/>
      <dgm:t>
        <a:bodyPr/>
        <a:lstStyle/>
        <a:p>
          <a:endParaRPr lang="es-MX" sz="2400"/>
        </a:p>
      </dgm:t>
    </dgm:pt>
    <dgm:pt modelId="{346889B8-6A48-49E2-926F-1F1F4D036471}">
      <dgm:prSet phldrT="[Text]" custT="1"/>
      <dgm:spPr/>
      <dgm:t>
        <a:bodyPr/>
        <a:lstStyle/>
        <a:p>
          <a:r>
            <a:rPr lang="en-US" sz="1800" err="1"/>
            <a:t>Reducir</a:t>
          </a:r>
          <a:r>
            <a:rPr lang="en-US" sz="1800"/>
            <a:t> el </a:t>
          </a:r>
          <a:r>
            <a:rPr lang="en-US" sz="1800" err="1"/>
            <a:t>Estres</a:t>
          </a:r>
          <a:endParaRPr lang="es-MX" sz="1800"/>
        </a:p>
      </dgm:t>
    </dgm:pt>
    <dgm:pt modelId="{F7E4A2BE-6973-4060-AE0C-AB30BF08F38E}" type="parTrans" cxnId="{4037820A-2301-489C-BE85-A2E17745D4B6}">
      <dgm:prSet/>
      <dgm:spPr/>
      <dgm:t>
        <a:bodyPr/>
        <a:lstStyle/>
        <a:p>
          <a:endParaRPr lang="es-MX" sz="2400"/>
        </a:p>
      </dgm:t>
    </dgm:pt>
    <dgm:pt modelId="{497FCA25-FC1B-4DB2-A89E-A9A2EC0B0661}" type="sibTrans" cxnId="{4037820A-2301-489C-BE85-A2E17745D4B6}">
      <dgm:prSet/>
      <dgm:spPr/>
      <dgm:t>
        <a:bodyPr/>
        <a:lstStyle/>
        <a:p>
          <a:endParaRPr lang="es-MX" sz="2400"/>
        </a:p>
      </dgm:t>
    </dgm:pt>
    <dgm:pt modelId="{B2B4B487-DBFB-46B4-9586-8320F1932A9E}">
      <dgm:prSet phldrT="[Text]" custT="1"/>
      <dgm:spPr/>
      <dgm:t>
        <a:bodyPr/>
        <a:lstStyle/>
        <a:p>
          <a:r>
            <a:rPr lang="en-US" sz="1800" err="1"/>
            <a:t>Energia</a:t>
          </a:r>
          <a:endParaRPr lang="es-MX" sz="1800"/>
        </a:p>
      </dgm:t>
    </dgm:pt>
    <dgm:pt modelId="{DB213B7A-AA2B-4BF6-BF55-2E8714CDCA0E}" type="parTrans" cxnId="{2BCF4A8A-BB1A-418D-A7D0-64093014D589}">
      <dgm:prSet/>
      <dgm:spPr/>
      <dgm:t>
        <a:bodyPr/>
        <a:lstStyle/>
        <a:p>
          <a:endParaRPr lang="es-MX" sz="2400"/>
        </a:p>
      </dgm:t>
    </dgm:pt>
    <dgm:pt modelId="{9FB51758-B403-49DD-8676-D29CF48DD30B}" type="sibTrans" cxnId="{2BCF4A8A-BB1A-418D-A7D0-64093014D589}">
      <dgm:prSet/>
      <dgm:spPr/>
      <dgm:t>
        <a:bodyPr/>
        <a:lstStyle/>
        <a:p>
          <a:endParaRPr lang="es-MX" sz="2400"/>
        </a:p>
      </dgm:t>
    </dgm:pt>
    <dgm:pt modelId="{87757430-34D9-46B0-A7A9-3EC88C5F0445}">
      <dgm:prSet phldrT="[Text]" custT="1"/>
      <dgm:spPr/>
      <dgm:t>
        <a:bodyPr/>
        <a:lstStyle/>
        <a:p>
          <a:r>
            <a:rPr lang="en-US" sz="1600"/>
            <a:t>Sistema </a:t>
          </a:r>
          <a:r>
            <a:rPr lang="en-US" sz="1600" err="1"/>
            <a:t>inmunitario</a:t>
          </a:r>
          <a:endParaRPr lang="es-MX" sz="1600"/>
        </a:p>
      </dgm:t>
    </dgm:pt>
    <dgm:pt modelId="{BC71DC45-405B-423E-BD47-930A764A5FF5}" type="parTrans" cxnId="{F6B1702E-9758-4111-B3D5-F33DD4FDD98E}">
      <dgm:prSet/>
      <dgm:spPr/>
      <dgm:t>
        <a:bodyPr/>
        <a:lstStyle/>
        <a:p>
          <a:endParaRPr lang="es-MX" sz="2400"/>
        </a:p>
      </dgm:t>
    </dgm:pt>
    <dgm:pt modelId="{F549D1A9-B4A1-4D95-A43B-214CA3E09720}" type="sibTrans" cxnId="{F6B1702E-9758-4111-B3D5-F33DD4FDD98E}">
      <dgm:prSet/>
      <dgm:spPr/>
      <dgm:t>
        <a:bodyPr/>
        <a:lstStyle/>
        <a:p>
          <a:endParaRPr lang="es-MX" sz="2400"/>
        </a:p>
      </dgm:t>
    </dgm:pt>
    <dgm:pt modelId="{BFA5982B-2040-4D2A-9390-C20CA1A6AF7E}" type="pres">
      <dgm:prSet presAssocID="{534CC32C-7608-4FF6-90DE-BAED7EB7EAE2}" presName="Name0" presStyleCnt="0">
        <dgm:presLayoutVars>
          <dgm:chMax val="1"/>
          <dgm:dir/>
          <dgm:animLvl val="ctr"/>
          <dgm:resizeHandles val="exact"/>
        </dgm:presLayoutVars>
      </dgm:prSet>
      <dgm:spPr/>
    </dgm:pt>
    <dgm:pt modelId="{EBFDD59D-CBE4-47EE-ACDF-DD059EAEC807}" type="pres">
      <dgm:prSet presAssocID="{0BDC5933-9496-4515-958D-EE099B142F70}" presName="centerShape" presStyleLbl="node0" presStyleIdx="0" presStyleCnt="1"/>
      <dgm:spPr/>
    </dgm:pt>
    <dgm:pt modelId="{A87BF7FA-AD69-487A-B304-FAB4C3EEDD26}" type="pres">
      <dgm:prSet presAssocID="{74FAA145-83BE-4095-A8F2-0366C96BA050}" presName="node" presStyleLbl="node1" presStyleIdx="0" presStyleCnt="9" custScaleX="126965" custScaleY="73369">
        <dgm:presLayoutVars>
          <dgm:bulletEnabled val="1"/>
        </dgm:presLayoutVars>
      </dgm:prSet>
      <dgm:spPr/>
    </dgm:pt>
    <dgm:pt modelId="{ECAEEAA3-76A3-4B9D-9E86-E688E72B6267}" type="pres">
      <dgm:prSet presAssocID="{74FAA145-83BE-4095-A8F2-0366C96BA050}" presName="dummy" presStyleCnt="0"/>
      <dgm:spPr/>
    </dgm:pt>
    <dgm:pt modelId="{F5F1FE46-75DD-4A43-B582-056E50A91BC5}" type="pres">
      <dgm:prSet presAssocID="{58789148-B272-439F-97E0-290DD2BC9A07}" presName="sibTrans" presStyleLbl="sibTrans2D1" presStyleIdx="0" presStyleCnt="9"/>
      <dgm:spPr/>
    </dgm:pt>
    <dgm:pt modelId="{9BC61951-C902-49EF-BB2D-8788CD4CFCA5}" type="pres">
      <dgm:prSet presAssocID="{4C9B7C66-8769-4DE1-978D-DE11ECECD6E3}" presName="node" presStyleLbl="node1" presStyleIdx="1" presStyleCnt="9" custScaleX="126965" custScaleY="73369">
        <dgm:presLayoutVars>
          <dgm:bulletEnabled val="1"/>
        </dgm:presLayoutVars>
      </dgm:prSet>
      <dgm:spPr/>
    </dgm:pt>
    <dgm:pt modelId="{0C46B9D5-0A5C-4F0E-A8D2-1D321DE71FFC}" type="pres">
      <dgm:prSet presAssocID="{4C9B7C66-8769-4DE1-978D-DE11ECECD6E3}" presName="dummy" presStyleCnt="0"/>
      <dgm:spPr/>
    </dgm:pt>
    <dgm:pt modelId="{2D432E46-8122-470E-AD3B-3F0753936DE1}" type="pres">
      <dgm:prSet presAssocID="{D499C365-A53C-4D62-8703-8BC2F2DADA95}" presName="sibTrans" presStyleLbl="sibTrans2D1" presStyleIdx="1" presStyleCnt="9"/>
      <dgm:spPr/>
    </dgm:pt>
    <dgm:pt modelId="{8F1F3769-CF14-4E47-92EC-28A527F0A733}" type="pres">
      <dgm:prSet presAssocID="{245CE646-68A5-4464-AC29-5B5A7CFF1033}" presName="node" presStyleLbl="node1" presStyleIdx="2" presStyleCnt="9" custScaleX="126965" custScaleY="73369">
        <dgm:presLayoutVars>
          <dgm:bulletEnabled val="1"/>
        </dgm:presLayoutVars>
      </dgm:prSet>
      <dgm:spPr/>
    </dgm:pt>
    <dgm:pt modelId="{980F9F49-9886-4174-8C9F-6677FCCF4E2C}" type="pres">
      <dgm:prSet presAssocID="{245CE646-68A5-4464-AC29-5B5A7CFF1033}" presName="dummy" presStyleCnt="0"/>
      <dgm:spPr/>
    </dgm:pt>
    <dgm:pt modelId="{79814777-ED8F-4F29-9C24-D39EF524BB00}" type="pres">
      <dgm:prSet presAssocID="{2620FB5C-1637-4F75-9EE6-AABB27C56922}" presName="sibTrans" presStyleLbl="sibTrans2D1" presStyleIdx="2" presStyleCnt="9"/>
      <dgm:spPr/>
    </dgm:pt>
    <dgm:pt modelId="{CB7CDD41-2B79-4E36-AD22-CEC45AC0A61A}" type="pres">
      <dgm:prSet presAssocID="{2B1FF885-AF6E-4E4C-B56A-517D86DD8948}" presName="node" presStyleLbl="node1" presStyleIdx="3" presStyleCnt="9" custScaleX="126965" custScaleY="73369">
        <dgm:presLayoutVars>
          <dgm:bulletEnabled val="1"/>
        </dgm:presLayoutVars>
      </dgm:prSet>
      <dgm:spPr/>
    </dgm:pt>
    <dgm:pt modelId="{3F847981-3DB6-48D3-9654-6CE3475145CC}" type="pres">
      <dgm:prSet presAssocID="{2B1FF885-AF6E-4E4C-B56A-517D86DD8948}" presName="dummy" presStyleCnt="0"/>
      <dgm:spPr/>
    </dgm:pt>
    <dgm:pt modelId="{150C92F7-BB96-4BB1-85C8-81B368D5F23C}" type="pres">
      <dgm:prSet presAssocID="{9540C264-5C8E-4FC2-9034-185DDB3CE1BE}" presName="sibTrans" presStyleLbl="sibTrans2D1" presStyleIdx="3" presStyleCnt="9"/>
      <dgm:spPr/>
    </dgm:pt>
    <dgm:pt modelId="{DD31080E-981B-48C7-9D64-4EA5587CC50D}" type="pres">
      <dgm:prSet presAssocID="{346889B8-6A48-49E2-926F-1F1F4D036471}" presName="node" presStyleLbl="node1" presStyleIdx="4" presStyleCnt="9" custScaleX="126965" custScaleY="73369">
        <dgm:presLayoutVars>
          <dgm:bulletEnabled val="1"/>
        </dgm:presLayoutVars>
      </dgm:prSet>
      <dgm:spPr/>
    </dgm:pt>
    <dgm:pt modelId="{7E18049F-4570-4C10-AB3B-FFB95BC18098}" type="pres">
      <dgm:prSet presAssocID="{346889B8-6A48-49E2-926F-1F1F4D036471}" presName="dummy" presStyleCnt="0"/>
      <dgm:spPr/>
    </dgm:pt>
    <dgm:pt modelId="{96ED4F48-8BB1-4F2D-AA27-265CC0195493}" type="pres">
      <dgm:prSet presAssocID="{497FCA25-FC1B-4DB2-A89E-A9A2EC0B0661}" presName="sibTrans" presStyleLbl="sibTrans2D1" presStyleIdx="4" presStyleCnt="9"/>
      <dgm:spPr/>
    </dgm:pt>
    <dgm:pt modelId="{EC6A18EC-DFE7-49CE-8E15-EB1336C99094}" type="pres">
      <dgm:prSet presAssocID="{B2B4B487-DBFB-46B4-9586-8320F1932A9E}" presName="node" presStyleLbl="node1" presStyleIdx="5" presStyleCnt="9" custScaleX="126965" custScaleY="73369">
        <dgm:presLayoutVars>
          <dgm:bulletEnabled val="1"/>
        </dgm:presLayoutVars>
      </dgm:prSet>
      <dgm:spPr/>
    </dgm:pt>
    <dgm:pt modelId="{834BA477-2CA9-483E-97F5-358EF0BC1678}" type="pres">
      <dgm:prSet presAssocID="{B2B4B487-DBFB-46B4-9586-8320F1932A9E}" presName="dummy" presStyleCnt="0"/>
      <dgm:spPr/>
    </dgm:pt>
    <dgm:pt modelId="{FA1125B2-2109-42D3-B0BF-A774975091A2}" type="pres">
      <dgm:prSet presAssocID="{9FB51758-B403-49DD-8676-D29CF48DD30B}" presName="sibTrans" presStyleLbl="sibTrans2D1" presStyleIdx="5" presStyleCnt="9"/>
      <dgm:spPr/>
    </dgm:pt>
    <dgm:pt modelId="{F9B1733A-5CDA-4BB5-8A70-FE7CA1CA8186}" type="pres">
      <dgm:prSet presAssocID="{87757430-34D9-46B0-A7A9-3EC88C5F0445}" presName="node" presStyleLbl="node1" presStyleIdx="6" presStyleCnt="9" custScaleX="126965" custScaleY="73369">
        <dgm:presLayoutVars>
          <dgm:bulletEnabled val="1"/>
        </dgm:presLayoutVars>
      </dgm:prSet>
      <dgm:spPr/>
    </dgm:pt>
    <dgm:pt modelId="{7E59DAD9-A3A5-4F3E-901C-26FEF6C1D773}" type="pres">
      <dgm:prSet presAssocID="{87757430-34D9-46B0-A7A9-3EC88C5F0445}" presName="dummy" presStyleCnt="0"/>
      <dgm:spPr/>
    </dgm:pt>
    <dgm:pt modelId="{1DE225B2-B452-46EF-992A-AFB43212A6B9}" type="pres">
      <dgm:prSet presAssocID="{F549D1A9-B4A1-4D95-A43B-214CA3E09720}" presName="sibTrans" presStyleLbl="sibTrans2D1" presStyleIdx="6" presStyleCnt="9"/>
      <dgm:spPr/>
    </dgm:pt>
    <dgm:pt modelId="{557E36C0-D5D6-4FBE-9F8A-CEFBACD27596}" type="pres">
      <dgm:prSet presAssocID="{14C60C4C-9E85-47C8-BAAE-08869571EFCD}" presName="node" presStyleLbl="node1" presStyleIdx="7" presStyleCnt="9" custScaleX="126965" custScaleY="73369">
        <dgm:presLayoutVars>
          <dgm:bulletEnabled val="1"/>
        </dgm:presLayoutVars>
      </dgm:prSet>
      <dgm:spPr/>
    </dgm:pt>
    <dgm:pt modelId="{008F5D9E-9AE4-4F9A-BDCB-24E1D8BDDB69}" type="pres">
      <dgm:prSet presAssocID="{14C60C4C-9E85-47C8-BAAE-08869571EFCD}" presName="dummy" presStyleCnt="0"/>
      <dgm:spPr/>
    </dgm:pt>
    <dgm:pt modelId="{68196962-6BED-4B80-96A5-893BE8184B58}" type="pres">
      <dgm:prSet presAssocID="{CB60B0AC-FE1B-452D-AC07-9D8082A022EF}" presName="sibTrans" presStyleLbl="sibTrans2D1" presStyleIdx="7" presStyleCnt="9"/>
      <dgm:spPr/>
    </dgm:pt>
    <dgm:pt modelId="{6846B443-FBB3-4818-919E-A5970855166B}" type="pres">
      <dgm:prSet presAssocID="{AD3DC897-401B-43FC-9856-30EC537D182F}" presName="node" presStyleLbl="node1" presStyleIdx="8" presStyleCnt="9" custScaleX="126965" custScaleY="73369">
        <dgm:presLayoutVars>
          <dgm:bulletEnabled val="1"/>
        </dgm:presLayoutVars>
      </dgm:prSet>
      <dgm:spPr/>
    </dgm:pt>
    <dgm:pt modelId="{F53A3CDA-5CDB-4D7A-A473-A777D92AEB3A}" type="pres">
      <dgm:prSet presAssocID="{AD3DC897-401B-43FC-9856-30EC537D182F}" presName="dummy" presStyleCnt="0"/>
      <dgm:spPr/>
    </dgm:pt>
    <dgm:pt modelId="{9557E618-7BFC-4B69-91D2-D5F08C5AEA05}" type="pres">
      <dgm:prSet presAssocID="{34951210-1293-4EF8-B95A-6751CF9623B6}" presName="sibTrans" presStyleLbl="sibTrans2D1" presStyleIdx="8" presStyleCnt="9"/>
      <dgm:spPr/>
    </dgm:pt>
  </dgm:ptLst>
  <dgm:cxnLst>
    <dgm:cxn modelId="{DDC3A003-6569-4716-A0A4-FFB0656BFE96}" type="presOf" srcId="{34951210-1293-4EF8-B95A-6751CF9623B6}" destId="{9557E618-7BFC-4B69-91D2-D5F08C5AEA05}" srcOrd="0" destOrd="0" presId="urn:microsoft.com/office/officeart/2005/8/layout/radial6"/>
    <dgm:cxn modelId="{5C585C09-E1A2-4A90-843D-5099918C8A3D}" srcId="{0BDC5933-9496-4515-958D-EE099B142F70}" destId="{4C9B7C66-8769-4DE1-978D-DE11ECECD6E3}" srcOrd="1" destOrd="0" parTransId="{7185ACAB-212F-4990-9C76-EBCA9C12D209}" sibTransId="{D499C365-A53C-4D62-8703-8BC2F2DADA95}"/>
    <dgm:cxn modelId="{4037820A-2301-489C-BE85-A2E17745D4B6}" srcId="{0BDC5933-9496-4515-958D-EE099B142F70}" destId="{346889B8-6A48-49E2-926F-1F1F4D036471}" srcOrd="4" destOrd="0" parTransId="{F7E4A2BE-6973-4060-AE0C-AB30BF08F38E}" sibTransId="{497FCA25-FC1B-4DB2-A89E-A9A2EC0B0661}"/>
    <dgm:cxn modelId="{9019C80B-F83D-42E9-AE11-D227356088AC}" type="presOf" srcId="{CB60B0AC-FE1B-452D-AC07-9D8082A022EF}" destId="{68196962-6BED-4B80-96A5-893BE8184B58}" srcOrd="0" destOrd="0" presId="urn:microsoft.com/office/officeart/2005/8/layout/radial6"/>
    <dgm:cxn modelId="{E57F6410-796C-465F-98E1-635619E5D50F}" srcId="{0BDC5933-9496-4515-958D-EE099B142F70}" destId="{2B1FF885-AF6E-4E4C-B56A-517D86DD8948}" srcOrd="3" destOrd="0" parTransId="{F1BFDC31-46B7-4F55-8CDE-040777818F02}" sibTransId="{9540C264-5C8E-4FC2-9034-185DDB3CE1BE}"/>
    <dgm:cxn modelId="{DAD2DD13-E400-4676-806D-BEA4BC30150D}" type="presOf" srcId="{534CC32C-7608-4FF6-90DE-BAED7EB7EAE2}" destId="{BFA5982B-2040-4D2A-9390-C20CA1A6AF7E}" srcOrd="0" destOrd="0" presId="urn:microsoft.com/office/officeart/2005/8/layout/radial6"/>
    <dgm:cxn modelId="{DD4CDE1C-F621-47B6-A471-8E10A7AE1D57}" type="presOf" srcId="{58789148-B272-439F-97E0-290DD2BC9A07}" destId="{F5F1FE46-75DD-4A43-B582-056E50A91BC5}" srcOrd="0" destOrd="0" presId="urn:microsoft.com/office/officeart/2005/8/layout/radial6"/>
    <dgm:cxn modelId="{30F09621-5D9A-44A1-963E-DAC2A1C61645}" type="presOf" srcId="{F549D1A9-B4A1-4D95-A43B-214CA3E09720}" destId="{1DE225B2-B452-46EF-992A-AFB43212A6B9}" srcOrd="0" destOrd="0" presId="urn:microsoft.com/office/officeart/2005/8/layout/radial6"/>
    <dgm:cxn modelId="{1A326D24-543C-46BA-B6CB-FAF3E1D6AB43}" type="presOf" srcId="{D499C365-A53C-4D62-8703-8BC2F2DADA95}" destId="{2D432E46-8122-470E-AD3B-3F0753936DE1}" srcOrd="0" destOrd="0" presId="urn:microsoft.com/office/officeart/2005/8/layout/radial6"/>
    <dgm:cxn modelId="{4C153128-7EC8-4134-87D2-00DFCE3D7C87}" srcId="{0BDC5933-9496-4515-958D-EE099B142F70}" destId="{74FAA145-83BE-4095-A8F2-0366C96BA050}" srcOrd="0" destOrd="0" parTransId="{25C106DB-01F0-43A2-93CE-877F1480AA8D}" sibTransId="{58789148-B272-439F-97E0-290DD2BC9A07}"/>
    <dgm:cxn modelId="{F6B1702E-9758-4111-B3D5-F33DD4FDD98E}" srcId="{0BDC5933-9496-4515-958D-EE099B142F70}" destId="{87757430-34D9-46B0-A7A9-3EC88C5F0445}" srcOrd="6" destOrd="0" parTransId="{BC71DC45-405B-423E-BD47-930A764A5FF5}" sibTransId="{F549D1A9-B4A1-4D95-A43B-214CA3E09720}"/>
    <dgm:cxn modelId="{AF422736-1C6F-40D2-9766-7B7286D146F9}" type="presOf" srcId="{2620FB5C-1637-4F75-9EE6-AABB27C56922}" destId="{79814777-ED8F-4F29-9C24-D39EF524BB00}" srcOrd="0" destOrd="0" presId="urn:microsoft.com/office/officeart/2005/8/layout/radial6"/>
    <dgm:cxn modelId="{EDFB2568-5C64-475E-AE02-0F024030857A}" srcId="{534CC32C-7608-4FF6-90DE-BAED7EB7EAE2}" destId="{0BDC5933-9496-4515-958D-EE099B142F70}" srcOrd="0" destOrd="0" parTransId="{F430E03B-26D8-4897-B078-64CD4E368D20}" sibTransId="{1F4AFC11-1C08-4CB5-B272-E1B2112404DC}"/>
    <dgm:cxn modelId="{A087C950-7CF4-4B84-A9A9-8A1F48AA63C6}" type="presOf" srcId="{AD3DC897-401B-43FC-9856-30EC537D182F}" destId="{6846B443-FBB3-4818-919E-A5970855166B}" srcOrd="0" destOrd="0" presId="urn:microsoft.com/office/officeart/2005/8/layout/radial6"/>
    <dgm:cxn modelId="{42FC6175-212C-4D88-A526-E11CC79A4B85}" srcId="{0BDC5933-9496-4515-958D-EE099B142F70}" destId="{14C60C4C-9E85-47C8-BAAE-08869571EFCD}" srcOrd="7" destOrd="0" parTransId="{D84BD922-2B11-4F2F-990C-D76D9AECFAD7}" sibTransId="{CB60B0AC-FE1B-452D-AC07-9D8082A022EF}"/>
    <dgm:cxn modelId="{5CDFFD57-CA1A-4334-9CD9-6F89BD8F098F}" type="presOf" srcId="{9540C264-5C8E-4FC2-9034-185DDB3CE1BE}" destId="{150C92F7-BB96-4BB1-85C8-81B368D5F23C}" srcOrd="0" destOrd="0" presId="urn:microsoft.com/office/officeart/2005/8/layout/radial6"/>
    <dgm:cxn modelId="{B2DCFB78-3607-4D88-AF33-D67EE445EA68}" type="presOf" srcId="{4C9B7C66-8769-4DE1-978D-DE11ECECD6E3}" destId="{9BC61951-C902-49EF-BB2D-8788CD4CFCA5}" srcOrd="0" destOrd="0" presId="urn:microsoft.com/office/officeart/2005/8/layout/radial6"/>
    <dgm:cxn modelId="{2BCF4A8A-BB1A-418D-A7D0-64093014D589}" srcId="{0BDC5933-9496-4515-958D-EE099B142F70}" destId="{B2B4B487-DBFB-46B4-9586-8320F1932A9E}" srcOrd="5" destOrd="0" parTransId="{DB213B7A-AA2B-4BF6-BF55-2E8714CDCA0E}" sibTransId="{9FB51758-B403-49DD-8676-D29CF48DD30B}"/>
    <dgm:cxn modelId="{94AF0592-3347-4D86-8095-96AAD977562A}" type="presOf" srcId="{14C60C4C-9E85-47C8-BAAE-08869571EFCD}" destId="{557E36C0-D5D6-4FBE-9F8A-CEFBACD27596}" srcOrd="0" destOrd="0" presId="urn:microsoft.com/office/officeart/2005/8/layout/radial6"/>
    <dgm:cxn modelId="{080D4093-6B9D-477B-B875-F5DE0B32F594}" type="presOf" srcId="{497FCA25-FC1B-4DB2-A89E-A9A2EC0B0661}" destId="{96ED4F48-8BB1-4F2D-AA27-265CC0195493}" srcOrd="0" destOrd="0" presId="urn:microsoft.com/office/officeart/2005/8/layout/radial6"/>
    <dgm:cxn modelId="{2012EF95-A88F-4534-8481-CD9C292BD9B8}" type="presOf" srcId="{74FAA145-83BE-4095-A8F2-0366C96BA050}" destId="{A87BF7FA-AD69-487A-B304-FAB4C3EEDD26}" srcOrd="0" destOrd="0" presId="urn:microsoft.com/office/officeart/2005/8/layout/radial6"/>
    <dgm:cxn modelId="{5B416DAD-9B6B-49D3-B5A9-AB6F4091F439}" type="presOf" srcId="{0BDC5933-9496-4515-958D-EE099B142F70}" destId="{EBFDD59D-CBE4-47EE-ACDF-DD059EAEC807}" srcOrd="0" destOrd="0" presId="urn:microsoft.com/office/officeart/2005/8/layout/radial6"/>
    <dgm:cxn modelId="{E13118B8-F047-4DD9-BF92-ACAC79C5C807}" type="presOf" srcId="{9FB51758-B403-49DD-8676-D29CF48DD30B}" destId="{FA1125B2-2109-42D3-B0BF-A774975091A2}" srcOrd="0" destOrd="0" presId="urn:microsoft.com/office/officeart/2005/8/layout/radial6"/>
    <dgm:cxn modelId="{D191E5B8-DC37-40E2-9D0C-4B298363A133}" type="presOf" srcId="{B2B4B487-DBFB-46B4-9586-8320F1932A9E}" destId="{EC6A18EC-DFE7-49CE-8E15-EB1336C99094}" srcOrd="0" destOrd="0" presId="urn:microsoft.com/office/officeart/2005/8/layout/radial6"/>
    <dgm:cxn modelId="{4F0EE1D2-4D96-4BE4-983E-0B5870475022}" type="presOf" srcId="{87757430-34D9-46B0-A7A9-3EC88C5F0445}" destId="{F9B1733A-5CDA-4BB5-8A70-FE7CA1CA8186}" srcOrd="0" destOrd="0" presId="urn:microsoft.com/office/officeart/2005/8/layout/radial6"/>
    <dgm:cxn modelId="{81C5DED7-FA87-4603-B4A1-F7C947F434B4}" type="presOf" srcId="{245CE646-68A5-4464-AC29-5B5A7CFF1033}" destId="{8F1F3769-CF14-4E47-92EC-28A527F0A733}" srcOrd="0" destOrd="0" presId="urn:microsoft.com/office/officeart/2005/8/layout/radial6"/>
    <dgm:cxn modelId="{2ED39DD8-62A6-470D-8550-7E044E65E826}" type="presOf" srcId="{2B1FF885-AF6E-4E4C-B56A-517D86DD8948}" destId="{CB7CDD41-2B79-4E36-AD22-CEC45AC0A61A}" srcOrd="0" destOrd="0" presId="urn:microsoft.com/office/officeart/2005/8/layout/radial6"/>
    <dgm:cxn modelId="{E13D57E3-DA75-43EF-B2D8-C6D75CFD09BB}" srcId="{0BDC5933-9496-4515-958D-EE099B142F70}" destId="{AD3DC897-401B-43FC-9856-30EC537D182F}" srcOrd="8" destOrd="0" parTransId="{8376FB22-2760-4972-9E2B-DCE74FE6C89D}" sibTransId="{34951210-1293-4EF8-B95A-6751CF9623B6}"/>
    <dgm:cxn modelId="{0480B1ED-8EF4-43F1-8E3B-716FB7B8247B}" type="presOf" srcId="{346889B8-6A48-49E2-926F-1F1F4D036471}" destId="{DD31080E-981B-48C7-9D64-4EA5587CC50D}" srcOrd="0" destOrd="0" presId="urn:microsoft.com/office/officeart/2005/8/layout/radial6"/>
    <dgm:cxn modelId="{16F608FB-2AF3-4807-B4B1-4E88E123EC8E}" srcId="{0BDC5933-9496-4515-958D-EE099B142F70}" destId="{245CE646-68A5-4464-AC29-5B5A7CFF1033}" srcOrd="2" destOrd="0" parTransId="{55DDD9D9-7B87-4592-A5A0-7A05A811C119}" sibTransId="{2620FB5C-1637-4F75-9EE6-AABB27C56922}"/>
    <dgm:cxn modelId="{9D1B131C-5699-45A0-8C29-5E45D4742EFE}" type="presParOf" srcId="{BFA5982B-2040-4D2A-9390-C20CA1A6AF7E}" destId="{EBFDD59D-CBE4-47EE-ACDF-DD059EAEC807}" srcOrd="0" destOrd="0" presId="urn:microsoft.com/office/officeart/2005/8/layout/radial6"/>
    <dgm:cxn modelId="{3652050A-7833-4824-8936-4E3A2B2B1B9D}" type="presParOf" srcId="{BFA5982B-2040-4D2A-9390-C20CA1A6AF7E}" destId="{A87BF7FA-AD69-487A-B304-FAB4C3EEDD26}" srcOrd="1" destOrd="0" presId="urn:microsoft.com/office/officeart/2005/8/layout/radial6"/>
    <dgm:cxn modelId="{ECD550B6-E80D-48A3-9274-B9EA8E42B258}" type="presParOf" srcId="{BFA5982B-2040-4D2A-9390-C20CA1A6AF7E}" destId="{ECAEEAA3-76A3-4B9D-9E86-E688E72B6267}" srcOrd="2" destOrd="0" presId="urn:microsoft.com/office/officeart/2005/8/layout/radial6"/>
    <dgm:cxn modelId="{D172E2BB-CC8C-4EA9-B1EB-B3BDD6D1F316}" type="presParOf" srcId="{BFA5982B-2040-4D2A-9390-C20CA1A6AF7E}" destId="{F5F1FE46-75DD-4A43-B582-056E50A91BC5}" srcOrd="3" destOrd="0" presId="urn:microsoft.com/office/officeart/2005/8/layout/radial6"/>
    <dgm:cxn modelId="{BA379C50-6EA0-4D35-8460-910C208978B0}" type="presParOf" srcId="{BFA5982B-2040-4D2A-9390-C20CA1A6AF7E}" destId="{9BC61951-C902-49EF-BB2D-8788CD4CFCA5}" srcOrd="4" destOrd="0" presId="urn:microsoft.com/office/officeart/2005/8/layout/radial6"/>
    <dgm:cxn modelId="{6345471A-A7C5-466D-B546-BBA7254D4B46}" type="presParOf" srcId="{BFA5982B-2040-4D2A-9390-C20CA1A6AF7E}" destId="{0C46B9D5-0A5C-4F0E-A8D2-1D321DE71FFC}" srcOrd="5" destOrd="0" presId="urn:microsoft.com/office/officeart/2005/8/layout/radial6"/>
    <dgm:cxn modelId="{0F4A68CD-0E2F-462F-9DFA-6701866FAE53}" type="presParOf" srcId="{BFA5982B-2040-4D2A-9390-C20CA1A6AF7E}" destId="{2D432E46-8122-470E-AD3B-3F0753936DE1}" srcOrd="6" destOrd="0" presId="urn:microsoft.com/office/officeart/2005/8/layout/radial6"/>
    <dgm:cxn modelId="{85D2CD13-5AAA-4DF6-91F7-C3AEA49D9F00}" type="presParOf" srcId="{BFA5982B-2040-4D2A-9390-C20CA1A6AF7E}" destId="{8F1F3769-CF14-4E47-92EC-28A527F0A733}" srcOrd="7" destOrd="0" presId="urn:microsoft.com/office/officeart/2005/8/layout/radial6"/>
    <dgm:cxn modelId="{8E317C23-9D28-46E8-9D45-EFFCD6BEE45D}" type="presParOf" srcId="{BFA5982B-2040-4D2A-9390-C20CA1A6AF7E}" destId="{980F9F49-9886-4174-8C9F-6677FCCF4E2C}" srcOrd="8" destOrd="0" presId="urn:microsoft.com/office/officeart/2005/8/layout/radial6"/>
    <dgm:cxn modelId="{B19049F8-D0DD-4B29-A3A9-2CDA34BF66EC}" type="presParOf" srcId="{BFA5982B-2040-4D2A-9390-C20CA1A6AF7E}" destId="{79814777-ED8F-4F29-9C24-D39EF524BB00}" srcOrd="9" destOrd="0" presId="urn:microsoft.com/office/officeart/2005/8/layout/radial6"/>
    <dgm:cxn modelId="{C1011A15-5791-40AD-9C95-1BFFAF84CA71}" type="presParOf" srcId="{BFA5982B-2040-4D2A-9390-C20CA1A6AF7E}" destId="{CB7CDD41-2B79-4E36-AD22-CEC45AC0A61A}" srcOrd="10" destOrd="0" presId="urn:microsoft.com/office/officeart/2005/8/layout/radial6"/>
    <dgm:cxn modelId="{1E3D60AB-A445-449F-B597-68590F96C772}" type="presParOf" srcId="{BFA5982B-2040-4D2A-9390-C20CA1A6AF7E}" destId="{3F847981-3DB6-48D3-9654-6CE3475145CC}" srcOrd="11" destOrd="0" presId="urn:microsoft.com/office/officeart/2005/8/layout/radial6"/>
    <dgm:cxn modelId="{CA32D6B4-AC15-41BB-B4EF-08E9DE5AA3CA}" type="presParOf" srcId="{BFA5982B-2040-4D2A-9390-C20CA1A6AF7E}" destId="{150C92F7-BB96-4BB1-85C8-81B368D5F23C}" srcOrd="12" destOrd="0" presId="urn:microsoft.com/office/officeart/2005/8/layout/radial6"/>
    <dgm:cxn modelId="{E7414E1A-F14B-4731-8F3B-3CBC1799A71D}" type="presParOf" srcId="{BFA5982B-2040-4D2A-9390-C20CA1A6AF7E}" destId="{DD31080E-981B-48C7-9D64-4EA5587CC50D}" srcOrd="13" destOrd="0" presId="urn:microsoft.com/office/officeart/2005/8/layout/radial6"/>
    <dgm:cxn modelId="{D3EF61D2-8A90-41BB-8FBF-486232A8DC34}" type="presParOf" srcId="{BFA5982B-2040-4D2A-9390-C20CA1A6AF7E}" destId="{7E18049F-4570-4C10-AB3B-FFB95BC18098}" srcOrd="14" destOrd="0" presId="urn:microsoft.com/office/officeart/2005/8/layout/radial6"/>
    <dgm:cxn modelId="{75634DCD-0674-4D50-B5A7-F2A3C5BD1699}" type="presParOf" srcId="{BFA5982B-2040-4D2A-9390-C20CA1A6AF7E}" destId="{96ED4F48-8BB1-4F2D-AA27-265CC0195493}" srcOrd="15" destOrd="0" presId="urn:microsoft.com/office/officeart/2005/8/layout/radial6"/>
    <dgm:cxn modelId="{357AB347-A418-4E78-BE0E-4DEBBCF1F68B}" type="presParOf" srcId="{BFA5982B-2040-4D2A-9390-C20CA1A6AF7E}" destId="{EC6A18EC-DFE7-49CE-8E15-EB1336C99094}" srcOrd="16" destOrd="0" presId="urn:microsoft.com/office/officeart/2005/8/layout/radial6"/>
    <dgm:cxn modelId="{8BC39104-DA3E-4065-B7D0-98B4469586A1}" type="presParOf" srcId="{BFA5982B-2040-4D2A-9390-C20CA1A6AF7E}" destId="{834BA477-2CA9-483E-97F5-358EF0BC1678}" srcOrd="17" destOrd="0" presId="urn:microsoft.com/office/officeart/2005/8/layout/radial6"/>
    <dgm:cxn modelId="{E2FCED8B-E2D1-4D88-B43F-4C2FB17EDC02}" type="presParOf" srcId="{BFA5982B-2040-4D2A-9390-C20CA1A6AF7E}" destId="{FA1125B2-2109-42D3-B0BF-A774975091A2}" srcOrd="18" destOrd="0" presId="urn:microsoft.com/office/officeart/2005/8/layout/radial6"/>
    <dgm:cxn modelId="{7221D46F-3C9E-4A79-93E4-5A0723A498B1}" type="presParOf" srcId="{BFA5982B-2040-4D2A-9390-C20CA1A6AF7E}" destId="{F9B1733A-5CDA-4BB5-8A70-FE7CA1CA8186}" srcOrd="19" destOrd="0" presId="urn:microsoft.com/office/officeart/2005/8/layout/radial6"/>
    <dgm:cxn modelId="{B30619A6-16BA-4B3C-97BF-FD943A3039AC}" type="presParOf" srcId="{BFA5982B-2040-4D2A-9390-C20CA1A6AF7E}" destId="{7E59DAD9-A3A5-4F3E-901C-26FEF6C1D773}" srcOrd="20" destOrd="0" presId="urn:microsoft.com/office/officeart/2005/8/layout/radial6"/>
    <dgm:cxn modelId="{7EDF1C3F-65F6-49CA-A952-029229CB621C}" type="presParOf" srcId="{BFA5982B-2040-4D2A-9390-C20CA1A6AF7E}" destId="{1DE225B2-B452-46EF-992A-AFB43212A6B9}" srcOrd="21" destOrd="0" presId="urn:microsoft.com/office/officeart/2005/8/layout/radial6"/>
    <dgm:cxn modelId="{D7B4AE7F-4FC4-4987-BBA7-C520D6FDB2FB}" type="presParOf" srcId="{BFA5982B-2040-4D2A-9390-C20CA1A6AF7E}" destId="{557E36C0-D5D6-4FBE-9F8A-CEFBACD27596}" srcOrd="22" destOrd="0" presId="urn:microsoft.com/office/officeart/2005/8/layout/radial6"/>
    <dgm:cxn modelId="{813E4B43-9711-4090-817D-10C4C9A17CAB}" type="presParOf" srcId="{BFA5982B-2040-4D2A-9390-C20CA1A6AF7E}" destId="{008F5D9E-9AE4-4F9A-BDCB-24E1D8BDDB69}" srcOrd="23" destOrd="0" presId="urn:microsoft.com/office/officeart/2005/8/layout/radial6"/>
    <dgm:cxn modelId="{060214D3-6519-473E-A0B5-4E338050F081}" type="presParOf" srcId="{BFA5982B-2040-4D2A-9390-C20CA1A6AF7E}" destId="{68196962-6BED-4B80-96A5-893BE8184B58}" srcOrd="24" destOrd="0" presId="urn:microsoft.com/office/officeart/2005/8/layout/radial6"/>
    <dgm:cxn modelId="{2FC83855-E520-48FD-9832-E56B7191F0FE}" type="presParOf" srcId="{BFA5982B-2040-4D2A-9390-C20CA1A6AF7E}" destId="{6846B443-FBB3-4818-919E-A5970855166B}" srcOrd="25" destOrd="0" presId="urn:microsoft.com/office/officeart/2005/8/layout/radial6"/>
    <dgm:cxn modelId="{94F5FBA9-7B69-446D-BB1E-799E9C61F54B}" type="presParOf" srcId="{BFA5982B-2040-4D2A-9390-C20CA1A6AF7E}" destId="{F53A3CDA-5CDB-4D7A-A473-A777D92AEB3A}" srcOrd="26" destOrd="0" presId="urn:microsoft.com/office/officeart/2005/8/layout/radial6"/>
    <dgm:cxn modelId="{482BFC86-002D-434D-80EB-765A54FC58B4}" type="presParOf" srcId="{BFA5982B-2040-4D2A-9390-C20CA1A6AF7E}" destId="{9557E618-7BFC-4B69-91D2-D5F08C5AEA05}" srcOrd="27"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C31F4-3DEA-49C7-B749-1A544C22094A}">
      <dsp:nvSpPr>
        <dsp:cNvPr id="0" name=""/>
        <dsp:cNvSpPr/>
      </dsp:nvSpPr>
      <dsp:spPr>
        <a:xfrm>
          <a:off x="890373" y="3493"/>
          <a:ext cx="2270099" cy="1362059"/>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Twinkl" panose="020B0604020202020204"/>
            </a:rPr>
            <a:t>Falta de Tiempo para </a:t>
          </a:r>
          <a:r>
            <a:rPr lang="en-US" sz="2000" b="0" kern="1200" err="1">
              <a:solidFill>
                <a:schemeClr val="tx1"/>
              </a:solidFill>
              <a:latin typeface="Twinkl" panose="020B0604020202020204"/>
            </a:rPr>
            <a:t>Cocinar</a:t>
          </a:r>
          <a:endParaRPr lang="es-MX" sz="2000" b="0" kern="1200">
            <a:solidFill>
              <a:schemeClr val="tx1"/>
            </a:solidFill>
            <a:latin typeface="Twinkl" panose="020B0604020202020204"/>
          </a:endParaRPr>
        </a:p>
      </dsp:txBody>
      <dsp:txXfrm>
        <a:off x="890373" y="3493"/>
        <a:ext cx="2270099" cy="1362059"/>
      </dsp:txXfrm>
    </dsp:sp>
    <dsp:sp modelId="{73BE89FE-FC39-4F40-930A-CCA68A2B72B9}">
      <dsp:nvSpPr>
        <dsp:cNvPr id="0" name=""/>
        <dsp:cNvSpPr/>
      </dsp:nvSpPr>
      <dsp:spPr>
        <a:xfrm>
          <a:off x="3387482" y="3493"/>
          <a:ext cx="2270099" cy="1362059"/>
        </a:xfrm>
        <a:prstGeom prst="rect">
          <a:avLst/>
        </a:prstGeom>
        <a:gradFill rotWithShape="0">
          <a:gsLst>
            <a:gs pos="0">
              <a:schemeClr val="accent3">
                <a:hueOff val="-103396"/>
                <a:satOff val="-426"/>
                <a:lumOff val="-89"/>
                <a:alphaOff val="0"/>
                <a:tint val="97000"/>
                <a:satMod val="100000"/>
                <a:lumMod val="102000"/>
              </a:schemeClr>
            </a:gs>
            <a:gs pos="50000">
              <a:schemeClr val="accent3">
                <a:hueOff val="-103396"/>
                <a:satOff val="-426"/>
                <a:lumOff val="-89"/>
                <a:alphaOff val="0"/>
                <a:shade val="100000"/>
                <a:satMod val="100000"/>
                <a:lumMod val="100000"/>
              </a:schemeClr>
            </a:gs>
            <a:gs pos="100000">
              <a:schemeClr val="accent3">
                <a:hueOff val="-103396"/>
                <a:satOff val="-426"/>
                <a:lumOff val="-89"/>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Twinkl" panose="020B0604020202020204"/>
            </a:rPr>
            <a:t>Falta de Tiempo para Hacer </a:t>
          </a:r>
          <a:r>
            <a:rPr lang="en-US" sz="2000" b="0" kern="1200" err="1">
              <a:solidFill>
                <a:schemeClr val="tx1"/>
              </a:solidFill>
              <a:latin typeface="Twinkl" panose="020B0604020202020204"/>
            </a:rPr>
            <a:t>Ejercicio</a:t>
          </a:r>
          <a:endParaRPr lang="es-MX" sz="2000" b="0" kern="1200">
            <a:solidFill>
              <a:schemeClr val="tx1"/>
            </a:solidFill>
            <a:latin typeface="Twinkl" panose="020B0604020202020204"/>
          </a:endParaRPr>
        </a:p>
      </dsp:txBody>
      <dsp:txXfrm>
        <a:off x="3387482" y="3493"/>
        <a:ext cx="2270099" cy="1362059"/>
      </dsp:txXfrm>
    </dsp:sp>
    <dsp:sp modelId="{B4F87672-9B2B-482C-B334-4BA999C28D08}">
      <dsp:nvSpPr>
        <dsp:cNvPr id="0" name=""/>
        <dsp:cNvSpPr/>
      </dsp:nvSpPr>
      <dsp:spPr>
        <a:xfrm>
          <a:off x="5884592" y="3493"/>
          <a:ext cx="2270099" cy="1362059"/>
        </a:xfrm>
        <a:prstGeom prst="rect">
          <a:avLst/>
        </a:prstGeom>
        <a:gradFill rotWithShape="0">
          <a:gsLst>
            <a:gs pos="0">
              <a:schemeClr val="accent3">
                <a:hueOff val="-206792"/>
                <a:satOff val="-853"/>
                <a:lumOff val="-179"/>
                <a:alphaOff val="0"/>
                <a:tint val="97000"/>
                <a:satMod val="100000"/>
                <a:lumMod val="102000"/>
              </a:schemeClr>
            </a:gs>
            <a:gs pos="50000">
              <a:schemeClr val="accent3">
                <a:hueOff val="-206792"/>
                <a:satOff val="-853"/>
                <a:lumOff val="-179"/>
                <a:alphaOff val="0"/>
                <a:shade val="100000"/>
                <a:satMod val="100000"/>
                <a:lumMod val="100000"/>
              </a:schemeClr>
            </a:gs>
            <a:gs pos="100000">
              <a:schemeClr val="accent3">
                <a:hueOff val="-206792"/>
                <a:satOff val="-853"/>
                <a:lumOff val="-179"/>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Twinkl" panose="020B0604020202020204"/>
            </a:rPr>
            <a:t>Dolor </a:t>
          </a:r>
          <a:r>
            <a:rPr lang="en-US" sz="2000" b="0" kern="1200" err="1">
              <a:solidFill>
                <a:schemeClr val="tx1"/>
              </a:solidFill>
              <a:latin typeface="Twinkl" panose="020B0604020202020204"/>
            </a:rPr>
            <a:t>Crónico</a:t>
          </a:r>
          <a:endParaRPr lang="es-MX" sz="2000" b="0" kern="1200">
            <a:solidFill>
              <a:schemeClr val="tx1"/>
            </a:solidFill>
            <a:latin typeface="Twinkl" panose="020B0604020202020204"/>
          </a:endParaRPr>
        </a:p>
      </dsp:txBody>
      <dsp:txXfrm>
        <a:off x="5884592" y="3493"/>
        <a:ext cx="2270099" cy="1362059"/>
      </dsp:txXfrm>
    </dsp:sp>
    <dsp:sp modelId="{E588868C-BE1B-43E1-9EFD-B1E84AE93720}">
      <dsp:nvSpPr>
        <dsp:cNvPr id="0" name=""/>
        <dsp:cNvSpPr/>
      </dsp:nvSpPr>
      <dsp:spPr>
        <a:xfrm>
          <a:off x="890373" y="1592563"/>
          <a:ext cx="2270099" cy="1362059"/>
        </a:xfrm>
        <a:prstGeom prst="rect">
          <a:avLst/>
        </a:prstGeom>
        <a:gradFill rotWithShape="0">
          <a:gsLst>
            <a:gs pos="0">
              <a:schemeClr val="accent3">
                <a:hueOff val="-310188"/>
                <a:satOff val="-1279"/>
                <a:lumOff val="-268"/>
                <a:alphaOff val="0"/>
                <a:tint val="97000"/>
                <a:satMod val="100000"/>
                <a:lumMod val="102000"/>
              </a:schemeClr>
            </a:gs>
            <a:gs pos="50000">
              <a:schemeClr val="accent3">
                <a:hueOff val="-310188"/>
                <a:satOff val="-1279"/>
                <a:lumOff val="-268"/>
                <a:alphaOff val="0"/>
                <a:shade val="100000"/>
                <a:satMod val="100000"/>
                <a:lumMod val="100000"/>
              </a:schemeClr>
            </a:gs>
            <a:gs pos="100000">
              <a:schemeClr val="accent3">
                <a:hueOff val="-310188"/>
                <a:satOff val="-1279"/>
                <a:lumOff val="-268"/>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err="1">
              <a:solidFill>
                <a:schemeClr val="tx1"/>
              </a:solidFill>
              <a:latin typeface="Twinkl" panose="020B0604020202020204"/>
            </a:rPr>
            <a:t>Fatiga</a:t>
          </a:r>
          <a:endParaRPr lang="es-MX" sz="2000" b="0" kern="1200">
            <a:solidFill>
              <a:schemeClr val="tx1"/>
            </a:solidFill>
            <a:latin typeface="Twinkl" panose="020B0604020202020204"/>
          </a:endParaRPr>
        </a:p>
      </dsp:txBody>
      <dsp:txXfrm>
        <a:off x="890373" y="1592563"/>
        <a:ext cx="2270099" cy="1362059"/>
      </dsp:txXfrm>
    </dsp:sp>
    <dsp:sp modelId="{641E71D9-B43A-4D26-BE38-F98841FFC569}">
      <dsp:nvSpPr>
        <dsp:cNvPr id="0" name=""/>
        <dsp:cNvSpPr/>
      </dsp:nvSpPr>
      <dsp:spPr>
        <a:xfrm>
          <a:off x="3387482" y="1592563"/>
          <a:ext cx="2270099" cy="1362059"/>
        </a:xfrm>
        <a:prstGeom prst="rect">
          <a:avLst/>
        </a:prstGeom>
        <a:gradFill rotWithShape="0">
          <a:gsLst>
            <a:gs pos="0">
              <a:schemeClr val="accent3">
                <a:hueOff val="-413584"/>
                <a:satOff val="-1705"/>
                <a:lumOff val="-357"/>
                <a:alphaOff val="0"/>
                <a:tint val="97000"/>
                <a:satMod val="100000"/>
                <a:lumMod val="102000"/>
              </a:schemeClr>
            </a:gs>
            <a:gs pos="50000">
              <a:schemeClr val="accent3">
                <a:hueOff val="-413584"/>
                <a:satOff val="-1705"/>
                <a:lumOff val="-357"/>
                <a:alphaOff val="0"/>
                <a:shade val="100000"/>
                <a:satMod val="100000"/>
                <a:lumMod val="100000"/>
              </a:schemeClr>
            </a:gs>
            <a:gs pos="100000">
              <a:schemeClr val="accent3">
                <a:hueOff val="-413584"/>
                <a:satOff val="-1705"/>
                <a:lumOff val="-357"/>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Twinkl" panose="020B0604020202020204"/>
            </a:rPr>
            <a:t>Falta de </a:t>
          </a:r>
          <a:r>
            <a:rPr lang="en-US" sz="2000" b="0" kern="1200" err="1">
              <a:solidFill>
                <a:schemeClr val="tx1"/>
              </a:solidFill>
              <a:latin typeface="Twinkl" panose="020B0604020202020204"/>
            </a:rPr>
            <a:t>Recurso</a:t>
          </a:r>
          <a:r>
            <a:rPr lang="en-US" sz="2000" b="0" kern="1200">
              <a:solidFill>
                <a:schemeClr val="tx1"/>
              </a:solidFill>
              <a:latin typeface="Twinkl" panose="020B0604020202020204"/>
            </a:rPr>
            <a:t> Economico</a:t>
          </a:r>
          <a:endParaRPr lang="es-MX" sz="2000" b="0" kern="1200">
            <a:solidFill>
              <a:schemeClr val="tx1"/>
            </a:solidFill>
            <a:latin typeface="Twinkl" panose="020B0604020202020204"/>
          </a:endParaRPr>
        </a:p>
      </dsp:txBody>
      <dsp:txXfrm>
        <a:off x="3387482" y="1592563"/>
        <a:ext cx="2270099" cy="1362059"/>
      </dsp:txXfrm>
    </dsp:sp>
    <dsp:sp modelId="{1E3FDFEB-BC43-4B6A-8A7A-7142B8C55C85}">
      <dsp:nvSpPr>
        <dsp:cNvPr id="0" name=""/>
        <dsp:cNvSpPr/>
      </dsp:nvSpPr>
      <dsp:spPr>
        <a:xfrm>
          <a:off x="5884592" y="1592563"/>
          <a:ext cx="2270099" cy="1362059"/>
        </a:xfrm>
        <a:prstGeom prst="rect">
          <a:avLst/>
        </a:prstGeom>
        <a:gradFill rotWithShape="0">
          <a:gsLst>
            <a:gs pos="0">
              <a:schemeClr val="accent3">
                <a:hueOff val="-516980"/>
                <a:satOff val="-2131"/>
                <a:lumOff val="-447"/>
                <a:alphaOff val="0"/>
                <a:tint val="97000"/>
                <a:satMod val="100000"/>
                <a:lumMod val="102000"/>
              </a:schemeClr>
            </a:gs>
            <a:gs pos="50000">
              <a:schemeClr val="accent3">
                <a:hueOff val="-516980"/>
                <a:satOff val="-2131"/>
                <a:lumOff val="-447"/>
                <a:alphaOff val="0"/>
                <a:shade val="100000"/>
                <a:satMod val="100000"/>
                <a:lumMod val="100000"/>
              </a:schemeClr>
            </a:gs>
            <a:gs pos="100000">
              <a:schemeClr val="accent3">
                <a:hueOff val="-516980"/>
                <a:satOff val="-2131"/>
                <a:lumOff val="-447"/>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Twinkl" panose="020B0604020202020204"/>
            </a:rPr>
            <a:t>Falta de </a:t>
          </a:r>
          <a:r>
            <a:rPr lang="en-US" sz="2000" b="0" kern="1200" err="1">
              <a:solidFill>
                <a:schemeClr val="tx1"/>
              </a:solidFill>
              <a:latin typeface="Twinkl" panose="020B0604020202020204"/>
            </a:rPr>
            <a:t>Apoyo</a:t>
          </a:r>
          <a:endParaRPr lang="es-MX" sz="2000" b="0" kern="1200">
            <a:solidFill>
              <a:schemeClr val="tx1"/>
            </a:solidFill>
            <a:latin typeface="Twinkl" panose="020B0604020202020204"/>
          </a:endParaRPr>
        </a:p>
      </dsp:txBody>
      <dsp:txXfrm>
        <a:off x="5884592" y="1592563"/>
        <a:ext cx="2270099" cy="1362059"/>
      </dsp:txXfrm>
    </dsp:sp>
    <dsp:sp modelId="{60307684-976B-4BB0-819C-2B61839DECEC}">
      <dsp:nvSpPr>
        <dsp:cNvPr id="0" name=""/>
        <dsp:cNvSpPr/>
      </dsp:nvSpPr>
      <dsp:spPr>
        <a:xfrm>
          <a:off x="890373" y="3181632"/>
          <a:ext cx="2270099" cy="1362059"/>
        </a:xfrm>
        <a:prstGeom prst="rect">
          <a:avLst/>
        </a:prstGeom>
        <a:gradFill rotWithShape="0">
          <a:gsLst>
            <a:gs pos="0">
              <a:schemeClr val="accent3">
                <a:hueOff val="-620376"/>
                <a:satOff val="-2558"/>
                <a:lumOff val="-536"/>
                <a:alphaOff val="0"/>
                <a:tint val="97000"/>
                <a:satMod val="100000"/>
                <a:lumMod val="102000"/>
              </a:schemeClr>
            </a:gs>
            <a:gs pos="50000">
              <a:schemeClr val="accent3">
                <a:hueOff val="-620376"/>
                <a:satOff val="-2558"/>
                <a:lumOff val="-536"/>
                <a:alphaOff val="0"/>
                <a:shade val="100000"/>
                <a:satMod val="100000"/>
                <a:lumMod val="100000"/>
              </a:schemeClr>
            </a:gs>
            <a:gs pos="100000">
              <a:schemeClr val="accent3">
                <a:hueOff val="-620376"/>
                <a:satOff val="-2558"/>
                <a:lumOff val="-536"/>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Twinkl" panose="020B0604020202020204"/>
            </a:rPr>
            <a:t>Falta de </a:t>
          </a:r>
          <a:r>
            <a:rPr lang="en-US" sz="2000" b="0" kern="1200" err="1">
              <a:solidFill>
                <a:schemeClr val="tx1"/>
              </a:solidFill>
              <a:latin typeface="Twinkl" panose="020B0604020202020204"/>
            </a:rPr>
            <a:t>conocimiento</a:t>
          </a:r>
          <a:r>
            <a:rPr lang="en-US" sz="2000" b="0" kern="1200">
              <a:solidFill>
                <a:schemeClr val="tx1"/>
              </a:solidFill>
              <a:latin typeface="Twinkl" panose="020B0604020202020204"/>
            </a:rPr>
            <a:t>/</a:t>
          </a:r>
          <a:r>
            <a:rPr lang="en-US" sz="2000" b="0" kern="1200" err="1">
              <a:solidFill>
                <a:schemeClr val="tx1"/>
              </a:solidFill>
              <a:latin typeface="Twinkl" panose="020B0604020202020204"/>
            </a:rPr>
            <a:t>destreza</a:t>
          </a:r>
          <a:r>
            <a:rPr lang="en-US" sz="2000" b="0" kern="1200">
              <a:solidFill>
                <a:schemeClr val="tx1"/>
              </a:solidFill>
              <a:latin typeface="Twinkl" panose="020B0604020202020204"/>
            </a:rPr>
            <a:t> para </a:t>
          </a:r>
          <a:r>
            <a:rPr lang="en-US" sz="2000" b="0" kern="1200" err="1">
              <a:solidFill>
                <a:schemeClr val="tx1"/>
              </a:solidFill>
              <a:latin typeface="Twinkl" panose="020B0604020202020204"/>
            </a:rPr>
            <a:t>Cocinar</a:t>
          </a:r>
          <a:r>
            <a:rPr lang="en-US" sz="2000" b="0" kern="1200">
              <a:solidFill>
                <a:schemeClr val="tx1"/>
              </a:solidFill>
              <a:latin typeface="Twinkl" panose="020B0604020202020204"/>
            </a:rPr>
            <a:t> o </a:t>
          </a:r>
          <a:r>
            <a:rPr lang="en-US" sz="2000" b="0" kern="1200" err="1">
              <a:solidFill>
                <a:schemeClr val="tx1"/>
              </a:solidFill>
              <a:latin typeface="Twinkl" panose="020B0604020202020204"/>
            </a:rPr>
            <a:t>hacer</a:t>
          </a:r>
          <a:r>
            <a:rPr lang="en-US" sz="2000" b="0" kern="1200">
              <a:solidFill>
                <a:schemeClr val="tx1"/>
              </a:solidFill>
              <a:latin typeface="Twinkl" panose="020B0604020202020204"/>
            </a:rPr>
            <a:t> </a:t>
          </a:r>
          <a:r>
            <a:rPr lang="en-US" sz="2000" b="0" kern="1200" err="1">
              <a:solidFill>
                <a:schemeClr val="tx1"/>
              </a:solidFill>
              <a:latin typeface="Twinkl" panose="020B0604020202020204"/>
            </a:rPr>
            <a:t>ejercicio</a:t>
          </a:r>
          <a:endParaRPr lang="es-MX" sz="2000" b="0" kern="1200">
            <a:solidFill>
              <a:schemeClr val="tx1"/>
            </a:solidFill>
            <a:latin typeface="Twinkl" panose="020B0604020202020204"/>
          </a:endParaRPr>
        </a:p>
      </dsp:txBody>
      <dsp:txXfrm>
        <a:off x="890373" y="3181632"/>
        <a:ext cx="2270099" cy="1362059"/>
      </dsp:txXfrm>
    </dsp:sp>
    <dsp:sp modelId="{B32266BF-F505-4FD4-BDFA-5EEF83245852}">
      <dsp:nvSpPr>
        <dsp:cNvPr id="0" name=""/>
        <dsp:cNvSpPr/>
      </dsp:nvSpPr>
      <dsp:spPr>
        <a:xfrm>
          <a:off x="3387482" y="3181632"/>
          <a:ext cx="2270099" cy="1362059"/>
        </a:xfrm>
        <a:prstGeom prst="rect">
          <a:avLst/>
        </a:prstGeom>
        <a:gradFill rotWithShape="0">
          <a:gsLst>
            <a:gs pos="0">
              <a:schemeClr val="accent3">
                <a:hueOff val="-723773"/>
                <a:satOff val="-2984"/>
                <a:lumOff val="-626"/>
                <a:alphaOff val="0"/>
                <a:tint val="97000"/>
                <a:satMod val="100000"/>
                <a:lumMod val="102000"/>
              </a:schemeClr>
            </a:gs>
            <a:gs pos="50000">
              <a:schemeClr val="accent3">
                <a:hueOff val="-723773"/>
                <a:satOff val="-2984"/>
                <a:lumOff val="-626"/>
                <a:alphaOff val="0"/>
                <a:shade val="100000"/>
                <a:satMod val="100000"/>
                <a:lumMod val="100000"/>
              </a:schemeClr>
            </a:gs>
            <a:gs pos="100000">
              <a:schemeClr val="accent3">
                <a:hueOff val="-723773"/>
                <a:satOff val="-2984"/>
                <a:lumOff val="-626"/>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Twinkl" panose="020B0604020202020204"/>
            </a:rPr>
            <a:t>Cultura</a:t>
          </a:r>
          <a:endParaRPr lang="es-MX" sz="2000" b="0" kern="1200">
            <a:solidFill>
              <a:schemeClr val="tx1"/>
            </a:solidFill>
            <a:latin typeface="Twinkl" panose="020B0604020202020204"/>
          </a:endParaRPr>
        </a:p>
      </dsp:txBody>
      <dsp:txXfrm>
        <a:off x="3387482" y="3181632"/>
        <a:ext cx="2270099" cy="1362059"/>
      </dsp:txXfrm>
    </dsp:sp>
    <dsp:sp modelId="{8D1ABC1A-A4D1-478C-B682-050524E4ADCB}">
      <dsp:nvSpPr>
        <dsp:cNvPr id="0" name=""/>
        <dsp:cNvSpPr/>
      </dsp:nvSpPr>
      <dsp:spPr>
        <a:xfrm>
          <a:off x="5884592" y="3181632"/>
          <a:ext cx="2270099" cy="1362059"/>
        </a:xfrm>
        <a:prstGeom prst="rect">
          <a:avLst/>
        </a:prstGeom>
        <a:gradFill rotWithShape="0">
          <a:gsLst>
            <a:gs pos="0">
              <a:schemeClr val="accent3">
                <a:hueOff val="-827169"/>
                <a:satOff val="-3410"/>
                <a:lumOff val="-715"/>
                <a:alphaOff val="0"/>
                <a:tint val="97000"/>
                <a:satMod val="100000"/>
                <a:lumMod val="102000"/>
              </a:schemeClr>
            </a:gs>
            <a:gs pos="50000">
              <a:schemeClr val="accent3">
                <a:hueOff val="-827169"/>
                <a:satOff val="-3410"/>
                <a:lumOff val="-715"/>
                <a:alphaOff val="0"/>
                <a:shade val="100000"/>
                <a:satMod val="100000"/>
                <a:lumMod val="100000"/>
              </a:schemeClr>
            </a:gs>
            <a:gs pos="100000">
              <a:schemeClr val="accent3">
                <a:hueOff val="-827169"/>
                <a:satOff val="-3410"/>
                <a:lumOff val="-715"/>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err="1">
              <a:solidFill>
                <a:schemeClr val="tx1"/>
              </a:solidFill>
              <a:latin typeface="Twinkl" panose="020B0604020202020204"/>
            </a:rPr>
            <a:t>Tamaño</a:t>
          </a:r>
          <a:r>
            <a:rPr lang="en-US" sz="2000" b="0" kern="1200">
              <a:solidFill>
                <a:schemeClr val="tx1"/>
              </a:solidFill>
              <a:latin typeface="Twinkl" panose="020B0604020202020204"/>
            </a:rPr>
            <a:t> de </a:t>
          </a:r>
          <a:r>
            <a:rPr lang="en-US" sz="2000" b="0" kern="1200" err="1">
              <a:solidFill>
                <a:schemeClr val="tx1"/>
              </a:solidFill>
              <a:latin typeface="Twinkl" panose="020B0604020202020204"/>
            </a:rPr>
            <a:t>Porciones</a:t>
          </a:r>
          <a:endParaRPr lang="es-MX" sz="2000" b="0" kern="1200">
            <a:solidFill>
              <a:schemeClr val="tx1"/>
            </a:solidFill>
            <a:latin typeface="Twinkl" panose="020B0604020202020204"/>
          </a:endParaRPr>
        </a:p>
      </dsp:txBody>
      <dsp:txXfrm>
        <a:off x="5884592" y="3181632"/>
        <a:ext cx="2270099" cy="1362059"/>
      </dsp:txXfrm>
    </dsp:sp>
    <dsp:sp modelId="{EF154860-A63F-4B7F-ADBE-AD2432D5B26B}">
      <dsp:nvSpPr>
        <dsp:cNvPr id="0" name=""/>
        <dsp:cNvSpPr/>
      </dsp:nvSpPr>
      <dsp:spPr>
        <a:xfrm>
          <a:off x="890373" y="4770702"/>
          <a:ext cx="2270099" cy="1362059"/>
        </a:xfrm>
        <a:prstGeom prst="rect">
          <a:avLst/>
        </a:prstGeom>
        <a:gradFill rotWithShape="0">
          <a:gsLst>
            <a:gs pos="0">
              <a:schemeClr val="accent3">
                <a:hueOff val="-930565"/>
                <a:satOff val="-3836"/>
                <a:lumOff val="-804"/>
                <a:alphaOff val="0"/>
                <a:tint val="97000"/>
                <a:satMod val="100000"/>
                <a:lumMod val="102000"/>
              </a:schemeClr>
            </a:gs>
            <a:gs pos="50000">
              <a:schemeClr val="accent3">
                <a:hueOff val="-930565"/>
                <a:satOff val="-3836"/>
                <a:lumOff val="-804"/>
                <a:alphaOff val="0"/>
                <a:shade val="100000"/>
                <a:satMod val="100000"/>
                <a:lumMod val="100000"/>
              </a:schemeClr>
            </a:gs>
            <a:gs pos="100000">
              <a:schemeClr val="accent3">
                <a:hueOff val="-930565"/>
                <a:satOff val="-3836"/>
                <a:lumOff val="-804"/>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Twinkl" panose="020B0604020202020204"/>
            </a:rPr>
            <a:t>Comer </a:t>
          </a:r>
          <a:r>
            <a:rPr lang="en-US" sz="2000" b="0" kern="1200" err="1">
              <a:solidFill>
                <a:schemeClr val="tx1"/>
              </a:solidFill>
              <a:latin typeface="Twinkl" panose="020B0604020202020204"/>
            </a:rPr>
            <a:t>Fuera</a:t>
          </a:r>
          <a:endParaRPr lang="es-MX" sz="2000" b="0" kern="1200">
            <a:solidFill>
              <a:schemeClr val="tx1"/>
            </a:solidFill>
            <a:latin typeface="Twinkl" panose="020B0604020202020204"/>
          </a:endParaRPr>
        </a:p>
      </dsp:txBody>
      <dsp:txXfrm>
        <a:off x="890373" y="4770702"/>
        <a:ext cx="2270099" cy="1362059"/>
      </dsp:txXfrm>
    </dsp:sp>
    <dsp:sp modelId="{8C0F6040-0B75-4535-A004-A88C9236B36F}">
      <dsp:nvSpPr>
        <dsp:cNvPr id="0" name=""/>
        <dsp:cNvSpPr/>
      </dsp:nvSpPr>
      <dsp:spPr>
        <a:xfrm>
          <a:off x="3387482" y="4770702"/>
          <a:ext cx="2270099" cy="1362059"/>
        </a:xfrm>
        <a:prstGeom prst="rect">
          <a:avLst/>
        </a:prstGeom>
        <a:gradFill rotWithShape="0">
          <a:gsLst>
            <a:gs pos="0">
              <a:schemeClr val="accent3">
                <a:hueOff val="-1033961"/>
                <a:satOff val="-4263"/>
                <a:lumOff val="-894"/>
                <a:alphaOff val="0"/>
                <a:tint val="97000"/>
                <a:satMod val="100000"/>
                <a:lumMod val="102000"/>
              </a:schemeClr>
            </a:gs>
            <a:gs pos="50000">
              <a:schemeClr val="accent3">
                <a:hueOff val="-1033961"/>
                <a:satOff val="-4263"/>
                <a:lumOff val="-894"/>
                <a:alphaOff val="0"/>
                <a:shade val="100000"/>
                <a:satMod val="100000"/>
                <a:lumMod val="100000"/>
              </a:schemeClr>
            </a:gs>
            <a:gs pos="100000">
              <a:schemeClr val="accent3">
                <a:hueOff val="-1033961"/>
                <a:satOff val="-4263"/>
                <a:lumOff val="-894"/>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kern="1200">
              <a:solidFill>
                <a:schemeClr val="tx1"/>
              </a:solidFill>
              <a:latin typeface="Twinkl" panose="020B0604020202020204"/>
            </a:rPr>
            <a:t>Falta de </a:t>
          </a:r>
          <a:r>
            <a:rPr lang="en-US" sz="2000" b="0" kern="1200" err="1">
              <a:solidFill>
                <a:schemeClr val="tx1"/>
              </a:solidFill>
              <a:latin typeface="Twinkl" panose="020B0604020202020204"/>
            </a:rPr>
            <a:t>Acceso</a:t>
          </a:r>
          <a:r>
            <a:rPr lang="en-US" sz="2000" b="0" kern="1200">
              <a:solidFill>
                <a:schemeClr val="tx1"/>
              </a:solidFill>
              <a:latin typeface="Twinkl" panose="020B0604020202020204"/>
            </a:rPr>
            <a:t> </a:t>
          </a:r>
          <a:endParaRPr lang="es-MX" sz="2000" b="0" kern="1200">
            <a:solidFill>
              <a:schemeClr val="tx1"/>
            </a:solidFill>
            <a:latin typeface="Twinkl" panose="020B0604020202020204"/>
          </a:endParaRPr>
        </a:p>
      </dsp:txBody>
      <dsp:txXfrm>
        <a:off x="3387482" y="4770702"/>
        <a:ext cx="2270099" cy="1362059"/>
      </dsp:txXfrm>
    </dsp:sp>
    <dsp:sp modelId="{2B8B0410-FE07-4EAF-9107-859F74418072}">
      <dsp:nvSpPr>
        <dsp:cNvPr id="0" name=""/>
        <dsp:cNvSpPr/>
      </dsp:nvSpPr>
      <dsp:spPr>
        <a:xfrm>
          <a:off x="5884592" y="4770702"/>
          <a:ext cx="2270099" cy="1362059"/>
        </a:xfrm>
        <a:prstGeom prst="rect">
          <a:avLst/>
        </a:prstGeom>
        <a:gradFill rotWithShape="0">
          <a:gsLst>
            <a:gs pos="0">
              <a:schemeClr val="accent3">
                <a:hueOff val="-1137357"/>
                <a:satOff val="-4689"/>
                <a:lumOff val="-983"/>
                <a:alphaOff val="0"/>
                <a:tint val="97000"/>
                <a:satMod val="100000"/>
                <a:lumMod val="102000"/>
              </a:schemeClr>
            </a:gs>
            <a:gs pos="50000">
              <a:schemeClr val="accent3">
                <a:hueOff val="-1137357"/>
                <a:satOff val="-4689"/>
                <a:lumOff val="-983"/>
                <a:alphaOff val="0"/>
                <a:shade val="100000"/>
                <a:satMod val="100000"/>
                <a:lumMod val="100000"/>
              </a:schemeClr>
            </a:gs>
            <a:gs pos="100000">
              <a:schemeClr val="accent3">
                <a:hueOff val="-1137357"/>
                <a:satOff val="-4689"/>
                <a:lumOff val="-983"/>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err="1">
              <a:solidFill>
                <a:schemeClr val="tx1"/>
              </a:solidFill>
              <a:latin typeface="Twinkl" panose="020B0604020202020204"/>
            </a:rPr>
            <a:t>Depresion</a:t>
          </a:r>
          <a:r>
            <a:rPr lang="en-US" sz="2000" b="0" kern="1200">
              <a:solidFill>
                <a:schemeClr val="tx1"/>
              </a:solidFill>
              <a:latin typeface="Twinkl" panose="020B0604020202020204"/>
            </a:rPr>
            <a:t>/</a:t>
          </a:r>
          <a:r>
            <a:rPr lang="en-US" sz="2000" b="0" kern="1200" err="1">
              <a:solidFill>
                <a:schemeClr val="tx1"/>
              </a:solidFill>
              <a:latin typeface="Twinkl" panose="020B0604020202020204"/>
            </a:rPr>
            <a:t>Ansiedad</a:t>
          </a:r>
          <a:endParaRPr lang="es-MX" sz="2000" b="0" kern="1200">
            <a:solidFill>
              <a:schemeClr val="tx1"/>
            </a:solidFill>
            <a:latin typeface="Twinkl" panose="020B0604020202020204"/>
          </a:endParaRPr>
        </a:p>
      </dsp:txBody>
      <dsp:txXfrm>
        <a:off x="5884592" y="4770702"/>
        <a:ext cx="2270099" cy="1362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7E618-7BFC-4B69-91D2-D5F08C5AEA05}">
      <dsp:nvSpPr>
        <dsp:cNvPr id="0" name=""/>
        <dsp:cNvSpPr/>
      </dsp:nvSpPr>
      <dsp:spPr>
        <a:xfrm>
          <a:off x="4241805" y="585665"/>
          <a:ext cx="5989941" cy="5989941"/>
        </a:xfrm>
        <a:prstGeom prst="blockArc">
          <a:avLst>
            <a:gd name="adj1" fmla="val 13800000"/>
            <a:gd name="adj2" fmla="val 16200000"/>
            <a:gd name="adj3" fmla="val 3068"/>
          </a:avLst>
        </a:prstGeom>
        <a:gradFill rotWithShape="0">
          <a:gsLst>
            <a:gs pos="0">
              <a:schemeClr val="accent5">
                <a:hueOff val="0"/>
                <a:satOff val="0"/>
                <a:lumOff val="0"/>
                <a:alphaOff val="0"/>
                <a:tint val="70000"/>
                <a:satMod val="100000"/>
                <a:lumMod val="110000"/>
              </a:schemeClr>
            </a:gs>
            <a:gs pos="50000">
              <a:schemeClr val="accent5">
                <a:hueOff val="0"/>
                <a:satOff val="0"/>
                <a:lumOff val="0"/>
                <a:alphaOff val="0"/>
                <a:tint val="75000"/>
                <a:satMod val="101000"/>
                <a:lumMod val="105000"/>
              </a:schemeClr>
            </a:gs>
            <a:gs pos="100000">
              <a:schemeClr val="accent5">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sp>
    <dsp:sp modelId="{68196962-6BED-4B80-96A5-893BE8184B58}">
      <dsp:nvSpPr>
        <dsp:cNvPr id="0" name=""/>
        <dsp:cNvSpPr/>
      </dsp:nvSpPr>
      <dsp:spPr>
        <a:xfrm>
          <a:off x="4241805" y="585665"/>
          <a:ext cx="5989941" cy="5989941"/>
        </a:xfrm>
        <a:prstGeom prst="blockArc">
          <a:avLst>
            <a:gd name="adj1" fmla="val 11400000"/>
            <a:gd name="adj2" fmla="val 13800000"/>
            <a:gd name="adj3" fmla="val 3068"/>
          </a:avLst>
        </a:prstGeom>
        <a:gradFill rotWithShape="0">
          <a:gsLst>
            <a:gs pos="0">
              <a:schemeClr val="accent4">
                <a:hueOff val="0"/>
                <a:satOff val="0"/>
                <a:lumOff val="0"/>
                <a:alphaOff val="0"/>
                <a:tint val="70000"/>
                <a:satMod val="100000"/>
                <a:lumMod val="110000"/>
              </a:schemeClr>
            </a:gs>
            <a:gs pos="50000">
              <a:schemeClr val="accent4">
                <a:hueOff val="0"/>
                <a:satOff val="0"/>
                <a:lumOff val="0"/>
                <a:alphaOff val="0"/>
                <a:tint val="75000"/>
                <a:satMod val="101000"/>
                <a:lumMod val="105000"/>
              </a:schemeClr>
            </a:gs>
            <a:gs pos="100000">
              <a:schemeClr val="accent4">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sp>
    <dsp:sp modelId="{1DE225B2-B452-46EF-992A-AFB43212A6B9}">
      <dsp:nvSpPr>
        <dsp:cNvPr id="0" name=""/>
        <dsp:cNvSpPr/>
      </dsp:nvSpPr>
      <dsp:spPr>
        <a:xfrm>
          <a:off x="4241805" y="585665"/>
          <a:ext cx="5989941" cy="5989941"/>
        </a:xfrm>
        <a:prstGeom prst="blockArc">
          <a:avLst>
            <a:gd name="adj1" fmla="val 9000000"/>
            <a:gd name="adj2" fmla="val 11400000"/>
            <a:gd name="adj3" fmla="val 3068"/>
          </a:avLst>
        </a:prstGeom>
        <a:gradFill rotWithShape="0">
          <a:gsLst>
            <a:gs pos="0">
              <a:schemeClr val="accent3">
                <a:hueOff val="0"/>
                <a:satOff val="0"/>
                <a:lumOff val="0"/>
                <a:alphaOff val="0"/>
                <a:tint val="70000"/>
                <a:satMod val="100000"/>
                <a:lumMod val="110000"/>
              </a:schemeClr>
            </a:gs>
            <a:gs pos="50000">
              <a:schemeClr val="accent3">
                <a:hueOff val="0"/>
                <a:satOff val="0"/>
                <a:lumOff val="0"/>
                <a:alphaOff val="0"/>
                <a:tint val="75000"/>
                <a:satMod val="101000"/>
                <a:lumMod val="105000"/>
              </a:schemeClr>
            </a:gs>
            <a:gs pos="100000">
              <a:schemeClr val="accent3">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sp>
    <dsp:sp modelId="{FA1125B2-2109-42D3-B0BF-A774975091A2}">
      <dsp:nvSpPr>
        <dsp:cNvPr id="0" name=""/>
        <dsp:cNvSpPr/>
      </dsp:nvSpPr>
      <dsp:spPr>
        <a:xfrm>
          <a:off x="4241805" y="585665"/>
          <a:ext cx="5989941" cy="5989941"/>
        </a:xfrm>
        <a:prstGeom prst="blockArc">
          <a:avLst>
            <a:gd name="adj1" fmla="val 6600000"/>
            <a:gd name="adj2" fmla="val 9000000"/>
            <a:gd name="adj3" fmla="val 3068"/>
          </a:avLst>
        </a:prstGeom>
        <a:gradFill rotWithShape="0">
          <a:gsLst>
            <a:gs pos="0">
              <a:schemeClr val="accent2">
                <a:hueOff val="0"/>
                <a:satOff val="0"/>
                <a:lumOff val="0"/>
                <a:alphaOff val="0"/>
                <a:tint val="70000"/>
                <a:satMod val="100000"/>
                <a:lumMod val="110000"/>
              </a:schemeClr>
            </a:gs>
            <a:gs pos="50000">
              <a:schemeClr val="accent2">
                <a:hueOff val="0"/>
                <a:satOff val="0"/>
                <a:lumOff val="0"/>
                <a:alphaOff val="0"/>
                <a:tint val="75000"/>
                <a:satMod val="101000"/>
                <a:lumMod val="105000"/>
              </a:schemeClr>
            </a:gs>
            <a:gs pos="100000">
              <a:schemeClr val="accent2">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sp>
    <dsp:sp modelId="{96ED4F48-8BB1-4F2D-AA27-265CC0195493}">
      <dsp:nvSpPr>
        <dsp:cNvPr id="0" name=""/>
        <dsp:cNvSpPr/>
      </dsp:nvSpPr>
      <dsp:spPr>
        <a:xfrm>
          <a:off x="4241805" y="585665"/>
          <a:ext cx="5989941" cy="5989941"/>
        </a:xfrm>
        <a:prstGeom prst="blockArc">
          <a:avLst>
            <a:gd name="adj1" fmla="val 4200000"/>
            <a:gd name="adj2" fmla="val 6600000"/>
            <a:gd name="adj3" fmla="val 3068"/>
          </a:avLst>
        </a:prstGeom>
        <a:gradFill rotWithShape="0">
          <a:gsLst>
            <a:gs pos="0">
              <a:schemeClr val="accent6">
                <a:hueOff val="0"/>
                <a:satOff val="0"/>
                <a:lumOff val="0"/>
                <a:alphaOff val="0"/>
                <a:tint val="70000"/>
                <a:satMod val="100000"/>
                <a:lumMod val="110000"/>
              </a:schemeClr>
            </a:gs>
            <a:gs pos="50000">
              <a:schemeClr val="accent6">
                <a:hueOff val="0"/>
                <a:satOff val="0"/>
                <a:lumOff val="0"/>
                <a:alphaOff val="0"/>
                <a:tint val="75000"/>
                <a:satMod val="101000"/>
                <a:lumMod val="105000"/>
              </a:schemeClr>
            </a:gs>
            <a:gs pos="100000">
              <a:schemeClr val="accent6">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sp>
    <dsp:sp modelId="{150C92F7-BB96-4BB1-85C8-81B368D5F23C}">
      <dsp:nvSpPr>
        <dsp:cNvPr id="0" name=""/>
        <dsp:cNvSpPr/>
      </dsp:nvSpPr>
      <dsp:spPr>
        <a:xfrm>
          <a:off x="4241805" y="585665"/>
          <a:ext cx="5989941" cy="5989941"/>
        </a:xfrm>
        <a:prstGeom prst="blockArc">
          <a:avLst>
            <a:gd name="adj1" fmla="val 1800000"/>
            <a:gd name="adj2" fmla="val 4200000"/>
            <a:gd name="adj3" fmla="val 3068"/>
          </a:avLst>
        </a:prstGeom>
        <a:gradFill rotWithShape="0">
          <a:gsLst>
            <a:gs pos="0">
              <a:schemeClr val="accent5">
                <a:hueOff val="0"/>
                <a:satOff val="0"/>
                <a:lumOff val="0"/>
                <a:alphaOff val="0"/>
                <a:tint val="70000"/>
                <a:satMod val="100000"/>
                <a:lumMod val="110000"/>
              </a:schemeClr>
            </a:gs>
            <a:gs pos="50000">
              <a:schemeClr val="accent5">
                <a:hueOff val="0"/>
                <a:satOff val="0"/>
                <a:lumOff val="0"/>
                <a:alphaOff val="0"/>
                <a:tint val="75000"/>
                <a:satMod val="101000"/>
                <a:lumMod val="105000"/>
              </a:schemeClr>
            </a:gs>
            <a:gs pos="100000">
              <a:schemeClr val="accent5">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sp>
    <dsp:sp modelId="{79814777-ED8F-4F29-9C24-D39EF524BB00}">
      <dsp:nvSpPr>
        <dsp:cNvPr id="0" name=""/>
        <dsp:cNvSpPr/>
      </dsp:nvSpPr>
      <dsp:spPr>
        <a:xfrm>
          <a:off x="4241805" y="585665"/>
          <a:ext cx="5989941" cy="5989941"/>
        </a:xfrm>
        <a:prstGeom prst="blockArc">
          <a:avLst>
            <a:gd name="adj1" fmla="val 21000000"/>
            <a:gd name="adj2" fmla="val 1800000"/>
            <a:gd name="adj3" fmla="val 3068"/>
          </a:avLst>
        </a:prstGeom>
        <a:gradFill rotWithShape="0">
          <a:gsLst>
            <a:gs pos="0">
              <a:schemeClr val="accent4">
                <a:hueOff val="0"/>
                <a:satOff val="0"/>
                <a:lumOff val="0"/>
                <a:alphaOff val="0"/>
                <a:tint val="70000"/>
                <a:satMod val="100000"/>
                <a:lumMod val="110000"/>
              </a:schemeClr>
            </a:gs>
            <a:gs pos="50000">
              <a:schemeClr val="accent4">
                <a:hueOff val="0"/>
                <a:satOff val="0"/>
                <a:lumOff val="0"/>
                <a:alphaOff val="0"/>
                <a:tint val="75000"/>
                <a:satMod val="101000"/>
                <a:lumMod val="105000"/>
              </a:schemeClr>
            </a:gs>
            <a:gs pos="100000">
              <a:schemeClr val="accent4">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sp>
    <dsp:sp modelId="{2D432E46-8122-470E-AD3B-3F0753936DE1}">
      <dsp:nvSpPr>
        <dsp:cNvPr id="0" name=""/>
        <dsp:cNvSpPr/>
      </dsp:nvSpPr>
      <dsp:spPr>
        <a:xfrm>
          <a:off x="4241805" y="585665"/>
          <a:ext cx="5989941" cy="5989941"/>
        </a:xfrm>
        <a:prstGeom prst="blockArc">
          <a:avLst>
            <a:gd name="adj1" fmla="val 18600000"/>
            <a:gd name="adj2" fmla="val 21000000"/>
            <a:gd name="adj3" fmla="val 3068"/>
          </a:avLst>
        </a:prstGeom>
        <a:gradFill rotWithShape="0">
          <a:gsLst>
            <a:gs pos="0">
              <a:schemeClr val="accent3">
                <a:hueOff val="0"/>
                <a:satOff val="0"/>
                <a:lumOff val="0"/>
                <a:alphaOff val="0"/>
                <a:tint val="70000"/>
                <a:satMod val="100000"/>
                <a:lumMod val="110000"/>
              </a:schemeClr>
            </a:gs>
            <a:gs pos="50000">
              <a:schemeClr val="accent3">
                <a:hueOff val="0"/>
                <a:satOff val="0"/>
                <a:lumOff val="0"/>
                <a:alphaOff val="0"/>
                <a:tint val="75000"/>
                <a:satMod val="101000"/>
                <a:lumMod val="105000"/>
              </a:schemeClr>
            </a:gs>
            <a:gs pos="100000">
              <a:schemeClr val="accent3">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sp>
    <dsp:sp modelId="{F5F1FE46-75DD-4A43-B582-056E50A91BC5}">
      <dsp:nvSpPr>
        <dsp:cNvPr id="0" name=""/>
        <dsp:cNvSpPr/>
      </dsp:nvSpPr>
      <dsp:spPr>
        <a:xfrm>
          <a:off x="4241805" y="585665"/>
          <a:ext cx="5989941" cy="5989941"/>
        </a:xfrm>
        <a:prstGeom prst="blockArc">
          <a:avLst>
            <a:gd name="adj1" fmla="val 16200000"/>
            <a:gd name="adj2" fmla="val 18600000"/>
            <a:gd name="adj3" fmla="val 3068"/>
          </a:avLst>
        </a:prstGeom>
        <a:gradFill rotWithShape="0">
          <a:gsLst>
            <a:gs pos="0">
              <a:schemeClr val="accent2">
                <a:hueOff val="0"/>
                <a:satOff val="0"/>
                <a:lumOff val="0"/>
                <a:alphaOff val="0"/>
                <a:tint val="70000"/>
                <a:satMod val="100000"/>
                <a:lumMod val="110000"/>
              </a:schemeClr>
            </a:gs>
            <a:gs pos="50000">
              <a:schemeClr val="accent2">
                <a:hueOff val="0"/>
                <a:satOff val="0"/>
                <a:lumOff val="0"/>
                <a:alphaOff val="0"/>
                <a:tint val="75000"/>
                <a:satMod val="101000"/>
                <a:lumMod val="105000"/>
              </a:schemeClr>
            </a:gs>
            <a:gs pos="100000">
              <a:schemeClr val="accent2">
                <a:hueOff val="0"/>
                <a:satOff val="0"/>
                <a:lumOff val="0"/>
                <a:alphaOff val="0"/>
                <a:tint val="82000"/>
                <a:satMod val="104000"/>
                <a:lumMod val="105000"/>
              </a:schemeClr>
            </a:gs>
          </a:gsLst>
          <a:lin ang="2700000" scaled="0"/>
        </a:gradFill>
        <a:ln>
          <a:noFill/>
        </a:ln>
        <a:effectLst/>
      </dsp:spPr>
      <dsp:style>
        <a:lnRef idx="0">
          <a:scrgbClr r="0" g="0" b="0"/>
        </a:lnRef>
        <a:fillRef idx="2">
          <a:scrgbClr r="0" g="0" b="0"/>
        </a:fillRef>
        <a:effectRef idx="1">
          <a:scrgbClr r="0" g="0" b="0"/>
        </a:effectRef>
        <a:fontRef idx="minor">
          <a:schemeClr val="dk1"/>
        </a:fontRef>
      </dsp:style>
    </dsp:sp>
    <dsp:sp modelId="{EBFDD59D-CBE4-47EE-ACDF-DD059EAEC807}">
      <dsp:nvSpPr>
        <dsp:cNvPr id="0" name=""/>
        <dsp:cNvSpPr/>
      </dsp:nvSpPr>
      <dsp:spPr>
        <a:xfrm>
          <a:off x="6325112" y="2668972"/>
          <a:ext cx="1823328" cy="1823328"/>
        </a:xfrm>
        <a:prstGeom prst="ellipse">
          <a:avLst/>
        </a:prstGeom>
        <a:gradFill rotWithShape="0">
          <a:gsLst>
            <a:gs pos="0">
              <a:schemeClr val="accent1">
                <a:hueOff val="0"/>
                <a:satOff val="0"/>
                <a:lumOff val="0"/>
                <a:alphaOff val="0"/>
                <a:tint val="70000"/>
                <a:satMod val="100000"/>
                <a:lumMod val="110000"/>
              </a:schemeClr>
            </a:gs>
            <a:gs pos="50000">
              <a:schemeClr val="accent1">
                <a:hueOff val="0"/>
                <a:satOff val="0"/>
                <a:lumOff val="0"/>
                <a:alphaOff val="0"/>
                <a:tint val="75000"/>
                <a:satMod val="101000"/>
                <a:lumMod val="105000"/>
              </a:schemeClr>
            </a:gs>
            <a:gs pos="100000">
              <a:schemeClr val="accen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s-MX" sz="4400" kern="1200"/>
        </a:p>
      </dsp:txBody>
      <dsp:txXfrm>
        <a:off x="6592132" y="2935992"/>
        <a:ext cx="1289288" cy="1289288"/>
      </dsp:txXfrm>
    </dsp:sp>
    <dsp:sp modelId="{A87BF7FA-AD69-487A-B304-FAB4C3EEDD26}">
      <dsp:nvSpPr>
        <dsp:cNvPr id="0" name=""/>
        <dsp:cNvSpPr/>
      </dsp:nvSpPr>
      <dsp:spPr>
        <a:xfrm>
          <a:off x="6426530" y="163398"/>
          <a:ext cx="1620492" cy="936430"/>
        </a:xfrm>
        <a:prstGeom prst="ellipse">
          <a:avLst/>
        </a:prstGeom>
        <a:gradFill rotWithShape="0">
          <a:gsLst>
            <a:gs pos="0">
              <a:schemeClr val="accent2">
                <a:hueOff val="0"/>
                <a:satOff val="0"/>
                <a:lumOff val="0"/>
                <a:alphaOff val="0"/>
                <a:tint val="70000"/>
                <a:satMod val="100000"/>
                <a:lumMod val="110000"/>
              </a:schemeClr>
            </a:gs>
            <a:gs pos="50000">
              <a:schemeClr val="accent2">
                <a:hueOff val="0"/>
                <a:satOff val="0"/>
                <a:lumOff val="0"/>
                <a:alphaOff val="0"/>
                <a:tint val="75000"/>
                <a:satMod val="101000"/>
                <a:lumMod val="105000"/>
              </a:schemeClr>
            </a:gs>
            <a:gs pos="100000">
              <a:schemeClr val="accent2">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err="1"/>
            <a:t>Bajar</a:t>
          </a:r>
          <a:r>
            <a:rPr lang="en-US" sz="1800" kern="1200"/>
            <a:t> de Peso</a:t>
          </a:r>
          <a:endParaRPr lang="es-MX" sz="1800" kern="1200"/>
        </a:p>
      </dsp:txBody>
      <dsp:txXfrm>
        <a:off x="6663846" y="300535"/>
        <a:ext cx="1145860" cy="662156"/>
      </dsp:txXfrm>
    </dsp:sp>
    <dsp:sp modelId="{9BC61951-C902-49EF-BB2D-8788CD4CFCA5}">
      <dsp:nvSpPr>
        <dsp:cNvPr id="0" name=""/>
        <dsp:cNvSpPr/>
      </dsp:nvSpPr>
      <dsp:spPr>
        <a:xfrm>
          <a:off x="8322125" y="853338"/>
          <a:ext cx="1620492" cy="936430"/>
        </a:xfrm>
        <a:prstGeom prst="ellipse">
          <a:avLst/>
        </a:prstGeom>
        <a:gradFill rotWithShape="0">
          <a:gsLst>
            <a:gs pos="0">
              <a:schemeClr val="accent3">
                <a:hueOff val="0"/>
                <a:satOff val="0"/>
                <a:lumOff val="0"/>
                <a:alphaOff val="0"/>
                <a:tint val="70000"/>
                <a:satMod val="100000"/>
                <a:lumMod val="110000"/>
              </a:schemeClr>
            </a:gs>
            <a:gs pos="50000">
              <a:schemeClr val="accent3">
                <a:hueOff val="0"/>
                <a:satOff val="0"/>
                <a:lumOff val="0"/>
                <a:alphaOff val="0"/>
                <a:tint val="75000"/>
                <a:satMod val="101000"/>
                <a:lumMod val="105000"/>
              </a:schemeClr>
            </a:gs>
            <a:gs pos="100000">
              <a:schemeClr val="accent3">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err="1"/>
            <a:t>Nietos</a:t>
          </a:r>
          <a:endParaRPr lang="es-MX" sz="1800" kern="1200"/>
        </a:p>
      </dsp:txBody>
      <dsp:txXfrm>
        <a:off x="8559441" y="990475"/>
        <a:ext cx="1145860" cy="662156"/>
      </dsp:txXfrm>
    </dsp:sp>
    <dsp:sp modelId="{8F1F3769-CF14-4E47-92EC-28A527F0A733}">
      <dsp:nvSpPr>
        <dsp:cNvPr id="0" name=""/>
        <dsp:cNvSpPr/>
      </dsp:nvSpPr>
      <dsp:spPr>
        <a:xfrm>
          <a:off x="9330750" y="2600328"/>
          <a:ext cx="1620492" cy="936430"/>
        </a:xfrm>
        <a:prstGeom prst="ellipse">
          <a:avLst/>
        </a:prstGeom>
        <a:gradFill rotWithShape="0">
          <a:gsLst>
            <a:gs pos="0">
              <a:schemeClr val="accent4">
                <a:hueOff val="0"/>
                <a:satOff val="0"/>
                <a:lumOff val="0"/>
                <a:alphaOff val="0"/>
                <a:tint val="70000"/>
                <a:satMod val="100000"/>
                <a:lumMod val="110000"/>
              </a:schemeClr>
            </a:gs>
            <a:gs pos="50000">
              <a:schemeClr val="accent4">
                <a:hueOff val="0"/>
                <a:satOff val="0"/>
                <a:lumOff val="0"/>
                <a:alphaOff val="0"/>
                <a:tint val="75000"/>
                <a:satMod val="101000"/>
                <a:lumMod val="105000"/>
              </a:schemeClr>
            </a:gs>
            <a:gs pos="100000">
              <a:schemeClr val="accent4">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err="1"/>
            <a:t>Hijos</a:t>
          </a:r>
          <a:endParaRPr lang="es-MX" sz="1800" kern="1200"/>
        </a:p>
      </dsp:txBody>
      <dsp:txXfrm>
        <a:off x="9568066" y="2737465"/>
        <a:ext cx="1145860" cy="662156"/>
      </dsp:txXfrm>
    </dsp:sp>
    <dsp:sp modelId="{CB7CDD41-2B79-4E36-AD22-CEC45AC0A61A}">
      <dsp:nvSpPr>
        <dsp:cNvPr id="0" name=""/>
        <dsp:cNvSpPr/>
      </dsp:nvSpPr>
      <dsp:spPr>
        <a:xfrm>
          <a:off x="8980458" y="4586932"/>
          <a:ext cx="1620492" cy="936430"/>
        </a:xfrm>
        <a:prstGeom prst="ellipse">
          <a:avLst/>
        </a:prstGeom>
        <a:gradFill rotWithShape="0">
          <a:gsLst>
            <a:gs pos="0">
              <a:schemeClr val="accent5">
                <a:hueOff val="0"/>
                <a:satOff val="0"/>
                <a:lumOff val="0"/>
                <a:alphaOff val="0"/>
                <a:tint val="70000"/>
                <a:satMod val="100000"/>
                <a:lumMod val="110000"/>
              </a:schemeClr>
            </a:gs>
            <a:gs pos="50000">
              <a:schemeClr val="accent5">
                <a:hueOff val="0"/>
                <a:satOff val="0"/>
                <a:lumOff val="0"/>
                <a:alphaOff val="0"/>
                <a:tint val="75000"/>
                <a:satMod val="101000"/>
                <a:lumMod val="105000"/>
              </a:schemeClr>
            </a:gs>
            <a:gs pos="100000">
              <a:schemeClr val="accent5">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err="1"/>
            <a:t>Proteger</a:t>
          </a:r>
          <a:r>
            <a:rPr lang="en-US" sz="1800" kern="1200"/>
            <a:t> mi Corazon</a:t>
          </a:r>
          <a:endParaRPr lang="es-MX" sz="1800" kern="1200"/>
        </a:p>
      </dsp:txBody>
      <dsp:txXfrm>
        <a:off x="9217774" y="4724069"/>
        <a:ext cx="1145860" cy="662156"/>
      </dsp:txXfrm>
    </dsp:sp>
    <dsp:sp modelId="{DD31080E-981B-48C7-9D64-4EA5587CC50D}">
      <dsp:nvSpPr>
        <dsp:cNvPr id="0" name=""/>
        <dsp:cNvSpPr/>
      </dsp:nvSpPr>
      <dsp:spPr>
        <a:xfrm>
          <a:off x="7435155" y="5883595"/>
          <a:ext cx="1620492" cy="936430"/>
        </a:xfrm>
        <a:prstGeom prst="ellipse">
          <a:avLst/>
        </a:prstGeom>
        <a:gradFill rotWithShape="0">
          <a:gsLst>
            <a:gs pos="0">
              <a:schemeClr val="accent6">
                <a:hueOff val="0"/>
                <a:satOff val="0"/>
                <a:lumOff val="0"/>
                <a:alphaOff val="0"/>
                <a:tint val="70000"/>
                <a:satMod val="100000"/>
                <a:lumMod val="110000"/>
              </a:schemeClr>
            </a:gs>
            <a:gs pos="50000">
              <a:schemeClr val="accent6">
                <a:hueOff val="0"/>
                <a:satOff val="0"/>
                <a:lumOff val="0"/>
                <a:alphaOff val="0"/>
                <a:tint val="75000"/>
                <a:satMod val="101000"/>
                <a:lumMod val="105000"/>
              </a:schemeClr>
            </a:gs>
            <a:gs pos="100000">
              <a:schemeClr val="accent6">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err="1"/>
            <a:t>Reducir</a:t>
          </a:r>
          <a:r>
            <a:rPr lang="en-US" sz="1800" kern="1200"/>
            <a:t> el </a:t>
          </a:r>
          <a:r>
            <a:rPr lang="en-US" sz="1800" kern="1200" err="1"/>
            <a:t>Estres</a:t>
          </a:r>
          <a:endParaRPr lang="es-MX" sz="1800" kern="1200"/>
        </a:p>
      </dsp:txBody>
      <dsp:txXfrm>
        <a:off x="7672471" y="6020732"/>
        <a:ext cx="1145860" cy="662156"/>
      </dsp:txXfrm>
    </dsp:sp>
    <dsp:sp modelId="{EC6A18EC-DFE7-49CE-8E15-EB1336C99094}">
      <dsp:nvSpPr>
        <dsp:cNvPr id="0" name=""/>
        <dsp:cNvSpPr/>
      </dsp:nvSpPr>
      <dsp:spPr>
        <a:xfrm>
          <a:off x="5417905" y="5883595"/>
          <a:ext cx="1620492" cy="936430"/>
        </a:xfrm>
        <a:prstGeom prst="ellipse">
          <a:avLst/>
        </a:prstGeom>
        <a:gradFill rotWithShape="0">
          <a:gsLst>
            <a:gs pos="0">
              <a:schemeClr val="accent2">
                <a:hueOff val="0"/>
                <a:satOff val="0"/>
                <a:lumOff val="0"/>
                <a:alphaOff val="0"/>
                <a:tint val="70000"/>
                <a:satMod val="100000"/>
                <a:lumMod val="110000"/>
              </a:schemeClr>
            </a:gs>
            <a:gs pos="50000">
              <a:schemeClr val="accent2">
                <a:hueOff val="0"/>
                <a:satOff val="0"/>
                <a:lumOff val="0"/>
                <a:alphaOff val="0"/>
                <a:tint val="75000"/>
                <a:satMod val="101000"/>
                <a:lumMod val="105000"/>
              </a:schemeClr>
            </a:gs>
            <a:gs pos="100000">
              <a:schemeClr val="accent2">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err="1"/>
            <a:t>Energia</a:t>
          </a:r>
          <a:endParaRPr lang="es-MX" sz="1800" kern="1200"/>
        </a:p>
      </dsp:txBody>
      <dsp:txXfrm>
        <a:off x="5655221" y="6020732"/>
        <a:ext cx="1145860" cy="662156"/>
      </dsp:txXfrm>
    </dsp:sp>
    <dsp:sp modelId="{F9B1733A-5CDA-4BB5-8A70-FE7CA1CA8186}">
      <dsp:nvSpPr>
        <dsp:cNvPr id="0" name=""/>
        <dsp:cNvSpPr/>
      </dsp:nvSpPr>
      <dsp:spPr>
        <a:xfrm>
          <a:off x="3872601" y="4586932"/>
          <a:ext cx="1620492" cy="936430"/>
        </a:xfrm>
        <a:prstGeom prst="ellipse">
          <a:avLst/>
        </a:prstGeom>
        <a:gradFill rotWithShape="0">
          <a:gsLst>
            <a:gs pos="0">
              <a:schemeClr val="accent3">
                <a:hueOff val="0"/>
                <a:satOff val="0"/>
                <a:lumOff val="0"/>
                <a:alphaOff val="0"/>
                <a:tint val="70000"/>
                <a:satMod val="100000"/>
                <a:lumMod val="110000"/>
              </a:schemeClr>
            </a:gs>
            <a:gs pos="50000">
              <a:schemeClr val="accent3">
                <a:hueOff val="0"/>
                <a:satOff val="0"/>
                <a:lumOff val="0"/>
                <a:alphaOff val="0"/>
                <a:tint val="75000"/>
                <a:satMod val="101000"/>
                <a:lumMod val="105000"/>
              </a:schemeClr>
            </a:gs>
            <a:gs pos="100000">
              <a:schemeClr val="accent3">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Sistema </a:t>
          </a:r>
          <a:r>
            <a:rPr lang="en-US" sz="1600" kern="1200" err="1"/>
            <a:t>inmunitario</a:t>
          </a:r>
          <a:endParaRPr lang="es-MX" sz="1600" kern="1200"/>
        </a:p>
      </dsp:txBody>
      <dsp:txXfrm>
        <a:off x="4109917" y="4724069"/>
        <a:ext cx="1145860" cy="662156"/>
      </dsp:txXfrm>
    </dsp:sp>
    <dsp:sp modelId="{557E36C0-D5D6-4FBE-9F8A-CEFBACD27596}">
      <dsp:nvSpPr>
        <dsp:cNvPr id="0" name=""/>
        <dsp:cNvSpPr/>
      </dsp:nvSpPr>
      <dsp:spPr>
        <a:xfrm>
          <a:off x="3522310" y="2600328"/>
          <a:ext cx="1620492" cy="936430"/>
        </a:xfrm>
        <a:prstGeom prst="ellipse">
          <a:avLst/>
        </a:prstGeom>
        <a:gradFill rotWithShape="0">
          <a:gsLst>
            <a:gs pos="0">
              <a:schemeClr val="accent4">
                <a:hueOff val="0"/>
                <a:satOff val="0"/>
                <a:lumOff val="0"/>
                <a:alphaOff val="0"/>
                <a:tint val="70000"/>
                <a:satMod val="100000"/>
                <a:lumMod val="110000"/>
              </a:schemeClr>
            </a:gs>
            <a:gs pos="50000">
              <a:schemeClr val="accent4">
                <a:hueOff val="0"/>
                <a:satOff val="0"/>
                <a:lumOff val="0"/>
                <a:alphaOff val="0"/>
                <a:tint val="75000"/>
                <a:satMod val="101000"/>
                <a:lumMod val="105000"/>
              </a:schemeClr>
            </a:gs>
            <a:gs pos="100000">
              <a:schemeClr val="accent4">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err="1"/>
            <a:t>Mejorar</a:t>
          </a:r>
          <a:r>
            <a:rPr lang="en-US" sz="1800" kern="1200"/>
            <a:t> mi </a:t>
          </a:r>
          <a:r>
            <a:rPr lang="en-US" sz="1800" kern="1200" err="1"/>
            <a:t>estado</a:t>
          </a:r>
          <a:r>
            <a:rPr lang="en-US" sz="1800" kern="1200"/>
            <a:t> de </a:t>
          </a:r>
          <a:r>
            <a:rPr lang="en-US" sz="1800" kern="1200" err="1"/>
            <a:t>Animo</a:t>
          </a:r>
          <a:endParaRPr lang="es-MX" sz="1800" kern="1200"/>
        </a:p>
      </dsp:txBody>
      <dsp:txXfrm>
        <a:off x="3759626" y="2737465"/>
        <a:ext cx="1145860" cy="662156"/>
      </dsp:txXfrm>
    </dsp:sp>
    <dsp:sp modelId="{6846B443-FBB3-4818-919E-A5970855166B}">
      <dsp:nvSpPr>
        <dsp:cNvPr id="0" name=""/>
        <dsp:cNvSpPr/>
      </dsp:nvSpPr>
      <dsp:spPr>
        <a:xfrm>
          <a:off x="4530935" y="853338"/>
          <a:ext cx="1620492" cy="936430"/>
        </a:xfrm>
        <a:prstGeom prst="ellipse">
          <a:avLst/>
        </a:prstGeom>
        <a:gradFill rotWithShape="0">
          <a:gsLst>
            <a:gs pos="0">
              <a:schemeClr val="accent5">
                <a:hueOff val="0"/>
                <a:satOff val="0"/>
                <a:lumOff val="0"/>
                <a:alphaOff val="0"/>
                <a:tint val="70000"/>
                <a:satMod val="100000"/>
                <a:lumMod val="110000"/>
              </a:schemeClr>
            </a:gs>
            <a:gs pos="50000">
              <a:schemeClr val="accent5">
                <a:hueOff val="0"/>
                <a:satOff val="0"/>
                <a:lumOff val="0"/>
                <a:alphaOff val="0"/>
                <a:tint val="75000"/>
                <a:satMod val="101000"/>
                <a:lumMod val="105000"/>
              </a:schemeClr>
            </a:gs>
            <a:gs pos="100000">
              <a:schemeClr val="accent5">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err="1"/>
            <a:t>Controlar</a:t>
          </a:r>
          <a:r>
            <a:rPr lang="en-US" sz="1800" kern="1200"/>
            <a:t> la Diabetes</a:t>
          </a:r>
          <a:endParaRPr lang="es-MX" sz="1800" kern="1200"/>
        </a:p>
      </dsp:txBody>
      <dsp:txXfrm>
        <a:off x="4768251" y="990475"/>
        <a:ext cx="1145860" cy="6621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s-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ADB8233-DC51-4673-A05F-B6EC35303285}" type="datetimeFigureOut">
              <a:rPr lang="es-US" smtClean="0"/>
              <a:t>4/10/2024</a:t>
            </a:fld>
            <a:endParaRPr lang="es-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s-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3C68073-E829-4908-9445-3F8E681C377B}" type="slidenum">
              <a:rPr lang="es-US" smtClean="0"/>
              <a:t>‹#›</a:t>
            </a:fld>
            <a:endParaRPr lang="es-US"/>
          </a:p>
        </p:txBody>
      </p:sp>
    </p:spTree>
    <p:extLst>
      <p:ext uri="{BB962C8B-B14F-4D97-AF65-F5344CB8AC3E}">
        <p14:creationId xmlns:p14="http://schemas.microsoft.com/office/powerpoint/2010/main" val="3511316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139008E-10CF-4B81-8B40-E5DC61715092}" type="datetimeFigureOut">
              <a:rPr lang="en-US" smtClean="0"/>
              <a:t>4/10/2024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F9CA3A7-F5C9-409E-8257-1081D2680B14}" type="slidenum">
              <a:rPr lang="en-US" smtClean="0"/>
              <a:t>‹#›</a:t>
            </a:fld>
            <a:endParaRPr lang="en-US"/>
          </a:p>
        </p:txBody>
      </p:sp>
    </p:spTree>
    <p:extLst>
      <p:ext uri="{BB962C8B-B14F-4D97-AF65-F5344CB8AC3E}">
        <p14:creationId xmlns:p14="http://schemas.microsoft.com/office/powerpoint/2010/main" val="10511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 </a:t>
            </a:r>
            <a:r>
              <a:rPr lang="en-US" err="1"/>
              <a:t>pensar</a:t>
            </a:r>
            <a:r>
              <a:rPr lang="en-US"/>
              <a:t> </a:t>
            </a:r>
            <a:r>
              <a:rPr lang="en-US" err="1"/>
              <a:t>en</a:t>
            </a:r>
            <a:r>
              <a:rPr lang="en-US"/>
              <a:t> </a:t>
            </a:r>
            <a:r>
              <a:rPr lang="en-US" err="1"/>
              <a:t>como</a:t>
            </a:r>
            <a:r>
              <a:rPr lang="en-US"/>
              <a:t> </a:t>
            </a:r>
            <a:r>
              <a:rPr lang="en-US" err="1"/>
              <a:t>tener</a:t>
            </a:r>
            <a:r>
              <a:rPr lang="en-US"/>
              <a:t> </a:t>
            </a:r>
            <a:r>
              <a:rPr lang="en-US" err="1"/>
              <a:t>una</a:t>
            </a:r>
            <a:r>
              <a:rPr lang="en-US"/>
              <a:t> </a:t>
            </a:r>
            <a:r>
              <a:rPr lang="en-US" err="1"/>
              <a:t>vida</a:t>
            </a:r>
            <a:r>
              <a:rPr lang="en-US"/>
              <a:t> </a:t>
            </a:r>
            <a:r>
              <a:rPr lang="en-US" err="1"/>
              <a:t>saludable</a:t>
            </a:r>
            <a:r>
              <a:rPr lang="en-US"/>
              <a:t>, </a:t>
            </a:r>
            <a:r>
              <a:rPr lang="en-US" err="1"/>
              <a:t>porque</a:t>
            </a:r>
            <a:r>
              <a:rPr lang="en-US"/>
              <a:t> Mi Salud, Si </a:t>
            </a:r>
            <a:r>
              <a:rPr lang="en-US" err="1"/>
              <a:t>Cuenta</a:t>
            </a:r>
            <a:r>
              <a:rPr lang="en-US"/>
              <a:t>!...</a:t>
            </a:r>
          </a:p>
          <a:p>
            <a:r>
              <a:rPr lang="en-US" err="1">
                <a:cs typeface="Calibri"/>
              </a:rPr>
              <a:t>Ejemplo</a:t>
            </a:r>
            <a:r>
              <a:rPr lang="en-US">
                <a:cs typeface="Calibri"/>
              </a:rPr>
              <a:t>:</a:t>
            </a:r>
          </a:p>
          <a:p>
            <a:pPr>
              <a:spcBef>
                <a:spcPts val="700"/>
              </a:spcBef>
            </a:pPr>
            <a:r>
              <a:rPr lang="en-US" b="1">
                <a:cs typeface="Calibri"/>
              </a:rPr>
              <a:t>Meta</a:t>
            </a:r>
          </a:p>
          <a:p>
            <a:pPr>
              <a:spcBef>
                <a:spcPts val="700"/>
              </a:spcBef>
            </a:pPr>
            <a:r>
              <a:rPr lang="en-US"/>
              <a:t>" </a:t>
            </a:r>
            <a:r>
              <a:rPr lang="en-US" err="1"/>
              <a:t>Comprar</a:t>
            </a:r>
            <a:r>
              <a:rPr lang="en-US"/>
              <a:t> </a:t>
            </a:r>
            <a:r>
              <a:rPr lang="en-US" err="1"/>
              <a:t>una</a:t>
            </a:r>
            <a:r>
              <a:rPr lang="en-US"/>
              <a:t> </a:t>
            </a:r>
            <a:r>
              <a:rPr lang="en-US" err="1"/>
              <a:t>verdura</a:t>
            </a:r>
            <a:r>
              <a:rPr lang="en-US"/>
              <a:t> que </a:t>
            </a:r>
            <a:r>
              <a:rPr lang="en-US" err="1"/>
              <a:t>nunca</a:t>
            </a:r>
            <a:r>
              <a:rPr lang="en-US"/>
              <a:t> he </a:t>
            </a:r>
            <a:r>
              <a:rPr lang="en-US" err="1"/>
              <a:t>probado</a:t>
            </a:r>
            <a:r>
              <a:rPr lang="en-US"/>
              <a:t> y </a:t>
            </a:r>
            <a:r>
              <a:rPr lang="en-US" err="1"/>
              <a:t>encontrar</a:t>
            </a:r>
            <a:r>
              <a:rPr lang="en-US"/>
              <a:t> </a:t>
            </a:r>
            <a:r>
              <a:rPr lang="en-US" err="1"/>
              <a:t>una</a:t>
            </a:r>
            <a:r>
              <a:rPr lang="en-US"/>
              <a:t> </a:t>
            </a:r>
            <a:r>
              <a:rPr lang="en-US" err="1"/>
              <a:t>receta</a:t>
            </a:r>
            <a:r>
              <a:rPr lang="en-US"/>
              <a:t> para </a:t>
            </a:r>
            <a:r>
              <a:rPr lang="en-US" err="1"/>
              <a:t>cocinarla</a:t>
            </a:r>
            <a:r>
              <a:rPr lang="en-US"/>
              <a:t> </a:t>
            </a:r>
            <a:r>
              <a:rPr lang="en-US" err="1"/>
              <a:t>esta</a:t>
            </a:r>
            <a:r>
              <a:rPr lang="en-US"/>
              <a:t> </a:t>
            </a:r>
            <a:r>
              <a:rPr lang="en-US" err="1"/>
              <a:t>semana</a:t>
            </a:r>
            <a:r>
              <a:rPr lang="en-US"/>
              <a:t>."</a:t>
            </a:r>
            <a:endParaRPr lang="en-US">
              <a:cs typeface="Calibri"/>
            </a:endParaRPr>
          </a:p>
          <a:p>
            <a:pPr>
              <a:spcBef>
                <a:spcPts val="700"/>
              </a:spcBef>
            </a:pPr>
            <a:r>
              <a:rPr lang="en-US" b="1">
                <a:cs typeface="Calibri"/>
              </a:rPr>
              <a:t>Razon</a:t>
            </a:r>
          </a:p>
          <a:p>
            <a:pPr>
              <a:spcBef>
                <a:spcPts val="700"/>
              </a:spcBef>
            </a:pPr>
            <a:r>
              <a:rPr lang="en-US">
                <a:cs typeface="Calibri"/>
              </a:rPr>
              <a:t>No </a:t>
            </a:r>
            <a:r>
              <a:rPr lang="en-US" err="1">
                <a:cs typeface="Calibri"/>
              </a:rPr>
              <a:t>llegar</a:t>
            </a:r>
            <a:r>
              <a:rPr lang="en-US">
                <a:cs typeface="Calibri"/>
              </a:rPr>
              <a:t> a las </a:t>
            </a:r>
            <a:r>
              <a:rPr lang="en-US" err="1">
                <a:cs typeface="Calibri"/>
              </a:rPr>
              <a:t>mismas</a:t>
            </a:r>
            <a:r>
              <a:rPr lang="en-US">
                <a:cs typeface="Calibri"/>
              </a:rPr>
              <a:t> </a:t>
            </a:r>
            <a:r>
              <a:rPr lang="en-US" err="1">
                <a:cs typeface="Calibri"/>
              </a:rPr>
              <a:t>complicaciopnes</a:t>
            </a:r>
            <a:r>
              <a:rPr lang="en-US">
                <a:cs typeface="Calibri"/>
              </a:rPr>
              <a:t> de </a:t>
            </a:r>
            <a:r>
              <a:rPr lang="en-US" err="1">
                <a:cs typeface="Calibri"/>
              </a:rPr>
              <a:t>salud</a:t>
            </a:r>
            <a:r>
              <a:rPr lang="en-US">
                <a:cs typeface="Calibri"/>
              </a:rPr>
              <a:t> que mi </a:t>
            </a:r>
            <a:r>
              <a:rPr lang="en-US" err="1">
                <a:cs typeface="Calibri"/>
              </a:rPr>
              <a:t>familia</a:t>
            </a:r>
            <a:r>
              <a:rPr lang="en-US">
                <a:cs typeface="Calibri"/>
              </a:rPr>
              <a:t> ha </a:t>
            </a:r>
            <a:r>
              <a:rPr lang="en-US" err="1">
                <a:cs typeface="Calibri"/>
              </a:rPr>
              <a:t>tenido</a:t>
            </a:r>
            <a:r>
              <a:rPr lang="en-US">
                <a:cs typeface="Calibri"/>
              </a:rPr>
              <a:t> </a:t>
            </a:r>
            <a:r>
              <a:rPr lang="en-US" err="1">
                <a:cs typeface="Calibri"/>
              </a:rPr>
              <a:t>por</a:t>
            </a:r>
            <a:r>
              <a:rPr lang="en-US">
                <a:cs typeface="Calibri"/>
              </a:rPr>
              <a:t> la diabetes</a:t>
            </a:r>
          </a:p>
          <a:p>
            <a:pPr>
              <a:spcBef>
                <a:spcPts val="700"/>
              </a:spcBef>
            </a:pPr>
            <a:endParaRPr lang="en-US">
              <a:cs typeface="Calibri"/>
            </a:endParaRPr>
          </a:p>
        </p:txBody>
      </p:sp>
      <p:sp>
        <p:nvSpPr>
          <p:cNvPr id="4" name="Slide Number Placeholder 3"/>
          <p:cNvSpPr>
            <a:spLocks noGrp="1"/>
          </p:cNvSpPr>
          <p:nvPr>
            <p:ph type="sldNum" sz="quarter" idx="5"/>
          </p:nvPr>
        </p:nvSpPr>
        <p:spPr/>
        <p:txBody>
          <a:bodyPr/>
          <a:lstStyle/>
          <a:p>
            <a:fld id="{2F9CA3A7-F5C9-409E-8257-1081D2680B14}" type="slidenum">
              <a:rPr lang="en-US" smtClean="0"/>
              <a:t>2</a:t>
            </a:fld>
            <a:endParaRPr lang="en-US"/>
          </a:p>
        </p:txBody>
      </p:sp>
    </p:spTree>
    <p:extLst>
      <p:ext uri="{BB962C8B-B14F-4D97-AF65-F5344CB8AC3E}">
        <p14:creationId xmlns:p14="http://schemas.microsoft.com/office/powerpoint/2010/main" val="362429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Dejar</a:t>
            </a:r>
            <a:r>
              <a:rPr lang="en-US">
                <a:cs typeface="Calibri"/>
              </a:rPr>
              <a:t> que </a:t>
            </a:r>
            <a:r>
              <a:rPr lang="en-US" err="1">
                <a:cs typeface="Calibri"/>
              </a:rPr>
              <a:t>los</a:t>
            </a:r>
            <a:r>
              <a:rPr lang="en-US">
                <a:cs typeface="Calibri"/>
              </a:rPr>
              <a:t> </a:t>
            </a:r>
            <a:r>
              <a:rPr lang="en-US" err="1">
                <a:cs typeface="Calibri"/>
              </a:rPr>
              <a:t>participantes</a:t>
            </a:r>
            <a:r>
              <a:rPr lang="en-US">
                <a:cs typeface="Calibri"/>
              </a:rPr>
              <a:t> </a:t>
            </a:r>
            <a:r>
              <a:rPr lang="en-US" err="1">
                <a:cs typeface="Calibri"/>
              </a:rPr>
              <a:t>identifiquen</a:t>
            </a:r>
            <a:r>
              <a:rPr lang="en-US">
                <a:cs typeface="Calibri"/>
              </a:rPr>
              <a:t> </a:t>
            </a:r>
            <a:r>
              <a:rPr lang="en-US" err="1">
                <a:cs typeface="Calibri"/>
              </a:rPr>
              <a:t>una</a:t>
            </a:r>
            <a:r>
              <a:rPr lang="en-US">
                <a:cs typeface="Calibri"/>
              </a:rPr>
              <a:t> meta y </a:t>
            </a:r>
            <a:r>
              <a:rPr lang="en-US" err="1">
                <a:cs typeface="Calibri"/>
              </a:rPr>
              <a:t>dar</a:t>
            </a:r>
            <a:r>
              <a:rPr lang="en-US">
                <a:cs typeface="Calibri"/>
              </a:rPr>
              <a:t> </a:t>
            </a:r>
            <a:r>
              <a:rPr lang="en-US" err="1">
                <a:cs typeface="Calibri"/>
              </a:rPr>
              <a:t>seguimiento</a:t>
            </a:r>
            <a:r>
              <a:rPr lang="en-US">
                <a:cs typeface="Calibri"/>
              </a:rPr>
              <a:t> con </a:t>
            </a:r>
          </a:p>
          <a:p>
            <a:r>
              <a:rPr lang="en-US" b="1" err="1">
                <a:cs typeface="Calibri"/>
              </a:rPr>
              <a:t>Porque</a:t>
            </a:r>
            <a:r>
              <a:rPr lang="en-US" b="1">
                <a:cs typeface="Calibri"/>
              </a:rPr>
              <a:t> </a:t>
            </a:r>
            <a:r>
              <a:rPr lang="en-US" b="1" err="1">
                <a:cs typeface="Calibri"/>
              </a:rPr>
              <a:t>los</a:t>
            </a:r>
            <a:r>
              <a:rPr lang="en-US" b="1">
                <a:cs typeface="Calibri"/>
              </a:rPr>
              <a:t> </a:t>
            </a:r>
            <a:r>
              <a:rPr lang="en-US" b="1" err="1">
                <a:cs typeface="Calibri"/>
              </a:rPr>
              <a:t>motiva</a:t>
            </a:r>
            <a:r>
              <a:rPr lang="en-US" b="1">
                <a:cs typeface="Calibri"/>
              </a:rPr>
              <a:t> </a:t>
            </a:r>
            <a:r>
              <a:rPr lang="en-US" b="1" err="1">
                <a:cs typeface="Calibri"/>
              </a:rPr>
              <a:t>esa</a:t>
            </a:r>
            <a:r>
              <a:rPr lang="en-US" b="1">
                <a:cs typeface="Calibri"/>
              </a:rPr>
              <a:t> meta?</a:t>
            </a:r>
          </a:p>
          <a:p>
            <a:r>
              <a:rPr lang="en-US" b="1">
                <a:cs typeface="Calibri"/>
              </a:rPr>
              <a:t>Como </a:t>
            </a:r>
            <a:r>
              <a:rPr lang="en-US" b="1" err="1">
                <a:cs typeface="Calibri"/>
              </a:rPr>
              <a:t>piensan</a:t>
            </a:r>
            <a:r>
              <a:rPr lang="en-US" b="1">
                <a:cs typeface="Calibri"/>
              </a:rPr>
              <a:t> </a:t>
            </a:r>
            <a:r>
              <a:rPr lang="en-US" b="1" err="1">
                <a:cs typeface="Calibri"/>
              </a:rPr>
              <a:t>lograr</a:t>
            </a:r>
            <a:r>
              <a:rPr lang="en-US" b="1">
                <a:cs typeface="Calibri"/>
              </a:rPr>
              <a:t> </a:t>
            </a:r>
            <a:r>
              <a:rPr lang="en-US" b="1" err="1">
                <a:cs typeface="Calibri"/>
              </a:rPr>
              <a:t>esa</a:t>
            </a:r>
            <a:r>
              <a:rPr lang="en-US" b="1">
                <a:cs typeface="Calibri"/>
              </a:rPr>
              <a:t> meta?</a:t>
            </a:r>
          </a:p>
          <a:p>
            <a:r>
              <a:rPr lang="en-US" b="1" err="1">
                <a:cs typeface="Calibri"/>
              </a:rPr>
              <a:t>Cuando</a:t>
            </a:r>
            <a:r>
              <a:rPr lang="en-US" b="1">
                <a:cs typeface="Calibri"/>
              </a:rPr>
              <a:t> lo van a </a:t>
            </a:r>
            <a:r>
              <a:rPr lang="en-US" b="1" err="1">
                <a:cs typeface="Calibri"/>
              </a:rPr>
              <a:t>lograr</a:t>
            </a:r>
            <a:r>
              <a:rPr lang="en-US" b="1">
                <a:cs typeface="Calibri"/>
              </a:rPr>
              <a:t>?</a:t>
            </a:r>
          </a:p>
          <a:p>
            <a:r>
              <a:rPr lang="en-US" b="1" err="1">
                <a:cs typeface="Calibri"/>
              </a:rPr>
              <a:t>Quien</a:t>
            </a:r>
            <a:r>
              <a:rPr lang="en-US" b="1">
                <a:cs typeface="Calibri"/>
              </a:rPr>
              <a:t> </a:t>
            </a:r>
            <a:r>
              <a:rPr lang="en-US" b="1" err="1">
                <a:cs typeface="Calibri"/>
              </a:rPr>
              <a:t>te</a:t>
            </a:r>
            <a:r>
              <a:rPr lang="en-US" b="1">
                <a:cs typeface="Calibri"/>
              </a:rPr>
              <a:t> </a:t>
            </a:r>
            <a:r>
              <a:rPr lang="en-US" b="1" err="1">
                <a:cs typeface="Calibri"/>
              </a:rPr>
              <a:t>va</a:t>
            </a:r>
            <a:r>
              <a:rPr lang="en-US" b="1">
                <a:cs typeface="Calibri"/>
              </a:rPr>
              <a:t> a </a:t>
            </a:r>
            <a:r>
              <a:rPr lang="en-US" b="1" err="1">
                <a:cs typeface="Calibri"/>
              </a:rPr>
              <a:t>ayudar</a:t>
            </a:r>
            <a:r>
              <a:rPr lang="en-US" b="1">
                <a:cs typeface="Calibri"/>
              </a:rPr>
              <a:t> a </a:t>
            </a:r>
            <a:r>
              <a:rPr lang="en-US" b="1" err="1">
                <a:cs typeface="Calibri"/>
              </a:rPr>
              <a:t>lograr</a:t>
            </a:r>
            <a:r>
              <a:rPr lang="en-US" b="1">
                <a:cs typeface="Calibri"/>
              </a:rPr>
              <a:t> </a:t>
            </a:r>
            <a:r>
              <a:rPr lang="en-US" b="1" err="1">
                <a:cs typeface="Calibri"/>
              </a:rPr>
              <a:t>tu</a:t>
            </a:r>
            <a:r>
              <a:rPr lang="en-US" b="1">
                <a:cs typeface="Calibri"/>
              </a:rPr>
              <a:t> meta?</a:t>
            </a:r>
          </a:p>
          <a:p>
            <a:r>
              <a:rPr lang="en-US" err="1">
                <a:cs typeface="Calibri"/>
              </a:rPr>
              <a:t>Seguir</a:t>
            </a:r>
            <a:r>
              <a:rPr lang="en-US">
                <a:cs typeface="Calibri"/>
              </a:rPr>
              <a:t> con </a:t>
            </a:r>
            <a:r>
              <a:rPr lang="en-US" err="1">
                <a:cs typeface="Calibri"/>
              </a:rPr>
              <a:t>esa</a:t>
            </a:r>
            <a:r>
              <a:rPr lang="en-US">
                <a:cs typeface="Calibri"/>
              </a:rPr>
              <a:t> </a:t>
            </a:r>
            <a:r>
              <a:rPr lang="en-US" err="1">
                <a:cs typeface="Calibri"/>
              </a:rPr>
              <a:t>misma</a:t>
            </a:r>
            <a:r>
              <a:rPr lang="en-US">
                <a:cs typeface="Calibri"/>
              </a:rPr>
              <a:t> meta para usar </a:t>
            </a:r>
            <a:r>
              <a:rPr lang="en-US" err="1">
                <a:cs typeface="Calibri"/>
              </a:rPr>
              <a:t>en</a:t>
            </a:r>
            <a:r>
              <a:rPr lang="en-US">
                <a:cs typeface="Calibri"/>
              </a:rPr>
              <a:t> la </a:t>
            </a:r>
            <a:r>
              <a:rPr lang="en-US" err="1">
                <a:cs typeface="Calibri"/>
              </a:rPr>
              <a:t>regla</a:t>
            </a:r>
            <a:r>
              <a:rPr lang="en-US">
                <a:cs typeface="Calibri"/>
              </a:rPr>
              <a:t> de </a:t>
            </a:r>
            <a:r>
              <a:rPr lang="en-US" err="1">
                <a:cs typeface="Calibri"/>
              </a:rPr>
              <a:t>confianza</a:t>
            </a:r>
            <a:endParaRPr lang="en-US">
              <a:cs typeface="Calibri"/>
            </a:endParaRPr>
          </a:p>
        </p:txBody>
      </p:sp>
      <p:sp>
        <p:nvSpPr>
          <p:cNvPr id="4" name="Slide Number Placeholder 3"/>
          <p:cNvSpPr>
            <a:spLocks noGrp="1"/>
          </p:cNvSpPr>
          <p:nvPr>
            <p:ph type="sldNum" sz="quarter" idx="5"/>
          </p:nvPr>
        </p:nvSpPr>
        <p:spPr/>
        <p:txBody>
          <a:bodyPr/>
          <a:lstStyle/>
          <a:p>
            <a:fld id="{2F9CA3A7-F5C9-409E-8257-1081D2680B14}" type="slidenum">
              <a:rPr lang="en-US" smtClean="0"/>
              <a:t>17</a:t>
            </a:fld>
            <a:endParaRPr lang="en-US"/>
          </a:p>
        </p:txBody>
      </p:sp>
    </p:spTree>
    <p:extLst>
      <p:ext uri="{BB962C8B-B14F-4D97-AF65-F5344CB8AC3E}">
        <p14:creationId xmlns:p14="http://schemas.microsoft.com/office/powerpoint/2010/main" val="376383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90000"/>
              </a:lnSpc>
              <a:spcAft>
                <a:spcPts val="600"/>
              </a:spcAft>
            </a:pPr>
            <a:r>
              <a:rPr lang="en-US" b="1"/>
              <a:t>As you fill out your meal plan, think about the following:</a:t>
            </a:r>
            <a:endParaRPr lang="en-US"/>
          </a:p>
          <a:p>
            <a:pPr>
              <a:lnSpc>
                <a:spcPct val="90000"/>
              </a:lnSpc>
              <a:spcAft>
                <a:spcPts val="600"/>
              </a:spcAft>
            </a:pPr>
            <a:endParaRPr lang="en-US"/>
          </a:p>
          <a:p>
            <a:pPr marL="171450" indent="-228600">
              <a:lnSpc>
                <a:spcPct val="90000"/>
              </a:lnSpc>
              <a:spcAft>
                <a:spcPts val="600"/>
              </a:spcAft>
              <a:buFont typeface="Arial,Sans-Serif"/>
              <a:buChar char="•"/>
            </a:pPr>
            <a:r>
              <a:rPr lang="en-US"/>
              <a:t>Why you want to make healthier changes in your food patterns. </a:t>
            </a:r>
          </a:p>
          <a:p>
            <a:pPr>
              <a:lnSpc>
                <a:spcPct val="90000"/>
              </a:lnSpc>
              <a:spcAft>
                <a:spcPts val="600"/>
              </a:spcAft>
            </a:pPr>
            <a:endParaRPr lang="en-US"/>
          </a:p>
          <a:p>
            <a:pPr marL="171450" indent="-228600">
              <a:lnSpc>
                <a:spcPct val="90000"/>
              </a:lnSpc>
              <a:spcAft>
                <a:spcPts val="600"/>
              </a:spcAft>
              <a:buFont typeface="Arial,Sans-Serif"/>
              <a:buChar char="•"/>
            </a:pPr>
            <a:r>
              <a:rPr lang="en-US"/>
              <a:t>What motivates you to make changes that might not be easy but are worth doing for a better health.</a:t>
            </a:r>
          </a:p>
          <a:p>
            <a:pPr marL="171450" indent="-228600">
              <a:lnSpc>
                <a:spcPct val="90000"/>
              </a:lnSpc>
              <a:spcAft>
                <a:spcPts val="600"/>
              </a:spcAft>
              <a:buFont typeface="Arial,Sans-Serif"/>
              <a:buChar char="•"/>
            </a:pPr>
            <a:endParaRPr lang="en-US"/>
          </a:p>
          <a:p>
            <a:pPr marL="171450" indent="-228600">
              <a:lnSpc>
                <a:spcPct val="90000"/>
              </a:lnSpc>
              <a:spcAft>
                <a:spcPts val="600"/>
              </a:spcAft>
              <a:buFont typeface="Arial,Sans-Serif"/>
              <a:buChar char="•"/>
            </a:pPr>
            <a:r>
              <a:rPr lang="en-US"/>
              <a:t>Think about what barriers you may encounter and what solutions you have</a:t>
            </a:r>
          </a:p>
          <a:p>
            <a:r>
              <a:rPr lang="en-US"/>
              <a:t>Role Play an Example</a:t>
            </a:r>
            <a:endParaRPr lang="en-US">
              <a:cs typeface="Calibri"/>
            </a:endParaRPr>
          </a:p>
          <a:p>
            <a:pPr marL="450850" lvl="1" indent="-225425">
              <a:lnSpc>
                <a:spcPts val="2926"/>
              </a:lnSpc>
              <a:buFont typeface="Arial,Sans-Serif"/>
              <a:buChar char="•"/>
            </a:pPr>
            <a:r>
              <a:rPr lang="en-US"/>
              <a:t>Add one fruit or vegetable to every meal.</a:t>
            </a:r>
            <a:endParaRPr lang="en-US">
              <a:cs typeface="Calibri"/>
            </a:endParaRPr>
          </a:p>
          <a:p>
            <a:pPr marL="450850" lvl="1" indent="-225425">
              <a:lnSpc>
                <a:spcPts val="2926"/>
              </a:lnSpc>
              <a:buFont typeface="Arial,Sans-Serif"/>
              <a:buChar char="•"/>
            </a:pPr>
            <a:r>
              <a:rPr lang="en-US"/>
              <a:t>If you get fast food, ask for a salad instead of fries.</a:t>
            </a:r>
            <a:endParaRPr lang="en-US">
              <a:cs typeface="Calibri"/>
            </a:endParaRPr>
          </a:p>
          <a:p>
            <a:pPr marL="450850" lvl="1" indent="-225425">
              <a:lnSpc>
                <a:spcPts val="2926"/>
              </a:lnSpc>
              <a:buFont typeface="Arial,Sans-Serif"/>
              <a:buChar char="•"/>
            </a:pPr>
            <a:r>
              <a:rPr lang="en-US"/>
              <a:t>Commit to one salt-free day a week. Use herbs for flavor instead.</a:t>
            </a:r>
            <a:endParaRPr lang="en-US">
              <a:cs typeface="Calibri"/>
            </a:endParaRPr>
          </a:p>
          <a:p>
            <a:pPr marL="450850" lvl="1" indent="-225425">
              <a:lnSpc>
                <a:spcPts val="2926"/>
              </a:lnSpc>
              <a:buFont typeface="Arial,Sans-Serif"/>
              <a:buChar char="•"/>
            </a:pPr>
            <a:r>
              <a:rPr lang="en-US"/>
              <a:t>Keeping cut-up fruits and veggies on hand in the fridge for easy snacking. </a:t>
            </a:r>
            <a:endParaRPr lang="en-US">
              <a:cs typeface="Calibri"/>
            </a:endParaRPr>
          </a:p>
          <a:p>
            <a:pPr marL="450850" lvl="1" indent="-225425">
              <a:lnSpc>
                <a:spcPts val="2926"/>
              </a:lnSpc>
              <a:buFont typeface="Arial,Sans-Serif"/>
              <a:buChar char="•"/>
            </a:pPr>
            <a:r>
              <a:rPr lang="en-US"/>
              <a:t>Chose healthier takeout and fast-food options, like a grilled chicken sandwich instead of fried.</a:t>
            </a:r>
            <a:endParaRPr lang="en-US">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76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 </a:t>
            </a:r>
            <a:r>
              <a:rPr lang="en-US" err="1"/>
              <a:t>esperar</a:t>
            </a:r>
            <a:r>
              <a:rPr lang="en-US"/>
              <a:t> al </a:t>
            </a:r>
            <a:r>
              <a:rPr lang="en-US" err="1"/>
              <a:t>formar</a:t>
            </a:r>
            <a:r>
              <a:rPr lang="en-US"/>
              <a:t> </a:t>
            </a:r>
            <a:r>
              <a:rPr lang="en-US" err="1"/>
              <a:t>parte</a:t>
            </a:r>
            <a:r>
              <a:rPr lang="en-US"/>
              <a:t> de TSSC </a:t>
            </a:r>
            <a:r>
              <a:rPr lang="en-US" err="1"/>
              <a:t>mencionar</a:t>
            </a:r>
            <a:r>
              <a:rPr lang="en-US"/>
              <a:t> </a:t>
            </a:r>
            <a:r>
              <a:rPr lang="en-US" err="1"/>
              <a:t>estructura</a:t>
            </a:r>
            <a:r>
              <a:rPr lang="en-US"/>
              <a:t> y </a:t>
            </a:r>
            <a:r>
              <a:rPr lang="en-US" err="1"/>
              <a:t>duracion</a:t>
            </a:r>
            <a:r>
              <a:rPr lang="en-US"/>
              <a:t> de </a:t>
            </a:r>
            <a:r>
              <a:rPr lang="en-US" err="1"/>
              <a:t>los</a:t>
            </a:r>
            <a:r>
              <a:rPr lang="en-US"/>
              <a:t> </a:t>
            </a:r>
            <a:r>
              <a:rPr lang="en-US" err="1"/>
              <a:t>modulos</a:t>
            </a:r>
            <a:endParaRPr lang="en-US">
              <a:ea typeface="Calibri"/>
              <a:cs typeface="Calibri"/>
            </a:endParaRPr>
          </a:p>
          <a:p>
            <a:endParaRPr lang="en-US">
              <a:ea typeface="Calibri"/>
              <a:cs typeface="Calibri"/>
            </a:endParaRPr>
          </a:p>
          <a:p>
            <a:r>
              <a:rPr lang="en-US">
                <a:ea typeface="Calibri"/>
                <a:cs typeface="Calibri"/>
              </a:rPr>
              <a:t>Segun la </a:t>
            </a:r>
            <a:r>
              <a:rPr lang="en-US" err="1">
                <a:ea typeface="Calibri"/>
                <a:cs typeface="Calibri"/>
              </a:rPr>
              <a:t>investigacion</a:t>
            </a:r>
            <a:r>
              <a:rPr lang="en-US">
                <a:ea typeface="Calibri"/>
                <a:cs typeface="Calibri"/>
              </a:rPr>
              <a:t> </a:t>
            </a:r>
            <a:r>
              <a:rPr lang="en-US" err="1">
                <a:ea typeface="Calibri"/>
                <a:cs typeface="Calibri"/>
              </a:rPr>
              <a:t>sabemos</a:t>
            </a:r>
            <a:r>
              <a:rPr lang="en-US">
                <a:ea typeface="Calibri"/>
                <a:cs typeface="Calibri"/>
              </a:rPr>
              <a:t> que </a:t>
            </a:r>
            <a:r>
              <a:rPr lang="en-US" err="1">
                <a:ea typeface="Calibri"/>
                <a:cs typeface="Calibri"/>
              </a:rPr>
              <a:t>si</a:t>
            </a:r>
            <a:r>
              <a:rPr lang="en-US">
                <a:ea typeface="Calibri"/>
                <a:cs typeface="Calibri"/>
              </a:rPr>
              <a:t> se </a:t>
            </a:r>
            <a:r>
              <a:rPr lang="en-US" err="1">
                <a:ea typeface="Calibri"/>
                <a:cs typeface="Calibri"/>
              </a:rPr>
              <a:t>realizan</a:t>
            </a:r>
            <a:r>
              <a:rPr lang="en-US">
                <a:ea typeface="Calibri"/>
                <a:cs typeface="Calibri"/>
              </a:rPr>
              <a:t> </a:t>
            </a:r>
            <a:r>
              <a:rPr lang="en-US" err="1">
                <a:ea typeface="Calibri"/>
                <a:cs typeface="Calibri"/>
              </a:rPr>
              <a:t>pequenos</a:t>
            </a:r>
            <a:r>
              <a:rPr lang="en-US">
                <a:ea typeface="Calibri"/>
                <a:cs typeface="Calibri"/>
              </a:rPr>
              <a:t> </a:t>
            </a:r>
            <a:r>
              <a:rPr lang="en-US" err="1">
                <a:ea typeface="Calibri"/>
                <a:cs typeface="Calibri"/>
              </a:rPr>
              <a:t>cambios</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estas</a:t>
            </a:r>
            <a:r>
              <a:rPr lang="en-US">
                <a:ea typeface="Calibri"/>
                <a:cs typeface="Calibri"/>
              </a:rPr>
              <a:t> areas de </a:t>
            </a:r>
            <a:r>
              <a:rPr lang="en-US" err="1">
                <a:ea typeface="Calibri"/>
                <a:cs typeface="Calibri"/>
              </a:rPr>
              <a:t>manera</a:t>
            </a:r>
            <a:r>
              <a:rPr lang="en-US">
                <a:ea typeface="Calibri"/>
                <a:cs typeface="Calibri"/>
              </a:rPr>
              <a:t> </a:t>
            </a:r>
            <a:r>
              <a:rPr lang="en-US" err="1">
                <a:ea typeface="Calibri"/>
                <a:cs typeface="Calibri"/>
              </a:rPr>
              <a:t>constante</a:t>
            </a:r>
            <a:r>
              <a:rPr lang="en-US">
                <a:ea typeface="Calibri"/>
                <a:cs typeface="Calibri"/>
              </a:rPr>
              <a:t> se </a:t>
            </a:r>
            <a:r>
              <a:rPr lang="en-US" err="1">
                <a:ea typeface="Calibri"/>
                <a:cs typeface="Calibri"/>
              </a:rPr>
              <a:t>lograra</a:t>
            </a:r>
            <a:r>
              <a:rPr lang="en-US">
                <a:ea typeface="Calibri"/>
                <a:cs typeface="Calibri"/>
              </a:rPr>
              <a:t> </a:t>
            </a:r>
            <a:r>
              <a:rPr lang="en-US" err="1">
                <a:ea typeface="Calibri"/>
                <a:cs typeface="Calibri"/>
              </a:rPr>
              <a:t>una</a:t>
            </a:r>
            <a:r>
              <a:rPr lang="en-US">
                <a:ea typeface="Calibri"/>
                <a:cs typeface="Calibri"/>
              </a:rPr>
              <a:t> </a:t>
            </a:r>
            <a:r>
              <a:rPr lang="en-US" err="1">
                <a:ea typeface="Calibri"/>
                <a:cs typeface="Calibri"/>
              </a:rPr>
              <a:t>mejor</a:t>
            </a:r>
            <a:r>
              <a:rPr lang="en-US">
                <a:ea typeface="Calibri"/>
                <a:cs typeface="Calibri"/>
              </a:rPr>
              <a:t> </a:t>
            </a:r>
            <a:r>
              <a:rPr lang="en-US" err="1">
                <a:ea typeface="Calibri"/>
                <a:cs typeface="Calibri"/>
              </a:rPr>
              <a:t>salud</a:t>
            </a:r>
            <a:r>
              <a:rPr lang="en-US">
                <a:ea typeface="Calibri"/>
                <a:cs typeface="Calibri"/>
              </a:rPr>
              <a:t>.</a:t>
            </a:r>
          </a:p>
        </p:txBody>
      </p:sp>
      <p:sp>
        <p:nvSpPr>
          <p:cNvPr id="4" name="Slide Number Placeholder 3"/>
          <p:cNvSpPr>
            <a:spLocks noGrp="1"/>
          </p:cNvSpPr>
          <p:nvPr>
            <p:ph type="sldNum" sz="quarter" idx="5"/>
          </p:nvPr>
        </p:nvSpPr>
        <p:spPr/>
        <p:txBody>
          <a:bodyPr/>
          <a:lstStyle/>
          <a:p>
            <a:fld id="{60D61207-77B2-4D71-A56E-5881CE1DB825}" type="slidenum">
              <a:rPr lang="en-US" smtClean="0"/>
              <a:t>5</a:t>
            </a:fld>
            <a:endParaRPr lang="en-US"/>
          </a:p>
        </p:txBody>
      </p:sp>
    </p:spTree>
    <p:extLst>
      <p:ext uri="{BB962C8B-B14F-4D97-AF65-F5344CB8AC3E}">
        <p14:creationId xmlns:p14="http://schemas.microsoft.com/office/powerpoint/2010/main" val="385591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Para la </a:t>
            </a:r>
            <a:r>
              <a:rPr lang="en-US" err="1"/>
              <a:t>mayoria</a:t>
            </a:r>
            <a:r>
              <a:rPr lang="en-US"/>
              <a:t> de las personas, es </a:t>
            </a:r>
            <a:r>
              <a:rPr lang="en-US" err="1"/>
              <a:t>importante</a:t>
            </a:r>
            <a:r>
              <a:rPr lang="en-US"/>
              <a:t> </a:t>
            </a:r>
            <a:r>
              <a:rPr lang="en-US" err="1"/>
              <a:t>estar</a:t>
            </a:r>
            <a:r>
              <a:rPr lang="en-US"/>
              <a:t> </a:t>
            </a:r>
            <a:r>
              <a:rPr lang="en-US" err="1"/>
              <a:t>saludable</a:t>
            </a:r>
            <a:r>
              <a:rPr lang="en-US"/>
              <a:t>, </a:t>
            </a:r>
            <a:r>
              <a:rPr lang="en-US" err="1"/>
              <a:t>pero</a:t>
            </a:r>
            <a:r>
              <a:rPr lang="en-US"/>
              <a:t> </a:t>
            </a:r>
            <a:r>
              <a:rPr lang="en-US" err="1"/>
              <a:t>pensemos</a:t>
            </a:r>
            <a:r>
              <a:rPr lang="en-US"/>
              <a:t> </a:t>
            </a:r>
            <a:r>
              <a:rPr lang="en-US" err="1"/>
              <a:t>individualmente</a:t>
            </a:r>
            <a:r>
              <a:rPr lang="en-US"/>
              <a:t> </a:t>
            </a:r>
            <a:r>
              <a:rPr lang="en-US" err="1"/>
              <a:t>nuestro</a:t>
            </a:r>
            <a:r>
              <a:rPr lang="en-US"/>
              <a:t> </a:t>
            </a:r>
            <a:r>
              <a:rPr lang="en-US" err="1"/>
              <a:t>significado</a:t>
            </a:r>
            <a:r>
              <a:rPr lang="en-US"/>
              <a:t> y lo que </a:t>
            </a:r>
            <a:r>
              <a:rPr lang="en-US" err="1"/>
              <a:t>representa</a:t>
            </a:r>
            <a:r>
              <a:rPr lang="en-US"/>
              <a:t> la </a:t>
            </a:r>
            <a:r>
              <a:rPr lang="en-US" err="1"/>
              <a:t>salud</a:t>
            </a:r>
            <a:r>
              <a:rPr lang="en-US"/>
              <a:t> </a:t>
            </a:r>
            <a:r>
              <a:rPr lang="en-US" err="1"/>
              <a:t>en</a:t>
            </a:r>
            <a:r>
              <a:rPr lang="en-US"/>
              <a:t> </a:t>
            </a:r>
            <a:r>
              <a:rPr lang="en-US" err="1"/>
              <a:t>nuestras</a:t>
            </a:r>
            <a:r>
              <a:rPr lang="en-US"/>
              <a:t> </a:t>
            </a:r>
            <a:r>
              <a:rPr lang="en-US" err="1"/>
              <a:t>vidas</a:t>
            </a:r>
            <a:r>
              <a:rPr lang="en-US"/>
              <a:t>?</a:t>
            </a:r>
          </a:p>
          <a:p>
            <a:r>
              <a:rPr lang="en-US"/>
              <a:t>Que es para </a:t>
            </a:r>
            <a:r>
              <a:rPr lang="en-US" err="1"/>
              <a:t>ustedes</a:t>
            </a:r>
            <a:r>
              <a:rPr lang="en-US"/>
              <a:t> </a:t>
            </a:r>
            <a:r>
              <a:rPr lang="en-US" err="1"/>
              <a:t>estar</a:t>
            </a:r>
            <a:r>
              <a:rPr lang="en-US"/>
              <a:t> </a:t>
            </a:r>
            <a:r>
              <a:rPr lang="en-US" err="1"/>
              <a:t>saludable</a:t>
            </a:r>
            <a:r>
              <a:rPr lang="en-US"/>
              <a:t>? </a:t>
            </a:r>
            <a:r>
              <a:rPr lang="en-US" err="1"/>
              <a:t>Cuale</a:t>
            </a:r>
            <a:r>
              <a:rPr lang="en-US"/>
              <a:t> es el </a:t>
            </a:r>
            <a:r>
              <a:rPr lang="en-US" err="1"/>
              <a:t>significado</a:t>
            </a:r>
            <a:r>
              <a:rPr lang="en-US"/>
              <a:t> e </a:t>
            </a:r>
            <a:r>
              <a:rPr lang="en-US" err="1"/>
              <a:t>interpretacion</a:t>
            </a:r>
            <a:r>
              <a:rPr lang="en-US"/>
              <a:t> de </a:t>
            </a:r>
            <a:r>
              <a:rPr lang="en-US" err="1"/>
              <a:t>tener</a:t>
            </a:r>
            <a:r>
              <a:rPr lang="en-US"/>
              <a:t> </a:t>
            </a:r>
            <a:r>
              <a:rPr lang="en-US" err="1"/>
              <a:t>salud</a:t>
            </a:r>
            <a:r>
              <a:rPr lang="en-US"/>
              <a:t>?</a:t>
            </a:r>
          </a:p>
          <a:p>
            <a:r>
              <a:rPr lang="en-US"/>
              <a:t>Probing examples:</a:t>
            </a:r>
          </a:p>
          <a:p>
            <a:r>
              <a:rPr lang="en-US"/>
              <a:t>* Que </a:t>
            </a:r>
            <a:r>
              <a:rPr lang="en-US" err="1"/>
              <a:t>enfermedades</a:t>
            </a:r>
            <a:r>
              <a:rPr lang="en-US"/>
              <a:t> </a:t>
            </a:r>
            <a:r>
              <a:rPr lang="en-US" err="1"/>
              <a:t>estan</a:t>
            </a:r>
            <a:r>
              <a:rPr lang="en-US"/>
              <a:t> </a:t>
            </a:r>
            <a:r>
              <a:rPr lang="en-US" err="1"/>
              <a:t>relacionadas</a:t>
            </a:r>
            <a:r>
              <a:rPr lang="en-US"/>
              <a:t> con una </a:t>
            </a:r>
            <a:r>
              <a:rPr lang="en-US" err="1"/>
              <a:t>falta</a:t>
            </a:r>
            <a:r>
              <a:rPr lang="en-US"/>
              <a:t> de </a:t>
            </a:r>
            <a:r>
              <a:rPr lang="en-US" err="1"/>
              <a:t>salud</a:t>
            </a:r>
            <a:r>
              <a:rPr lang="en-US"/>
              <a:t>?</a:t>
            </a:r>
          </a:p>
          <a:p>
            <a:r>
              <a:rPr lang="en-US"/>
              <a:t>* Que </a:t>
            </a:r>
            <a:r>
              <a:rPr lang="en-US" err="1"/>
              <a:t>comportamientos</a:t>
            </a:r>
            <a:r>
              <a:rPr lang="en-US"/>
              <a:t> </a:t>
            </a:r>
            <a:r>
              <a:rPr lang="en-US" err="1"/>
              <a:t>estan</a:t>
            </a:r>
            <a:r>
              <a:rPr lang="en-US"/>
              <a:t> </a:t>
            </a:r>
            <a:r>
              <a:rPr lang="en-US" err="1"/>
              <a:t>relacionados</a:t>
            </a:r>
            <a:r>
              <a:rPr lang="en-US"/>
              <a:t> con las </a:t>
            </a:r>
            <a:r>
              <a:rPr lang="en-US" err="1"/>
              <a:t>enfermedades</a:t>
            </a:r>
            <a:r>
              <a:rPr lang="en-US"/>
              <a:t>?</a:t>
            </a:r>
          </a:p>
          <a:p>
            <a:r>
              <a:rPr lang="en-US"/>
              <a:t>* Como es </a:t>
            </a:r>
            <a:r>
              <a:rPr lang="en-US" err="1"/>
              <a:t>gozar</a:t>
            </a:r>
            <a:r>
              <a:rPr lang="en-US"/>
              <a:t> de una Buena </a:t>
            </a:r>
            <a:r>
              <a:rPr lang="en-US" err="1"/>
              <a:t>salud</a:t>
            </a:r>
            <a:r>
              <a:rPr lang="en-US"/>
              <a:t> para </a:t>
            </a:r>
            <a:r>
              <a:rPr lang="en-US" err="1"/>
              <a:t>ti</a:t>
            </a:r>
            <a:r>
              <a:rPr lang="en-US"/>
              <a:t>? </a:t>
            </a:r>
          </a:p>
          <a:p>
            <a:pPr marL="171450" indent="-171450">
              <a:buFont typeface="Arial" panose="020B0604020202020204" pitchFamily="34" charset="0"/>
              <a:buChar char="•"/>
            </a:pPr>
            <a:r>
              <a:rPr lang="en-US"/>
              <a:t>Como se </a:t>
            </a:r>
            <a:r>
              <a:rPr lang="en-US" err="1"/>
              <a:t>logran</a:t>
            </a:r>
            <a:r>
              <a:rPr lang="en-US"/>
              <a:t> los </a:t>
            </a:r>
            <a:r>
              <a:rPr lang="en-US" err="1"/>
              <a:t>beneficios</a:t>
            </a:r>
            <a:r>
              <a:rPr lang="en-US"/>
              <a:t> de una Buena </a:t>
            </a:r>
            <a:r>
              <a:rPr lang="en-US" err="1"/>
              <a:t>salud</a:t>
            </a:r>
            <a:r>
              <a:rPr lang="en-US"/>
              <a:t>? Y </a:t>
            </a:r>
            <a:r>
              <a:rPr lang="en-US" err="1"/>
              <a:t>cuales</a:t>
            </a:r>
            <a:r>
              <a:rPr lang="en-US"/>
              <a:t> son los </a:t>
            </a:r>
            <a:r>
              <a:rPr lang="en-US" err="1"/>
              <a:t>beneficios</a:t>
            </a:r>
            <a:r>
              <a:rPr lang="en-US"/>
              <a:t>?</a:t>
            </a:r>
          </a:p>
          <a:p>
            <a:pPr marL="171450" indent="-171450">
              <a:buFont typeface="Arial" panose="020B0604020202020204" pitchFamily="34" charset="0"/>
              <a:buChar char="•"/>
            </a:pPr>
            <a:endParaRPr lang="es-MX"/>
          </a:p>
        </p:txBody>
      </p:sp>
      <p:sp>
        <p:nvSpPr>
          <p:cNvPr id="4" name="Slide Number Placeholder 3"/>
          <p:cNvSpPr>
            <a:spLocks noGrp="1"/>
          </p:cNvSpPr>
          <p:nvPr>
            <p:ph type="sldNum" sz="quarter" idx="5"/>
          </p:nvPr>
        </p:nvSpPr>
        <p:spPr/>
        <p:txBody>
          <a:bodyPr/>
          <a:lstStyle/>
          <a:p>
            <a:fld id="{60D61207-77B2-4D71-A56E-5881CE1DB825}" type="slidenum">
              <a:rPr lang="en-US" smtClean="0"/>
              <a:t>8</a:t>
            </a:fld>
            <a:endParaRPr lang="en-US"/>
          </a:p>
        </p:txBody>
      </p:sp>
    </p:spTree>
    <p:extLst>
      <p:ext uri="{BB962C8B-B14F-4D97-AF65-F5344CB8AC3E}">
        <p14:creationId xmlns:p14="http://schemas.microsoft.com/office/powerpoint/2010/main" val="356459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60D61207-77B2-4D71-A56E-5881CE1DB825}" type="slidenum">
              <a:rPr lang="en-US" smtClean="0"/>
              <a:t>9</a:t>
            </a:fld>
            <a:endParaRPr lang="en-US"/>
          </a:p>
        </p:txBody>
      </p:sp>
    </p:spTree>
    <p:extLst>
      <p:ext uri="{BB962C8B-B14F-4D97-AF65-F5344CB8AC3E}">
        <p14:creationId xmlns:p14="http://schemas.microsoft.com/office/powerpoint/2010/main" val="428609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60D61207-77B2-4D71-A56E-5881CE1DB825}" type="slidenum">
              <a:rPr lang="en-US" smtClean="0"/>
              <a:t>10</a:t>
            </a:fld>
            <a:endParaRPr lang="en-US"/>
          </a:p>
        </p:txBody>
      </p:sp>
    </p:spTree>
    <p:extLst>
      <p:ext uri="{BB962C8B-B14F-4D97-AF65-F5344CB8AC3E}">
        <p14:creationId xmlns:p14="http://schemas.microsoft.com/office/powerpoint/2010/main" val="155996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a:latin typeface="Twinkl" panose="020B0604020202020204"/>
              </a:rPr>
              <a:t>Instrucciones de Actividad 10 minutos</a:t>
            </a:r>
          </a:p>
          <a:p>
            <a:pPr marL="342900" indent="-342900">
              <a:buAutoNum type="arabicPeriod"/>
            </a:pPr>
            <a:r>
              <a:rPr lang="es-MX" b="1">
                <a:latin typeface="Twinkl" panose="020B0604020202020204"/>
              </a:rPr>
              <a:t>Entregar a todos los participantes una esta hoja y un post </a:t>
            </a:r>
            <a:r>
              <a:rPr lang="es-MX" b="1" err="1">
                <a:latin typeface="Twinkl" panose="020B0604020202020204"/>
              </a:rPr>
              <a:t>it</a:t>
            </a:r>
            <a:endParaRPr lang="es-MX" b="1">
              <a:latin typeface="Twinkl" panose="020B0604020202020204"/>
            </a:endParaRPr>
          </a:p>
          <a:p>
            <a:pPr marL="342900" indent="-342900">
              <a:buAutoNum type="arabicPeriod"/>
            </a:pPr>
            <a:r>
              <a:rPr lang="es-MX" b="1">
                <a:latin typeface="Twinkl" panose="020B0604020202020204"/>
              </a:rPr>
              <a:t>Pedir a los participantes que anoten sus razones personales en la hoja de los </a:t>
            </a:r>
            <a:r>
              <a:rPr lang="es-MX" b="1" err="1">
                <a:latin typeface="Twinkl" panose="020B0604020202020204"/>
              </a:rPr>
              <a:t>circulos</a:t>
            </a:r>
            <a:r>
              <a:rPr lang="es-MX" b="1">
                <a:latin typeface="Twinkl" panose="020B0604020202020204"/>
              </a:rPr>
              <a:t> y anotar </a:t>
            </a:r>
            <a:r>
              <a:rPr lang="es-MX" b="1" err="1">
                <a:latin typeface="Twinkl" panose="020B0604020202020204"/>
              </a:rPr>
              <a:t>anonimamente</a:t>
            </a:r>
            <a:r>
              <a:rPr lang="es-MX" b="1">
                <a:latin typeface="Twinkl" panose="020B0604020202020204"/>
              </a:rPr>
              <a:t> la </a:t>
            </a:r>
            <a:r>
              <a:rPr lang="es-MX" b="1" err="1">
                <a:latin typeface="Twinkl" panose="020B0604020202020204"/>
              </a:rPr>
              <a:t>razon</a:t>
            </a:r>
            <a:r>
              <a:rPr lang="es-MX" b="1">
                <a:latin typeface="Twinkl" panose="020B0604020202020204"/>
              </a:rPr>
              <a:t> mas importante en un post </a:t>
            </a:r>
            <a:r>
              <a:rPr lang="es-MX" b="1" err="1">
                <a:latin typeface="Twinkl" panose="020B0604020202020204"/>
              </a:rPr>
              <a:t>it</a:t>
            </a:r>
            <a:r>
              <a:rPr lang="es-MX" b="1">
                <a:latin typeface="Twinkl" panose="020B0604020202020204"/>
              </a:rPr>
              <a:t>. Dar 5 minutos para este paso.</a:t>
            </a:r>
          </a:p>
          <a:p>
            <a:pPr marL="342900" indent="-342900">
              <a:buAutoNum type="arabicPeriod"/>
            </a:pPr>
            <a:r>
              <a:rPr lang="es-MX" b="1">
                <a:latin typeface="Twinkl" panose="020B0604020202020204"/>
              </a:rPr>
              <a:t>Pedir a los participantes que peguen el post </a:t>
            </a:r>
            <a:r>
              <a:rPr lang="es-MX" b="1" err="1">
                <a:latin typeface="Twinkl" panose="020B0604020202020204"/>
              </a:rPr>
              <a:t>it</a:t>
            </a:r>
            <a:r>
              <a:rPr lang="es-MX" b="1">
                <a:latin typeface="Twinkl" panose="020B0604020202020204"/>
              </a:rPr>
              <a:t> (sin nombre) en la hoja de </a:t>
            </a:r>
            <a:r>
              <a:rPr lang="es-MX" b="1" err="1">
                <a:latin typeface="Twinkl" panose="020B0604020202020204"/>
              </a:rPr>
              <a:t>flip</a:t>
            </a:r>
            <a:r>
              <a:rPr lang="es-MX" b="1">
                <a:latin typeface="Twinkl" panose="020B0604020202020204"/>
              </a:rPr>
              <a:t> </a:t>
            </a:r>
            <a:r>
              <a:rPr lang="es-MX" b="1" err="1">
                <a:latin typeface="Twinkl" panose="020B0604020202020204"/>
              </a:rPr>
              <a:t>board</a:t>
            </a:r>
            <a:r>
              <a:rPr lang="es-MX" b="1">
                <a:latin typeface="Twinkl" panose="020B0604020202020204"/>
              </a:rPr>
              <a:t> previamente pegada en la pared. </a:t>
            </a:r>
            <a:endParaRPr lang="es-MX">
              <a:latin typeface="Calibri"/>
              <a:cs typeface="Calibri"/>
            </a:endParaRPr>
          </a:p>
          <a:p>
            <a:pPr marL="342900" indent="-342900">
              <a:buFont typeface="Arial"/>
              <a:buChar char="•"/>
            </a:pPr>
            <a:r>
              <a:rPr lang="es-MX" b="1">
                <a:latin typeface="Twinkl" panose="020B0604020202020204"/>
              </a:rPr>
              <a:t>Promotora comparte las razones compartidas y felicita a los participantes por tener importantes razones para hacer cambios que lleven a tener una mejor salud. </a:t>
            </a:r>
            <a:r>
              <a:rPr lang="es-MX" b="1"/>
              <a:t>Dar 5 minutos para este paso.</a:t>
            </a:r>
            <a:endParaRPr lang="es-MX"/>
          </a:p>
        </p:txBody>
      </p:sp>
      <p:sp>
        <p:nvSpPr>
          <p:cNvPr id="4" name="Slide Number Placeholder 3"/>
          <p:cNvSpPr>
            <a:spLocks noGrp="1"/>
          </p:cNvSpPr>
          <p:nvPr>
            <p:ph type="sldNum" sz="quarter" idx="5"/>
          </p:nvPr>
        </p:nvSpPr>
        <p:spPr/>
        <p:txBody>
          <a:bodyPr/>
          <a:lstStyle/>
          <a:p>
            <a:fld id="{2F9CA3A7-F5C9-409E-8257-1081D2680B14}" type="slidenum">
              <a:rPr lang="en-US" smtClean="0"/>
              <a:t>14</a:t>
            </a:fld>
            <a:endParaRPr lang="en-US"/>
          </a:p>
        </p:txBody>
      </p:sp>
    </p:spTree>
    <p:extLst>
      <p:ext uri="{BB962C8B-B14F-4D97-AF65-F5344CB8AC3E}">
        <p14:creationId xmlns:p14="http://schemas.microsoft.com/office/powerpoint/2010/main" val="372098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Explora</a:t>
            </a:r>
            <a:r>
              <a:rPr lang="en-US"/>
              <a:t> </a:t>
            </a:r>
            <a:r>
              <a:rPr lang="en-US" err="1"/>
              <a:t>tus</a:t>
            </a:r>
            <a:r>
              <a:rPr lang="en-US"/>
              <a:t> </a:t>
            </a:r>
            <a:r>
              <a:rPr lang="en-US" err="1"/>
              <a:t>razones</a:t>
            </a:r>
            <a:r>
              <a:rPr lang="en-US"/>
              <a:t> </a:t>
            </a:r>
            <a:r>
              <a:rPr lang="en-US" err="1"/>
              <a:t>personales</a:t>
            </a:r>
            <a:r>
              <a:rPr lang="en-US"/>
              <a:t> para </a:t>
            </a:r>
            <a:r>
              <a:rPr lang="en-US" err="1"/>
              <a:t>comenzar</a:t>
            </a:r>
            <a:r>
              <a:rPr lang="en-US"/>
              <a:t> a </a:t>
            </a:r>
            <a:r>
              <a:rPr lang="en-US" err="1"/>
              <a:t>pensar</a:t>
            </a:r>
            <a:r>
              <a:rPr lang="en-US"/>
              <a:t> </a:t>
            </a:r>
            <a:r>
              <a:rPr lang="en-US" err="1"/>
              <a:t>en</a:t>
            </a:r>
            <a:r>
              <a:rPr lang="en-US"/>
              <a:t> un </a:t>
            </a:r>
            <a:r>
              <a:rPr lang="en-US" err="1"/>
              <a:t>cambio</a:t>
            </a:r>
            <a:r>
              <a:rPr lang="en-US"/>
              <a:t> de </a:t>
            </a:r>
            <a:r>
              <a:rPr lang="en-US" err="1"/>
              <a:t>habito</a:t>
            </a:r>
            <a:r>
              <a:rPr lang="en-US"/>
              <a:t> para una </a:t>
            </a:r>
            <a:r>
              <a:rPr lang="en-US" err="1"/>
              <a:t>vida</a:t>
            </a:r>
            <a:r>
              <a:rPr lang="en-US"/>
              <a:t> mas </a:t>
            </a:r>
            <a:r>
              <a:rPr lang="en-US" err="1"/>
              <a:t>saludable</a:t>
            </a:r>
            <a:r>
              <a:rPr lang="en-US"/>
              <a:t>. </a:t>
            </a:r>
            <a:r>
              <a:rPr lang="en-US" err="1"/>
              <a:t>Estas</a:t>
            </a:r>
            <a:r>
              <a:rPr lang="en-US"/>
              <a:t> </a:t>
            </a:r>
            <a:r>
              <a:rPr lang="en-US" err="1"/>
              <a:t>motivaciones</a:t>
            </a:r>
            <a:r>
              <a:rPr lang="en-US"/>
              <a:t> son </a:t>
            </a:r>
            <a:r>
              <a:rPr lang="en-US" err="1"/>
              <a:t>muy</a:t>
            </a:r>
            <a:r>
              <a:rPr lang="en-US"/>
              <a:t> </a:t>
            </a:r>
            <a:r>
              <a:rPr lang="en-US" err="1"/>
              <a:t>unicas</a:t>
            </a:r>
            <a:r>
              <a:rPr lang="en-US"/>
              <a:t> de </a:t>
            </a:r>
            <a:r>
              <a:rPr lang="en-US" err="1"/>
              <a:t>cada</a:t>
            </a:r>
            <a:r>
              <a:rPr lang="en-US"/>
              <a:t> persona. </a:t>
            </a:r>
            <a:r>
              <a:rPr lang="en-US" err="1"/>
              <a:t>Involucran</a:t>
            </a:r>
            <a:r>
              <a:rPr lang="en-US"/>
              <a:t> </a:t>
            </a:r>
            <a:r>
              <a:rPr lang="en-US" err="1"/>
              <a:t>sentimientos</a:t>
            </a:r>
            <a:r>
              <a:rPr lang="en-US"/>
              <a:t> (</a:t>
            </a:r>
            <a:r>
              <a:rPr lang="en-US" err="1"/>
              <a:t>motivaciones</a:t>
            </a:r>
            <a:r>
              <a:rPr lang="en-US"/>
              <a:t> </a:t>
            </a:r>
            <a:r>
              <a:rPr lang="en-US" err="1"/>
              <a:t>internas</a:t>
            </a:r>
            <a:r>
              <a:rPr lang="en-US"/>
              <a:t>) y </a:t>
            </a:r>
            <a:r>
              <a:rPr lang="en-US" err="1"/>
              <a:t>recompensas</a:t>
            </a:r>
            <a:r>
              <a:rPr lang="en-US"/>
              <a:t> tangibles(</a:t>
            </a:r>
            <a:r>
              <a:rPr lang="en-US" err="1"/>
              <a:t>motivaciones</a:t>
            </a:r>
            <a:r>
              <a:rPr lang="en-US"/>
              <a:t> </a:t>
            </a:r>
            <a:r>
              <a:rPr lang="en-US" err="1"/>
              <a:t>externas</a:t>
            </a:r>
            <a:r>
              <a:rPr lang="en-US"/>
              <a:t>)  que </a:t>
            </a:r>
            <a:r>
              <a:rPr lang="en-US" err="1"/>
              <a:t>identificamos</a:t>
            </a:r>
            <a:r>
              <a:rPr lang="en-US"/>
              <a:t> </a:t>
            </a:r>
            <a:r>
              <a:rPr lang="en-US" err="1"/>
              <a:t>como</a:t>
            </a:r>
            <a:r>
              <a:rPr lang="en-US"/>
              <a:t> </a:t>
            </a:r>
            <a:r>
              <a:rPr lang="en-US" err="1"/>
              <a:t>resultado</a:t>
            </a:r>
            <a:r>
              <a:rPr lang="en-US"/>
              <a:t> o </a:t>
            </a:r>
            <a:r>
              <a:rPr lang="en-US" err="1"/>
              <a:t>recompenza</a:t>
            </a:r>
            <a:r>
              <a:rPr lang="en-US"/>
              <a:t> a </a:t>
            </a:r>
            <a:r>
              <a:rPr lang="en-US" err="1"/>
              <a:t>nuestro</a:t>
            </a:r>
            <a:r>
              <a:rPr lang="en-US"/>
              <a:t> </a:t>
            </a:r>
            <a:r>
              <a:rPr lang="en-US" err="1"/>
              <a:t>esfuerzo</a:t>
            </a:r>
            <a:r>
              <a:rPr lang="en-US"/>
              <a:t>.</a:t>
            </a:r>
          </a:p>
          <a:p>
            <a:r>
              <a:rPr lang="en-US"/>
              <a:t>La o las </a:t>
            </a:r>
            <a:r>
              <a:rPr lang="en-US" err="1"/>
              <a:t>razones</a:t>
            </a:r>
            <a:r>
              <a:rPr lang="en-US"/>
              <a:t> </a:t>
            </a:r>
            <a:r>
              <a:rPr lang="en-US" err="1"/>
              <a:t>deben</a:t>
            </a:r>
            <a:r>
              <a:rPr lang="en-US"/>
              <a:t> ser </a:t>
            </a:r>
            <a:r>
              <a:rPr lang="en-US" err="1"/>
              <a:t>claras</a:t>
            </a:r>
            <a:r>
              <a:rPr lang="en-US"/>
              <a:t> y </a:t>
            </a:r>
            <a:r>
              <a:rPr lang="en-US" err="1"/>
              <a:t>recordadas</a:t>
            </a:r>
            <a:r>
              <a:rPr lang="en-US"/>
              <a:t> </a:t>
            </a:r>
            <a:r>
              <a:rPr lang="en-US" err="1"/>
              <a:t>continuamente</a:t>
            </a:r>
            <a:r>
              <a:rPr lang="en-US"/>
              <a:t> para que </a:t>
            </a:r>
            <a:r>
              <a:rPr lang="en-US" err="1"/>
              <a:t>sean</a:t>
            </a:r>
            <a:r>
              <a:rPr lang="en-US"/>
              <a:t> los </a:t>
            </a:r>
            <a:r>
              <a:rPr lang="en-US" err="1"/>
              <a:t>motores</a:t>
            </a:r>
            <a:r>
              <a:rPr lang="en-US"/>
              <a:t> del </a:t>
            </a:r>
            <a:r>
              <a:rPr lang="en-US" err="1"/>
              <a:t>recorrido</a:t>
            </a:r>
            <a:r>
              <a:rPr lang="en-US"/>
              <a:t> del </a:t>
            </a:r>
            <a:r>
              <a:rPr lang="en-US" err="1"/>
              <a:t>cambio</a:t>
            </a:r>
            <a:r>
              <a:rPr lang="en-US"/>
              <a:t>. El </a:t>
            </a:r>
            <a:r>
              <a:rPr lang="en-US" err="1"/>
              <a:t>cambio</a:t>
            </a:r>
            <a:r>
              <a:rPr lang="en-US"/>
              <a:t> es </a:t>
            </a:r>
            <a:r>
              <a:rPr lang="en-US" err="1"/>
              <a:t>dificil</a:t>
            </a:r>
            <a:r>
              <a:rPr lang="en-US"/>
              <a:t> </a:t>
            </a:r>
            <a:r>
              <a:rPr lang="en-US" err="1"/>
              <a:t>pero</a:t>
            </a:r>
            <a:r>
              <a:rPr lang="en-US"/>
              <a:t> lo </a:t>
            </a:r>
            <a:r>
              <a:rPr lang="en-US" err="1"/>
              <a:t>hace</a:t>
            </a:r>
            <a:r>
              <a:rPr lang="en-US"/>
              <a:t> mas </a:t>
            </a:r>
            <a:r>
              <a:rPr lang="en-US" err="1"/>
              <a:t>facil</a:t>
            </a:r>
            <a:r>
              <a:rPr lang="en-US"/>
              <a:t> </a:t>
            </a:r>
            <a:r>
              <a:rPr lang="en-US" err="1"/>
              <a:t>si</a:t>
            </a:r>
            <a:r>
              <a:rPr lang="en-US"/>
              <a:t> temenos </a:t>
            </a:r>
            <a:r>
              <a:rPr lang="en-US" err="1"/>
              <a:t>nuetra</a:t>
            </a:r>
            <a:r>
              <a:rPr lang="en-US"/>
              <a:t> razon de </a:t>
            </a:r>
            <a:r>
              <a:rPr lang="en-US" err="1"/>
              <a:t>cambiar</a:t>
            </a:r>
            <a:r>
              <a:rPr lang="en-US"/>
              <a:t> </a:t>
            </a:r>
            <a:r>
              <a:rPr lang="en-US" err="1"/>
              <a:t>clara</a:t>
            </a:r>
            <a:r>
              <a:rPr lang="en-US"/>
              <a:t> y </a:t>
            </a:r>
            <a:r>
              <a:rPr lang="en-US" err="1"/>
              <a:t>constante</a:t>
            </a:r>
            <a:r>
              <a:rPr lang="en-US"/>
              <a:t>.</a:t>
            </a:r>
          </a:p>
          <a:p>
            <a:r>
              <a:rPr lang="en-US" err="1"/>
              <a:t>Ejemplo</a:t>
            </a:r>
            <a:r>
              <a:rPr lang="en-US"/>
              <a:t>: Mi razon para comer mas </a:t>
            </a:r>
            <a:r>
              <a:rPr lang="en-US" err="1"/>
              <a:t>saludable</a:t>
            </a:r>
            <a:r>
              <a:rPr lang="en-US"/>
              <a:t> es </a:t>
            </a:r>
            <a:r>
              <a:rPr lang="en-US" err="1"/>
              <a:t>perder</a:t>
            </a:r>
            <a:r>
              <a:rPr lang="en-US"/>
              <a:t> peso. El </a:t>
            </a:r>
            <a:r>
              <a:rPr lang="en-US" err="1"/>
              <a:t>perder</a:t>
            </a:r>
            <a:r>
              <a:rPr lang="en-US"/>
              <a:t> peso me </a:t>
            </a:r>
            <a:r>
              <a:rPr lang="en-US" err="1"/>
              <a:t>hace</a:t>
            </a:r>
            <a:r>
              <a:rPr lang="en-US"/>
              <a:t> </a:t>
            </a:r>
            <a:r>
              <a:rPr lang="en-US" err="1"/>
              <a:t>sentir</a:t>
            </a:r>
            <a:r>
              <a:rPr lang="en-US"/>
              <a:t> </a:t>
            </a:r>
            <a:r>
              <a:rPr lang="en-US" err="1"/>
              <a:t>feliz</a:t>
            </a:r>
            <a:r>
              <a:rPr lang="en-US"/>
              <a:t> y con </a:t>
            </a:r>
            <a:r>
              <a:rPr lang="en-US" err="1"/>
              <a:t>seguridad</a:t>
            </a:r>
            <a:r>
              <a:rPr lang="en-US"/>
              <a:t> </a:t>
            </a:r>
            <a:r>
              <a:rPr lang="en-US" err="1"/>
              <a:t>en</a:t>
            </a:r>
            <a:r>
              <a:rPr lang="en-US"/>
              <a:t> mi </a:t>
            </a:r>
            <a:r>
              <a:rPr lang="en-US" err="1"/>
              <a:t>misma</a:t>
            </a:r>
            <a:r>
              <a:rPr lang="en-US"/>
              <a:t>.</a:t>
            </a:r>
          </a:p>
          <a:p>
            <a:r>
              <a:rPr lang="en-US"/>
              <a:t>El </a:t>
            </a:r>
            <a:r>
              <a:rPr lang="en-US" err="1"/>
              <a:t>cambio</a:t>
            </a:r>
            <a:r>
              <a:rPr lang="en-US"/>
              <a:t> de </a:t>
            </a:r>
            <a:r>
              <a:rPr lang="en-US" err="1"/>
              <a:t>habitos</a:t>
            </a:r>
            <a:r>
              <a:rPr lang="en-US"/>
              <a:t> no es un </a:t>
            </a:r>
            <a:r>
              <a:rPr lang="en-US" err="1"/>
              <a:t>camino</a:t>
            </a:r>
            <a:r>
              <a:rPr lang="en-US"/>
              <a:t> </a:t>
            </a:r>
            <a:r>
              <a:rPr lang="en-US" err="1"/>
              <a:t>facil</a:t>
            </a:r>
            <a:r>
              <a:rPr lang="en-US"/>
              <a:t>, </a:t>
            </a:r>
            <a:r>
              <a:rPr lang="en-US" err="1"/>
              <a:t>asi</a:t>
            </a:r>
            <a:r>
              <a:rPr lang="en-US"/>
              <a:t> que la </a:t>
            </a:r>
            <a:r>
              <a:rPr lang="en-US" err="1"/>
              <a:t>recompenza</a:t>
            </a:r>
            <a:r>
              <a:rPr lang="en-US"/>
              <a:t> </a:t>
            </a:r>
            <a:r>
              <a:rPr lang="en-US" err="1"/>
              <a:t>percivida</a:t>
            </a:r>
            <a:r>
              <a:rPr lang="en-US"/>
              <a:t> </a:t>
            </a:r>
            <a:r>
              <a:rPr lang="en-US" err="1"/>
              <a:t>tiene</a:t>
            </a:r>
            <a:r>
              <a:rPr lang="en-US"/>
              <a:t> que </a:t>
            </a:r>
            <a:r>
              <a:rPr lang="en-US" err="1"/>
              <a:t>valer</a:t>
            </a:r>
            <a:r>
              <a:rPr lang="en-US"/>
              <a:t> la </a:t>
            </a:r>
            <a:r>
              <a:rPr lang="en-US" err="1"/>
              <a:t>pena</a:t>
            </a:r>
            <a:r>
              <a:rPr lang="en-US"/>
              <a:t>.</a:t>
            </a:r>
            <a:endParaRPr lang="es-MX"/>
          </a:p>
        </p:txBody>
      </p:sp>
      <p:sp>
        <p:nvSpPr>
          <p:cNvPr id="4" name="Slide Number Placeholder 3"/>
          <p:cNvSpPr>
            <a:spLocks noGrp="1"/>
          </p:cNvSpPr>
          <p:nvPr>
            <p:ph type="sldNum" sz="quarter" idx="5"/>
          </p:nvPr>
        </p:nvSpPr>
        <p:spPr/>
        <p:txBody>
          <a:bodyPr/>
          <a:lstStyle/>
          <a:p>
            <a:fld id="{60D61207-77B2-4D71-A56E-5881CE1DB825}" type="slidenum">
              <a:rPr lang="en-US" smtClean="0"/>
              <a:t>16</a:t>
            </a:fld>
            <a:endParaRPr lang="en-US"/>
          </a:p>
        </p:txBody>
      </p:sp>
    </p:spTree>
    <p:extLst>
      <p:ext uri="{BB962C8B-B14F-4D97-AF65-F5344CB8AC3E}">
        <p14:creationId xmlns:p14="http://schemas.microsoft.com/office/powerpoint/2010/main" val="329586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CBF03CF-AE27-41F4-B408-7F184528249B}" type="datetimeFigureOut">
              <a:rPr lang="en-US" smtClean="0"/>
              <a:t>4/10/2024</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13AD39E9-33FA-4EED-B9F3-1B7C288E142A}" type="slidenum">
              <a:rPr lang="en-US" smtClean="0"/>
              <a:t>‹#›</a:t>
            </a:fld>
            <a:endParaRPr lang="en-US"/>
          </a:p>
        </p:txBody>
      </p:sp>
    </p:spTree>
    <p:extLst>
      <p:ext uri="{BB962C8B-B14F-4D97-AF65-F5344CB8AC3E}">
        <p14:creationId xmlns:p14="http://schemas.microsoft.com/office/powerpoint/2010/main" val="10741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F03CF-AE27-41F4-B408-7F184528249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D39E9-33FA-4EED-B9F3-1B7C288E142A}" type="slidenum">
              <a:rPr lang="en-US" smtClean="0"/>
              <a:t>‹#›</a:t>
            </a:fld>
            <a:endParaRPr lang="en-US"/>
          </a:p>
        </p:txBody>
      </p:sp>
    </p:spTree>
    <p:extLst>
      <p:ext uri="{BB962C8B-B14F-4D97-AF65-F5344CB8AC3E}">
        <p14:creationId xmlns:p14="http://schemas.microsoft.com/office/powerpoint/2010/main" val="315389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F03CF-AE27-41F4-B408-7F184528249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D39E9-33FA-4EED-B9F3-1B7C288E142A}" type="slidenum">
              <a:rPr lang="en-US" smtClean="0"/>
              <a:t>‹#›</a:t>
            </a:fld>
            <a:endParaRPr lang="en-US"/>
          </a:p>
        </p:txBody>
      </p:sp>
    </p:spTree>
    <p:extLst>
      <p:ext uri="{BB962C8B-B14F-4D97-AF65-F5344CB8AC3E}">
        <p14:creationId xmlns:p14="http://schemas.microsoft.com/office/powerpoint/2010/main" val="4104287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70D45902-3C42-42C8-BB79-6FAE1791CBA3}"/>
              </a:ext>
            </a:extLst>
          </p:cNvPr>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solidFill>
                  <a:prstClr val="white"/>
                </a:solidFill>
              </a:rPr>
              <a:t> </a:t>
            </a:r>
          </a:p>
        </p:txBody>
      </p:sp>
    </p:spTree>
    <p:extLst>
      <p:ext uri="{BB962C8B-B14F-4D97-AF65-F5344CB8AC3E}">
        <p14:creationId xmlns:p14="http://schemas.microsoft.com/office/powerpoint/2010/main" val="177048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F03CF-AE27-41F4-B408-7F184528249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D39E9-33FA-4EED-B9F3-1B7C288E142A}" type="slidenum">
              <a:rPr lang="en-US" smtClean="0"/>
              <a:t>‹#›</a:t>
            </a:fld>
            <a:endParaRPr lang="en-US"/>
          </a:p>
        </p:txBody>
      </p:sp>
    </p:spTree>
    <p:extLst>
      <p:ext uri="{BB962C8B-B14F-4D97-AF65-F5344CB8AC3E}">
        <p14:creationId xmlns:p14="http://schemas.microsoft.com/office/powerpoint/2010/main" val="18322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BF03CF-AE27-41F4-B408-7F184528249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D39E9-33FA-4EED-B9F3-1B7C288E142A}" type="slidenum">
              <a:rPr lang="en-US" smtClean="0"/>
              <a:t>‹#›</a:t>
            </a:fld>
            <a:endParaRPr lang="en-US"/>
          </a:p>
        </p:txBody>
      </p:sp>
    </p:spTree>
    <p:extLst>
      <p:ext uri="{BB962C8B-B14F-4D97-AF65-F5344CB8AC3E}">
        <p14:creationId xmlns:p14="http://schemas.microsoft.com/office/powerpoint/2010/main" val="391855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BF03CF-AE27-41F4-B408-7F184528249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D39E9-33FA-4EED-B9F3-1B7C288E142A}" type="slidenum">
              <a:rPr lang="en-US" smtClean="0"/>
              <a:t>‹#›</a:t>
            </a:fld>
            <a:endParaRPr lang="en-US"/>
          </a:p>
        </p:txBody>
      </p:sp>
    </p:spTree>
    <p:extLst>
      <p:ext uri="{BB962C8B-B14F-4D97-AF65-F5344CB8AC3E}">
        <p14:creationId xmlns:p14="http://schemas.microsoft.com/office/powerpoint/2010/main" val="163302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BF03CF-AE27-41F4-B408-7F184528249B}"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D39E9-33FA-4EED-B9F3-1B7C288E142A}" type="slidenum">
              <a:rPr lang="en-US" smtClean="0"/>
              <a:t>‹#›</a:t>
            </a:fld>
            <a:endParaRPr lang="en-US"/>
          </a:p>
        </p:txBody>
      </p:sp>
    </p:spTree>
    <p:extLst>
      <p:ext uri="{BB962C8B-B14F-4D97-AF65-F5344CB8AC3E}">
        <p14:creationId xmlns:p14="http://schemas.microsoft.com/office/powerpoint/2010/main" val="66251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BF03CF-AE27-41F4-B408-7F184528249B}"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D39E9-33FA-4EED-B9F3-1B7C288E142A}" type="slidenum">
              <a:rPr lang="en-US" smtClean="0"/>
              <a:t>‹#›</a:t>
            </a:fld>
            <a:endParaRPr lang="en-US"/>
          </a:p>
        </p:txBody>
      </p:sp>
    </p:spTree>
    <p:extLst>
      <p:ext uri="{BB962C8B-B14F-4D97-AF65-F5344CB8AC3E}">
        <p14:creationId xmlns:p14="http://schemas.microsoft.com/office/powerpoint/2010/main" val="47066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F03CF-AE27-41F4-B408-7F184528249B}"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D39E9-33FA-4EED-B9F3-1B7C288E142A}" type="slidenum">
              <a:rPr lang="en-US" smtClean="0"/>
              <a:t>‹#›</a:t>
            </a:fld>
            <a:endParaRPr lang="en-US"/>
          </a:p>
        </p:txBody>
      </p:sp>
    </p:spTree>
    <p:extLst>
      <p:ext uri="{BB962C8B-B14F-4D97-AF65-F5344CB8AC3E}">
        <p14:creationId xmlns:p14="http://schemas.microsoft.com/office/powerpoint/2010/main" val="53776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BCBF03CF-AE27-41F4-B408-7F184528249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3AD39E9-33FA-4EED-B9F3-1B7C288E142A}" type="slidenum">
              <a:rPr lang="en-US" smtClean="0"/>
              <a:t>‹#›</a:t>
            </a:fld>
            <a:endParaRPr lang="en-US"/>
          </a:p>
        </p:txBody>
      </p:sp>
    </p:spTree>
    <p:extLst>
      <p:ext uri="{BB962C8B-B14F-4D97-AF65-F5344CB8AC3E}">
        <p14:creationId xmlns:p14="http://schemas.microsoft.com/office/powerpoint/2010/main" val="241138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BCBF03CF-AE27-41F4-B408-7F184528249B}" type="datetimeFigureOut">
              <a:rPr lang="en-US" smtClean="0"/>
              <a:t>4/10/2024</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3AD39E9-33FA-4EED-B9F3-1B7C288E142A}" type="slidenum">
              <a:rPr lang="en-US" smtClean="0"/>
              <a:t>‹#›</a:t>
            </a:fld>
            <a:endParaRPr lang="en-US"/>
          </a:p>
        </p:txBody>
      </p:sp>
    </p:spTree>
    <p:extLst>
      <p:ext uri="{BB962C8B-B14F-4D97-AF65-F5344CB8AC3E}">
        <p14:creationId xmlns:p14="http://schemas.microsoft.com/office/powerpoint/2010/main" val="35702413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BCBF03CF-AE27-41F4-B408-7F184528249B}" type="datetimeFigureOut">
              <a:rPr lang="en-US" smtClean="0"/>
              <a:t>4/10/2024</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13AD39E9-33FA-4EED-B9F3-1B7C288E142A}" type="slidenum">
              <a:rPr lang="en-US" smtClean="0"/>
              <a:t>‹#›</a:t>
            </a:fld>
            <a:endParaRPr lang="en-US"/>
          </a:p>
        </p:txBody>
      </p:sp>
    </p:spTree>
    <p:extLst>
      <p:ext uri="{BB962C8B-B14F-4D97-AF65-F5344CB8AC3E}">
        <p14:creationId xmlns:p14="http://schemas.microsoft.com/office/powerpoint/2010/main" val="389743456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672" r:id="rId12"/>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pngimg.com/download/9291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7.png"/><Relationship Id="rId5" Type="http://schemas.openxmlformats.org/officeDocument/2006/relationships/diagramQuickStyle" Target="../diagrams/quickStyle1.xml"/><Relationship Id="rId10" Type="http://schemas.openxmlformats.org/officeDocument/2006/relationships/hyperlink" Target="https://pngimg.com/download/74808" TargetMode="External"/><Relationship Id="rId4" Type="http://schemas.openxmlformats.org/officeDocument/2006/relationships/diagramLayout" Target="../diagrams/layout1.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1.png"/><Relationship Id="rId7" Type="http://schemas.openxmlformats.org/officeDocument/2006/relationships/image" Target="../media/image17.png"/><Relationship Id="rId2" Type="http://schemas.microsoft.com/office/2018/10/relationships/comments" Target="../comments/modernComment_161_C6D8FD6.xml"/><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16.png"/><Relationship Id="rId4" Type="http://schemas.openxmlformats.org/officeDocument/2006/relationships/hyperlink" Target="https://pixabay.com/en/man-suit-thinking-silhouette-blue-149641/" TargetMode="Externa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hyperlink" Target="https://pixabay.com/en/clouds-speech-bubble-thinking-150164/" TargetMode="External"/><Relationship Id="rId7"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hyperlink" Target="https://pngimg.com/download/92915" TargetMode="External"/><Relationship Id="rId5" Type="http://schemas.openxmlformats.org/officeDocument/2006/relationships/image" Target="../media/image17.png"/><Relationship Id="rId4" Type="http://schemas.openxmlformats.org/officeDocument/2006/relationships/hyperlink" Target="https://pngimg.com/download/7480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microsoft.com/office/2018/10/relationships/comments" Target="../comments/modernComment_1F3_54F2083C.xm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1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maturitascafe.com/2012/06/25/la-motivacion-y-el-animo/" TargetMode="External"/><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7.png"/><Relationship Id="rId3" Type="http://schemas.microsoft.com/office/2018/10/relationships/comments" Target="../comments/modernComment_15B_BDE3920A.xml"/><Relationship Id="rId7" Type="http://schemas.openxmlformats.org/officeDocument/2006/relationships/diagramColors" Target="../diagrams/colors2.xml"/><Relationship Id="rId12" Type="http://schemas.openxmlformats.org/officeDocument/2006/relationships/hyperlink" Target="https://pngimg.com/download/74808"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png"/><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24.jpeg"/><Relationship Id="rId14" Type="http://schemas.openxmlformats.org/officeDocument/2006/relationships/hyperlink" Target="https://pngimg.com/download/9291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ngimg.com/download/9291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ngimg.com/download/74808"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pngimg.com/download/9291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pngimg.com/download/74808"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ngimg.com/download/92915" TargetMode="External"/><Relationship Id="rId5" Type="http://schemas.openxmlformats.org/officeDocument/2006/relationships/image" Target="../media/image17.png"/><Relationship Id="rId4" Type="http://schemas.openxmlformats.org/officeDocument/2006/relationships/hyperlink" Target="https://pngimg.com/download/7480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ngimg.com/download/92915" TargetMode="External"/><Relationship Id="rId5" Type="http://schemas.openxmlformats.org/officeDocument/2006/relationships/image" Target="../media/image17.png"/><Relationship Id="rId4" Type="http://schemas.openxmlformats.org/officeDocument/2006/relationships/hyperlink" Target="https://pngimg.com/download/74808"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ssc.info/" TargetMode="External"/><Relationship Id="rId2" Type="http://schemas.openxmlformats.org/officeDocument/2006/relationships/hyperlink" Target="https://www.facebook.com/tsscRGV"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8/10/relationships/comments" Target="../comments/modernComment_158_655E4262.xm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pngall.com/apple-fruit-png/download/4687"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hyperlink" Target="https://svgsilh.com/e91e63/image/309169.html" TargetMode="External"/><Relationship Id="rId5" Type="http://schemas.openxmlformats.org/officeDocument/2006/relationships/hyperlink" Target="https://pxhere.com/en/photo/1331928" TargetMode="External"/><Relationship Id="rId10" Type="http://schemas.openxmlformats.org/officeDocument/2006/relationships/image" Target="../media/image15.svg"/><Relationship Id="rId4" Type="http://schemas.openxmlformats.org/officeDocument/2006/relationships/image" Target="../media/image10.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ngimg.com/download/92915" TargetMode="External"/><Relationship Id="rId5" Type="http://schemas.openxmlformats.org/officeDocument/2006/relationships/image" Target="../media/image17.png"/><Relationship Id="rId4" Type="http://schemas.openxmlformats.org/officeDocument/2006/relationships/hyperlink" Target="https://pngimg.com/download/7480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hyperlink" Target="https://fb.watch/oLb6CYIuvo/" TargetMode="External"/><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16.png"/><Relationship Id="rId4" Type="http://schemas.openxmlformats.org/officeDocument/2006/relationships/hyperlink" Target="https://vimeo.com/232875676" TargetMode="Externa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pngall.com/thinking-woman-png/download/41490" TargetMode="External"/><Relationship Id="rId11" Type="http://schemas.openxmlformats.org/officeDocument/2006/relationships/hyperlink" Target="https://pngimg.com/download/92915" TargetMode="External"/><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hyperlink" Target="https://www.pngall.com/think-png/download/66131" TargetMode="External"/><Relationship Id="rId9" Type="http://schemas.openxmlformats.org/officeDocument/2006/relationships/hyperlink" Target="https://pngimg.com/download/74808"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8/10/relationships/comments" Target="../comments/modernComment_15C_E59B5E18.xml"/><Relationship Id="rId7" Type="http://schemas.openxmlformats.org/officeDocument/2006/relationships/hyperlink" Target="https://pngimg.com/download/92915"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pngimg.com/download/74808"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ubtitle 2"/>
          <p:cNvSpPr>
            <a:spLocks noGrp="1"/>
          </p:cNvSpPr>
          <p:nvPr>
            <p:ph type="subTitle" idx="4294967295"/>
          </p:nvPr>
        </p:nvSpPr>
        <p:spPr>
          <a:xfrm>
            <a:off x="3084076" y="6175607"/>
            <a:ext cx="8094662" cy="685800"/>
          </a:xfrm>
        </p:spPr>
        <p:txBody>
          <a:bodyPr vert="horz" lIns="91440" tIns="45720" rIns="91440" bIns="45720" anchor="ctr">
            <a:noAutofit/>
          </a:bodyPr>
          <a:lstStyle/>
          <a:p>
            <a:r>
              <a:rPr lang="en-US">
                <a:solidFill>
                  <a:schemeClr val="accent1"/>
                </a:solidFill>
              </a:rPr>
              <a:t>Un Modulo de </a:t>
            </a:r>
            <a:r>
              <a:rPr lang="en-US" err="1">
                <a:solidFill>
                  <a:schemeClr val="accent1"/>
                </a:solidFill>
              </a:rPr>
              <a:t>Entrenamiento</a:t>
            </a:r>
            <a:r>
              <a:rPr lang="en-US">
                <a:solidFill>
                  <a:schemeClr val="accent1"/>
                </a:solidFill>
              </a:rPr>
              <a:t> de Salud de TSSC</a:t>
            </a:r>
            <a:r>
              <a:rPr lang="en-US" sz="2000">
                <a:solidFill>
                  <a:schemeClr val="accent1"/>
                </a:solidFill>
              </a:rPr>
              <a:t> </a:t>
            </a:r>
            <a:endParaRPr lang="en-US" sz="2000">
              <a:solidFill>
                <a:schemeClr val="accent1"/>
              </a:solidFill>
              <a:cs typeface="Calibri Light"/>
            </a:endParaRPr>
          </a:p>
        </p:txBody>
      </p:sp>
      <p:pic>
        <p:nvPicPr>
          <p:cNvPr id="34" name="Picture 4" descr="Estilo De Vida Saludable Imágenes y Fotos - 123RF">
            <a:extLst>
              <a:ext uri="{FF2B5EF4-FFF2-40B4-BE49-F238E27FC236}">
                <a16:creationId xmlns:a16="http://schemas.microsoft.com/office/drawing/2014/main" id="{783AEADE-8772-4B63-8CE0-178372A9C1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30"/>
          <a:stretch/>
        </p:blipFill>
        <p:spPr bwMode="auto">
          <a:xfrm>
            <a:off x="0" y="0"/>
            <a:ext cx="9144000" cy="6080588"/>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1">
            <a:extLst>
              <a:ext uri="{FF2B5EF4-FFF2-40B4-BE49-F238E27FC236}">
                <a16:creationId xmlns:a16="http://schemas.microsoft.com/office/drawing/2014/main" id="{26518295-62D6-435E-A124-8A0598018A84}"/>
              </a:ext>
            </a:extLst>
          </p:cNvPr>
          <p:cNvSpPr txBox="1">
            <a:spLocks/>
          </p:cNvSpPr>
          <p:nvPr/>
        </p:nvSpPr>
        <p:spPr>
          <a:xfrm>
            <a:off x="-16898" y="2720083"/>
            <a:ext cx="9167415" cy="914400"/>
          </a:xfrm>
          <a:prstGeom prst="rect">
            <a:avLst/>
          </a:prstGeom>
          <a:solidFill>
            <a:schemeClr val="accent1"/>
          </a:solidFill>
        </p:spPr>
        <p:txBody>
          <a:bodyPr vert="horz" lIns="91440" tIns="45720" rIns="91440" bIns="45720" anchor="ctr">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5400" b="1" err="1">
                <a:solidFill>
                  <a:schemeClr val="bg1"/>
                </a:solidFill>
              </a:rPr>
              <a:t>Introduccion</a:t>
            </a:r>
            <a:endParaRPr lang="en-US" sz="5400" b="1">
              <a:solidFill>
                <a:schemeClr val="bg1"/>
              </a:solidFill>
              <a:cs typeface="Calibri Light" panose="020F0302020204030204"/>
            </a:endParaRPr>
          </a:p>
        </p:txBody>
      </p:sp>
      <p:pic>
        <p:nvPicPr>
          <p:cNvPr id="10" name="Picture 18">
            <a:extLst>
              <a:ext uri="{FF2B5EF4-FFF2-40B4-BE49-F238E27FC236}">
                <a16:creationId xmlns:a16="http://schemas.microsoft.com/office/drawing/2014/main" id="{F1B11C87-7BEB-4426-9D46-B98ED178196B}"/>
              </a:ext>
            </a:extLst>
          </p:cNvPr>
          <p:cNvPicPr>
            <a:picLocks noChangeAspect="1"/>
          </p:cNvPicPr>
          <p:nvPr/>
        </p:nvPicPr>
        <p:blipFill>
          <a:blip r:embed="rId3"/>
          <a:srcRect/>
          <a:stretch>
            <a:fillRect/>
          </a:stretch>
        </p:blipFill>
        <p:spPr>
          <a:xfrm>
            <a:off x="-25460" y="5941571"/>
            <a:ext cx="960625" cy="914400"/>
          </a:xfrm>
          <a:prstGeom prst="rect">
            <a:avLst/>
          </a:prstGeom>
        </p:spPr>
      </p:pic>
      <p:pic>
        <p:nvPicPr>
          <p:cNvPr id="2" name="Picture 1" descr="A black and orange text&#10;&#10;Description automatically generated">
            <a:extLst>
              <a:ext uri="{FF2B5EF4-FFF2-40B4-BE49-F238E27FC236}">
                <a16:creationId xmlns:a16="http://schemas.microsoft.com/office/drawing/2014/main" id="{37BE632C-B3C4-AB5D-8033-298964055F46}"/>
              </a:ext>
            </a:extLst>
          </p:cNvPr>
          <p:cNvPicPr>
            <a:picLocks noChangeAspect="1"/>
          </p:cNvPicPr>
          <p:nvPr/>
        </p:nvPicPr>
        <p:blipFill>
          <a:blip r:embed="rId4"/>
          <a:stretch>
            <a:fillRect/>
          </a:stretch>
        </p:blipFill>
        <p:spPr>
          <a:xfrm>
            <a:off x="-27398" y="6130880"/>
            <a:ext cx="2743200" cy="692239"/>
          </a:xfrm>
          <a:prstGeom prst="rect">
            <a:avLst/>
          </a:prstGeom>
        </p:spPr>
      </p:pic>
    </p:spTree>
    <p:extLst>
      <p:ext uri="{BB962C8B-B14F-4D97-AF65-F5344CB8AC3E}">
        <p14:creationId xmlns:p14="http://schemas.microsoft.com/office/powerpoint/2010/main" val="1057261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BE5A237F-0544-468E-8F1F-75C1061DF989}"/>
              </a:ext>
            </a:extLst>
          </p:cNvPr>
          <p:cNvSpPr>
            <a:spLocks noChangeArrowheads="1"/>
          </p:cNvSpPr>
          <p:nvPr/>
        </p:nvSpPr>
        <p:spPr bwMode="auto">
          <a:xfrm>
            <a:off x="838246" y="-86787"/>
            <a:ext cx="8958955"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r>
              <a:rPr lang="es-MX" altLang="es-MX" sz="3200" b="1">
                <a:solidFill>
                  <a:schemeClr val="accent1"/>
                </a:solidFill>
                <a:latin typeface="+mj-lt"/>
              </a:rPr>
              <a:t>¿Qué barreras tenemos para estar saludable?</a:t>
            </a:r>
            <a:r>
              <a:rPr lang="es-MX" altLang="es-MX" sz="3200" b="1">
                <a:latin typeface="Twinkl" panose="020B0604020202020204" charset="0"/>
              </a:rPr>
              <a:t>
</a:t>
            </a:r>
            <a:endParaRPr lang="en-GB" altLang="es-MX" sz="3200" b="1">
              <a:latin typeface="Twinkl" panose="020B0604020202020204" charset="0"/>
            </a:endParaRPr>
          </a:p>
        </p:txBody>
      </p:sp>
      <p:graphicFrame>
        <p:nvGraphicFramePr>
          <p:cNvPr id="4" name="Diagram 3">
            <a:extLst>
              <a:ext uri="{FF2B5EF4-FFF2-40B4-BE49-F238E27FC236}">
                <a16:creationId xmlns:a16="http://schemas.microsoft.com/office/drawing/2014/main" id="{A2E42177-8697-4F51-8E2A-3FC9B08332F9}"/>
              </a:ext>
            </a:extLst>
          </p:cNvPr>
          <p:cNvGraphicFramePr/>
          <p:nvPr>
            <p:extLst>
              <p:ext uri="{D42A27DB-BD31-4B8C-83A1-F6EECF244321}">
                <p14:modId xmlns:p14="http://schemas.microsoft.com/office/powerpoint/2010/main" val="137435992"/>
              </p:ext>
            </p:extLst>
          </p:nvPr>
        </p:nvGraphicFramePr>
        <p:xfrm>
          <a:off x="9523" y="618227"/>
          <a:ext cx="9045065" cy="61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u Salud Tras.png">
            <a:extLst>
              <a:ext uri="{FF2B5EF4-FFF2-40B4-BE49-F238E27FC236}">
                <a16:creationId xmlns:a16="http://schemas.microsoft.com/office/drawing/2014/main" id="{D5EFCE14-10E3-43EE-AE72-6A0C72F7C0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6172" y="6400800"/>
            <a:ext cx="768928" cy="457200"/>
          </a:xfrm>
          <a:prstGeom prst="rect">
            <a:avLst/>
          </a:prstGeom>
        </p:spPr>
      </p:pic>
      <p:pic>
        <p:nvPicPr>
          <p:cNvPr id="6" name="Picture 5" descr="A yellow letter i on a black background&#10;&#10;Description automatically generated">
            <a:extLst>
              <a:ext uri="{FF2B5EF4-FFF2-40B4-BE49-F238E27FC236}">
                <a16:creationId xmlns:a16="http://schemas.microsoft.com/office/drawing/2014/main" id="{14946098-3A7B-4495-9645-4E4D378D8A03}"/>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0823" y="-2596"/>
            <a:ext cx="365589" cy="344185"/>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9AF164E6-E146-4016-8867-028DC42D653C}"/>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200346" y="65899"/>
            <a:ext cx="318499" cy="314218"/>
          </a:xfrm>
          <a:prstGeom prst="rect">
            <a:avLst/>
          </a:prstGeom>
        </p:spPr>
      </p:pic>
    </p:spTree>
    <p:extLst>
      <p:ext uri="{BB962C8B-B14F-4D97-AF65-F5344CB8AC3E}">
        <p14:creationId xmlns:p14="http://schemas.microsoft.com/office/powerpoint/2010/main" val="263246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5FEA40A-A2C3-4D7F-89ED-07EB9C65E56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66376" y="153383"/>
            <a:ext cx="3549714" cy="6667899"/>
          </a:xfrm>
          <a:prstGeom prst="rect">
            <a:avLst/>
          </a:prstGeom>
        </p:spPr>
      </p:pic>
      <p:sp>
        <p:nvSpPr>
          <p:cNvPr id="7174" name="Rectangle 8">
            <a:extLst>
              <a:ext uri="{FF2B5EF4-FFF2-40B4-BE49-F238E27FC236}">
                <a16:creationId xmlns:a16="http://schemas.microsoft.com/office/drawing/2014/main" id="{53644247-DFEA-4A75-AFCC-29C5DD6A1336}"/>
              </a:ext>
            </a:extLst>
          </p:cNvPr>
          <p:cNvSpPr>
            <a:spLocks noChangeArrowheads="1"/>
          </p:cNvSpPr>
          <p:nvPr/>
        </p:nvSpPr>
        <p:spPr bwMode="auto">
          <a:xfrm>
            <a:off x="97831" y="2489113"/>
            <a:ext cx="6012064"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r>
              <a:rPr lang="es-MX" altLang="es-MX" sz="3200" b="1">
                <a:solidFill>
                  <a:schemeClr val="accent1"/>
                </a:solidFill>
                <a:latin typeface="+mj-lt"/>
              </a:rPr>
              <a:t>¿Qué nos ayuda a cambiar?</a:t>
            </a:r>
            <a:r>
              <a:rPr lang="es-MX" altLang="es-MX" sz="3200" b="1">
                <a:latin typeface="Twinkl" panose="020B0604020202020204" charset="0"/>
              </a:rPr>
              <a:t>
</a:t>
            </a:r>
            <a:endParaRPr lang="en-GB" altLang="es-MX" sz="3200" b="1">
              <a:latin typeface="Twinkl" panose="020B0604020202020204" charset="0"/>
            </a:endParaRPr>
          </a:p>
        </p:txBody>
      </p:sp>
      <p:pic>
        <p:nvPicPr>
          <p:cNvPr id="4" name="Picture 3" descr="A yellow letter i on a black background&#10;&#10;Description automatically generated">
            <a:extLst>
              <a:ext uri="{FF2B5EF4-FFF2-40B4-BE49-F238E27FC236}">
                <a16:creationId xmlns:a16="http://schemas.microsoft.com/office/drawing/2014/main" id="{B060FB8E-CA48-44AC-B16C-4A4136315E2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5" name="Picture 4" descr="A white letter in a circle&#10;&#10;Description automatically generated">
            <a:extLst>
              <a:ext uri="{FF2B5EF4-FFF2-40B4-BE49-F238E27FC236}">
                <a16:creationId xmlns:a16="http://schemas.microsoft.com/office/drawing/2014/main" id="{5F34F9D0-345A-4150-A359-BD0142E2685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pic>
        <p:nvPicPr>
          <p:cNvPr id="6" name="Picture 5" descr="Tu Salud Tras.png">
            <a:extLst>
              <a:ext uri="{FF2B5EF4-FFF2-40B4-BE49-F238E27FC236}">
                <a16:creationId xmlns:a16="http://schemas.microsoft.com/office/drawing/2014/main" id="{055E30B6-1808-4624-8C06-E84A85E985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6172" y="6400800"/>
            <a:ext cx="768928" cy="457200"/>
          </a:xfrm>
          <a:prstGeom prst="rect">
            <a:avLst/>
          </a:prstGeom>
        </p:spPr>
      </p:pic>
    </p:spTree>
    <p:extLst>
      <p:ext uri="{BB962C8B-B14F-4D97-AF65-F5344CB8AC3E}">
        <p14:creationId xmlns:p14="http://schemas.microsoft.com/office/powerpoint/2010/main" val="20850683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8">
            <a:extLst>
              <a:ext uri="{FF2B5EF4-FFF2-40B4-BE49-F238E27FC236}">
                <a16:creationId xmlns:a16="http://schemas.microsoft.com/office/drawing/2014/main" id="{53644247-DFEA-4A75-AFCC-29C5DD6A1336}"/>
              </a:ext>
            </a:extLst>
          </p:cNvPr>
          <p:cNvSpPr>
            <a:spLocks noChangeArrowheads="1"/>
          </p:cNvSpPr>
          <p:nvPr/>
        </p:nvSpPr>
        <p:spPr bwMode="auto">
          <a:xfrm>
            <a:off x="2040931" y="-150178"/>
            <a:ext cx="6012064"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r>
              <a:rPr lang="es-MX" altLang="es-MX" sz="3200" b="1">
                <a:solidFill>
                  <a:schemeClr val="accent1"/>
                </a:solidFill>
                <a:latin typeface="+mj-lt"/>
              </a:rPr>
              <a:t>¿Qué nos ayuda a cambiar?</a:t>
            </a:r>
            <a:r>
              <a:rPr lang="es-MX" altLang="es-MX" sz="3200" b="1">
                <a:latin typeface="Twinkl" panose="020B0604020202020204" charset="0"/>
              </a:rPr>
              <a:t>
</a:t>
            </a:r>
            <a:endParaRPr lang="en-GB" altLang="es-MX" sz="3200" b="1">
              <a:latin typeface="Twinkl" panose="020B0604020202020204" charset="0"/>
            </a:endParaRPr>
          </a:p>
        </p:txBody>
      </p:sp>
      <p:pic>
        <p:nvPicPr>
          <p:cNvPr id="11" name="Picture 10">
            <a:extLst>
              <a:ext uri="{FF2B5EF4-FFF2-40B4-BE49-F238E27FC236}">
                <a16:creationId xmlns:a16="http://schemas.microsoft.com/office/drawing/2014/main" id="{8021C540-B7F9-489A-B0AC-ECC966ABD4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2216" y="370934"/>
            <a:ext cx="7696191" cy="6481912"/>
          </a:xfrm>
          <a:prstGeom prst="rect">
            <a:avLst/>
          </a:prstGeom>
        </p:spPr>
      </p:pic>
      <p:sp>
        <p:nvSpPr>
          <p:cNvPr id="17" name="Rectangle 16">
            <a:extLst>
              <a:ext uri="{FF2B5EF4-FFF2-40B4-BE49-F238E27FC236}">
                <a16:creationId xmlns:a16="http://schemas.microsoft.com/office/drawing/2014/main" id="{626CFCEE-4DAF-45B0-B6AC-FD7D57E71DE5}"/>
              </a:ext>
            </a:extLst>
          </p:cNvPr>
          <p:cNvSpPr/>
          <p:nvPr/>
        </p:nvSpPr>
        <p:spPr>
          <a:xfrm>
            <a:off x="3173242" y="2020597"/>
            <a:ext cx="2893327" cy="1292662"/>
          </a:xfrm>
          <a:prstGeom prst="rect">
            <a:avLst/>
          </a:prstGeom>
        </p:spPr>
        <p:txBody>
          <a:bodyPr wrap="square" lIns="91440" tIns="45720" rIns="91440" bIns="45720" anchor="t">
            <a:spAutoFit/>
          </a:bodyPr>
          <a:lstStyle/>
          <a:p>
            <a:pPr algn="ctr"/>
            <a:r>
              <a:rPr lang="en-US" altLang="es-MX" sz="2000" b="1" err="1">
                <a:latin typeface="Twinkl"/>
              </a:rPr>
              <a:t>Identificar</a:t>
            </a:r>
            <a:r>
              <a:rPr lang="en-US" altLang="es-MX" sz="2000" b="1">
                <a:latin typeface="Twinkl"/>
              </a:rPr>
              <a:t> mi razon interna para </a:t>
            </a:r>
            <a:r>
              <a:rPr lang="en-US" altLang="es-MX" sz="2000" b="1" err="1">
                <a:latin typeface="Twinkl"/>
              </a:rPr>
              <a:t>cambiar</a:t>
            </a:r>
            <a:r>
              <a:rPr lang="en-US" altLang="es-MX" sz="2000" b="1">
                <a:latin typeface="Twinkl"/>
              </a:rPr>
              <a:t> (</a:t>
            </a:r>
            <a:r>
              <a:rPr lang="en-US" altLang="es-MX" sz="2000" b="1" err="1">
                <a:latin typeface="Twinkl"/>
              </a:rPr>
              <a:t>motivacion</a:t>
            </a:r>
            <a:r>
              <a:rPr lang="en-US" altLang="es-MX" sz="2000" b="1">
                <a:latin typeface="Twinkl"/>
              </a:rPr>
              <a:t>)</a:t>
            </a:r>
            <a:endParaRPr lang="en-GB" altLang="en-US" sz="2000" b="1" err="1">
              <a:latin typeface="Twinkl"/>
              <a:cs typeface="Clear Sans Light" pitchFamily="34" charset="0"/>
            </a:endParaRPr>
          </a:p>
          <a:p>
            <a:pPr algn="ctr"/>
            <a:endParaRPr lang="en-GB" altLang="es-MX">
              <a:latin typeface="Twinkl" panose="020B0604020202020204" charset="0"/>
            </a:endParaRPr>
          </a:p>
        </p:txBody>
      </p:sp>
      <p:sp>
        <p:nvSpPr>
          <p:cNvPr id="18" name="Rectangle 17">
            <a:extLst>
              <a:ext uri="{FF2B5EF4-FFF2-40B4-BE49-F238E27FC236}">
                <a16:creationId xmlns:a16="http://schemas.microsoft.com/office/drawing/2014/main" id="{641FDA8D-60F3-4EA4-8C03-15C23F1E587D}"/>
              </a:ext>
            </a:extLst>
          </p:cNvPr>
          <p:cNvSpPr/>
          <p:nvPr/>
        </p:nvSpPr>
        <p:spPr>
          <a:xfrm>
            <a:off x="3615984" y="4296553"/>
            <a:ext cx="2282989" cy="677108"/>
          </a:xfrm>
          <a:prstGeom prst="rect">
            <a:avLst/>
          </a:prstGeom>
        </p:spPr>
        <p:txBody>
          <a:bodyPr wrap="square" lIns="91440" tIns="45720" rIns="91440" bIns="45720" anchor="t">
            <a:spAutoFit/>
          </a:bodyPr>
          <a:lstStyle/>
          <a:p>
            <a:pPr algn="ctr"/>
            <a:r>
              <a:rPr lang="en-US" altLang="en-US" sz="2000" b="1">
                <a:latin typeface="Twinkl"/>
                <a:cs typeface="Clear Sans Light" pitchFamily="34" charset="0"/>
              </a:rPr>
              <a:t>Tener </a:t>
            </a:r>
            <a:r>
              <a:rPr lang="en-US" altLang="en-US" sz="2000" b="1" err="1">
                <a:latin typeface="Twinkl"/>
                <a:cs typeface="Clear Sans Light" pitchFamily="34" charset="0"/>
              </a:rPr>
              <a:t>Información</a:t>
            </a:r>
            <a:endParaRPr lang="en-GB" altLang="en-US" sz="2000" b="1" err="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19" name="Rectangle 18">
            <a:extLst>
              <a:ext uri="{FF2B5EF4-FFF2-40B4-BE49-F238E27FC236}">
                <a16:creationId xmlns:a16="http://schemas.microsoft.com/office/drawing/2014/main" id="{95581A6D-713C-4CFC-8A19-8052C961E0C6}"/>
              </a:ext>
            </a:extLst>
          </p:cNvPr>
          <p:cNvSpPr/>
          <p:nvPr/>
        </p:nvSpPr>
        <p:spPr>
          <a:xfrm>
            <a:off x="723690" y="749869"/>
            <a:ext cx="2282989" cy="677108"/>
          </a:xfrm>
          <a:prstGeom prst="rect">
            <a:avLst/>
          </a:prstGeom>
        </p:spPr>
        <p:txBody>
          <a:bodyPr wrap="square">
            <a:spAutoFit/>
          </a:bodyPr>
          <a:lstStyle/>
          <a:p>
            <a:pPr algn="ctr"/>
            <a:r>
              <a:rPr lang="en-US" altLang="en-US" sz="2000" b="1" err="1">
                <a:latin typeface="Twinkl" panose="020B0604020202020204" charset="0"/>
                <a:cs typeface="Clear Sans Light" pitchFamily="34" charset="0"/>
              </a:rPr>
              <a:t>Apoyo</a:t>
            </a:r>
            <a:endParaRPr lang="en-GB" altLang="en-US" sz="2000"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20" name="Rectangle 19">
            <a:extLst>
              <a:ext uri="{FF2B5EF4-FFF2-40B4-BE49-F238E27FC236}">
                <a16:creationId xmlns:a16="http://schemas.microsoft.com/office/drawing/2014/main" id="{890F5395-B454-4957-919A-B50CCA54BE1A}"/>
              </a:ext>
            </a:extLst>
          </p:cNvPr>
          <p:cNvSpPr/>
          <p:nvPr/>
        </p:nvSpPr>
        <p:spPr>
          <a:xfrm>
            <a:off x="726430" y="2167651"/>
            <a:ext cx="2282989" cy="677108"/>
          </a:xfrm>
          <a:prstGeom prst="rect">
            <a:avLst/>
          </a:prstGeom>
        </p:spPr>
        <p:txBody>
          <a:bodyPr wrap="square">
            <a:spAutoFit/>
          </a:bodyPr>
          <a:lstStyle/>
          <a:p>
            <a:pPr algn="ctr"/>
            <a:r>
              <a:rPr lang="en-US" altLang="en-US" sz="2000" b="1" err="1">
                <a:latin typeface="Twinkl" panose="020B0604020202020204" charset="0"/>
                <a:cs typeface="Clear Sans Light" pitchFamily="34" charset="0"/>
              </a:rPr>
              <a:t>Acceso</a:t>
            </a:r>
            <a:endParaRPr lang="en-GB" altLang="en-US" sz="2000"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21" name="Rectangle 20">
            <a:extLst>
              <a:ext uri="{FF2B5EF4-FFF2-40B4-BE49-F238E27FC236}">
                <a16:creationId xmlns:a16="http://schemas.microsoft.com/office/drawing/2014/main" id="{328EB1B3-2E1E-4E7E-AE0F-CB97ED9FA2EA}"/>
              </a:ext>
            </a:extLst>
          </p:cNvPr>
          <p:cNvSpPr/>
          <p:nvPr/>
        </p:nvSpPr>
        <p:spPr>
          <a:xfrm>
            <a:off x="762422" y="4635225"/>
            <a:ext cx="2282989" cy="984885"/>
          </a:xfrm>
          <a:prstGeom prst="rect">
            <a:avLst/>
          </a:prstGeom>
        </p:spPr>
        <p:txBody>
          <a:bodyPr wrap="square">
            <a:spAutoFit/>
          </a:bodyPr>
          <a:lstStyle/>
          <a:p>
            <a:pPr algn="ctr"/>
            <a:r>
              <a:rPr lang="en-US" altLang="en-US" sz="2000" b="1" err="1">
                <a:latin typeface="Twinkl" panose="020B0604020202020204" charset="0"/>
                <a:cs typeface="Clear Sans Light" pitchFamily="34" charset="0"/>
              </a:rPr>
              <a:t>Actitud</a:t>
            </a:r>
            <a:r>
              <a:rPr lang="en-US" altLang="en-US" sz="2000" b="1">
                <a:latin typeface="Twinkl" panose="020B0604020202020204" charset="0"/>
                <a:cs typeface="Clear Sans Light" pitchFamily="34" charset="0"/>
              </a:rPr>
              <a:t> </a:t>
            </a:r>
          </a:p>
          <a:p>
            <a:pPr algn="ctr"/>
            <a:r>
              <a:rPr lang="en-US" altLang="en-US" sz="2000" b="1" err="1">
                <a:latin typeface="Twinkl" panose="020B0604020202020204" charset="0"/>
                <a:cs typeface="Clear Sans Light" pitchFamily="34" charset="0"/>
              </a:rPr>
              <a:t>Positiva</a:t>
            </a:r>
            <a:endParaRPr lang="en-GB" altLang="en-US" sz="2000"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22" name="Rectangle 21">
            <a:extLst>
              <a:ext uri="{FF2B5EF4-FFF2-40B4-BE49-F238E27FC236}">
                <a16:creationId xmlns:a16="http://schemas.microsoft.com/office/drawing/2014/main" id="{256BCD33-3BD1-4A9A-A0AA-C1E71519B585}"/>
              </a:ext>
            </a:extLst>
          </p:cNvPr>
          <p:cNvSpPr/>
          <p:nvPr/>
        </p:nvSpPr>
        <p:spPr>
          <a:xfrm>
            <a:off x="6478021" y="3462466"/>
            <a:ext cx="2282989" cy="646331"/>
          </a:xfrm>
          <a:prstGeom prst="rect">
            <a:avLst/>
          </a:prstGeom>
        </p:spPr>
        <p:txBody>
          <a:bodyPr wrap="square" lIns="91440" tIns="45720" rIns="91440" bIns="45720" anchor="t">
            <a:spAutoFit/>
          </a:bodyPr>
          <a:lstStyle/>
          <a:p>
            <a:pPr algn="ctr"/>
            <a:r>
              <a:rPr lang="en-US" altLang="en-US" b="1" err="1">
                <a:latin typeface="Twinkl"/>
                <a:cs typeface="Clear Sans Light" pitchFamily="34" charset="0"/>
              </a:rPr>
              <a:t>Consecuencia</a:t>
            </a:r>
            <a:endParaRPr lang="en-GB" altLang="en-US" b="1">
              <a:latin typeface="Twinkl"/>
              <a:cs typeface="Clear Sans Light" pitchFamily="34" charset="0"/>
            </a:endParaRPr>
          </a:p>
          <a:p>
            <a:pPr algn="ctr"/>
            <a:endParaRPr lang="en-GB" altLang="es-MX">
              <a:latin typeface="Twinkl" panose="020B0604020202020204" charset="0"/>
            </a:endParaRPr>
          </a:p>
        </p:txBody>
      </p:sp>
      <p:sp>
        <p:nvSpPr>
          <p:cNvPr id="25" name="Rectangle 24">
            <a:extLst>
              <a:ext uri="{FF2B5EF4-FFF2-40B4-BE49-F238E27FC236}">
                <a16:creationId xmlns:a16="http://schemas.microsoft.com/office/drawing/2014/main" id="{DA4B8275-02F3-40A1-934C-A9D3497D983B}"/>
              </a:ext>
            </a:extLst>
          </p:cNvPr>
          <p:cNvSpPr/>
          <p:nvPr/>
        </p:nvSpPr>
        <p:spPr>
          <a:xfrm>
            <a:off x="4491832" y="6060687"/>
            <a:ext cx="2282989" cy="646331"/>
          </a:xfrm>
          <a:prstGeom prst="rect">
            <a:avLst/>
          </a:prstGeom>
        </p:spPr>
        <p:txBody>
          <a:bodyPr wrap="square">
            <a:spAutoFit/>
          </a:bodyPr>
          <a:lstStyle/>
          <a:p>
            <a:pPr algn="ctr"/>
            <a:r>
              <a:rPr lang="en-US" altLang="en-US" b="1" err="1">
                <a:latin typeface="Twinkl" panose="020B0604020202020204" charset="0"/>
                <a:cs typeface="Clear Sans Light" pitchFamily="34" charset="0"/>
              </a:rPr>
              <a:t>Preferencia</a:t>
            </a:r>
            <a:endParaRPr lang="en-GB" altLang="en-US"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26" name="Rectangle 25">
            <a:extLst>
              <a:ext uri="{FF2B5EF4-FFF2-40B4-BE49-F238E27FC236}">
                <a16:creationId xmlns:a16="http://schemas.microsoft.com/office/drawing/2014/main" id="{C10B79CE-531E-4A1E-BA2D-615D80F0094E}"/>
              </a:ext>
            </a:extLst>
          </p:cNvPr>
          <p:cNvSpPr/>
          <p:nvPr/>
        </p:nvSpPr>
        <p:spPr>
          <a:xfrm>
            <a:off x="715105" y="5785007"/>
            <a:ext cx="2282989" cy="1231106"/>
          </a:xfrm>
          <a:prstGeom prst="rect">
            <a:avLst/>
          </a:prstGeom>
        </p:spPr>
        <p:txBody>
          <a:bodyPr wrap="square" lIns="91440" tIns="45720" rIns="91440" bIns="45720" anchor="t">
            <a:spAutoFit/>
          </a:bodyPr>
          <a:lstStyle/>
          <a:p>
            <a:pPr algn="ctr"/>
            <a:r>
              <a:rPr lang="en-US" altLang="en-US" sz="1400" b="1" err="1">
                <a:latin typeface="Twinkl"/>
                <a:cs typeface="Clear Sans Light" pitchFamily="34" charset="0"/>
              </a:rPr>
              <a:t>Sentirme</a:t>
            </a:r>
            <a:r>
              <a:rPr lang="en-US" altLang="en-US" sz="1400" b="1">
                <a:latin typeface="Twinkl"/>
                <a:cs typeface="Clear Sans Light" pitchFamily="34" charset="0"/>
              </a:rPr>
              <a:t> </a:t>
            </a:r>
            <a:endParaRPr lang="en-US" altLang="en-US" sz="1400" b="1">
              <a:latin typeface="Twinkl" panose="020B0604020202020204" charset="0"/>
              <a:cs typeface="Clear Sans Light" pitchFamily="34" charset="0"/>
            </a:endParaRPr>
          </a:p>
          <a:p>
            <a:pPr algn="ctr"/>
            <a:r>
              <a:rPr lang="en-US" altLang="en-US" sz="1400" b="1" err="1">
                <a:latin typeface="Twinkl"/>
                <a:cs typeface="Clear Sans Light" pitchFamily="34" charset="0"/>
              </a:rPr>
              <a:t>capaz</a:t>
            </a:r>
            <a:r>
              <a:rPr lang="en-US" altLang="en-US" sz="1400" b="1">
                <a:latin typeface="Twinkl"/>
                <a:cs typeface="Clear Sans Light" pitchFamily="34" charset="0"/>
              </a:rPr>
              <a:t> </a:t>
            </a:r>
            <a:endParaRPr lang="en-US" altLang="en-US" sz="1400" b="1">
              <a:latin typeface="Twinkl" panose="020B0604020202020204" charset="0"/>
              <a:cs typeface="Clear Sans Light" pitchFamily="34" charset="0"/>
            </a:endParaRPr>
          </a:p>
          <a:p>
            <a:pPr algn="ctr"/>
            <a:r>
              <a:rPr lang="en-US" altLang="en-US" sz="1400" b="1">
                <a:latin typeface="Twinkl"/>
                <a:cs typeface="Clear Sans Light" pitchFamily="34" charset="0"/>
              </a:rPr>
              <a:t>de </a:t>
            </a:r>
            <a:r>
              <a:rPr lang="en-US" altLang="en-US" sz="1400" b="1" err="1">
                <a:latin typeface="Twinkl"/>
                <a:cs typeface="Clear Sans Light" pitchFamily="34" charset="0"/>
              </a:rPr>
              <a:t>lograr</a:t>
            </a:r>
            <a:r>
              <a:rPr lang="en-US" altLang="en-US" sz="1400" b="1">
                <a:latin typeface="Twinkl"/>
                <a:cs typeface="Clear Sans Light" pitchFamily="34" charset="0"/>
              </a:rPr>
              <a:t> </a:t>
            </a:r>
            <a:r>
              <a:rPr lang="en-US" altLang="en-US" sz="1400" b="1" err="1">
                <a:latin typeface="Twinkl"/>
                <a:cs typeface="Clear Sans Light" pitchFamily="34" charset="0"/>
              </a:rPr>
              <a:t>el</a:t>
            </a:r>
            <a:r>
              <a:rPr lang="en-US" altLang="en-US" sz="1400" b="1">
                <a:latin typeface="Twinkl"/>
                <a:cs typeface="Clear Sans Light" pitchFamily="34" charset="0"/>
              </a:rPr>
              <a:t> </a:t>
            </a:r>
            <a:endParaRPr lang="en-US" altLang="en-US" sz="1400" b="1">
              <a:latin typeface="Twinkl" panose="020B0604020202020204" charset="0"/>
              <a:cs typeface="Clear Sans Light" pitchFamily="34" charset="0"/>
            </a:endParaRPr>
          </a:p>
          <a:p>
            <a:pPr algn="ctr"/>
            <a:r>
              <a:rPr lang="en-US" altLang="en-US" sz="1400" b="1" err="1">
                <a:latin typeface="Twinkl"/>
                <a:cs typeface="Clear Sans Light" pitchFamily="34" charset="0"/>
              </a:rPr>
              <a:t>cambio</a:t>
            </a:r>
            <a:endParaRPr lang="en-US" altLang="en-US" sz="1400" b="1" err="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27" name="Rectangle 26">
            <a:extLst>
              <a:ext uri="{FF2B5EF4-FFF2-40B4-BE49-F238E27FC236}">
                <a16:creationId xmlns:a16="http://schemas.microsoft.com/office/drawing/2014/main" id="{7D1FF0CF-AAFB-434A-9934-F1060986F57B}"/>
              </a:ext>
            </a:extLst>
          </p:cNvPr>
          <p:cNvSpPr/>
          <p:nvPr/>
        </p:nvSpPr>
        <p:spPr>
          <a:xfrm>
            <a:off x="4396247" y="629175"/>
            <a:ext cx="2282989" cy="923330"/>
          </a:xfrm>
          <a:prstGeom prst="rect">
            <a:avLst/>
          </a:prstGeom>
        </p:spPr>
        <p:txBody>
          <a:bodyPr wrap="square" lIns="91440" tIns="45720" rIns="91440" bIns="45720" anchor="t">
            <a:spAutoFit/>
          </a:bodyPr>
          <a:lstStyle/>
          <a:p>
            <a:pPr algn="ctr"/>
            <a:r>
              <a:rPr lang="en-US" altLang="en-US" sz="1700" b="1">
                <a:latin typeface="Twinkl"/>
                <a:cs typeface="Clear Sans Light" pitchFamily="34" charset="0"/>
              </a:rPr>
              <a:t>Seguridad </a:t>
            </a:r>
            <a:r>
              <a:rPr lang="en-US" altLang="en-US" sz="1700" b="1" err="1">
                <a:latin typeface="Twinkl"/>
                <a:cs typeface="Clear Sans Light" pitchFamily="34" charset="0"/>
              </a:rPr>
              <a:t>en</a:t>
            </a:r>
            <a:r>
              <a:rPr lang="en-US" altLang="en-US" sz="1700" b="1">
                <a:latin typeface="Twinkl"/>
                <a:cs typeface="Clear Sans Light" pitchFamily="34" charset="0"/>
              </a:rPr>
              <a:t> </a:t>
            </a:r>
            <a:endParaRPr lang="en-GB" altLang="en-US" sz="1700" b="1">
              <a:latin typeface="Twinkl" panose="020B0604020202020204" charset="0"/>
              <a:cs typeface="Clear Sans Light" pitchFamily="34" charset="0"/>
            </a:endParaRPr>
          </a:p>
          <a:p>
            <a:pPr algn="ctr"/>
            <a:r>
              <a:rPr lang="en-US" altLang="en-US" sz="1700" b="1" err="1">
                <a:latin typeface="Twinkl"/>
                <a:cs typeface="Clear Sans Light" pitchFamily="34" charset="0"/>
              </a:rPr>
              <a:t>si</a:t>
            </a:r>
            <a:r>
              <a:rPr lang="en-US" altLang="en-US" sz="1700" b="1">
                <a:latin typeface="Twinkl"/>
                <a:cs typeface="Clear Sans Light" pitchFamily="34" charset="0"/>
              </a:rPr>
              <a:t> </a:t>
            </a:r>
            <a:r>
              <a:rPr lang="en-US" altLang="en-US" sz="1700" b="1" err="1">
                <a:latin typeface="Twinkl"/>
                <a:cs typeface="Clear Sans Light" pitchFamily="34" charset="0"/>
              </a:rPr>
              <a:t>mismo</a:t>
            </a:r>
            <a:endParaRPr lang="en-GB" altLang="en-US" sz="1700"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28" name="Rectangle 27">
            <a:extLst>
              <a:ext uri="{FF2B5EF4-FFF2-40B4-BE49-F238E27FC236}">
                <a16:creationId xmlns:a16="http://schemas.microsoft.com/office/drawing/2014/main" id="{C0F9FA3B-720C-485A-8009-B4D80BC4E38F}"/>
              </a:ext>
            </a:extLst>
          </p:cNvPr>
          <p:cNvSpPr/>
          <p:nvPr/>
        </p:nvSpPr>
        <p:spPr>
          <a:xfrm>
            <a:off x="748822" y="3466567"/>
            <a:ext cx="2282989" cy="646331"/>
          </a:xfrm>
          <a:prstGeom prst="rect">
            <a:avLst/>
          </a:prstGeom>
        </p:spPr>
        <p:txBody>
          <a:bodyPr wrap="square">
            <a:spAutoFit/>
          </a:bodyPr>
          <a:lstStyle/>
          <a:p>
            <a:pPr algn="ctr"/>
            <a:r>
              <a:rPr lang="en-US" altLang="en-US" b="1" err="1">
                <a:latin typeface="Twinkl" panose="020B0604020202020204" charset="0"/>
                <a:cs typeface="Clear Sans Light" pitchFamily="34" charset="0"/>
              </a:rPr>
              <a:t>Recompensa</a:t>
            </a:r>
            <a:endParaRPr lang="en-GB" altLang="en-US"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29" name="Rectangle 28">
            <a:extLst>
              <a:ext uri="{FF2B5EF4-FFF2-40B4-BE49-F238E27FC236}">
                <a16:creationId xmlns:a16="http://schemas.microsoft.com/office/drawing/2014/main" id="{BB3406B1-3981-4B55-8C88-94F57A8C0FF5}"/>
              </a:ext>
            </a:extLst>
          </p:cNvPr>
          <p:cNvSpPr/>
          <p:nvPr/>
        </p:nvSpPr>
        <p:spPr>
          <a:xfrm>
            <a:off x="6503614" y="4636023"/>
            <a:ext cx="2282989" cy="923330"/>
          </a:xfrm>
          <a:prstGeom prst="rect">
            <a:avLst/>
          </a:prstGeom>
        </p:spPr>
        <p:txBody>
          <a:bodyPr wrap="square">
            <a:spAutoFit/>
          </a:bodyPr>
          <a:lstStyle/>
          <a:p>
            <a:pPr algn="ctr"/>
            <a:r>
              <a:rPr lang="en-US" altLang="en-US" b="1">
                <a:latin typeface="Twinkl" panose="020B0604020202020204" charset="0"/>
                <a:cs typeface="Clear Sans Light" pitchFamily="34" charset="0"/>
              </a:rPr>
              <a:t>Medio </a:t>
            </a:r>
          </a:p>
          <a:p>
            <a:pPr algn="ctr"/>
            <a:r>
              <a:rPr lang="en-US" altLang="en-US" b="1" err="1">
                <a:latin typeface="Twinkl" panose="020B0604020202020204" charset="0"/>
                <a:cs typeface="Clear Sans Light" pitchFamily="34" charset="0"/>
              </a:rPr>
              <a:t>Ambiente</a:t>
            </a:r>
            <a:endParaRPr lang="en-GB" altLang="en-US"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30" name="Rectangle 29">
            <a:extLst>
              <a:ext uri="{FF2B5EF4-FFF2-40B4-BE49-F238E27FC236}">
                <a16:creationId xmlns:a16="http://schemas.microsoft.com/office/drawing/2014/main" id="{2EA84430-342E-4840-9977-9555D7B92E85}"/>
              </a:ext>
            </a:extLst>
          </p:cNvPr>
          <p:cNvSpPr/>
          <p:nvPr/>
        </p:nvSpPr>
        <p:spPr>
          <a:xfrm>
            <a:off x="6360287" y="724863"/>
            <a:ext cx="2282989" cy="646331"/>
          </a:xfrm>
          <a:prstGeom prst="rect">
            <a:avLst/>
          </a:prstGeom>
        </p:spPr>
        <p:txBody>
          <a:bodyPr wrap="square">
            <a:spAutoFit/>
          </a:bodyPr>
          <a:lstStyle/>
          <a:p>
            <a:pPr algn="ctr"/>
            <a:r>
              <a:rPr lang="en-US" altLang="en-US" b="1" err="1">
                <a:latin typeface="Twinkl" panose="020B0604020202020204" charset="0"/>
                <a:cs typeface="Clear Sans Light" pitchFamily="34" charset="0"/>
              </a:rPr>
              <a:t>Nesecidades</a:t>
            </a:r>
            <a:endParaRPr lang="en-GB" altLang="en-US"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31" name="Rectangle 30">
            <a:extLst>
              <a:ext uri="{FF2B5EF4-FFF2-40B4-BE49-F238E27FC236}">
                <a16:creationId xmlns:a16="http://schemas.microsoft.com/office/drawing/2014/main" id="{B75E28EF-4A13-4687-BD8E-8BB6CEB36999}"/>
              </a:ext>
            </a:extLst>
          </p:cNvPr>
          <p:cNvSpPr/>
          <p:nvPr/>
        </p:nvSpPr>
        <p:spPr>
          <a:xfrm>
            <a:off x="2549046" y="753237"/>
            <a:ext cx="2282989" cy="646331"/>
          </a:xfrm>
          <a:prstGeom prst="rect">
            <a:avLst/>
          </a:prstGeom>
        </p:spPr>
        <p:txBody>
          <a:bodyPr wrap="square">
            <a:spAutoFit/>
          </a:bodyPr>
          <a:lstStyle/>
          <a:p>
            <a:pPr algn="ctr"/>
            <a:r>
              <a:rPr lang="en-US" altLang="en-US" b="1" err="1">
                <a:latin typeface="Twinkl" panose="020B0604020202020204" charset="0"/>
                <a:cs typeface="Clear Sans Light" pitchFamily="34" charset="0"/>
              </a:rPr>
              <a:t>Beneficios</a:t>
            </a:r>
            <a:endParaRPr lang="en-GB" altLang="en-US"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32" name="Rectangle 31">
            <a:extLst>
              <a:ext uri="{FF2B5EF4-FFF2-40B4-BE49-F238E27FC236}">
                <a16:creationId xmlns:a16="http://schemas.microsoft.com/office/drawing/2014/main" id="{FE3EC9A5-DA7E-4C6C-AE29-0DDBD629049D}"/>
              </a:ext>
            </a:extLst>
          </p:cNvPr>
          <p:cNvSpPr/>
          <p:nvPr/>
        </p:nvSpPr>
        <p:spPr>
          <a:xfrm>
            <a:off x="2470532" y="6050393"/>
            <a:ext cx="2282989" cy="646331"/>
          </a:xfrm>
          <a:prstGeom prst="rect">
            <a:avLst/>
          </a:prstGeom>
        </p:spPr>
        <p:txBody>
          <a:bodyPr wrap="square">
            <a:spAutoFit/>
          </a:bodyPr>
          <a:lstStyle/>
          <a:p>
            <a:pPr algn="ctr"/>
            <a:r>
              <a:rPr lang="en-US" altLang="en-US" b="1" err="1">
                <a:latin typeface="Twinkl" panose="020B0604020202020204" charset="0"/>
                <a:cs typeface="Clear Sans Light" pitchFamily="34" charset="0"/>
              </a:rPr>
              <a:t>Metas</a:t>
            </a:r>
            <a:endParaRPr lang="en-GB" altLang="en-US"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33" name="Rectangle 32">
            <a:extLst>
              <a:ext uri="{FF2B5EF4-FFF2-40B4-BE49-F238E27FC236}">
                <a16:creationId xmlns:a16="http://schemas.microsoft.com/office/drawing/2014/main" id="{BBE04094-4CD8-4145-B59B-975FB1355F6B}"/>
              </a:ext>
            </a:extLst>
          </p:cNvPr>
          <p:cNvSpPr/>
          <p:nvPr/>
        </p:nvSpPr>
        <p:spPr>
          <a:xfrm>
            <a:off x="6463354" y="2178150"/>
            <a:ext cx="2282989" cy="646331"/>
          </a:xfrm>
          <a:prstGeom prst="rect">
            <a:avLst/>
          </a:prstGeom>
        </p:spPr>
        <p:txBody>
          <a:bodyPr wrap="square">
            <a:spAutoFit/>
          </a:bodyPr>
          <a:lstStyle/>
          <a:p>
            <a:pPr algn="ctr"/>
            <a:r>
              <a:rPr lang="en-US" altLang="en-US" b="1" err="1">
                <a:latin typeface="Twinkl" panose="020B0604020202020204" charset="0"/>
                <a:cs typeface="Clear Sans Light" pitchFamily="34" charset="0"/>
              </a:rPr>
              <a:t>Otro</a:t>
            </a:r>
            <a:r>
              <a:rPr lang="en-US" altLang="en-US" b="1">
                <a:latin typeface="Twinkl" panose="020B0604020202020204" charset="0"/>
                <a:cs typeface="Clear Sans Light" pitchFamily="34" charset="0"/>
              </a:rPr>
              <a:t>?</a:t>
            </a:r>
            <a:endParaRPr lang="en-GB" altLang="en-US" b="1">
              <a:latin typeface="Twinkl" panose="020B0604020202020204" charset="0"/>
              <a:cs typeface="Clear Sans Light" pitchFamily="34" charset="0"/>
            </a:endParaRPr>
          </a:p>
          <a:p>
            <a:pPr algn="ctr"/>
            <a:endParaRPr lang="en-GB" altLang="es-MX">
              <a:latin typeface="Twinkl" panose="020B0604020202020204" charset="0"/>
            </a:endParaRPr>
          </a:p>
        </p:txBody>
      </p:sp>
      <p:sp>
        <p:nvSpPr>
          <p:cNvPr id="34" name="Rectangle 33">
            <a:extLst>
              <a:ext uri="{FF2B5EF4-FFF2-40B4-BE49-F238E27FC236}">
                <a16:creationId xmlns:a16="http://schemas.microsoft.com/office/drawing/2014/main" id="{881CDFD9-EC13-473C-AFF9-F7B2C1735564}"/>
              </a:ext>
            </a:extLst>
          </p:cNvPr>
          <p:cNvSpPr/>
          <p:nvPr/>
        </p:nvSpPr>
        <p:spPr>
          <a:xfrm>
            <a:off x="6460480" y="5985937"/>
            <a:ext cx="2282989" cy="646331"/>
          </a:xfrm>
          <a:prstGeom prst="rect">
            <a:avLst/>
          </a:prstGeom>
        </p:spPr>
        <p:txBody>
          <a:bodyPr wrap="square">
            <a:spAutoFit/>
          </a:bodyPr>
          <a:lstStyle/>
          <a:p>
            <a:pPr algn="ctr"/>
            <a:r>
              <a:rPr lang="en-US" altLang="en-US" b="1" err="1">
                <a:latin typeface="Twinkl" panose="020B0604020202020204" charset="0"/>
                <a:cs typeface="Clear Sans Light" pitchFamily="34" charset="0"/>
              </a:rPr>
              <a:t>Otro</a:t>
            </a:r>
            <a:r>
              <a:rPr lang="en-US" altLang="en-US" b="1">
                <a:latin typeface="Twinkl" panose="020B0604020202020204" charset="0"/>
                <a:cs typeface="Clear Sans Light" pitchFamily="34" charset="0"/>
              </a:rPr>
              <a:t>?</a:t>
            </a:r>
            <a:endParaRPr lang="en-GB" altLang="en-US" b="1">
              <a:latin typeface="Twinkl" panose="020B0604020202020204" charset="0"/>
              <a:cs typeface="Clear Sans Light" pitchFamily="34" charset="0"/>
            </a:endParaRPr>
          </a:p>
          <a:p>
            <a:pPr algn="ctr"/>
            <a:endParaRPr lang="en-GB" altLang="es-MX">
              <a:latin typeface="Twinkl" panose="020B0604020202020204" charset="0"/>
            </a:endParaRPr>
          </a:p>
        </p:txBody>
      </p:sp>
      <p:pic>
        <p:nvPicPr>
          <p:cNvPr id="23" name="Picture 22" descr="Tu Salud Tras.png">
            <a:extLst>
              <a:ext uri="{FF2B5EF4-FFF2-40B4-BE49-F238E27FC236}">
                <a16:creationId xmlns:a16="http://schemas.microsoft.com/office/drawing/2014/main" id="{BEEAE597-34D9-4DDB-AE14-F6AF2540D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132" y="6400800"/>
            <a:ext cx="768928" cy="457200"/>
          </a:xfrm>
          <a:prstGeom prst="rect">
            <a:avLst/>
          </a:prstGeom>
        </p:spPr>
      </p:pic>
      <p:pic>
        <p:nvPicPr>
          <p:cNvPr id="24" name="Picture 23" descr="A yellow letter i on a black background&#10;&#10;Description automatically generated">
            <a:extLst>
              <a:ext uri="{FF2B5EF4-FFF2-40B4-BE49-F238E27FC236}">
                <a16:creationId xmlns:a16="http://schemas.microsoft.com/office/drawing/2014/main" id="{AFE82BE6-B2E8-4D38-A4E1-A0F129AF727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0823" y="-2596"/>
            <a:ext cx="365589" cy="344185"/>
          </a:xfrm>
          <a:prstGeom prst="rect">
            <a:avLst/>
          </a:prstGeom>
        </p:spPr>
      </p:pic>
      <p:pic>
        <p:nvPicPr>
          <p:cNvPr id="35" name="Picture 34" descr="A white letter in a circle&#10;&#10;Description automatically generated">
            <a:extLst>
              <a:ext uri="{FF2B5EF4-FFF2-40B4-BE49-F238E27FC236}">
                <a16:creationId xmlns:a16="http://schemas.microsoft.com/office/drawing/2014/main" id="{C4C80073-31CB-4B80-8431-F2FA4C2FB7D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00346" y="65899"/>
            <a:ext cx="318499" cy="314218"/>
          </a:xfrm>
          <a:prstGeom prst="rect">
            <a:avLst/>
          </a:prstGeom>
        </p:spPr>
      </p:pic>
    </p:spTree>
    <p:extLst>
      <p:ext uri="{BB962C8B-B14F-4D97-AF65-F5344CB8AC3E}">
        <p14:creationId xmlns:p14="http://schemas.microsoft.com/office/powerpoint/2010/main" val="135768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031C-0C97-4B34-A443-DDA7D18B88DC}"/>
              </a:ext>
            </a:extLst>
          </p:cNvPr>
          <p:cNvSpPr>
            <a:spLocks noGrp="1"/>
          </p:cNvSpPr>
          <p:nvPr>
            <p:ph type="title"/>
          </p:nvPr>
        </p:nvSpPr>
        <p:spPr>
          <a:xfrm>
            <a:off x="787400" y="2755900"/>
            <a:ext cx="8153400" cy="990600"/>
          </a:xfrm>
        </p:spPr>
        <p:txBody>
          <a:bodyPr/>
          <a:lstStyle/>
          <a:p>
            <a:r>
              <a:rPr lang="en-US"/>
              <a:t>Que </a:t>
            </a:r>
            <a:r>
              <a:rPr lang="en-US" err="1"/>
              <a:t>nos</a:t>
            </a:r>
            <a:r>
              <a:rPr lang="en-US"/>
              <a:t> </a:t>
            </a:r>
            <a:r>
              <a:rPr lang="en-US" err="1"/>
              <a:t>motiva</a:t>
            </a:r>
            <a:r>
              <a:rPr lang="en-US"/>
              <a:t> a </a:t>
            </a:r>
            <a:r>
              <a:rPr lang="en-US" err="1"/>
              <a:t>cambiar</a:t>
            </a:r>
            <a:r>
              <a:rPr lang="en-US"/>
              <a:t>?</a:t>
            </a:r>
            <a:endParaRPr lang="es-MX"/>
          </a:p>
        </p:txBody>
      </p:sp>
      <p:pic>
        <p:nvPicPr>
          <p:cNvPr id="3" name="Picture 2" descr="Tu Salud Tras.png">
            <a:extLst>
              <a:ext uri="{FF2B5EF4-FFF2-40B4-BE49-F238E27FC236}">
                <a16:creationId xmlns:a16="http://schemas.microsoft.com/office/drawing/2014/main" id="{E2604E4D-2F83-4083-A7D3-1E0214985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7132" y="6400800"/>
            <a:ext cx="768928" cy="457200"/>
          </a:xfrm>
          <a:prstGeom prst="rect">
            <a:avLst/>
          </a:prstGeom>
        </p:spPr>
      </p:pic>
      <p:pic>
        <p:nvPicPr>
          <p:cNvPr id="4" name="Picture 3" descr="A yellow letter i on a black background&#10;&#10;Description automatically generated">
            <a:extLst>
              <a:ext uri="{FF2B5EF4-FFF2-40B4-BE49-F238E27FC236}">
                <a16:creationId xmlns:a16="http://schemas.microsoft.com/office/drawing/2014/main" id="{1054A53D-A381-437C-B7C7-5E602BF703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5" name="Picture 4" descr="A white letter in a circle&#10;&#10;Description automatically generated">
            <a:extLst>
              <a:ext uri="{FF2B5EF4-FFF2-40B4-BE49-F238E27FC236}">
                <a16:creationId xmlns:a16="http://schemas.microsoft.com/office/drawing/2014/main" id="{FC270FAD-6A0C-45D5-B119-59147801251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298415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3706849-B7D2-4687-BACA-44B001D0C91C}"/>
              </a:ext>
            </a:extLst>
          </p:cNvPr>
          <p:cNvSpPr/>
          <p:nvPr/>
        </p:nvSpPr>
        <p:spPr>
          <a:xfrm>
            <a:off x="2805713" y="2135584"/>
            <a:ext cx="3505200" cy="23622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b="1"/>
          </a:p>
        </p:txBody>
      </p:sp>
      <p:sp>
        <p:nvSpPr>
          <p:cNvPr id="6" name="TextBox 5">
            <a:extLst>
              <a:ext uri="{FF2B5EF4-FFF2-40B4-BE49-F238E27FC236}">
                <a16:creationId xmlns:a16="http://schemas.microsoft.com/office/drawing/2014/main" id="{03151FF1-6810-46DD-B7C4-F1B9ED91BE04}"/>
              </a:ext>
            </a:extLst>
          </p:cNvPr>
          <p:cNvSpPr txBox="1"/>
          <p:nvPr/>
        </p:nvSpPr>
        <p:spPr>
          <a:xfrm>
            <a:off x="3139954" y="2282547"/>
            <a:ext cx="2857500" cy="2062103"/>
          </a:xfrm>
          <a:prstGeom prst="rect">
            <a:avLst/>
          </a:prstGeom>
          <a:noFill/>
        </p:spPr>
        <p:txBody>
          <a:bodyPr wrap="square" lIns="91440" tIns="45720" rIns="91440" bIns="45720" rtlCol="0" anchor="t">
            <a:spAutoFit/>
          </a:bodyPr>
          <a:lstStyle/>
          <a:p>
            <a:pPr algn="ctr"/>
            <a:r>
              <a:rPr lang="en-US" sz="3200" b="1">
                <a:latin typeface="Twinkl"/>
              </a:rPr>
              <a:t>Que me Motiva a Tener Una </a:t>
            </a:r>
            <a:endParaRPr lang="en-US"/>
          </a:p>
          <a:p>
            <a:pPr algn="ctr"/>
            <a:r>
              <a:rPr lang="en-US" sz="3200" b="1">
                <a:latin typeface="Twinkl"/>
              </a:rPr>
              <a:t>Buena </a:t>
            </a:r>
            <a:r>
              <a:rPr lang="en-US" sz="3200" b="1" err="1">
                <a:latin typeface="Twinkl"/>
              </a:rPr>
              <a:t>Salud</a:t>
            </a:r>
            <a:endParaRPr lang="es-MX" sz="3200" b="1">
              <a:latin typeface="Twinkl"/>
            </a:endParaRPr>
          </a:p>
        </p:txBody>
      </p:sp>
      <p:sp>
        <p:nvSpPr>
          <p:cNvPr id="7" name="Oval 6">
            <a:extLst>
              <a:ext uri="{FF2B5EF4-FFF2-40B4-BE49-F238E27FC236}">
                <a16:creationId xmlns:a16="http://schemas.microsoft.com/office/drawing/2014/main" id="{F42ABB35-A2C0-4027-83BD-A0A2DB60CD70}"/>
              </a:ext>
            </a:extLst>
          </p:cNvPr>
          <p:cNvSpPr/>
          <p:nvPr/>
        </p:nvSpPr>
        <p:spPr>
          <a:xfrm>
            <a:off x="5464733" y="76200"/>
            <a:ext cx="3505200" cy="289360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p>
        </p:txBody>
      </p:sp>
      <p:sp>
        <p:nvSpPr>
          <p:cNvPr id="8" name="Oval 7">
            <a:extLst>
              <a:ext uri="{FF2B5EF4-FFF2-40B4-BE49-F238E27FC236}">
                <a16:creationId xmlns:a16="http://schemas.microsoft.com/office/drawing/2014/main" id="{8C927E9B-FAE4-499F-B232-15A219DF8103}"/>
              </a:ext>
            </a:extLst>
          </p:cNvPr>
          <p:cNvSpPr/>
          <p:nvPr/>
        </p:nvSpPr>
        <p:spPr>
          <a:xfrm>
            <a:off x="5464733" y="3811991"/>
            <a:ext cx="3505200" cy="289360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p>
        </p:txBody>
      </p:sp>
      <p:sp>
        <p:nvSpPr>
          <p:cNvPr id="9" name="Oval 8">
            <a:extLst>
              <a:ext uri="{FF2B5EF4-FFF2-40B4-BE49-F238E27FC236}">
                <a16:creationId xmlns:a16="http://schemas.microsoft.com/office/drawing/2014/main" id="{8E069FCC-6305-421C-A444-4407190C28D5}"/>
              </a:ext>
            </a:extLst>
          </p:cNvPr>
          <p:cNvSpPr/>
          <p:nvPr/>
        </p:nvSpPr>
        <p:spPr>
          <a:xfrm>
            <a:off x="3628142" y="307932"/>
            <a:ext cx="1860343" cy="144971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b="1"/>
          </a:p>
        </p:txBody>
      </p:sp>
      <p:sp>
        <p:nvSpPr>
          <p:cNvPr id="11" name="Oval 10">
            <a:extLst>
              <a:ext uri="{FF2B5EF4-FFF2-40B4-BE49-F238E27FC236}">
                <a16:creationId xmlns:a16="http://schemas.microsoft.com/office/drawing/2014/main" id="{F78A469B-2E6F-40CE-800E-35E17AB709D6}"/>
              </a:ext>
            </a:extLst>
          </p:cNvPr>
          <p:cNvSpPr/>
          <p:nvPr/>
        </p:nvSpPr>
        <p:spPr>
          <a:xfrm>
            <a:off x="8021" y="3724600"/>
            <a:ext cx="3505200" cy="289360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p>
        </p:txBody>
      </p:sp>
      <p:sp>
        <p:nvSpPr>
          <p:cNvPr id="12" name="Oval 11">
            <a:extLst>
              <a:ext uri="{FF2B5EF4-FFF2-40B4-BE49-F238E27FC236}">
                <a16:creationId xmlns:a16="http://schemas.microsoft.com/office/drawing/2014/main" id="{C7724B78-9F52-4306-833E-AD0A2C29CF18}"/>
              </a:ext>
            </a:extLst>
          </p:cNvPr>
          <p:cNvSpPr/>
          <p:nvPr/>
        </p:nvSpPr>
        <p:spPr>
          <a:xfrm>
            <a:off x="40060" y="76200"/>
            <a:ext cx="3505200" cy="289360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p>
        </p:txBody>
      </p:sp>
      <p:sp>
        <p:nvSpPr>
          <p:cNvPr id="13" name="Oval 12">
            <a:extLst>
              <a:ext uri="{FF2B5EF4-FFF2-40B4-BE49-F238E27FC236}">
                <a16:creationId xmlns:a16="http://schemas.microsoft.com/office/drawing/2014/main" id="{8785B672-BFBB-44F0-8A1C-D66E57A87DDA}"/>
              </a:ext>
            </a:extLst>
          </p:cNvPr>
          <p:cNvSpPr/>
          <p:nvPr/>
        </p:nvSpPr>
        <p:spPr>
          <a:xfrm>
            <a:off x="3580887" y="4933230"/>
            <a:ext cx="1860343" cy="169617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b="1"/>
          </a:p>
        </p:txBody>
      </p:sp>
      <p:cxnSp>
        <p:nvCxnSpPr>
          <p:cNvPr id="15" name="Straight Connector 14">
            <a:extLst>
              <a:ext uri="{FF2B5EF4-FFF2-40B4-BE49-F238E27FC236}">
                <a16:creationId xmlns:a16="http://schemas.microsoft.com/office/drawing/2014/main" id="{368BD097-3496-4904-AA81-5299F24F6448}"/>
              </a:ext>
            </a:extLst>
          </p:cNvPr>
          <p:cNvCxnSpPr>
            <a:cxnSpLocks/>
            <a:stCxn id="5" idx="1"/>
          </p:cNvCxnSpPr>
          <p:nvPr/>
        </p:nvCxnSpPr>
        <p:spPr>
          <a:xfrm flipH="1" flipV="1">
            <a:off x="3163457" y="2368376"/>
            <a:ext cx="155581" cy="1131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105559-832E-48CA-98A9-AC59D8FE8830}"/>
              </a:ext>
            </a:extLst>
          </p:cNvPr>
          <p:cNvCxnSpPr>
            <a:cxnSpLocks/>
            <a:stCxn id="5" idx="2"/>
            <a:endCxn id="11" idx="0"/>
          </p:cNvCxnSpPr>
          <p:nvPr/>
        </p:nvCxnSpPr>
        <p:spPr>
          <a:xfrm flipH="1">
            <a:off x="1760621" y="3316684"/>
            <a:ext cx="1045092" cy="4079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ED2474-83D1-426E-837F-93D483AB844C}"/>
              </a:ext>
            </a:extLst>
          </p:cNvPr>
          <p:cNvCxnSpPr>
            <a:cxnSpLocks/>
            <a:endCxn id="13" idx="0"/>
          </p:cNvCxnSpPr>
          <p:nvPr/>
        </p:nvCxnSpPr>
        <p:spPr>
          <a:xfrm flipH="1">
            <a:off x="4511059" y="4497784"/>
            <a:ext cx="47254" cy="4354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85401E-10CE-4723-9015-066BC037B131}"/>
              </a:ext>
            </a:extLst>
          </p:cNvPr>
          <p:cNvCxnSpPr>
            <a:cxnSpLocks/>
            <a:endCxn id="9" idx="4"/>
          </p:cNvCxnSpPr>
          <p:nvPr/>
        </p:nvCxnSpPr>
        <p:spPr>
          <a:xfrm flipV="1">
            <a:off x="4558312" y="1757647"/>
            <a:ext cx="2" cy="3575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F205C2-BD45-42B6-9E9B-C69F740A6A29}"/>
              </a:ext>
            </a:extLst>
          </p:cNvPr>
          <p:cNvCxnSpPr>
            <a:cxnSpLocks/>
          </p:cNvCxnSpPr>
          <p:nvPr/>
        </p:nvCxnSpPr>
        <p:spPr>
          <a:xfrm flipH="1">
            <a:off x="5617133" y="2300123"/>
            <a:ext cx="143924" cy="6825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57A8CA-DBC2-4AD5-B0C9-F5C24C226032}"/>
              </a:ext>
            </a:extLst>
          </p:cNvPr>
          <p:cNvCxnSpPr>
            <a:cxnSpLocks/>
            <a:stCxn id="8" idx="0"/>
          </p:cNvCxnSpPr>
          <p:nvPr/>
        </p:nvCxnSpPr>
        <p:spPr>
          <a:xfrm flipH="1" flipV="1">
            <a:off x="6294953" y="3653343"/>
            <a:ext cx="922380" cy="15864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364B516-5E02-D365-77D0-8F6D3B71C455}"/>
              </a:ext>
            </a:extLst>
          </p:cNvPr>
          <p:cNvSpPr txBox="1"/>
          <p:nvPr/>
        </p:nvSpPr>
        <p:spPr>
          <a:xfrm>
            <a:off x="3761663" y="-6817"/>
            <a:ext cx="20298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Trebuchet MS"/>
              </a:rPr>
              <a:t>ACTIVIDAD</a:t>
            </a:r>
          </a:p>
        </p:txBody>
      </p:sp>
      <p:pic>
        <p:nvPicPr>
          <p:cNvPr id="18" name="Picture 17" descr="Tu Salud Tras.png">
            <a:extLst>
              <a:ext uri="{FF2B5EF4-FFF2-40B4-BE49-F238E27FC236}">
                <a16:creationId xmlns:a16="http://schemas.microsoft.com/office/drawing/2014/main" id="{6546AEAB-5DE4-48AE-BA59-687FAC620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132" y="6400800"/>
            <a:ext cx="768928" cy="457200"/>
          </a:xfrm>
          <a:prstGeom prst="rect">
            <a:avLst/>
          </a:prstGeom>
        </p:spPr>
      </p:pic>
      <p:pic>
        <p:nvPicPr>
          <p:cNvPr id="19" name="Picture 18" descr="A yellow letter i on a black background&#10;&#10;Description automatically generated">
            <a:extLst>
              <a:ext uri="{FF2B5EF4-FFF2-40B4-BE49-F238E27FC236}">
                <a16:creationId xmlns:a16="http://schemas.microsoft.com/office/drawing/2014/main" id="{0DB0D8C2-33FE-4589-A9C8-51D4E566C9B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0823" y="-2596"/>
            <a:ext cx="365589" cy="344185"/>
          </a:xfrm>
          <a:prstGeom prst="rect">
            <a:avLst/>
          </a:prstGeom>
        </p:spPr>
      </p:pic>
      <p:pic>
        <p:nvPicPr>
          <p:cNvPr id="20" name="Picture 19" descr="A white letter in a circle&#10;&#10;Description automatically generated">
            <a:extLst>
              <a:ext uri="{FF2B5EF4-FFF2-40B4-BE49-F238E27FC236}">
                <a16:creationId xmlns:a16="http://schemas.microsoft.com/office/drawing/2014/main" id="{4A62B9A3-A9A1-4484-BC2C-B11842E68A7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00346" y="65899"/>
            <a:ext cx="318499" cy="314218"/>
          </a:xfrm>
          <a:prstGeom prst="rect">
            <a:avLst/>
          </a:prstGeom>
        </p:spPr>
      </p:pic>
    </p:spTree>
    <p:extLst>
      <p:ext uri="{BB962C8B-B14F-4D97-AF65-F5344CB8AC3E}">
        <p14:creationId xmlns:p14="http://schemas.microsoft.com/office/powerpoint/2010/main" val="142514796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30273-38D9-41BD-BE77-AB96876DF468}"/>
              </a:ext>
            </a:extLst>
          </p:cNvPr>
          <p:cNvSpPr>
            <a:spLocks noGrp="1"/>
          </p:cNvSpPr>
          <p:nvPr>
            <p:ph idx="4294967295"/>
          </p:nvPr>
        </p:nvSpPr>
        <p:spPr>
          <a:xfrm>
            <a:off x="457200" y="635608"/>
            <a:ext cx="8534400" cy="4652962"/>
          </a:xfrm>
        </p:spPr>
        <p:txBody>
          <a:bodyPr vert="horz" lIns="91440" tIns="45720" rIns="91440" bIns="45720" anchor="t">
            <a:normAutofit/>
          </a:bodyPr>
          <a:lstStyle/>
          <a:p>
            <a:pPr marL="0" indent="0" algn="ctr">
              <a:buNone/>
            </a:pPr>
            <a:r>
              <a:rPr lang="es-MX" sz="3600">
                <a:latin typeface="Twinkl" panose="020B0604020202020204"/>
              </a:rPr>
              <a:t>La motivación es tener una </a:t>
            </a:r>
            <a:r>
              <a:rPr lang="es-MX" sz="3600" b="1">
                <a:latin typeface="Twinkl" panose="020B0604020202020204"/>
              </a:rPr>
              <a:t>razón</a:t>
            </a:r>
            <a:r>
              <a:rPr lang="es-MX" sz="3600">
                <a:latin typeface="Twinkl" panose="020B0604020202020204"/>
              </a:rPr>
              <a:t> para hacer algo. Cuando estamos motivados para hacer algo, generalmente lo hacemos lo mejor que podamos. </a:t>
            </a:r>
          </a:p>
          <a:p>
            <a:pPr marL="0" indent="0">
              <a:buNone/>
            </a:pPr>
            <a:endParaRPr lang="es-MX" sz="3600"/>
          </a:p>
          <a:p>
            <a:pPr marL="0" indent="0">
              <a:buNone/>
            </a:pPr>
            <a:endParaRPr lang="es-MX"/>
          </a:p>
          <a:p>
            <a:pPr marL="0" indent="0">
              <a:buNone/>
            </a:pPr>
            <a:r>
              <a:rPr lang="es-MX"/>
              <a:t>
</a:t>
            </a:r>
          </a:p>
        </p:txBody>
      </p:sp>
      <p:pic>
        <p:nvPicPr>
          <p:cNvPr id="5" name="Picture 4">
            <a:extLst>
              <a:ext uri="{FF2B5EF4-FFF2-40B4-BE49-F238E27FC236}">
                <a16:creationId xmlns:a16="http://schemas.microsoft.com/office/drawing/2014/main" id="{A2D4525B-755E-4CFA-BED5-2D8AB4AB8A5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571"/>
          <a:stretch/>
        </p:blipFill>
        <p:spPr>
          <a:xfrm>
            <a:off x="1454150" y="2692400"/>
            <a:ext cx="6735098" cy="3937000"/>
          </a:xfrm>
          <a:prstGeom prst="rect">
            <a:avLst/>
          </a:prstGeom>
        </p:spPr>
      </p:pic>
      <p:pic>
        <p:nvPicPr>
          <p:cNvPr id="4" name="Picture 3" descr="Tu Salud Tras.png">
            <a:extLst>
              <a:ext uri="{FF2B5EF4-FFF2-40B4-BE49-F238E27FC236}">
                <a16:creationId xmlns:a16="http://schemas.microsoft.com/office/drawing/2014/main" id="{8DC27AD8-1136-4A83-AB3B-D018F304DF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132" y="6400800"/>
            <a:ext cx="768928" cy="457200"/>
          </a:xfrm>
          <a:prstGeom prst="rect">
            <a:avLst/>
          </a:prstGeom>
        </p:spPr>
      </p:pic>
    </p:spTree>
    <p:extLst>
      <p:ext uri="{BB962C8B-B14F-4D97-AF65-F5344CB8AC3E}">
        <p14:creationId xmlns:p14="http://schemas.microsoft.com/office/powerpoint/2010/main" val="272651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594CB941-1BEA-4ED9-BA0F-B62FB68BCE73}"/>
              </a:ext>
            </a:extLst>
          </p:cNvPr>
          <p:cNvGraphicFramePr/>
          <p:nvPr>
            <p:extLst>
              <p:ext uri="{D42A27DB-BD31-4B8C-83A1-F6EECF244321}">
                <p14:modId xmlns:p14="http://schemas.microsoft.com/office/powerpoint/2010/main" val="2966984985"/>
              </p:ext>
            </p:extLst>
          </p:nvPr>
        </p:nvGraphicFramePr>
        <p:xfrm>
          <a:off x="-1782203" y="19041"/>
          <a:ext cx="14473553" cy="6997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4" descr="Aging Gracefully: Top Health Tips for Seniors in 2023 - Aurora Home Health">
            <a:extLst>
              <a:ext uri="{FF2B5EF4-FFF2-40B4-BE49-F238E27FC236}">
                <a16:creationId xmlns:a16="http://schemas.microsoft.com/office/drawing/2014/main" id="{EB5E6FEB-301D-44B3-8CC0-9CAB118DBA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0759" y="1847977"/>
            <a:ext cx="3867405" cy="33453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Rectangle 8">
            <a:extLst>
              <a:ext uri="{FF2B5EF4-FFF2-40B4-BE49-F238E27FC236}">
                <a16:creationId xmlns:a16="http://schemas.microsoft.com/office/drawing/2014/main" id="{BE5A237F-0544-468E-8F1F-75C1061DF989}"/>
              </a:ext>
            </a:extLst>
          </p:cNvPr>
          <p:cNvSpPr>
            <a:spLocks noChangeArrowheads="1"/>
          </p:cNvSpPr>
          <p:nvPr/>
        </p:nvSpPr>
        <p:spPr bwMode="auto">
          <a:xfrm>
            <a:off x="92522" y="223008"/>
            <a:ext cx="8958955" cy="218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nchor="t">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r>
              <a:rPr lang="es-MX" altLang="es-MX" sz="3200" b="1">
                <a:solidFill>
                  <a:schemeClr val="accent1"/>
                </a:solidFill>
                <a:latin typeface="+mj-lt"/>
              </a:rPr>
              <a:t>¿Qué razones personales </a:t>
            </a:r>
            <a:endParaRPr lang="en-GB" altLang="es-MX" sz="3200" b="1">
              <a:solidFill>
                <a:schemeClr val="accent1"/>
              </a:solidFill>
              <a:latin typeface="+mj-lt"/>
            </a:endParaRPr>
          </a:p>
          <a:p>
            <a:r>
              <a:rPr lang="es-MX" altLang="es-MX" sz="3200" b="1">
                <a:solidFill>
                  <a:schemeClr val="accent1"/>
                </a:solidFill>
                <a:latin typeface="+mj-lt"/>
              </a:rPr>
              <a:t>tienes para estar </a:t>
            </a:r>
            <a:endParaRPr lang="en-GB" altLang="es-MX" sz="3200" b="1">
              <a:solidFill>
                <a:schemeClr val="accent1"/>
              </a:solidFill>
              <a:latin typeface="+mj-lt"/>
            </a:endParaRPr>
          </a:p>
          <a:p>
            <a:r>
              <a:rPr lang="es-MX" altLang="es-MX" sz="3200" b="1">
                <a:solidFill>
                  <a:schemeClr val="accent1"/>
                </a:solidFill>
                <a:latin typeface="+mj-lt"/>
              </a:rPr>
              <a:t>saludable?</a:t>
            </a:r>
            <a:r>
              <a:rPr lang="es-MX" altLang="es-MX" sz="3200" b="1">
                <a:latin typeface="Twinkl"/>
              </a:rPr>
              <a:t>
</a:t>
            </a:r>
            <a:endParaRPr lang="en-GB" altLang="es-MX" sz="3200" b="1">
              <a:latin typeface="Twinkl"/>
            </a:endParaRPr>
          </a:p>
        </p:txBody>
      </p:sp>
      <p:pic>
        <p:nvPicPr>
          <p:cNvPr id="6" name="Picture 5" descr="Tu Salud Tras.png">
            <a:extLst>
              <a:ext uri="{FF2B5EF4-FFF2-40B4-BE49-F238E27FC236}">
                <a16:creationId xmlns:a16="http://schemas.microsoft.com/office/drawing/2014/main" id="{1964FF6C-D0A5-4AFD-8810-85E0DF3653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7132" y="6400800"/>
            <a:ext cx="768928" cy="457200"/>
          </a:xfrm>
          <a:prstGeom prst="rect">
            <a:avLst/>
          </a:prstGeom>
        </p:spPr>
      </p:pic>
      <p:pic>
        <p:nvPicPr>
          <p:cNvPr id="7" name="Picture 6" descr="A yellow letter i on a black background&#10;&#10;Description automatically generated">
            <a:extLst>
              <a:ext uri="{FF2B5EF4-FFF2-40B4-BE49-F238E27FC236}">
                <a16:creationId xmlns:a16="http://schemas.microsoft.com/office/drawing/2014/main" id="{2A31C7B3-E52B-4C1E-A510-1D1CB1C5390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30823" y="-2596"/>
            <a:ext cx="365589" cy="344185"/>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B73D2F09-7508-48F4-92B5-33178114A98B}"/>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200346" y="65899"/>
            <a:ext cx="318499" cy="314218"/>
          </a:xfrm>
          <a:prstGeom prst="rect">
            <a:avLst/>
          </a:prstGeom>
        </p:spPr>
      </p:pic>
    </p:spTree>
    <p:extLst>
      <p:ext uri="{BB962C8B-B14F-4D97-AF65-F5344CB8AC3E}">
        <p14:creationId xmlns:p14="http://schemas.microsoft.com/office/powerpoint/2010/main" val="3185807882"/>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370D-8F58-9F9E-8B9F-228B09240E2F}"/>
              </a:ext>
            </a:extLst>
          </p:cNvPr>
          <p:cNvSpPr>
            <a:spLocks noGrp="1"/>
          </p:cNvSpPr>
          <p:nvPr>
            <p:ph type="title"/>
          </p:nvPr>
        </p:nvSpPr>
        <p:spPr>
          <a:xfrm>
            <a:off x="71818" y="499416"/>
            <a:ext cx="9289211" cy="990600"/>
          </a:xfrm>
        </p:spPr>
        <p:txBody>
          <a:bodyPr vert="horz" lIns="91440" tIns="45720" rIns="91440" bIns="45720" anchor="ctr">
            <a:noAutofit/>
          </a:bodyPr>
          <a:lstStyle/>
          <a:p>
            <a:r>
              <a:rPr lang="es-MX" sz="3600"/>
              <a:t>¿Cuáles son tus metas en el programa?</a:t>
            </a:r>
            <a:endParaRPr lang="es-MX" sz="3600">
              <a:ea typeface="Calibri Light"/>
              <a:cs typeface="Calibri Light"/>
            </a:endParaRPr>
          </a:p>
        </p:txBody>
      </p:sp>
      <p:sp>
        <p:nvSpPr>
          <p:cNvPr id="5" name="Freeform: Shape 4">
            <a:extLst>
              <a:ext uri="{FF2B5EF4-FFF2-40B4-BE49-F238E27FC236}">
                <a16:creationId xmlns:a16="http://schemas.microsoft.com/office/drawing/2014/main" id="{7E397E33-625C-98BA-160E-23F5F6640DCB}"/>
              </a:ext>
            </a:extLst>
          </p:cNvPr>
          <p:cNvSpPr/>
          <p:nvPr/>
        </p:nvSpPr>
        <p:spPr>
          <a:xfrm>
            <a:off x="434680" y="3233994"/>
            <a:ext cx="8563488" cy="1422828"/>
          </a:xfrm>
          <a:custGeom>
            <a:avLst/>
            <a:gdLst>
              <a:gd name="connsiteX0" fmla="*/ 0 w 2009359"/>
              <a:gd name="connsiteY0" fmla="*/ 0 h 1391655"/>
              <a:gd name="connsiteX1" fmla="*/ 2009359 w 2009359"/>
              <a:gd name="connsiteY1" fmla="*/ 0 h 1391655"/>
              <a:gd name="connsiteX2" fmla="*/ 2009359 w 2009359"/>
              <a:gd name="connsiteY2" fmla="*/ 1391655 h 1391655"/>
              <a:gd name="connsiteX3" fmla="*/ 0 w 2009359"/>
              <a:gd name="connsiteY3" fmla="*/ 1391655 h 1391655"/>
              <a:gd name="connsiteX4" fmla="*/ 0 w 2009359"/>
              <a:gd name="connsiteY4" fmla="*/ 0 h 139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359" h="1391655">
                <a:moveTo>
                  <a:pt x="0" y="0"/>
                </a:moveTo>
                <a:lnTo>
                  <a:pt x="2009359" y="0"/>
                </a:lnTo>
                <a:lnTo>
                  <a:pt x="2009359" y="1391655"/>
                </a:lnTo>
                <a:lnTo>
                  <a:pt x="0" y="13916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marL="342900" indent="-342900" defTabSz="488950">
              <a:lnSpc>
                <a:spcPct val="90000"/>
              </a:lnSpc>
              <a:spcBef>
                <a:spcPct val="0"/>
              </a:spcBef>
              <a:spcAft>
                <a:spcPct val="10000"/>
              </a:spcAft>
              <a:buAutoNum type="arabicPeriod"/>
            </a:pPr>
            <a:endParaRPr lang="es-MX" sz="2800" dirty="0">
              <a:latin typeface="Twinkl" panose="020B0604020202020204"/>
            </a:endParaRPr>
          </a:p>
          <a:p>
            <a:pPr marL="342900" indent="-342900" defTabSz="488950">
              <a:lnSpc>
                <a:spcPct val="90000"/>
              </a:lnSpc>
              <a:spcBef>
                <a:spcPct val="0"/>
              </a:spcBef>
              <a:spcAft>
                <a:spcPct val="10000"/>
              </a:spcAft>
              <a:buAutoNum type="arabicPeriod"/>
            </a:pPr>
            <a:r>
              <a:rPr lang="es-MX" sz="2800" dirty="0">
                <a:latin typeface="Twinkl" panose="020B0604020202020204"/>
              </a:rPr>
              <a:t>Identificar mis razones personales para lograr cambios duraderos que mejoren mi salud</a:t>
            </a:r>
          </a:p>
          <a:p>
            <a:pPr marL="342900" indent="-342900" defTabSz="488950">
              <a:lnSpc>
                <a:spcPct val="90000"/>
              </a:lnSpc>
              <a:spcBef>
                <a:spcPct val="0"/>
              </a:spcBef>
              <a:spcAft>
                <a:spcPct val="10000"/>
              </a:spcAft>
              <a:buAutoNum type="arabicPeriod"/>
            </a:pPr>
            <a:endParaRPr lang="en-US" sz="2800">
              <a:latin typeface="Twinkl" panose="020B0604020202020204"/>
            </a:endParaRPr>
          </a:p>
          <a:p>
            <a:pPr marL="342900" indent="-342900" defTabSz="488950">
              <a:lnSpc>
                <a:spcPct val="90000"/>
              </a:lnSpc>
              <a:spcBef>
                <a:spcPct val="0"/>
              </a:spcBef>
              <a:spcAft>
                <a:spcPct val="10000"/>
              </a:spcAft>
              <a:buAutoNum type="arabicPeriod"/>
            </a:pPr>
            <a:endParaRPr lang="en-US" sz="2800">
              <a:latin typeface="Twinkl" panose="020B0604020202020204"/>
            </a:endParaRPr>
          </a:p>
          <a:p>
            <a:pPr marL="342900" indent="-342900" defTabSz="488950">
              <a:lnSpc>
                <a:spcPct val="90000"/>
              </a:lnSpc>
              <a:spcBef>
                <a:spcPct val="0"/>
              </a:spcBef>
              <a:spcAft>
                <a:spcPct val="10000"/>
              </a:spcAft>
              <a:buAutoNum type="arabicPeriod"/>
            </a:pPr>
            <a:endParaRPr lang="en-US" sz="2800">
              <a:latin typeface="Twinkl" panose="020B0604020202020204"/>
            </a:endParaRPr>
          </a:p>
          <a:p>
            <a:pPr marL="342900" indent="-342900" defTabSz="488950">
              <a:lnSpc>
                <a:spcPct val="90000"/>
              </a:lnSpc>
              <a:spcBef>
                <a:spcPct val="0"/>
              </a:spcBef>
              <a:spcAft>
                <a:spcPct val="10000"/>
              </a:spcAft>
              <a:buAutoNum type="arabicPeriod"/>
            </a:pPr>
            <a:r>
              <a:rPr lang="es-MX" sz="2800">
                <a:latin typeface="Twinkl" panose="020B0604020202020204"/>
              </a:rPr>
              <a:t>Otro?</a:t>
            </a:r>
            <a:endParaRPr lang="es-MX" sz="2800" dirty="0">
              <a:latin typeface="Twinkl" panose="020B0604020202020204"/>
            </a:endParaRPr>
          </a:p>
          <a:p>
            <a:pPr marL="342900" indent="-342900" defTabSz="488950">
              <a:lnSpc>
                <a:spcPct val="90000"/>
              </a:lnSpc>
              <a:spcBef>
                <a:spcPct val="0"/>
              </a:spcBef>
              <a:spcAft>
                <a:spcPct val="10000"/>
              </a:spcAft>
              <a:buAutoNum type="arabicPeriod"/>
            </a:pPr>
            <a:endParaRPr lang="en-US" sz="2800">
              <a:latin typeface="Twinkl" panose="020B0604020202020204"/>
            </a:endParaRPr>
          </a:p>
          <a:p>
            <a:pPr marL="342900" indent="-342900" defTabSz="488950">
              <a:lnSpc>
                <a:spcPct val="90000"/>
              </a:lnSpc>
              <a:spcBef>
                <a:spcPct val="0"/>
              </a:spcBef>
              <a:spcAft>
                <a:spcPct val="10000"/>
              </a:spcAft>
              <a:buAutoNum type="arabicPeriod"/>
            </a:pPr>
            <a:endParaRPr lang="en-US" b="1">
              <a:latin typeface="Twinkl" panose="020B0604020202020204"/>
            </a:endParaRPr>
          </a:p>
        </p:txBody>
      </p:sp>
      <p:pic>
        <p:nvPicPr>
          <p:cNvPr id="4" name="Picture 3" descr="Tu Salud Tras.png">
            <a:extLst>
              <a:ext uri="{FF2B5EF4-FFF2-40B4-BE49-F238E27FC236}">
                <a16:creationId xmlns:a16="http://schemas.microsoft.com/office/drawing/2014/main" id="{77D2C7FE-CBD2-4C10-AA94-BD645FD88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7132" y="6400800"/>
            <a:ext cx="768928" cy="457200"/>
          </a:xfrm>
          <a:prstGeom prst="rect">
            <a:avLst/>
          </a:prstGeom>
        </p:spPr>
      </p:pic>
      <p:pic>
        <p:nvPicPr>
          <p:cNvPr id="6" name="Picture 5" descr="A yellow letter i on a black background&#10;&#10;Description automatically generated">
            <a:extLst>
              <a:ext uri="{FF2B5EF4-FFF2-40B4-BE49-F238E27FC236}">
                <a16:creationId xmlns:a16="http://schemas.microsoft.com/office/drawing/2014/main" id="{997F928D-8861-404C-9308-F3ABF8DE43E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823" y="-2596"/>
            <a:ext cx="365589" cy="344185"/>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E5E8A84A-0A98-494D-B21B-737B4E9B073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00346" y="65899"/>
            <a:ext cx="318499" cy="314218"/>
          </a:xfrm>
          <a:prstGeom prst="rect">
            <a:avLst/>
          </a:prstGeom>
        </p:spPr>
      </p:pic>
    </p:spTree>
    <p:extLst>
      <p:ext uri="{BB962C8B-B14F-4D97-AF65-F5344CB8AC3E}">
        <p14:creationId xmlns:p14="http://schemas.microsoft.com/office/powerpoint/2010/main" val="3708982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26325" y="1345635"/>
            <a:ext cx="4637664" cy="242631"/>
          </a:xfrm>
          <a:prstGeom prst="rect">
            <a:avLst/>
          </a:prstGeom>
        </p:spPr>
        <p:txBody>
          <a:bodyPr wrap="square" lIns="0" tIns="0" rIns="0" bIns="0" rtlCol="0" anchor="t">
            <a:spAutoFit/>
          </a:bodyPr>
          <a:lstStyle/>
          <a:p>
            <a:pPr>
              <a:lnSpc>
                <a:spcPts val="2114"/>
              </a:lnSpc>
            </a:pPr>
            <a:endParaRPr lang="en-US" sz="1200">
              <a:solidFill>
                <a:srgbClr val="141414"/>
              </a:solidFill>
              <a:ea typeface="+mn-lt"/>
              <a:cs typeface="+mn-lt"/>
            </a:endParaRPr>
          </a:p>
        </p:txBody>
      </p:sp>
      <p:sp>
        <p:nvSpPr>
          <p:cNvPr id="6" name="TextBox 6"/>
          <p:cNvSpPr txBox="1"/>
          <p:nvPr/>
        </p:nvSpPr>
        <p:spPr>
          <a:xfrm>
            <a:off x="311526" y="938700"/>
            <a:ext cx="3675830" cy="256480"/>
          </a:xfrm>
          <a:prstGeom prst="rect">
            <a:avLst/>
          </a:prstGeom>
        </p:spPr>
        <p:txBody>
          <a:bodyPr wrap="square" lIns="0" tIns="0" rIns="0" bIns="0" rtlCol="0" anchor="t">
            <a:spAutoFit/>
          </a:bodyPr>
          <a:lstStyle/>
          <a:p>
            <a:pPr>
              <a:lnSpc>
                <a:spcPts val="1998"/>
              </a:lnSpc>
            </a:pPr>
            <a:endParaRPr lang="en-US">
              <a:latin typeface="HK Grotesk Light Bold"/>
            </a:endParaRPr>
          </a:p>
        </p:txBody>
      </p:sp>
      <p:sp>
        <p:nvSpPr>
          <p:cNvPr id="7" name="TextBox 7"/>
          <p:cNvSpPr txBox="1"/>
          <p:nvPr/>
        </p:nvSpPr>
        <p:spPr>
          <a:xfrm>
            <a:off x="2796061" y="4798939"/>
            <a:ext cx="6398844" cy="170496"/>
          </a:xfrm>
          <a:prstGeom prst="rect">
            <a:avLst/>
          </a:prstGeom>
        </p:spPr>
        <p:txBody>
          <a:bodyPr wrap="square" lIns="0" tIns="0" rIns="0" bIns="0" rtlCol="0" anchor="t">
            <a:spAutoFit/>
          </a:bodyPr>
          <a:lstStyle/>
          <a:p>
            <a:pPr marL="225425" lvl="1" indent="-112713">
              <a:lnSpc>
                <a:spcPts val="1463"/>
              </a:lnSpc>
              <a:buFont typeface="Arial"/>
              <a:buChar char="•"/>
            </a:pPr>
            <a:endParaRPr lang="en-US" sz="900">
              <a:latin typeface="HK Grotesk Light Bold"/>
            </a:endParaRPr>
          </a:p>
        </p:txBody>
      </p:sp>
      <p:sp>
        <p:nvSpPr>
          <p:cNvPr id="8" name="TextBox 8"/>
          <p:cNvSpPr txBox="1"/>
          <p:nvPr/>
        </p:nvSpPr>
        <p:spPr>
          <a:xfrm>
            <a:off x="2662023" y="165473"/>
            <a:ext cx="5159205" cy="474489"/>
          </a:xfrm>
          <a:prstGeom prst="rect">
            <a:avLst/>
          </a:prstGeom>
        </p:spPr>
        <p:txBody>
          <a:bodyPr wrap="square" lIns="0" tIns="0" rIns="0" bIns="0" rtlCol="0" anchor="t">
            <a:spAutoFit/>
          </a:bodyPr>
          <a:lstStyle/>
          <a:p>
            <a:pPr>
              <a:lnSpc>
                <a:spcPts val="3658"/>
              </a:lnSpc>
            </a:pPr>
            <a:r>
              <a:rPr lang="en-US" sz="3850">
                <a:latin typeface="Glacial Indifference"/>
              </a:rPr>
              <a:t>PLAN DE ACCIÓN</a:t>
            </a:r>
          </a:p>
        </p:txBody>
      </p:sp>
      <p:sp>
        <p:nvSpPr>
          <p:cNvPr id="9" name="TextBox 9"/>
          <p:cNvSpPr txBox="1"/>
          <p:nvPr/>
        </p:nvSpPr>
        <p:spPr>
          <a:xfrm>
            <a:off x="195268" y="787469"/>
            <a:ext cx="8488904" cy="394980"/>
          </a:xfrm>
          <a:prstGeom prst="rect">
            <a:avLst/>
          </a:prstGeom>
        </p:spPr>
        <p:txBody>
          <a:bodyPr wrap="square" lIns="0" tIns="0" rIns="0" bIns="0" rtlCol="0" anchor="t">
            <a:spAutoFit/>
          </a:bodyPr>
          <a:lstStyle/>
          <a:p>
            <a:r>
              <a:rPr lang="es-MX" sz="1400" b="1">
                <a:solidFill>
                  <a:srgbClr val="000000"/>
                </a:solidFill>
                <a:ea typeface="+mn-lt"/>
                <a:cs typeface="+mn-lt"/>
              </a:rPr>
              <a:t>Mi META es</a:t>
            </a:r>
            <a:r>
              <a:rPr lang="es-MX" sz="1200" b="1">
                <a:solidFill>
                  <a:srgbClr val="000000"/>
                </a:solidFill>
                <a:ea typeface="+mn-lt"/>
                <a:cs typeface="+mn-lt"/>
              </a:rPr>
              <a:t>:_______________________________________________________________________________________________</a:t>
            </a:r>
            <a:r>
              <a:rPr lang="en-US" sz="1300" b="1">
                <a:solidFill>
                  <a:srgbClr val="000000"/>
                </a:solidFill>
                <a:ea typeface="+mn-lt"/>
                <a:cs typeface="+mn-lt"/>
              </a:rPr>
              <a:t> </a:t>
            </a:r>
          </a:p>
          <a:p>
            <a:pPr>
              <a:lnSpc>
                <a:spcPts val="1378"/>
              </a:lnSpc>
            </a:pPr>
            <a:endParaRPr lang="en-US" sz="1450" b="1">
              <a:solidFill>
                <a:srgbClr val="000000"/>
              </a:solidFill>
              <a:latin typeface="HK Grotesk Light Bold"/>
            </a:endParaRPr>
          </a:p>
        </p:txBody>
      </p:sp>
      <p:sp>
        <p:nvSpPr>
          <p:cNvPr id="11" name="TextBox 11"/>
          <p:cNvSpPr txBox="1"/>
          <p:nvPr/>
        </p:nvSpPr>
        <p:spPr>
          <a:xfrm>
            <a:off x="1220313" y="5116942"/>
            <a:ext cx="1604023" cy="218008"/>
          </a:xfrm>
          <a:prstGeom prst="rect">
            <a:avLst/>
          </a:prstGeom>
        </p:spPr>
        <p:txBody>
          <a:bodyPr lIns="0" tIns="0" rIns="0" bIns="0" rtlCol="0" anchor="t">
            <a:spAutoFit/>
          </a:bodyPr>
          <a:lstStyle/>
          <a:p>
            <a:pPr>
              <a:lnSpc>
                <a:spcPts val="1710"/>
              </a:lnSpc>
            </a:pPr>
            <a:endParaRPr lang="en-US">
              <a:solidFill>
                <a:srgbClr val="000000"/>
              </a:solidFill>
              <a:latin typeface="HK Grotesk Light Bold"/>
            </a:endParaRPr>
          </a:p>
        </p:txBody>
      </p:sp>
      <p:graphicFrame>
        <p:nvGraphicFramePr>
          <p:cNvPr id="15" name="Table 15"/>
          <p:cNvGraphicFramePr>
            <a:graphicFrameLocks noGrp="1"/>
          </p:cNvGraphicFramePr>
          <p:nvPr>
            <p:extLst>
              <p:ext uri="{D42A27DB-BD31-4B8C-83A1-F6EECF244321}">
                <p14:modId xmlns:p14="http://schemas.microsoft.com/office/powerpoint/2010/main" val="2154952715"/>
              </p:ext>
            </p:extLst>
          </p:nvPr>
        </p:nvGraphicFramePr>
        <p:xfrm>
          <a:off x="151971" y="1542524"/>
          <a:ext cx="8600083" cy="5069462"/>
        </p:xfrm>
        <a:graphic>
          <a:graphicData uri="http://schemas.openxmlformats.org/drawingml/2006/table">
            <a:tbl>
              <a:tblPr/>
              <a:tblGrid>
                <a:gridCol w="3887369">
                  <a:extLst>
                    <a:ext uri="{9D8B030D-6E8A-4147-A177-3AD203B41FA5}">
                      <a16:colId xmlns:a16="http://schemas.microsoft.com/office/drawing/2014/main" val="20000"/>
                    </a:ext>
                  </a:extLst>
                </a:gridCol>
                <a:gridCol w="4712714">
                  <a:extLst>
                    <a:ext uri="{9D8B030D-6E8A-4147-A177-3AD203B41FA5}">
                      <a16:colId xmlns:a16="http://schemas.microsoft.com/office/drawing/2014/main" val="20001"/>
                    </a:ext>
                  </a:extLst>
                </a:gridCol>
              </a:tblGrid>
              <a:tr h="497682">
                <a:tc>
                  <a:txBody>
                    <a:bodyPr/>
                    <a:lstStyle/>
                    <a:p>
                      <a:pPr marL="0" marR="0" lvl="0" indent="0" algn="l" defTabSz="1371600" rtl="0" eaLnBrk="1" fontAlgn="auto" latinLnBrk="0" hangingPunct="1">
                        <a:lnSpc>
                          <a:spcPts val="2393"/>
                        </a:lnSpc>
                        <a:spcBef>
                          <a:spcPts val="0"/>
                        </a:spcBef>
                        <a:spcAft>
                          <a:spcPts val="0"/>
                        </a:spcAft>
                        <a:buClrTx/>
                        <a:buSzTx/>
                        <a:buFontTx/>
                        <a:buNone/>
                        <a:tabLst/>
                        <a:defRPr/>
                      </a:pPr>
                      <a:r>
                        <a:rPr lang="en-US" sz="1400" b="1" dirty="0">
                          <a:solidFill>
                            <a:srgbClr val="000000"/>
                          </a:solidFill>
                          <a:latin typeface="HK Grotesk Light Bold"/>
                        </a:rPr>
                        <a:t>¿</a:t>
                      </a:r>
                      <a:r>
                        <a:rPr lang="en-US" sz="1400" b="1" dirty="0" err="1">
                          <a:solidFill>
                            <a:srgbClr val="000000"/>
                          </a:solidFill>
                          <a:latin typeface="HK Grotesk Light Bold"/>
                        </a:rPr>
                        <a:t>Porque</a:t>
                      </a:r>
                      <a:r>
                        <a:rPr lang="en-US" sz="1400" b="1" dirty="0">
                          <a:solidFill>
                            <a:srgbClr val="000000"/>
                          </a:solidFill>
                          <a:latin typeface="HK Grotesk Light Bold"/>
                        </a:rPr>
                        <a:t> lo hare?</a:t>
                      </a:r>
                    </a:p>
                    <a:p>
                      <a:pPr lvl="0" algn="l">
                        <a:lnSpc>
                          <a:spcPts val="2393"/>
                        </a:lnSpc>
                        <a:buNone/>
                      </a:pPr>
                      <a:endParaRPr lang="en-US" sz="1400" b="1">
                        <a:solidFill>
                          <a:srgbClr val="000000"/>
                        </a:solidFill>
                        <a:latin typeface="HK Grotesk Light Bold"/>
                      </a:endParaRPr>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600"/>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955063"/>
                  </a:ext>
                </a:extLst>
              </a:tr>
              <a:tr h="650082">
                <a:tc>
                  <a:txBody>
                    <a:bodyPr/>
                    <a:lstStyle/>
                    <a:p>
                      <a:pPr algn="l">
                        <a:lnSpc>
                          <a:spcPts val="2393"/>
                        </a:lnSpc>
                        <a:defRPr/>
                      </a:pPr>
                      <a:r>
                        <a:rPr lang="en-US" sz="1400" b="1" dirty="0">
                          <a:solidFill>
                            <a:srgbClr val="000000"/>
                          </a:solidFill>
                          <a:latin typeface="HK Grotesk Light Bold"/>
                        </a:rPr>
                        <a:t>¿</a:t>
                      </a:r>
                      <a:r>
                        <a:rPr lang="en-US" sz="1400" b="1" dirty="0" err="1">
                          <a:solidFill>
                            <a:srgbClr val="000000"/>
                          </a:solidFill>
                          <a:latin typeface="HK Grotesk Light Bold"/>
                        </a:rPr>
                        <a:t>Cómo</a:t>
                      </a:r>
                      <a:r>
                        <a:rPr lang="en-US" sz="1400" b="1" dirty="0">
                          <a:solidFill>
                            <a:srgbClr val="000000"/>
                          </a:solidFill>
                          <a:latin typeface="HK Grotesk Light Bold"/>
                        </a:rPr>
                        <a:t> lo hare?</a:t>
                      </a:r>
                    </a:p>
                    <a:p>
                      <a:pPr lvl="0" algn="l">
                        <a:lnSpc>
                          <a:spcPts val="2393"/>
                        </a:lnSpc>
                        <a:buNone/>
                      </a:pPr>
                      <a:endParaRPr lang="en-US" sz="1400" b="1">
                        <a:solidFill>
                          <a:srgbClr val="000000"/>
                        </a:solidFill>
                        <a:latin typeface="HK Grotesk Light Bold"/>
                      </a:endParaRPr>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600"/>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8800">
                <a:tc>
                  <a:txBody>
                    <a:bodyPr/>
                    <a:lstStyle/>
                    <a:p>
                      <a:pPr algn="l">
                        <a:lnSpc>
                          <a:spcPts val="2939"/>
                        </a:lnSpc>
                        <a:defRPr/>
                      </a:pPr>
                      <a:r>
                        <a:rPr lang="en-US" sz="1400" b="1" dirty="0">
                          <a:solidFill>
                            <a:srgbClr val="000000"/>
                          </a:solidFill>
                          <a:latin typeface="HK Grotesk Light Bold"/>
                        </a:rPr>
                        <a:t>¿</a:t>
                      </a:r>
                      <a:r>
                        <a:rPr lang="en-US" sz="1400" b="1" dirty="0" err="1">
                          <a:solidFill>
                            <a:srgbClr val="000000"/>
                          </a:solidFill>
                          <a:latin typeface="HK Grotesk Light Bold"/>
                        </a:rPr>
                        <a:t>Cuándo</a:t>
                      </a:r>
                      <a:r>
                        <a:rPr lang="en-US" sz="1400" b="1" dirty="0">
                          <a:solidFill>
                            <a:srgbClr val="000000"/>
                          </a:solidFill>
                          <a:latin typeface="HK Grotesk Light Bold"/>
                        </a:rPr>
                        <a:t> lo </a:t>
                      </a:r>
                      <a:r>
                        <a:rPr lang="en-US" sz="1400" b="1" dirty="0" err="1">
                          <a:solidFill>
                            <a:srgbClr val="000000"/>
                          </a:solidFill>
                          <a:latin typeface="HK Grotesk Light Bold"/>
                        </a:rPr>
                        <a:t>haré</a:t>
                      </a:r>
                      <a:r>
                        <a:rPr lang="en-US" sz="1400" b="1" dirty="0">
                          <a:solidFill>
                            <a:srgbClr val="000000"/>
                          </a:solidFill>
                          <a:latin typeface="HK Grotesk Light Bold"/>
                        </a:rPr>
                        <a:t>?</a:t>
                      </a:r>
                    </a:p>
                    <a:p>
                      <a:pPr lvl="0" algn="l">
                        <a:lnSpc>
                          <a:spcPts val="2939"/>
                        </a:lnSpc>
                        <a:buNone/>
                      </a:pPr>
                      <a:endParaRPr lang="en-US" sz="1400" b="1">
                        <a:solidFill>
                          <a:srgbClr val="000000"/>
                        </a:solidFill>
                        <a:latin typeface="HK Grotesk Light Bold"/>
                      </a:endParaRPr>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600"/>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2950">
                <a:tc>
                  <a:txBody>
                    <a:bodyPr/>
                    <a:lstStyle/>
                    <a:p>
                      <a:pPr algn="l">
                        <a:lnSpc>
                          <a:spcPts val="2939"/>
                        </a:lnSpc>
                        <a:defRPr/>
                      </a:pPr>
                      <a:r>
                        <a:rPr lang="es-MX" sz="1400" b="1" dirty="0">
                          <a:solidFill>
                            <a:srgbClr val="000000"/>
                          </a:solidFill>
                          <a:latin typeface="HK Grotesk Light Bold"/>
                        </a:rPr>
                        <a:t>¿Desafíos a los que me podría enfrentar?</a:t>
                      </a:r>
                      <a:endParaRPr lang="en-US" sz="1400" b="1" dirty="0">
                        <a:solidFill>
                          <a:srgbClr val="000000"/>
                        </a:solidFill>
                        <a:latin typeface="HK Grotesk Light Bold"/>
                      </a:endParaRPr>
                    </a:p>
                    <a:p>
                      <a:pPr lvl="0" algn="l">
                        <a:lnSpc>
                          <a:spcPts val="2939"/>
                        </a:lnSpc>
                        <a:buNone/>
                      </a:pPr>
                      <a:endParaRPr lang="en-US" sz="1400" b="1">
                        <a:solidFill>
                          <a:srgbClr val="000000"/>
                        </a:solidFill>
                        <a:latin typeface="HK Grotesk Light Bold"/>
                      </a:endParaRPr>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600"/>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8800">
                <a:tc>
                  <a:txBody>
                    <a:bodyPr/>
                    <a:lstStyle/>
                    <a:p>
                      <a:pPr algn="l">
                        <a:lnSpc>
                          <a:spcPts val="2939"/>
                        </a:lnSpc>
                        <a:defRPr/>
                      </a:pPr>
                      <a:r>
                        <a:rPr lang="es-MX" sz="1400" b="1" dirty="0">
                          <a:solidFill>
                            <a:srgbClr val="000000"/>
                          </a:solidFill>
                          <a:latin typeface="HK Grotesk Light Bold"/>
                        </a:rPr>
                        <a:t>¿Formas de enfrentar los desafíos?</a:t>
                      </a:r>
                      <a:endParaRPr lang="en-US" sz="1400" b="1" dirty="0">
                        <a:solidFill>
                          <a:srgbClr val="000000"/>
                        </a:solidFill>
                        <a:latin typeface="HK Grotesk Light Bold"/>
                      </a:endParaRPr>
                    </a:p>
                    <a:p>
                      <a:pPr lvl="0" algn="l">
                        <a:lnSpc>
                          <a:spcPts val="2939"/>
                        </a:lnSpc>
                        <a:buNone/>
                      </a:pPr>
                      <a:endParaRPr lang="en-US" sz="1400" b="1">
                        <a:solidFill>
                          <a:srgbClr val="000000"/>
                        </a:solidFill>
                        <a:latin typeface="HK Grotesk Light Bold"/>
                      </a:endParaRPr>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600"/>
                    </a:p>
                  </a:txBody>
                  <a:tcPr marL="95250" marR="95250" marT="95250" marB="952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8800">
                <a:tc>
                  <a:txBody>
                    <a:bodyPr/>
                    <a:lstStyle/>
                    <a:p>
                      <a:pPr lvl="0" algn="l">
                        <a:lnSpc>
                          <a:spcPts val="2939"/>
                        </a:lnSpc>
                        <a:buNone/>
                      </a:pPr>
                      <a:r>
                        <a:rPr lang="en-US" sz="1400" b="1" dirty="0">
                          <a:solidFill>
                            <a:srgbClr val="000000"/>
                          </a:solidFill>
                          <a:latin typeface="HK Grotesk Light Bold"/>
                        </a:rPr>
                        <a:t>¿</a:t>
                      </a:r>
                      <a:r>
                        <a:rPr lang="en-US" sz="1400" b="1" dirty="0" err="1">
                          <a:solidFill>
                            <a:srgbClr val="000000"/>
                          </a:solidFill>
                          <a:latin typeface="HK Grotesk Light Bold"/>
                        </a:rPr>
                        <a:t>Qué</a:t>
                      </a:r>
                      <a:r>
                        <a:rPr lang="en-US" sz="1400" b="1" dirty="0">
                          <a:solidFill>
                            <a:srgbClr val="000000"/>
                          </a:solidFill>
                          <a:latin typeface="HK Grotesk Light Bold"/>
                        </a:rPr>
                        <a:t> </a:t>
                      </a:r>
                      <a:r>
                        <a:rPr lang="en-US" sz="1400" b="1" dirty="0" err="1">
                          <a:solidFill>
                            <a:srgbClr val="000000"/>
                          </a:solidFill>
                          <a:latin typeface="HK Grotesk Light Bold"/>
                        </a:rPr>
                        <a:t>beneficios</a:t>
                      </a:r>
                      <a:r>
                        <a:rPr lang="en-US" sz="1400" b="1" dirty="0">
                          <a:solidFill>
                            <a:srgbClr val="000000"/>
                          </a:solidFill>
                          <a:latin typeface="HK Grotesk Light Bold"/>
                        </a:rPr>
                        <a:t> </a:t>
                      </a:r>
                      <a:r>
                        <a:rPr lang="en-US" sz="1400" b="1" dirty="0" err="1">
                          <a:solidFill>
                            <a:srgbClr val="000000"/>
                          </a:solidFill>
                          <a:latin typeface="HK Grotesk Light Bold"/>
                        </a:rPr>
                        <a:t>obtendré</a:t>
                      </a:r>
                      <a:r>
                        <a:rPr lang="en-US" sz="1400" b="1" dirty="0">
                          <a:solidFill>
                            <a:srgbClr val="000000"/>
                          </a:solidFill>
                          <a:latin typeface="HK Grotesk Light Bold"/>
                        </a:rPr>
                        <a:t>?</a:t>
                      </a:r>
                    </a:p>
                    <a:p>
                      <a:pPr lvl="0" algn="l">
                        <a:lnSpc>
                          <a:spcPts val="2939"/>
                        </a:lnSpc>
                        <a:buNone/>
                      </a:pPr>
                      <a:endParaRPr lang="en-US" sz="1400" b="1">
                        <a:solidFill>
                          <a:srgbClr val="000000"/>
                        </a:solidFill>
                        <a:latin typeface="HK Grotesk Light Bold"/>
                      </a:endParaRPr>
                    </a:p>
                  </a:txBody>
                  <a:tcPr marL="95250" marR="95250" marT="95250" marB="95250" anchor="ctr">
                    <a:lnL w="28575">
                      <a:solidFill>
                        <a:srgbClr val="000000"/>
                      </a:solidFill>
                    </a:lnL>
                    <a:lnR w="28575">
                      <a:solidFill>
                        <a:srgbClr val="000000"/>
                      </a:solidFill>
                    </a:lnR>
                    <a:lnT w="28575">
                      <a:solidFill>
                        <a:srgbClr val="000000"/>
                      </a:solidFill>
                    </a:lnT>
                    <a:lnB w="28575">
                      <a:solidFill>
                        <a:srgbClr val="000000"/>
                      </a:solidFill>
                    </a:lnB>
                  </a:tcPr>
                </a:tc>
                <a:tc>
                  <a:txBody>
                    <a:bodyPr/>
                    <a:lstStyle/>
                    <a:p>
                      <a:pPr lvl="0" algn="l">
                        <a:lnSpc>
                          <a:spcPts val="2379"/>
                        </a:lnSpc>
                        <a:buNone/>
                        <a:defRPr/>
                      </a:pPr>
                      <a:endParaRPr lang="en-US" sz="600"/>
                    </a:p>
                  </a:txBody>
                  <a:tcPr marL="95250" marR="95250" marT="95250" marB="95250" anchor="ctr">
                    <a:lnL w="28575">
                      <a:solidFill>
                        <a:srgbClr val="000000"/>
                      </a:solidFill>
                    </a:lnL>
                    <a:lnR w="28575">
                      <a:solidFill>
                        <a:srgbClr val="000000"/>
                      </a:solidFill>
                    </a:lnR>
                    <a:lnT w="28575">
                      <a:solidFill>
                        <a:srgbClr val="000000"/>
                      </a:solidFill>
                    </a:lnT>
                    <a:lnB w="28575">
                      <a:solidFill>
                        <a:srgbClr val="000000"/>
                      </a:solidFill>
                    </a:lnB>
                  </a:tcPr>
                </a:tc>
                <a:extLst>
                  <a:ext uri="{0D108BD9-81ED-4DB2-BD59-A6C34878D82A}">
                    <a16:rowId xmlns:a16="http://schemas.microsoft.com/office/drawing/2014/main" val="2608090279"/>
                  </a:ext>
                </a:extLst>
              </a:tr>
            </a:tbl>
          </a:graphicData>
        </a:graphic>
      </p:graphicFrame>
      <p:pic>
        <p:nvPicPr>
          <p:cNvPr id="2" name="Picture 1" descr="A logo with a person walking&#10;&#10;Description automatically generated">
            <a:extLst>
              <a:ext uri="{FF2B5EF4-FFF2-40B4-BE49-F238E27FC236}">
                <a16:creationId xmlns:a16="http://schemas.microsoft.com/office/drawing/2014/main" id="{B9DDE001-A686-D5DE-0310-3BCE6ABCDFA9}"/>
              </a:ext>
            </a:extLst>
          </p:cNvPr>
          <p:cNvPicPr>
            <a:picLocks noChangeAspect="1"/>
          </p:cNvPicPr>
          <p:nvPr/>
        </p:nvPicPr>
        <p:blipFill>
          <a:blip r:embed="rId3"/>
          <a:stretch>
            <a:fillRect/>
          </a:stretch>
        </p:blipFill>
        <p:spPr>
          <a:xfrm>
            <a:off x="7675142" y="57097"/>
            <a:ext cx="1371600" cy="815546"/>
          </a:xfrm>
          <a:prstGeom prst="rect">
            <a:avLst/>
          </a:prstGeom>
        </p:spPr>
      </p:pic>
      <p:pic>
        <p:nvPicPr>
          <p:cNvPr id="12" name="Picture 11" descr="A yellow letter i on a black background&#10;&#10;Description automatically generated">
            <a:extLst>
              <a:ext uri="{FF2B5EF4-FFF2-40B4-BE49-F238E27FC236}">
                <a16:creationId xmlns:a16="http://schemas.microsoft.com/office/drawing/2014/main" id="{9A4DA08B-7B8A-4EF1-8733-A337A6D72E7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823" y="-55864"/>
            <a:ext cx="365589" cy="344185"/>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FFF4E47F-31C1-4CED-B0E4-AE8FDC13D29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00346" y="12631"/>
            <a:ext cx="318499" cy="314218"/>
          </a:xfrm>
          <a:prstGeom prst="rect">
            <a:avLst/>
          </a:prstGeom>
        </p:spPr>
      </p:pic>
    </p:spTree>
    <p:extLst>
      <p:ext uri="{BB962C8B-B14F-4D97-AF65-F5344CB8AC3E}">
        <p14:creationId xmlns:p14="http://schemas.microsoft.com/office/powerpoint/2010/main" val="327741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439" y="-256702"/>
            <a:ext cx="8079581" cy="1658198"/>
          </a:xfrm>
        </p:spPr>
        <p:txBody>
          <a:bodyPr vert="horz" lIns="91440" tIns="45720" rIns="91440" bIns="45720" anchor="ctr">
            <a:normAutofit/>
          </a:bodyPr>
          <a:lstStyle/>
          <a:p>
            <a:r>
              <a:rPr lang="en-US" sz="4000"/>
              <a:t>Regla de </a:t>
            </a:r>
            <a:r>
              <a:rPr lang="en-US" sz="4000" err="1"/>
              <a:t>preparacion</a:t>
            </a:r>
            <a:endParaRPr lang="en-US" sz="4000" err="1">
              <a:ea typeface="Calibri Light"/>
              <a:cs typeface="Calibri Light"/>
            </a:endParaRPr>
          </a:p>
        </p:txBody>
      </p:sp>
      <p:sp>
        <p:nvSpPr>
          <p:cNvPr id="7" name="Content Placeholder 6"/>
          <p:cNvSpPr>
            <a:spLocks noGrp="1"/>
          </p:cNvSpPr>
          <p:nvPr>
            <p:ph idx="1"/>
          </p:nvPr>
        </p:nvSpPr>
        <p:spPr>
          <a:xfrm>
            <a:off x="571084" y="1558636"/>
            <a:ext cx="8153400" cy="4495800"/>
          </a:xfrm>
        </p:spPr>
        <p:txBody>
          <a:bodyPr vert="horz" lIns="91440" tIns="45720" rIns="91440" bIns="45720" anchor="t">
            <a:normAutofit/>
          </a:bodyPr>
          <a:lstStyle/>
          <a:p>
            <a:pPr marL="0" indent="0" algn="ctr">
              <a:buNone/>
            </a:pPr>
            <a:r>
              <a:rPr lang="en-US" sz="2800">
                <a:solidFill>
                  <a:srgbClr val="4E5B6E"/>
                </a:solidFill>
              </a:rPr>
              <a:t>En </a:t>
            </a:r>
            <a:r>
              <a:rPr lang="en-US" sz="2800" err="1">
                <a:solidFill>
                  <a:srgbClr val="4E5B6E"/>
                </a:solidFill>
              </a:rPr>
              <a:t>una</a:t>
            </a:r>
            <a:r>
              <a:rPr lang="en-US" sz="2800">
                <a:solidFill>
                  <a:srgbClr val="4E5B6E"/>
                </a:solidFill>
              </a:rPr>
              <a:t> </a:t>
            </a:r>
            <a:r>
              <a:rPr lang="en-US" sz="2800" err="1">
                <a:solidFill>
                  <a:srgbClr val="4E5B6E"/>
                </a:solidFill>
              </a:rPr>
              <a:t>escala</a:t>
            </a:r>
            <a:r>
              <a:rPr lang="en-US" sz="2800">
                <a:solidFill>
                  <a:srgbClr val="4E5B6E"/>
                </a:solidFill>
              </a:rPr>
              <a:t> del 0-10</a:t>
            </a:r>
            <a:r>
              <a:rPr lang="en-US" sz="2800">
                <a:solidFill>
                  <a:srgbClr val="4E5B6E"/>
                </a:solidFill>
                <a:latin typeface="+mj-lt"/>
              </a:rPr>
              <a:t>, </a:t>
            </a:r>
            <a:r>
              <a:rPr lang="es-MX" sz="2800">
                <a:solidFill>
                  <a:srgbClr val="4E5B6E"/>
                </a:solidFill>
                <a:latin typeface="+mj-lt"/>
                <a:cs typeface="Arial"/>
              </a:rPr>
              <a:t>¿</a:t>
            </a:r>
            <a:r>
              <a:rPr lang="en-US" sz="2800">
                <a:solidFill>
                  <a:srgbClr val="4E5B6E"/>
                </a:solidFill>
              </a:rPr>
              <a:t>Que </a:t>
            </a:r>
            <a:r>
              <a:rPr lang="en-US" sz="2800" err="1">
                <a:solidFill>
                  <a:srgbClr val="4E5B6E"/>
                </a:solidFill>
              </a:rPr>
              <a:t>lista</a:t>
            </a:r>
            <a:r>
              <a:rPr lang="en-US" sz="2800">
                <a:solidFill>
                  <a:srgbClr val="4E5B6E"/>
                </a:solidFill>
              </a:rPr>
              <a:t>/o </a:t>
            </a:r>
            <a:r>
              <a:rPr lang="en-US" sz="2800" err="1">
                <a:solidFill>
                  <a:srgbClr val="4E5B6E"/>
                </a:solidFill>
              </a:rPr>
              <a:t>te</a:t>
            </a:r>
            <a:r>
              <a:rPr lang="en-US" sz="2800">
                <a:solidFill>
                  <a:srgbClr val="4E5B6E"/>
                </a:solidFill>
              </a:rPr>
              <a:t> </a:t>
            </a:r>
            <a:r>
              <a:rPr lang="en-US" sz="2800" err="1">
                <a:solidFill>
                  <a:srgbClr val="4E5B6E"/>
                </a:solidFill>
              </a:rPr>
              <a:t>sientes</a:t>
            </a:r>
            <a:r>
              <a:rPr lang="en-US" sz="2800">
                <a:solidFill>
                  <a:srgbClr val="4E5B6E"/>
                </a:solidFill>
              </a:rPr>
              <a:t> de </a:t>
            </a:r>
            <a:r>
              <a:rPr lang="en-US" sz="2800" err="1">
                <a:solidFill>
                  <a:srgbClr val="4E5B6E"/>
                </a:solidFill>
              </a:rPr>
              <a:t>hacer</a:t>
            </a:r>
            <a:r>
              <a:rPr lang="en-US" sz="2800">
                <a:solidFill>
                  <a:srgbClr val="4E5B6E"/>
                </a:solidFill>
              </a:rPr>
              <a:t> un </a:t>
            </a:r>
            <a:r>
              <a:rPr lang="en-US" sz="2800" err="1">
                <a:solidFill>
                  <a:srgbClr val="4E5B6E"/>
                </a:solidFill>
              </a:rPr>
              <a:t>compromiso</a:t>
            </a:r>
            <a:r>
              <a:rPr lang="en-US" sz="2800">
                <a:solidFill>
                  <a:srgbClr val="4E5B6E"/>
                </a:solidFill>
              </a:rPr>
              <a:t> de </a:t>
            </a:r>
            <a:r>
              <a:rPr lang="en-US" sz="2800" err="1">
                <a:solidFill>
                  <a:srgbClr val="4E5B6E"/>
                </a:solidFill>
              </a:rPr>
              <a:t>terminar</a:t>
            </a:r>
            <a:r>
              <a:rPr lang="en-US" sz="2800">
                <a:solidFill>
                  <a:srgbClr val="4E5B6E"/>
                </a:solidFill>
              </a:rPr>
              <a:t> </a:t>
            </a:r>
            <a:r>
              <a:rPr lang="en-US" sz="2800" err="1">
                <a:solidFill>
                  <a:srgbClr val="4E5B6E"/>
                </a:solidFill>
              </a:rPr>
              <a:t>tu</a:t>
            </a:r>
            <a:r>
              <a:rPr lang="en-US" sz="2800">
                <a:solidFill>
                  <a:srgbClr val="4E5B6E"/>
                </a:solidFill>
              </a:rPr>
              <a:t> </a:t>
            </a:r>
            <a:r>
              <a:rPr lang="en-US" sz="2800" err="1">
                <a:solidFill>
                  <a:srgbClr val="4E5B6E"/>
                </a:solidFill>
              </a:rPr>
              <a:t>participacion</a:t>
            </a:r>
            <a:r>
              <a:rPr lang="en-US" sz="2800">
                <a:solidFill>
                  <a:srgbClr val="4E5B6E"/>
                </a:solidFill>
              </a:rPr>
              <a:t> (u </a:t>
            </a:r>
            <a:r>
              <a:rPr lang="en-US" sz="2800" err="1">
                <a:solidFill>
                  <a:srgbClr val="4E5B6E"/>
                </a:solidFill>
              </a:rPr>
              <a:t>otro</a:t>
            </a:r>
            <a:r>
              <a:rPr lang="en-US" sz="2800">
                <a:solidFill>
                  <a:srgbClr val="4E5B6E"/>
                </a:solidFill>
              </a:rPr>
              <a:t>)  </a:t>
            </a:r>
            <a:r>
              <a:rPr lang="en-US" sz="2800" err="1">
                <a:solidFill>
                  <a:srgbClr val="4E5B6E"/>
                </a:solidFill>
              </a:rPr>
              <a:t>en</a:t>
            </a:r>
            <a:r>
              <a:rPr lang="en-US" sz="2800">
                <a:solidFill>
                  <a:srgbClr val="4E5B6E"/>
                </a:solidFill>
              </a:rPr>
              <a:t> </a:t>
            </a:r>
            <a:r>
              <a:rPr lang="en-US" sz="2800" err="1">
                <a:solidFill>
                  <a:srgbClr val="4E5B6E"/>
                </a:solidFill>
              </a:rPr>
              <a:t>el</a:t>
            </a:r>
            <a:r>
              <a:rPr lang="en-US" sz="2800">
                <a:solidFill>
                  <a:srgbClr val="4E5B6E"/>
                </a:solidFill>
              </a:rPr>
              <a:t> </a:t>
            </a:r>
            <a:r>
              <a:rPr lang="en-US" sz="2800" err="1">
                <a:solidFill>
                  <a:srgbClr val="4E5B6E"/>
                </a:solidFill>
              </a:rPr>
              <a:t>programa</a:t>
            </a:r>
            <a:r>
              <a:rPr lang="en-US" sz="2800">
                <a:solidFill>
                  <a:srgbClr val="4E5B6E"/>
                </a:solidFill>
              </a:rPr>
              <a:t>?</a:t>
            </a:r>
            <a:endParaRPr lang="en-US"/>
          </a:p>
        </p:txBody>
      </p:sp>
      <p:graphicFrame>
        <p:nvGraphicFramePr>
          <p:cNvPr id="10" name="Table 9"/>
          <p:cNvGraphicFramePr>
            <a:graphicFrameLocks noGrp="1"/>
          </p:cNvGraphicFramePr>
          <p:nvPr/>
        </p:nvGraphicFramePr>
        <p:xfrm>
          <a:off x="533400" y="3048000"/>
          <a:ext cx="8229600" cy="91440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457200">
                <a:tc>
                  <a:txBody>
                    <a:bodyPr/>
                    <a:lstStyle/>
                    <a:p>
                      <a:endParaRPr lang="en-US"/>
                    </a:p>
                  </a:txBody>
                  <a:tcPr>
                    <a:lnL w="76200" cap="flat" cmpd="sng" algn="ctr">
                      <a:no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endParaRPr lang="en-US"/>
                    </a:p>
                  </a:txBody>
                  <a:tcPr>
                    <a:lnL w="76200" cap="flat" cmpd="sng" algn="ctr">
                      <a:no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24" name="Group 23"/>
          <p:cNvGrpSpPr/>
          <p:nvPr/>
        </p:nvGrpSpPr>
        <p:grpSpPr>
          <a:xfrm>
            <a:off x="990600" y="4038600"/>
            <a:ext cx="7315200" cy="369332"/>
            <a:chOff x="990600" y="3886200"/>
            <a:chExt cx="7315200" cy="369332"/>
          </a:xfrm>
        </p:grpSpPr>
        <p:sp>
          <p:nvSpPr>
            <p:cNvPr id="11" name="TextBox 10"/>
            <p:cNvSpPr txBox="1"/>
            <p:nvPr/>
          </p:nvSpPr>
          <p:spPr>
            <a:xfrm>
              <a:off x="990600" y="3886200"/>
              <a:ext cx="457200" cy="369332"/>
            </a:xfrm>
            <a:prstGeom prst="rect">
              <a:avLst/>
            </a:prstGeom>
            <a:noFill/>
          </p:spPr>
          <p:txBody>
            <a:bodyPr wrap="square" rtlCol="0">
              <a:spAutoFit/>
            </a:bodyPr>
            <a:lstStyle/>
            <a:p>
              <a:pPr algn="ctr"/>
              <a:r>
                <a:rPr lang="en-US" b="1">
                  <a:solidFill>
                    <a:srgbClr val="4E5B6E"/>
                  </a:solidFill>
                </a:rPr>
                <a:t>0</a:t>
              </a:r>
            </a:p>
          </p:txBody>
        </p:sp>
        <p:sp>
          <p:nvSpPr>
            <p:cNvPr id="14" name="TextBox 13"/>
            <p:cNvSpPr txBox="1"/>
            <p:nvPr/>
          </p:nvSpPr>
          <p:spPr>
            <a:xfrm>
              <a:off x="1676400" y="3886200"/>
              <a:ext cx="457200" cy="369332"/>
            </a:xfrm>
            <a:prstGeom prst="rect">
              <a:avLst/>
            </a:prstGeom>
            <a:noFill/>
          </p:spPr>
          <p:txBody>
            <a:bodyPr wrap="square" rtlCol="0">
              <a:spAutoFit/>
            </a:bodyPr>
            <a:lstStyle/>
            <a:p>
              <a:pPr algn="ctr"/>
              <a:r>
                <a:rPr lang="en-US" b="1">
                  <a:solidFill>
                    <a:srgbClr val="4E5B6E"/>
                  </a:solidFill>
                </a:rPr>
                <a:t>1</a:t>
              </a:r>
            </a:p>
          </p:txBody>
        </p:sp>
        <p:sp>
          <p:nvSpPr>
            <p:cNvPr id="15" name="TextBox 14"/>
            <p:cNvSpPr txBox="1"/>
            <p:nvPr/>
          </p:nvSpPr>
          <p:spPr>
            <a:xfrm>
              <a:off x="2362200" y="3886200"/>
              <a:ext cx="457200" cy="369332"/>
            </a:xfrm>
            <a:prstGeom prst="rect">
              <a:avLst/>
            </a:prstGeom>
            <a:noFill/>
          </p:spPr>
          <p:txBody>
            <a:bodyPr wrap="square" rtlCol="0">
              <a:spAutoFit/>
            </a:bodyPr>
            <a:lstStyle/>
            <a:p>
              <a:pPr algn="ctr"/>
              <a:r>
                <a:rPr lang="en-US" b="1">
                  <a:solidFill>
                    <a:srgbClr val="4E5B6E"/>
                  </a:solidFill>
                </a:rPr>
                <a:t>2</a:t>
              </a:r>
            </a:p>
          </p:txBody>
        </p:sp>
        <p:sp>
          <p:nvSpPr>
            <p:cNvPr id="16" name="TextBox 15"/>
            <p:cNvSpPr txBox="1"/>
            <p:nvPr/>
          </p:nvSpPr>
          <p:spPr>
            <a:xfrm>
              <a:off x="3048000" y="3886200"/>
              <a:ext cx="457200" cy="369332"/>
            </a:xfrm>
            <a:prstGeom prst="rect">
              <a:avLst/>
            </a:prstGeom>
            <a:noFill/>
          </p:spPr>
          <p:txBody>
            <a:bodyPr wrap="square" rtlCol="0">
              <a:spAutoFit/>
            </a:bodyPr>
            <a:lstStyle/>
            <a:p>
              <a:pPr algn="ctr"/>
              <a:r>
                <a:rPr lang="en-US" b="1">
                  <a:solidFill>
                    <a:srgbClr val="4E5B6E"/>
                  </a:solidFill>
                </a:rPr>
                <a:t>3</a:t>
              </a:r>
            </a:p>
          </p:txBody>
        </p:sp>
        <p:sp>
          <p:nvSpPr>
            <p:cNvPr id="17" name="TextBox 16"/>
            <p:cNvSpPr txBox="1"/>
            <p:nvPr/>
          </p:nvSpPr>
          <p:spPr>
            <a:xfrm>
              <a:off x="3733800" y="3886200"/>
              <a:ext cx="457200" cy="369332"/>
            </a:xfrm>
            <a:prstGeom prst="rect">
              <a:avLst/>
            </a:prstGeom>
            <a:noFill/>
          </p:spPr>
          <p:txBody>
            <a:bodyPr wrap="square" rtlCol="0">
              <a:spAutoFit/>
            </a:bodyPr>
            <a:lstStyle/>
            <a:p>
              <a:pPr algn="ctr"/>
              <a:r>
                <a:rPr lang="en-US" b="1">
                  <a:solidFill>
                    <a:srgbClr val="4E5B6E"/>
                  </a:solidFill>
                </a:rPr>
                <a:t>4</a:t>
              </a:r>
            </a:p>
          </p:txBody>
        </p:sp>
        <p:sp>
          <p:nvSpPr>
            <p:cNvPr id="18" name="TextBox 17"/>
            <p:cNvSpPr txBox="1"/>
            <p:nvPr/>
          </p:nvSpPr>
          <p:spPr>
            <a:xfrm>
              <a:off x="4419600" y="3886200"/>
              <a:ext cx="457200" cy="369332"/>
            </a:xfrm>
            <a:prstGeom prst="rect">
              <a:avLst/>
            </a:prstGeom>
            <a:noFill/>
          </p:spPr>
          <p:txBody>
            <a:bodyPr wrap="square" rtlCol="0">
              <a:spAutoFit/>
            </a:bodyPr>
            <a:lstStyle/>
            <a:p>
              <a:pPr algn="ctr"/>
              <a:r>
                <a:rPr lang="en-US" b="1">
                  <a:solidFill>
                    <a:srgbClr val="4E5B6E"/>
                  </a:solidFill>
                </a:rPr>
                <a:t>5</a:t>
              </a:r>
            </a:p>
          </p:txBody>
        </p:sp>
        <p:sp>
          <p:nvSpPr>
            <p:cNvPr id="19" name="TextBox 18"/>
            <p:cNvSpPr txBox="1"/>
            <p:nvPr/>
          </p:nvSpPr>
          <p:spPr>
            <a:xfrm>
              <a:off x="5105400" y="3886200"/>
              <a:ext cx="457200" cy="369332"/>
            </a:xfrm>
            <a:prstGeom prst="rect">
              <a:avLst/>
            </a:prstGeom>
            <a:noFill/>
          </p:spPr>
          <p:txBody>
            <a:bodyPr wrap="square" rtlCol="0">
              <a:spAutoFit/>
            </a:bodyPr>
            <a:lstStyle/>
            <a:p>
              <a:pPr algn="ctr"/>
              <a:r>
                <a:rPr lang="en-US" b="1">
                  <a:solidFill>
                    <a:srgbClr val="4E5B6E"/>
                  </a:solidFill>
                </a:rPr>
                <a:t>6</a:t>
              </a:r>
            </a:p>
          </p:txBody>
        </p:sp>
        <p:sp>
          <p:nvSpPr>
            <p:cNvPr id="20" name="TextBox 19"/>
            <p:cNvSpPr txBox="1"/>
            <p:nvPr/>
          </p:nvSpPr>
          <p:spPr>
            <a:xfrm>
              <a:off x="5791200" y="3886200"/>
              <a:ext cx="457200" cy="369332"/>
            </a:xfrm>
            <a:prstGeom prst="rect">
              <a:avLst/>
            </a:prstGeom>
            <a:noFill/>
          </p:spPr>
          <p:txBody>
            <a:bodyPr wrap="square" rtlCol="0">
              <a:spAutoFit/>
            </a:bodyPr>
            <a:lstStyle/>
            <a:p>
              <a:pPr algn="ctr"/>
              <a:r>
                <a:rPr lang="en-US" b="1">
                  <a:solidFill>
                    <a:srgbClr val="4E5B6E"/>
                  </a:solidFill>
                </a:rPr>
                <a:t>7</a:t>
              </a:r>
            </a:p>
          </p:txBody>
        </p:sp>
        <p:sp>
          <p:nvSpPr>
            <p:cNvPr id="21" name="TextBox 20"/>
            <p:cNvSpPr txBox="1"/>
            <p:nvPr/>
          </p:nvSpPr>
          <p:spPr>
            <a:xfrm>
              <a:off x="6477000" y="3886200"/>
              <a:ext cx="457200" cy="369332"/>
            </a:xfrm>
            <a:prstGeom prst="rect">
              <a:avLst/>
            </a:prstGeom>
            <a:noFill/>
          </p:spPr>
          <p:txBody>
            <a:bodyPr wrap="square" rtlCol="0">
              <a:spAutoFit/>
            </a:bodyPr>
            <a:lstStyle/>
            <a:p>
              <a:pPr algn="ctr"/>
              <a:r>
                <a:rPr lang="en-US" b="1">
                  <a:solidFill>
                    <a:srgbClr val="4E5B6E"/>
                  </a:solidFill>
                </a:rPr>
                <a:t>8</a:t>
              </a:r>
            </a:p>
          </p:txBody>
        </p:sp>
        <p:sp>
          <p:nvSpPr>
            <p:cNvPr id="22" name="TextBox 21"/>
            <p:cNvSpPr txBox="1"/>
            <p:nvPr/>
          </p:nvSpPr>
          <p:spPr>
            <a:xfrm>
              <a:off x="7162800" y="3886200"/>
              <a:ext cx="457200" cy="369332"/>
            </a:xfrm>
            <a:prstGeom prst="rect">
              <a:avLst/>
            </a:prstGeom>
            <a:noFill/>
          </p:spPr>
          <p:txBody>
            <a:bodyPr wrap="square" rtlCol="0">
              <a:spAutoFit/>
            </a:bodyPr>
            <a:lstStyle/>
            <a:p>
              <a:pPr algn="ctr"/>
              <a:r>
                <a:rPr lang="en-US" b="1">
                  <a:solidFill>
                    <a:srgbClr val="4E5B6E"/>
                  </a:solidFill>
                </a:rPr>
                <a:t>9</a:t>
              </a:r>
            </a:p>
          </p:txBody>
        </p:sp>
        <p:sp>
          <p:nvSpPr>
            <p:cNvPr id="23" name="TextBox 22"/>
            <p:cNvSpPr txBox="1"/>
            <p:nvPr/>
          </p:nvSpPr>
          <p:spPr>
            <a:xfrm>
              <a:off x="7848600" y="3886200"/>
              <a:ext cx="457200" cy="369332"/>
            </a:xfrm>
            <a:prstGeom prst="rect">
              <a:avLst/>
            </a:prstGeom>
            <a:noFill/>
          </p:spPr>
          <p:txBody>
            <a:bodyPr wrap="square" rtlCol="0">
              <a:spAutoFit/>
            </a:bodyPr>
            <a:lstStyle/>
            <a:p>
              <a:pPr algn="ctr"/>
              <a:r>
                <a:rPr lang="en-US" b="1">
                  <a:solidFill>
                    <a:srgbClr val="4E5B6E"/>
                  </a:solidFill>
                </a:rPr>
                <a:t>10</a:t>
              </a:r>
            </a:p>
          </p:txBody>
        </p:sp>
      </p:grpSp>
      <p:sp>
        <p:nvSpPr>
          <p:cNvPr id="26" name="TextBox 25"/>
          <p:cNvSpPr txBox="1"/>
          <p:nvPr/>
        </p:nvSpPr>
        <p:spPr>
          <a:xfrm>
            <a:off x="7239000" y="4495800"/>
            <a:ext cx="1676400" cy="400110"/>
          </a:xfrm>
          <a:prstGeom prst="rect">
            <a:avLst/>
          </a:prstGeom>
          <a:solidFill>
            <a:schemeClr val="tx2"/>
          </a:solidFill>
          <a:ln>
            <a:solidFill>
              <a:schemeClr val="bg1"/>
            </a:solidFill>
          </a:ln>
        </p:spPr>
        <p:txBody>
          <a:bodyPr wrap="square" lIns="91440" tIns="45720" rIns="91440" bIns="45720" rtlCol="0" anchor="t">
            <a:spAutoFit/>
          </a:bodyPr>
          <a:lstStyle/>
          <a:p>
            <a:pPr algn="ctr"/>
            <a:r>
              <a:rPr lang="en-US" sz="2000">
                <a:solidFill>
                  <a:schemeClr val="bg1"/>
                </a:solidFill>
              </a:rPr>
              <a:t>Muy </a:t>
            </a:r>
            <a:r>
              <a:rPr lang="en-US" sz="2000" err="1">
                <a:solidFill>
                  <a:schemeClr val="bg1"/>
                </a:solidFill>
              </a:rPr>
              <a:t>lista</a:t>
            </a:r>
            <a:r>
              <a:rPr lang="en-US" sz="2000">
                <a:solidFill>
                  <a:schemeClr val="bg1"/>
                </a:solidFill>
              </a:rPr>
              <a:t>/o</a:t>
            </a:r>
            <a:endParaRPr lang="en-US" sz="2000" err="1">
              <a:solidFill>
                <a:schemeClr val="bg1"/>
              </a:solidFill>
            </a:endParaRPr>
          </a:p>
        </p:txBody>
      </p:sp>
      <p:sp>
        <p:nvSpPr>
          <p:cNvPr id="27" name="TextBox 26"/>
          <p:cNvSpPr txBox="1"/>
          <p:nvPr/>
        </p:nvSpPr>
        <p:spPr>
          <a:xfrm>
            <a:off x="381000" y="4495800"/>
            <a:ext cx="1676400" cy="707886"/>
          </a:xfrm>
          <a:prstGeom prst="rect">
            <a:avLst/>
          </a:prstGeom>
          <a:solidFill>
            <a:schemeClr val="tx2"/>
          </a:solidFill>
          <a:ln>
            <a:solidFill>
              <a:schemeClr val="bg1"/>
            </a:solidFill>
          </a:ln>
        </p:spPr>
        <p:txBody>
          <a:bodyPr wrap="square" lIns="91440" tIns="45720" rIns="91440" bIns="45720" rtlCol="0" anchor="t">
            <a:spAutoFit/>
          </a:bodyPr>
          <a:lstStyle/>
          <a:p>
            <a:pPr algn="ctr"/>
            <a:r>
              <a:rPr lang="en-US" sz="2000">
                <a:solidFill>
                  <a:schemeClr val="bg1"/>
                </a:solidFill>
              </a:rPr>
              <a:t>Para nada lista/o</a:t>
            </a:r>
            <a:endParaRPr lang="en-US" sz="2000" err="1">
              <a:solidFill>
                <a:schemeClr val="bg1"/>
              </a:solidFill>
              <a:ea typeface="Calibri Light"/>
              <a:cs typeface="Calibri Light"/>
            </a:endParaRPr>
          </a:p>
        </p:txBody>
      </p:sp>
      <p:pic>
        <p:nvPicPr>
          <p:cNvPr id="32" name="Picture 31" descr="Tu Salud Tra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0020" y="6359236"/>
            <a:ext cx="768928" cy="457200"/>
          </a:xfrm>
          <a:prstGeom prst="rect">
            <a:avLst/>
          </a:prstGeom>
        </p:spPr>
      </p:pic>
      <p:pic>
        <p:nvPicPr>
          <p:cNvPr id="25" name="Picture 24" descr="A yellow letter i on a black background&#10;&#10;Description automatically generated">
            <a:extLst>
              <a:ext uri="{FF2B5EF4-FFF2-40B4-BE49-F238E27FC236}">
                <a16:creationId xmlns:a16="http://schemas.microsoft.com/office/drawing/2014/main" id="{E689405C-7385-4C93-99E3-83CEA8F5DA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823" y="-2596"/>
            <a:ext cx="365589" cy="344185"/>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6A47221C-DB40-4747-8B68-C3E4865B7C0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00346" y="65899"/>
            <a:ext cx="318499" cy="314218"/>
          </a:xfrm>
          <a:prstGeom prst="rect">
            <a:avLst/>
          </a:prstGeom>
        </p:spPr>
      </p:pic>
    </p:spTree>
    <p:extLst>
      <p:ext uri="{BB962C8B-B14F-4D97-AF65-F5344CB8AC3E}">
        <p14:creationId xmlns:p14="http://schemas.microsoft.com/office/powerpoint/2010/main" val="31236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6848-6D6F-A4F7-4C11-308D5A8559BC}"/>
              </a:ext>
            </a:extLst>
          </p:cNvPr>
          <p:cNvSpPr>
            <a:spLocks noGrp="1"/>
          </p:cNvSpPr>
          <p:nvPr>
            <p:ph type="title"/>
          </p:nvPr>
        </p:nvSpPr>
        <p:spPr>
          <a:xfrm>
            <a:off x="238837" y="199845"/>
            <a:ext cx="9332343" cy="990600"/>
          </a:xfrm>
        </p:spPr>
        <p:txBody>
          <a:bodyPr vert="horz" lIns="91440" tIns="45720" rIns="91440" bIns="45720" anchor="ctr">
            <a:normAutofit/>
          </a:bodyPr>
          <a:lstStyle/>
          <a:p>
            <a:r>
              <a:rPr lang="en-US" b="1" dirty="0">
                <a:solidFill>
                  <a:schemeClr val="tx2"/>
                </a:solidFill>
                <a:latin typeface="Calibri"/>
                <a:ea typeface="+mj-lt"/>
                <a:cs typeface="+mj-lt"/>
              </a:rPr>
              <a:t>Tu Salud, ¡Si </a:t>
            </a:r>
            <a:r>
              <a:rPr lang="en-US" b="1" dirty="0" err="1">
                <a:solidFill>
                  <a:schemeClr val="tx2"/>
                </a:solidFill>
                <a:latin typeface="Calibri"/>
                <a:ea typeface="+mj-lt"/>
                <a:cs typeface="+mj-lt"/>
              </a:rPr>
              <a:t>Cuenta</a:t>
            </a:r>
            <a:r>
              <a:rPr lang="en-US" b="1" dirty="0">
                <a:solidFill>
                  <a:schemeClr val="tx2"/>
                </a:solidFill>
                <a:latin typeface="Calibri"/>
                <a:ea typeface="+mj-lt"/>
                <a:cs typeface="+mj-lt"/>
              </a:rPr>
              <a:t>!</a:t>
            </a:r>
          </a:p>
        </p:txBody>
      </p:sp>
      <p:sp>
        <p:nvSpPr>
          <p:cNvPr id="6" name="TextBox 5">
            <a:extLst>
              <a:ext uri="{FF2B5EF4-FFF2-40B4-BE49-F238E27FC236}">
                <a16:creationId xmlns:a16="http://schemas.microsoft.com/office/drawing/2014/main" id="{F445B655-428C-E065-D14C-342050CCE731}"/>
              </a:ext>
            </a:extLst>
          </p:cNvPr>
          <p:cNvSpPr txBox="1"/>
          <p:nvPr/>
        </p:nvSpPr>
        <p:spPr>
          <a:xfrm>
            <a:off x="3837977" y="1790533"/>
            <a:ext cx="5306023"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MX" sz="2400" b="1">
                <a:latin typeface="Calibri"/>
                <a:cs typeface="Calibri"/>
              </a:rPr>
              <a:t>¡Mi nombre es Marcelina Martínez!</a:t>
            </a:r>
            <a:endParaRPr lang="es-MX" sz="2400" b="1">
              <a:latin typeface="Calibri"/>
              <a:ea typeface="Calibri"/>
              <a:cs typeface="Calibri"/>
            </a:endParaRPr>
          </a:p>
          <a:p>
            <a:endParaRPr lang="es-MX" sz="2400" dirty="0">
              <a:latin typeface="Calibri"/>
              <a:ea typeface="Calibri"/>
              <a:cs typeface="Calibri"/>
            </a:endParaRPr>
          </a:p>
          <a:p>
            <a:pPr marL="285750" indent="-285750">
              <a:buFont typeface="Arial,Sans-Serif"/>
              <a:buChar char="•"/>
            </a:pPr>
            <a:r>
              <a:rPr lang="es-MX" sz="2400" b="1" dirty="0">
                <a:latin typeface="Calibri"/>
                <a:cs typeface="Calibri"/>
              </a:rPr>
              <a:t>Que es Tu Salud, ¡Si Cuenta!?</a:t>
            </a:r>
            <a:endParaRPr lang="es-MX" sz="2400" dirty="0">
              <a:latin typeface="Calibri"/>
              <a:ea typeface="Calibri"/>
              <a:cs typeface="Calibri"/>
            </a:endParaRPr>
          </a:p>
          <a:p>
            <a:pPr marL="285750" indent="-285750">
              <a:buFont typeface="Arial,Sans-Serif"/>
              <a:buChar char="•"/>
            </a:pPr>
            <a:r>
              <a:rPr lang="es-MX" sz="2400" dirty="0">
                <a:latin typeface="Calibri"/>
                <a:cs typeface="Calibri"/>
              </a:rPr>
              <a:t>Mi rol y trabajo en la comunidad.....</a:t>
            </a:r>
            <a:endParaRPr lang="es-MX" sz="2400" dirty="0">
              <a:latin typeface="Calibri"/>
              <a:ea typeface="Calibri"/>
              <a:cs typeface="Calibri"/>
            </a:endParaRPr>
          </a:p>
          <a:p>
            <a:endParaRPr lang="es-MX" sz="2400" dirty="0">
              <a:ea typeface="Calibri Light"/>
              <a:cs typeface="Calibri Light"/>
            </a:endParaRPr>
          </a:p>
          <a:p>
            <a:pPr marL="285750" indent="-285750">
              <a:buFont typeface="Arial"/>
              <a:buChar char="•"/>
            </a:pPr>
            <a:r>
              <a:rPr lang="es-MX" sz="2400" b="1">
                <a:latin typeface="Calibri"/>
                <a:cs typeface="Calibri"/>
              </a:rPr>
              <a:t>¿Porque estamos aquí hoy?</a:t>
            </a:r>
            <a:endParaRPr lang="es-MX" sz="2400" b="1">
              <a:latin typeface="Calibri"/>
              <a:ea typeface="Calibri"/>
              <a:cs typeface="Calibri"/>
            </a:endParaRPr>
          </a:p>
          <a:p>
            <a:pPr marL="457200" indent="-457200">
              <a:buFont typeface="Wingdings"/>
              <a:buChar char="ü"/>
            </a:pPr>
            <a:r>
              <a:rPr lang="es-MX" sz="2400" dirty="0">
                <a:latin typeface="Calibri"/>
                <a:cs typeface="Calibri"/>
              </a:rPr>
              <a:t>Mi meta es apoyar a la comunidad a lograr cambios positivos en su estilo de vida </a:t>
            </a:r>
            <a:endParaRPr lang="es-MX" sz="2400" dirty="0">
              <a:latin typeface="Calibri"/>
              <a:ea typeface="Calibri"/>
              <a:cs typeface="Calibri"/>
            </a:endParaRPr>
          </a:p>
          <a:p>
            <a:pPr marL="457200" indent="-457200">
              <a:buFont typeface="Wingdings"/>
              <a:buChar char="ü"/>
            </a:pPr>
            <a:r>
              <a:rPr lang="es-MX" sz="2400" dirty="0">
                <a:latin typeface="Calibri"/>
                <a:cs typeface="Calibri"/>
              </a:rPr>
              <a:t>Espero darle las herramientas para lograr estos cambios</a:t>
            </a:r>
            <a:endParaRPr lang="es-MX" sz="2400" dirty="0">
              <a:latin typeface="Calibri"/>
              <a:ea typeface="Calibri"/>
              <a:cs typeface="Calibri"/>
            </a:endParaRPr>
          </a:p>
          <a:p>
            <a:pPr marL="285750" indent="-285750">
              <a:buFont typeface="Arial"/>
              <a:buChar char="•"/>
            </a:pPr>
            <a:endParaRPr lang="en-US" sz="3200" b="1">
              <a:latin typeface="Calibri"/>
              <a:cs typeface="Calibri"/>
            </a:endParaRPr>
          </a:p>
          <a:p>
            <a:pPr marL="285750" indent="-285750">
              <a:buFont typeface="Arial"/>
              <a:buChar char="•"/>
            </a:pPr>
            <a:endParaRPr lang="en-US" sz="3200">
              <a:latin typeface="Calibri"/>
              <a:cs typeface="Calibri"/>
            </a:endParaRPr>
          </a:p>
          <a:p>
            <a:pPr marL="285750" indent="-285750">
              <a:buFont typeface="Arial"/>
              <a:buChar char="•"/>
            </a:pPr>
            <a:endParaRPr lang="en-US" sz="2800">
              <a:latin typeface="Calibri"/>
              <a:cs typeface="Calibri"/>
            </a:endParaRPr>
          </a:p>
          <a:p>
            <a:endParaRPr lang="en-US" sz="2800">
              <a:latin typeface="Calibri"/>
              <a:cs typeface="Calibri"/>
            </a:endParaRPr>
          </a:p>
        </p:txBody>
      </p:sp>
      <p:pic>
        <p:nvPicPr>
          <p:cNvPr id="3" name="Picture 2" descr="A person holding a piece of paper&#10;&#10;Description automatically generated">
            <a:extLst>
              <a:ext uri="{FF2B5EF4-FFF2-40B4-BE49-F238E27FC236}">
                <a16:creationId xmlns:a16="http://schemas.microsoft.com/office/drawing/2014/main" id="{4877B336-C07A-E6E5-F35A-9F4EB1F84E4D}"/>
              </a:ext>
            </a:extLst>
          </p:cNvPr>
          <p:cNvPicPr>
            <a:picLocks noChangeAspect="1"/>
          </p:cNvPicPr>
          <p:nvPr/>
        </p:nvPicPr>
        <p:blipFill>
          <a:blip r:embed="rId3"/>
          <a:stretch>
            <a:fillRect/>
          </a:stretch>
        </p:blipFill>
        <p:spPr>
          <a:xfrm>
            <a:off x="38100" y="2340944"/>
            <a:ext cx="3707711" cy="2853356"/>
          </a:xfrm>
          <a:prstGeom prst="rect">
            <a:avLst/>
          </a:prstGeom>
        </p:spPr>
      </p:pic>
      <p:pic>
        <p:nvPicPr>
          <p:cNvPr id="5" name="Picture 4" descr="Tu Salud Tras.png">
            <a:extLst>
              <a:ext uri="{FF2B5EF4-FFF2-40B4-BE49-F238E27FC236}">
                <a16:creationId xmlns:a16="http://schemas.microsoft.com/office/drawing/2014/main" id="{0384B10D-0E92-43D6-92A3-8B32253C69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6172" y="6400800"/>
            <a:ext cx="768928" cy="457200"/>
          </a:xfrm>
          <a:prstGeom prst="rect">
            <a:avLst/>
          </a:prstGeom>
        </p:spPr>
      </p:pic>
    </p:spTree>
    <p:extLst>
      <p:ext uri="{BB962C8B-B14F-4D97-AF65-F5344CB8AC3E}">
        <p14:creationId xmlns:p14="http://schemas.microsoft.com/office/powerpoint/2010/main" val="246134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439" y="-256702"/>
            <a:ext cx="8079581" cy="1658198"/>
          </a:xfrm>
        </p:spPr>
        <p:txBody>
          <a:bodyPr vert="horz" lIns="91440" tIns="45720" rIns="91440" bIns="45720" anchor="ctr">
            <a:normAutofit/>
          </a:bodyPr>
          <a:lstStyle/>
          <a:p>
            <a:r>
              <a:rPr lang="en-US" sz="4000" err="1"/>
              <a:t>Regla</a:t>
            </a:r>
            <a:r>
              <a:rPr lang="en-US" sz="4000"/>
              <a:t> de </a:t>
            </a:r>
            <a:r>
              <a:rPr lang="en-US" sz="4000" err="1"/>
              <a:t>confianza</a:t>
            </a:r>
            <a:endParaRPr lang="en-US" sz="4000"/>
          </a:p>
        </p:txBody>
      </p:sp>
      <p:sp>
        <p:nvSpPr>
          <p:cNvPr id="7" name="Content Placeholder 6"/>
          <p:cNvSpPr>
            <a:spLocks noGrp="1"/>
          </p:cNvSpPr>
          <p:nvPr>
            <p:ph idx="1"/>
          </p:nvPr>
        </p:nvSpPr>
        <p:spPr>
          <a:xfrm>
            <a:off x="571084" y="1558636"/>
            <a:ext cx="8153400" cy="4495800"/>
          </a:xfrm>
        </p:spPr>
        <p:txBody>
          <a:bodyPr vert="horz" lIns="91440" tIns="45720" rIns="91440" bIns="45720" anchor="t">
            <a:normAutofit/>
          </a:bodyPr>
          <a:lstStyle/>
          <a:p>
            <a:pPr marL="0" indent="0" algn="ctr">
              <a:buNone/>
            </a:pPr>
            <a:r>
              <a:rPr lang="en-US" sz="2800">
                <a:solidFill>
                  <a:srgbClr val="4E5B6E"/>
                </a:solidFill>
              </a:rPr>
              <a:t>En </a:t>
            </a:r>
            <a:r>
              <a:rPr lang="en-US" sz="2800" err="1">
                <a:solidFill>
                  <a:srgbClr val="4E5B6E"/>
                </a:solidFill>
              </a:rPr>
              <a:t>una</a:t>
            </a:r>
            <a:r>
              <a:rPr lang="en-US" sz="2800">
                <a:solidFill>
                  <a:srgbClr val="4E5B6E"/>
                </a:solidFill>
              </a:rPr>
              <a:t> </a:t>
            </a:r>
            <a:r>
              <a:rPr lang="en-US" sz="2800" err="1">
                <a:solidFill>
                  <a:srgbClr val="4E5B6E"/>
                </a:solidFill>
              </a:rPr>
              <a:t>escala</a:t>
            </a:r>
            <a:r>
              <a:rPr lang="en-US" sz="2800">
                <a:solidFill>
                  <a:srgbClr val="4E5B6E"/>
                </a:solidFill>
              </a:rPr>
              <a:t> del 0-10</a:t>
            </a:r>
            <a:r>
              <a:rPr lang="en-US" sz="2800">
                <a:solidFill>
                  <a:srgbClr val="4E5B6E"/>
                </a:solidFill>
                <a:latin typeface="+mj-lt"/>
              </a:rPr>
              <a:t>, </a:t>
            </a:r>
            <a:r>
              <a:rPr lang="es-MX" sz="2800">
                <a:solidFill>
                  <a:srgbClr val="4E5B6E"/>
                </a:solidFill>
                <a:latin typeface="+mj-lt"/>
                <a:cs typeface="Arial"/>
              </a:rPr>
              <a:t>¿</a:t>
            </a:r>
            <a:r>
              <a:rPr lang="en-US" sz="2800">
                <a:solidFill>
                  <a:srgbClr val="4E5B6E"/>
                </a:solidFill>
              </a:rPr>
              <a:t>Que </a:t>
            </a:r>
            <a:r>
              <a:rPr lang="en-US" sz="2800" err="1">
                <a:solidFill>
                  <a:srgbClr val="4E5B6E"/>
                </a:solidFill>
              </a:rPr>
              <a:t>confiada</a:t>
            </a:r>
            <a:r>
              <a:rPr lang="en-US" sz="2800">
                <a:solidFill>
                  <a:srgbClr val="4E5B6E"/>
                </a:solidFill>
              </a:rPr>
              <a:t>/o </a:t>
            </a:r>
            <a:r>
              <a:rPr lang="en-US" sz="2800" err="1">
                <a:solidFill>
                  <a:srgbClr val="4E5B6E"/>
                </a:solidFill>
              </a:rPr>
              <a:t>te</a:t>
            </a:r>
            <a:r>
              <a:rPr lang="en-US" sz="2800">
                <a:solidFill>
                  <a:srgbClr val="4E5B6E"/>
                </a:solidFill>
              </a:rPr>
              <a:t> </a:t>
            </a:r>
            <a:r>
              <a:rPr lang="en-US" sz="2800" err="1">
                <a:solidFill>
                  <a:srgbClr val="4E5B6E"/>
                </a:solidFill>
              </a:rPr>
              <a:t>sientes</a:t>
            </a:r>
            <a:r>
              <a:rPr lang="en-US" sz="2800">
                <a:solidFill>
                  <a:srgbClr val="4E5B6E"/>
                </a:solidFill>
              </a:rPr>
              <a:t> de </a:t>
            </a:r>
            <a:r>
              <a:rPr lang="en-US" sz="2800" err="1">
                <a:solidFill>
                  <a:srgbClr val="4E5B6E"/>
                </a:solidFill>
              </a:rPr>
              <a:t>hacer</a:t>
            </a:r>
            <a:r>
              <a:rPr lang="en-US" sz="2800">
                <a:solidFill>
                  <a:srgbClr val="4E5B6E"/>
                </a:solidFill>
              </a:rPr>
              <a:t> un </a:t>
            </a:r>
            <a:r>
              <a:rPr lang="en-US" sz="2800" err="1">
                <a:solidFill>
                  <a:srgbClr val="4E5B6E"/>
                </a:solidFill>
              </a:rPr>
              <a:t>compromiso</a:t>
            </a:r>
            <a:r>
              <a:rPr lang="en-US" sz="2800">
                <a:solidFill>
                  <a:srgbClr val="4E5B6E"/>
                </a:solidFill>
              </a:rPr>
              <a:t> de </a:t>
            </a:r>
            <a:r>
              <a:rPr lang="en-US" sz="2800" err="1">
                <a:solidFill>
                  <a:srgbClr val="4E5B6E"/>
                </a:solidFill>
              </a:rPr>
              <a:t>terminar</a:t>
            </a:r>
            <a:r>
              <a:rPr lang="en-US" sz="2800">
                <a:solidFill>
                  <a:srgbClr val="4E5B6E"/>
                </a:solidFill>
              </a:rPr>
              <a:t> </a:t>
            </a:r>
            <a:r>
              <a:rPr lang="en-US" sz="2800" err="1">
                <a:solidFill>
                  <a:srgbClr val="4E5B6E"/>
                </a:solidFill>
              </a:rPr>
              <a:t>tu</a:t>
            </a:r>
            <a:r>
              <a:rPr lang="en-US" sz="2800">
                <a:solidFill>
                  <a:srgbClr val="4E5B6E"/>
                </a:solidFill>
              </a:rPr>
              <a:t> </a:t>
            </a:r>
            <a:r>
              <a:rPr lang="en-US" sz="2800" err="1">
                <a:solidFill>
                  <a:srgbClr val="4E5B6E"/>
                </a:solidFill>
              </a:rPr>
              <a:t>participacion</a:t>
            </a:r>
            <a:r>
              <a:rPr lang="en-US" sz="2800">
                <a:solidFill>
                  <a:srgbClr val="4E5B6E"/>
                </a:solidFill>
              </a:rPr>
              <a:t> </a:t>
            </a:r>
            <a:r>
              <a:rPr lang="en-US" sz="2800" err="1">
                <a:solidFill>
                  <a:srgbClr val="4E5B6E"/>
                </a:solidFill>
              </a:rPr>
              <a:t>en</a:t>
            </a:r>
            <a:r>
              <a:rPr lang="en-US" sz="2800">
                <a:solidFill>
                  <a:srgbClr val="4E5B6E"/>
                </a:solidFill>
              </a:rPr>
              <a:t> </a:t>
            </a:r>
            <a:r>
              <a:rPr lang="en-US" sz="2800" err="1">
                <a:solidFill>
                  <a:srgbClr val="4E5B6E"/>
                </a:solidFill>
              </a:rPr>
              <a:t>el</a:t>
            </a:r>
            <a:r>
              <a:rPr lang="en-US" sz="2800">
                <a:solidFill>
                  <a:srgbClr val="4E5B6E"/>
                </a:solidFill>
              </a:rPr>
              <a:t> </a:t>
            </a:r>
            <a:r>
              <a:rPr lang="en-US" sz="2800" err="1">
                <a:solidFill>
                  <a:srgbClr val="4E5B6E"/>
                </a:solidFill>
              </a:rPr>
              <a:t>programa</a:t>
            </a:r>
            <a:r>
              <a:rPr lang="en-US" sz="2800">
                <a:solidFill>
                  <a:srgbClr val="4E5B6E"/>
                </a:solidFill>
              </a:rPr>
              <a:t>?</a:t>
            </a:r>
            <a:endParaRPr lang="en-US"/>
          </a:p>
        </p:txBody>
      </p:sp>
      <p:graphicFrame>
        <p:nvGraphicFramePr>
          <p:cNvPr id="10" name="Table 9"/>
          <p:cNvGraphicFramePr>
            <a:graphicFrameLocks noGrp="1"/>
          </p:cNvGraphicFramePr>
          <p:nvPr/>
        </p:nvGraphicFramePr>
        <p:xfrm>
          <a:off x="533400" y="3048000"/>
          <a:ext cx="8229600" cy="91440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457200">
                <a:tc>
                  <a:txBody>
                    <a:bodyPr/>
                    <a:lstStyle/>
                    <a:p>
                      <a:endParaRPr lang="en-US"/>
                    </a:p>
                  </a:txBody>
                  <a:tcPr>
                    <a:lnL w="76200" cap="flat" cmpd="sng" algn="ctr">
                      <a:no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endParaRPr lang="en-US"/>
                    </a:p>
                  </a:txBody>
                  <a:tcPr>
                    <a:lnL w="76200" cap="flat" cmpd="sng" algn="ctr">
                      <a:no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24" name="Group 23"/>
          <p:cNvGrpSpPr/>
          <p:nvPr/>
        </p:nvGrpSpPr>
        <p:grpSpPr>
          <a:xfrm>
            <a:off x="990600" y="4038600"/>
            <a:ext cx="7315200" cy="369332"/>
            <a:chOff x="990600" y="3886200"/>
            <a:chExt cx="7315200" cy="369332"/>
          </a:xfrm>
        </p:grpSpPr>
        <p:sp>
          <p:nvSpPr>
            <p:cNvPr id="11" name="TextBox 10"/>
            <p:cNvSpPr txBox="1"/>
            <p:nvPr/>
          </p:nvSpPr>
          <p:spPr>
            <a:xfrm>
              <a:off x="990600" y="3886200"/>
              <a:ext cx="457200" cy="369332"/>
            </a:xfrm>
            <a:prstGeom prst="rect">
              <a:avLst/>
            </a:prstGeom>
            <a:noFill/>
          </p:spPr>
          <p:txBody>
            <a:bodyPr wrap="square" rtlCol="0">
              <a:spAutoFit/>
            </a:bodyPr>
            <a:lstStyle/>
            <a:p>
              <a:pPr algn="ctr"/>
              <a:r>
                <a:rPr lang="en-US" b="1">
                  <a:solidFill>
                    <a:srgbClr val="4E5B6E"/>
                  </a:solidFill>
                </a:rPr>
                <a:t>0</a:t>
              </a:r>
            </a:p>
          </p:txBody>
        </p:sp>
        <p:sp>
          <p:nvSpPr>
            <p:cNvPr id="14" name="TextBox 13"/>
            <p:cNvSpPr txBox="1"/>
            <p:nvPr/>
          </p:nvSpPr>
          <p:spPr>
            <a:xfrm>
              <a:off x="1676400" y="3886200"/>
              <a:ext cx="457200" cy="369332"/>
            </a:xfrm>
            <a:prstGeom prst="rect">
              <a:avLst/>
            </a:prstGeom>
            <a:noFill/>
          </p:spPr>
          <p:txBody>
            <a:bodyPr wrap="square" rtlCol="0">
              <a:spAutoFit/>
            </a:bodyPr>
            <a:lstStyle/>
            <a:p>
              <a:pPr algn="ctr"/>
              <a:r>
                <a:rPr lang="en-US" b="1">
                  <a:solidFill>
                    <a:srgbClr val="4E5B6E"/>
                  </a:solidFill>
                </a:rPr>
                <a:t>1</a:t>
              </a:r>
            </a:p>
          </p:txBody>
        </p:sp>
        <p:sp>
          <p:nvSpPr>
            <p:cNvPr id="15" name="TextBox 14"/>
            <p:cNvSpPr txBox="1"/>
            <p:nvPr/>
          </p:nvSpPr>
          <p:spPr>
            <a:xfrm>
              <a:off x="2362200" y="3886200"/>
              <a:ext cx="457200" cy="369332"/>
            </a:xfrm>
            <a:prstGeom prst="rect">
              <a:avLst/>
            </a:prstGeom>
            <a:noFill/>
          </p:spPr>
          <p:txBody>
            <a:bodyPr wrap="square" rtlCol="0">
              <a:spAutoFit/>
            </a:bodyPr>
            <a:lstStyle/>
            <a:p>
              <a:pPr algn="ctr"/>
              <a:r>
                <a:rPr lang="en-US" b="1">
                  <a:solidFill>
                    <a:srgbClr val="4E5B6E"/>
                  </a:solidFill>
                </a:rPr>
                <a:t>2</a:t>
              </a:r>
            </a:p>
          </p:txBody>
        </p:sp>
        <p:sp>
          <p:nvSpPr>
            <p:cNvPr id="16" name="TextBox 15"/>
            <p:cNvSpPr txBox="1"/>
            <p:nvPr/>
          </p:nvSpPr>
          <p:spPr>
            <a:xfrm>
              <a:off x="3048000" y="3886200"/>
              <a:ext cx="457200" cy="369332"/>
            </a:xfrm>
            <a:prstGeom prst="rect">
              <a:avLst/>
            </a:prstGeom>
            <a:noFill/>
          </p:spPr>
          <p:txBody>
            <a:bodyPr wrap="square" rtlCol="0">
              <a:spAutoFit/>
            </a:bodyPr>
            <a:lstStyle/>
            <a:p>
              <a:pPr algn="ctr"/>
              <a:r>
                <a:rPr lang="en-US" b="1">
                  <a:solidFill>
                    <a:srgbClr val="4E5B6E"/>
                  </a:solidFill>
                </a:rPr>
                <a:t>3</a:t>
              </a:r>
            </a:p>
          </p:txBody>
        </p:sp>
        <p:sp>
          <p:nvSpPr>
            <p:cNvPr id="17" name="TextBox 16"/>
            <p:cNvSpPr txBox="1"/>
            <p:nvPr/>
          </p:nvSpPr>
          <p:spPr>
            <a:xfrm>
              <a:off x="3733800" y="3886200"/>
              <a:ext cx="457200" cy="369332"/>
            </a:xfrm>
            <a:prstGeom prst="rect">
              <a:avLst/>
            </a:prstGeom>
            <a:noFill/>
          </p:spPr>
          <p:txBody>
            <a:bodyPr wrap="square" rtlCol="0">
              <a:spAutoFit/>
            </a:bodyPr>
            <a:lstStyle/>
            <a:p>
              <a:pPr algn="ctr"/>
              <a:r>
                <a:rPr lang="en-US" b="1">
                  <a:solidFill>
                    <a:srgbClr val="4E5B6E"/>
                  </a:solidFill>
                </a:rPr>
                <a:t>4</a:t>
              </a:r>
            </a:p>
          </p:txBody>
        </p:sp>
        <p:sp>
          <p:nvSpPr>
            <p:cNvPr id="18" name="TextBox 17"/>
            <p:cNvSpPr txBox="1"/>
            <p:nvPr/>
          </p:nvSpPr>
          <p:spPr>
            <a:xfrm>
              <a:off x="4419600" y="3886200"/>
              <a:ext cx="457200" cy="369332"/>
            </a:xfrm>
            <a:prstGeom prst="rect">
              <a:avLst/>
            </a:prstGeom>
            <a:noFill/>
          </p:spPr>
          <p:txBody>
            <a:bodyPr wrap="square" rtlCol="0">
              <a:spAutoFit/>
            </a:bodyPr>
            <a:lstStyle/>
            <a:p>
              <a:pPr algn="ctr"/>
              <a:r>
                <a:rPr lang="en-US" b="1">
                  <a:solidFill>
                    <a:srgbClr val="4E5B6E"/>
                  </a:solidFill>
                </a:rPr>
                <a:t>5</a:t>
              </a:r>
            </a:p>
          </p:txBody>
        </p:sp>
        <p:sp>
          <p:nvSpPr>
            <p:cNvPr id="19" name="TextBox 18"/>
            <p:cNvSpPr txBox="1"/>
            <p:nvPr/>
          </p:nvSpPr>
          <p:spPr>
            <a:xfrm>
              <a:off x="5105400" y="3886200"/>
              <a:ext cx="457200" cy="369332"/>
            </a:xfrm>
            <a:prstGeom prst="rect">
              <a:avLst/>
            </a:prstGeom>
            <a:noFill/>
          </p:spPr>
          <p:txBody>
            <a:bodyPr wrap="square" rtlCol="0">
              <a:spAutoFit/>
            </a:bodyPr>
            <a:lstStyle/>
            <a:p>
              <a:pPr algn="ctr"/>
              <a:r>
                <a:rPr lang="en-US" b="1">
                  <a:solidFill>
                    <a:srgbClr val="4E5B6E"/>
                  </a:solidFill>
                </a:rPr>
                <a:t>6</a:t>
              </a:r>
            </a:p>
          </p:txBody>
        </p:sp>
        <p:sp>
          <p:nvSpPr>
            <p:cNvPr id="20" name="TextBox 19"/>
            <p:cNvSpPr txBox="1"/>
            <p:nvPr/>
          </p:nvSpPr>
          <p:spPr>
            <a:xfrm>
              <a:off x="5791200" y="3886200"/>
              <a:ext cx="457200" cy="369332"/>
            </a:xfrm>
            <a:prstGeom prst="rect">
              <a:avLst/>
            </a:prstGeom>
            <a:noFill/>
          </p:spPr>
          <p:txBody>
            <a:bodyPr wrap="square" rtlCol="0">
              <a:spAutoFit/>
            </a:bodyPr>
            <a:lstStyle/>
            <a:p>
              <a:pPr algn="ctr"/>
              <a:r>
                <a:rPr lang="en-US" b="1">
                  <a:solidFill>
                    <a:srgbClr val="4E5B6E"/>
                  </a:solidFill>
                </a:rPr>
                <a:t>7</a:t>
              </a:r>
            </a:p>
          </p:txBody>
        </p:sp>
        <p:sp>
          <p:nvSpPr>
            <p:cNvPr id="21" name="TextBox 20"/>
            <p:cNvSpPr txBox="1"/>
            <p:nvPr/>
          </p:nvSpPr>
          <p:spPr>
            <a:xfrm>
              <a:off x="6477000" y="3886200"/>
              <a:ext cx="457200" cy="369332"/>
            </a:xfrm>
            <a:prstGeom prst="rect">
              <a:avLst/>
            </a:prstGeom>
            <a:noFill/>
          </p:spPr>
          <p:txBody>
            <a:bodyPr wrap="square" rtlCol="0">
              <a:spAutoFit/>
            </a:bodyPr>
            <a:lstStyle/>
            <a:p>
              <a:pPr algn="ctr"/>
              <a:r>
                <a:rPr lang="en-US" b="1">
                  <a:solidFill>
                    <a:srgbClr val="4E5B6E"/>
                  </a:solidFill>
                </a:rPr>
                <a:t>8</a:t>
              </a:r>
            </a:p>
          </p:txBody>
        </p:sp>
        <p:sp>
          <p:nvSpPr>
            <p:cNvPr id="22" name="TextBox 21"/>
            <p:cNvSpPr txBox="1"/>
            <p:nvPr/>
          </p:nvSpPr>
          <p:spPr>
            <a:xfrm>
              <a:off x="7162800" y="3886200"/>
              <a:ext cx="457200" cy="369332"/>
            </a:xfrm>
            <a:prstGeom prst="rect">
              <a:avLst/>
            </a:prstGeom>
            <a:noFill/>
          </p:spPr>
          <p:txBody>
            <a:bodyPr wrap="square" rtlCol="0">
              <a:spAutoFit/>
            </a:bodyPr>
            <a:lstStyle/>
            <a:p>
              <a:pPr algn="ctr"/>
              <a:r>
                <a:rPr lang="en-US" b="1">
                  <a:solidFill>
                    <a:srgbClr val="4E5B6E"/>
                  </a:solidFill>
                </a:rPr>
                <a:t>9</a:t>
              </a:r>
            </a:p>
          </p:txBody>
        </p:sp>
        <p:sp>
          <p:nvSpPr>
            <p:cNvPr id="23" name="TextBox 22"/>
            <p:cNvSpPr txBox="1"/>
            <p:nvPr/>
          </p:nvSpPr>
          <p:spPr>
            <a:xfrm>
              <a:off x="7848600" y="3886200"/>
              <a:ext cx="457200" cy="369332"/>
            </a:xfrm>
            <a:prstGeom prst="rect">
              <a:avLst/>
            </a:prstGeom>
            <a:noFill/>
          </p:spPr>
          <p:txBody>
            <a:bodyPr wrap="square" rtlCol="0">
              <a:spAutoFit/>
            </a:bodyPr>
            <a:lstStyle/>
            <a:p>
              <a:pPr algn="ctr"/>
              <a:r>
                <a:rPr lang="en-US" b="1">
                  <a:solidFill>
                    <a:srgbClr val="4E5B6E"/>
                  </a:solidFill>
                </a:rPr>
                <a:t>10</a:t>
              </a:r>
            </a:p>
          </p:txBody>
        </p:sp>
      </p:grpSp>
      <p:sp>
        <p:nvSpPr>
          <p:cNvPr id="26" name="TextBox 25"/>
          <p:cNvSpPr txBox="1"/>
          <p:nvPr/>
        </p:nvSpPr>
        <p:spPr>
          <a:xfrm>
            <a:off x="7239000" y="4495800"/>
            <a:ext cx="1676400" cy="707886"/>
          </a:xfrm>
          <a:prstGeom prst="rect">
            <a:avLst/>
          </a:prstGeom>
          <a:solidFill>
            <a:schemeClr val="tx2"/>
          </a:solidFill>
          <a:ln>
            <a:solidFill>
              <a:schemeClr val="bg1"/>
            </a:solidFill>
          </a:ln>
        </p:spPr>
        <p:txBody>
          <a:bodyPr wrap="square" lIns="91440" tIns="45720" rIns="91440" bIns="45720" rtlCol="0" anchor="t">
            <a:spAutoFit/>
          </a:bodyPr>
          <a:lstStyle/>
          <a:p>
            <a:pPr algn="ctr"/>
            <a:r>
              <a:rPr lang="en-US" sz="2000">
                <a:solidFill>
                  <a:schemeClr val="bg1"/>
                </a:solidFill>
              </a:rPr>
              <a:t>Muy </a:t>
            </a:r>
            <a:r>
              <a:rPr lang="en-US" sz="2000" err="1">
                <a:solidFill>
                  <a:schemeClr val="bg1"/>
                </a:solidFill>
              </a:rPr>
              <a:t>confiada</a:t>
            </a:r>
          </a:p>
        </p:txBody>
      </p:sp>
      <p:sp>
        <p:nvSpPr>
          <p:cNvPr id="27" name="TextBox 26"/>
          <p:cNvSpPr txBox="1"/>
          <p:nvPr/>
        </p:nvSpPr>
        <p:spPr>
          <a:xfrm>
            <a:off x="381000" y="4495800"/>
            <a:ext cx="1676400" cy="707886"/>
          </a:xfrm>
          <a:prstGeom prst="rect">
            <a:avLst/>
          </a:prstGeom>
          <a:solidFill>
            <a:schemeClr val="tx2"/>
          </a:solidFill>
          <a:ln>
            <a:solidFill>
              <a:schemeClr val="bg1"/>
            </a:solidFill>
          </a:ln>
        </p:spPr>
        <p:txBody>
          <a:bodyPr wrap="square" lIns="91440" tIns="45720" rIns="91440" bIns="45720" rtlCol="0" anchor="t">
            <a:spAutoFit/>
          </a:bodyPr>
          <a:lstStyle/>
          <a:p>
            <a:pPr algn="ctr"/>
            <a:r>
              <a:rPr lang="en-US" sz="2000">
                <a:solidFill>
                  <a:schemeClr val="bg1"/>
                </a:solidFill>
              </a:rPr>
              <a:t>Para nada </a:t>
            </a:r>
            <a:r>
              <a:rPr lang="en-US" sz="2000" err="1">
                <a:solidFill>
                  <a:schemeClr val="bg1"/>
                </a:solidFill>
              </a:rPr>
              <a:t>confiado</a:t>
            </a:r>
          </a:p>
        </p:txBody>
      </p:sp>
      <p:pic>
        <p:nvPicPr>
          <p:cNvPr id="32" name="Picture 31" descr="Tu Salud Tra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0020" y="6359236"/>
            <a:ext cx="768928" cy="457200"/>
          </a:xfrm>
          <a:prstGeom prst="rect">
            <a:avLst/>
          </a:prstGeom>
        </p:spPr>
      </p:pic>
      <p:pic>
        <p:nvPicPr>
          <p:cNvPr id="25" name="Picture 24" descr="A yellow letter i on a black background&#10;&#10;Description automatically generated">
            <a:extLst>
              <a:ext uri="{FF2B5EF4-FFF2-40B4-BE49-F238E27FC236}">
                <a16:creationId xmlns:a16="http://schemas.microsoft.com/office/drawing/2014/main" id="{E689405C-7385-4C93-99E3-83CEA8F5DA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823" y="-2596"/>
            <a:ext cx="365589" cy="344185"/>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6A47221C-DB40-4747-8B68-C3E4865B7C0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00346" y="65899"/>
            <a:ext cx="318499" cy="314218"/>
          </a:xfrm>
          <a:prstGeom prst="rect">
            <a:avLst/>
          </a:prstGeom>
        </p:spPr>
      </p:pic>
    </p:spTree>
    <p:extLst>
      <p:ext uri="{BB962C8B-B14F-4D97-AF65-F5344CB8AC3E}">
        <p14:creationId xmlns:p14="http://schemas.microsoft.com/office/powerpoint/2010/main" val="4022421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091" y="-77427"/>
            <a:ext cx="8079581" cy="1658198"/>
          </a:xfrm>
        </p:spPr>
        <p:txBody>
          <a:bodyPr vert="horz" lIns="91440" tIns="45720" rIns="91440" bIns="45720" anchor="ctr">
            <a:normAutofit/>
          </a:bodyPr>
          <a:lstStyle/>
          <a:p>
            <a:r>
              <a:rPr lang="en-US" sz="4000" dirty="0" err="1"/>
              <a:t>Folletos</a:t>
            </a:r>
          </a:p>
        </p:txBody>
      </p:sp>
      <p:pic>
        <p:nvPicPr>
          <p:cNvPr id="21" name="Picture 20" descr="Tu Salud Tra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6" name="Content Placeholder 1">
            <a:extLst>
              <a:ext uri="{FF2B5EF4-FFF2-40B4-BE49-F238E27FC236}">
                <a16:creationId xmlns:a16="http://schemas.microsoft.com/office/drawing/2014/main" id="{452D2486-D52F-4A3E-BA85-0EFE76AB1C75}"/>
              </a:ext>
            </a:extLst>
          </p:cNvPr>
          <p:cNvSpPr>
            <a:spLocks noGrp="1"/>
          </p:cNvSpPr>
          <p:nvPr>
            <p:ph idx="1"/>
          </p:nvPr>
        </p:nvSpPr>
        <p:spPr>
          <a:xfrm>
            <a:off x="223120" y="1545907"/>
            <a:ext cx="8065294" cy="3766185"/>
          </a:xfrm>
        </p:spPr>
        <p:txBody>
          <a:bodyPr>
            <a:normAutofit/>
          </a:bodyPr>
          <a:lstStyle/>
          <a:p>
            <a:pPr>
              <a:buFont typeface="Arial" panose="020B0604020202020204" pitchFamily="34" charset="0"/>
              <a:buChar char="•"/>
            </a:pPr>
            <a:r>
              <a:rPr lang="en-US" sz="2800" b="1" err="1"/>
              <a:t>Actividad</a:t>
            </a:r>
            <a:r>
              <a:rPr lang="en-US" sz="2800" b="1"/>
              <a:t> “</a:t>
            </a:r>
            <a:r>
              <a:rPr lang="en-US" sz="2800" b="1">
                <a:latin typeface="Twinkl"/>
              </a:rPr>
              <a:t>Que me Motiva a Tener Una Buena </a:t>
            </a:r>
            <a:r>
              <a:rPr lang="en-US" sz="2800" b="1" err="1">
                <a:latin typeface="Twinkl"/>
              </a:rPr>
              <a:t>Salud</a:t>
            </a:r>
            <a:r>
              <a:rPr lang="es-MX" sz="2800" b="1">
                <a:latin typeface="Twinkl"/>
              </a:rPr>
              <a:t>”</a:t>
            </a:r>
            <a:endParaRPr lang="en-US" sz="2800" b="1"/>
          </a:p>
          <a:p>
            <a:pPr>
              <a:buFont typeface="Arial" panose="020B0604020202020204" pitchFamily="34" charset="0"/>
              <a:buChar char="•"/>
            </a:pPr>
            <a:r>
              <a:rPr lang="en-US" sz="2800" b="1"/>
              <a:t>Plan de </a:t>
            </a:r>
            <a:r>
              <a:rPr lang="en-US" sz="2800" b="1" err="1"/>
              <a:t>Accion</a:t>
            </a:r>
            <a:endParaRPr lang="en-US" sz="2800" b="1"/>
          </a:p>
          <a:p>
            <a:pPr>
              <a:buFont typeface="Arial" panose="020B0604020202020204" pitchFamily="34" charset="0"/>
              <a:buChar char="•"/>
            </a:pPr>
            <a:r>
              <a:rPr lang="en-US" sz="2800" b="1" err="1"/>
              <a:t>Boletin</a:t>
            </a:r>
            <a:endParaRPr lang="en-US" sz="2800"/>
          </a:p>
        </p:txBody>
      </p:sp>
    </p:spTree>
    <p:extLst>
      <p:ext uri="{BB962C8B-B14F-4D97-AF65-F5344CB8AC3E}">
        <p14:creationId xmlns:p14="http://schemas.microsoft.com/office/powerpoint/2010/main" val="2205980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err="1"/>
              <a:t>Conectate</a:t>
            </a:r>
            <a:r>
              <a:rPr lang="en-US" sz="4000"/>
              <a:t> con el </a:t>
            </a:r>
            <a:r>
              <a:rPr lang="en-US" sz="4000" err="1"/>
              <a:t>Movimiento</a:t>
            </a:r>
            <a:r>
              <a:rPr lang="en-US" sz="4000"/>
              <a:t> TSSC</a:t>
            </a:r>
          </a:p>
        </p:txBody>
      </p:sp>
      <p:sp>
        <p:nvSpPr>
          <p:cNvPr id="2" name="Content Placeholder 1"/>
          <p:cNvSpPr>
            <a:spLocks noGrp="1"/>
          </p:cNvSpPr>
          <p:nvPr>
            <p:ph idx="1"/>
          </p:nvPr>
        </p:nvSpPr>
        <p:spPr/>
        <p:txBody>
          <a:bodyPr>
            <a:normAutofit/>
          </a:bodyPr>
          <a:lstStyle/>
          <a:p>
            <a:r>
              <a:rPr lang="en-US" sz="2800" b="1"/>
              <a:t>Facebook</a:t>
            </a:r>
            <a:r>
              <a:rPr lang="en-US" sz="2800"/>
              <a:t>: </a:t>
            </a:r>
            <a:r>
              <a:rPr lang="en-US" sz="2800">
                <a:ea typeface="+mn-lt"/>
                <a:cs typeface="+mn-lt"/>
                <a:hlinkClick r:id="rId2"/>
              </a:rPr>
              <a:t>https://www.facebook.com/tsscRGV</a:t>
            </a:r>
            <a:endParaRPr lang="en-US" sz="2800"/>
          </a:p>
          <a:p>
            <a:r>
              <a:rPr lang="en-US" sz="2800" b="1"/>
              <a:t>Internet</a:t>
            </a:r>
            <a:r>
              <a:rPr lang="en-US" sz="2800"/>
              <a:t>: </a:t>
            </a:r>
            <a:r>
              <a:rPr lang="en-US" sz="2800">
                <a:hlinkClick r:id="rId3"/>
              </a:rPr>
              <a:t>http://www.tssc.info/</a:t>
            </a:r>
            <a:endParaRPr lang="en-US" sz="2800"/>
          </a:p>
          <a:p>
            <a:r>
              <a:rPr lang="en-US" sz="2800" b="1" err="1"/>
              <a:t>Correo</a:t>
            </a:r>
            <a:r>
              <a:rPr lang="en-US" sz="2800" b="1"/>
              <a:t> </a:t>
            </a:r>
            <a:r>
              <a:rPr lang="en-US" sz="2800" b="1" err="1"/>
              <a:t>electronico</a:t>
            </a:r>
            <a:r>
              <a:rPr lang="en-US" sz="2800"/>
              <a:t>: info@tssc.info</a:t>
            </a:r>
          </a:p>
        </p:txBody>
      </p:sp>
      <p:pic>
        <p:nvPicPr>
          <p:cNvPr id="8" name="Picture 7"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pic>
        <p:nvPicPr>
          <p:cNvPr id="6" name="Picture 5" descr="A group of people in a gym&#10;&#10;Description automatically generated">
            <a:extLst>
              <a:ext uri="{FF2B5EF4-FFF2-40B4-BE49-F238E27FC236}">
                <a16:creationId xmlns:a16="http://schemas.microsoft.com/office/drawing/2014/main" id="{FB2534EB-72D0-4E94-8B58-C6931CCBA793}"/>
              </a:ext>
            </a:extLst>
          </p:cNvPr>
          <p:cNvPicPr>
            <a:picLocks noChangeAspect="1"/>
          </p:cNvPicPr>
          <p:nvPr/>
        </p:nvPicPr>
        <p:blipFill rotWithShape="1">
          <a:blip r:embed="rId5"/>
          <a:srcRect t="-506" r="8032" b="759"/>
          <a:stretch/>
        </p:blipFill>
        <p:spPr>
          <a:xfrm>
            <a:off x="1265433" y="3595904"/>
            <a:ext cx="6618460" cy="3217179"/>
          </a:xfrm>
          <a:prstGeom prst="rect">
            <a:avLst/>
          </a:prstGeom>
        </p:spPr>
      </p:pic>
    </p:spTree>
    <p:extLst>
      <p:ext uri="{BB962C8B-B14F-4D97-AF65-F5344CB8AC3E}">
        <p14:creationId xmlns:p14="http://schemas.microsoft.com/office/powerpoint/2010/main" val="158053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a:t>
            </a:r>
          </a:p>
        </p:txBody>
      </p:sp>
      <p:sp>
        <p:nvSpPr>
          <p:cNvPr id="6" name="Text Placeholder 5"/>
          <p:cNvSpPr>
            <a:spLocks noGrp="1"/>
          </p:cNvSpPr>
          <p:nvPr>
            <p:ph type="body" sz="half" idx="2"/>
          </p:nvPr>
        </p:nvSpPr>
        <p:spPr/>
        <p:txBody>
          <a:bodyPr/>
          <a:lstStyle/>
          <a:p>
            <a:r>
              <a:rPr lang="en-US"/>
              <a:t> </a:t>
            </a:r>
          </a:p>
        </p:txBody>
      </p:sp>
      <p:sp>
        <p:nvSpPr>
          <p:cNvPr id="8" name="Title 3"/>
          <p:cNvSpPr txBox="1">
            <a:spLocks/>
          </p:cNvSpPr>
          <p:nvPr/>
        </p:nvSpPr>
        <p:spPr>
          <a:xfrm>
            <a:off x="658091" y="5931269"/>
            <a:ext cx="6248400" cy="1673352"/>
          </a:xfrm>
          <a:prstGeom prst="rect">
            <a:avLst/>
          </a:prstGeom>
        </p:spPr>
        <p:txBody>
          <a:bodyPr vert="horz" lIns="91440" tIns="45720" rIns="91440" bIns="45720" rtlCol="0" anchor="t">
            <a:noAutofit/>
          </a:bodyPr>
          <a:lstStyle>
            <a:lvl1pPr algn="l" defTabSz="914400" rtl="0" eaLnBrk="1" latinLnBrk="0" hangingPunct="1">
              <a:spcBef>
                <a:spcPct val="0"/>
              </a:spcBef>
              <a:buNone/>
              <a:defRPr sz="2000" kern="1200" cap="all" spc="150" baseline="0">
                <a:ln>
                  <a:noFill/>
                </a:ln>
                <a:solidFill>
                  <a:schemeClr val="bg1"/>
                </a:solidFill>
                <a:effectLst/>
                <a:latin typeface="+mj-lt"/>
                <a:ea typeface="+mj-ea"/>
                <a:cs typeface="+mj-cs"/>
              </a:defRPr>
            </a:lvl1pPr>
          </a:lstStyle>
          <a:p>
            <a:pPr algn="ctr"/>
            <a:r>
              <a:rPr lang="en-US" sz="6500">
                <a:solidFill>
                  <a:srgbClr val="4E5B6E"/>
                </a:solidFill>
                <a:latin typeface="Twinkl" panose="020B0604020202020204" charset="0"/>
              </a:rPr>
              <a:t>Gracias</a:t>
            </a:r>
          </a:p>
        </p:txBody>
      </p:sp>
      <p:pic>
        <p:nvPicPr>
          <p:cNvPr id="11" name="Picture 10" descr="Tu Salud Tra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466" y="1752600"/>
            <a:ext cx="5638805" cy="3352800"/>
          </a:xfrm>
          <a:prstGeom prst="rect">
            <a:avLst/>
          </a:prstGeom>
        </p:spPr>
      </p:pic>
    </p:spTree>
    <p:extLst>
      <p:ext uri="{BB962C8B-B14F-4D97-AF65-F5344CB8AC3E}">
        <p14:creationId xmlns:p14="http://schemas.microsoft.com/office/powerpoint/2010/main" val="325385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78" y="36744"/>
            <a:ext cx="9809017" cy="1325563"/>
          </a:xfrm>
        </p:spPr>
        <p:txBody>
          <a:bodyPr vert="horz" lIns="91440" tIns="45720" rIns="91440" bIns="45720" anchor="ctr">
            <a:normAutofit fontScale="90000"/>
          </a:bodyPr>
          <a:lstStyle/>
          <a:p>
            <a:r>
              <a:rPr lang="es-US" sz="3600" b="1"/>
              <a:t>TSSC se expande! </a:t>
            </a:r>
            <a:br>
              <a:rPr lang="es-US" sz="3600" b="1"/>
            </a:br>
            <a:r>
              <a:rPr lang="es-US" sz="3600" b="1"/>
              <a:t>Tu puedes hacer que se logre el cambio en </a:t>
            </a:r>
            <a:br>
              <a:rPr lang="es-US" sz="3600" b="1"/>
            </a:br>
            <a:r>
              <a:rPr lang="es-US" sz="3600" b="1"/>
              <a:t>tu comunidad</a:t>
            </a:r>
          </a:p>
        </p:txBody>
      </p:sp>
      <p:pic>
        <p:nvPicPr>
          <p:cNvPr id="12" name="Picture 2" descr="Image preview">
            <a:extLst>
              <a:ext uri="{FF2B5EF4-FFF2-40B4-BE49-F238E27FC236}">
                <a16:creationId xmlns:a16="http://schemas.microsoft.com/office/drawing/2014/main" id="{6DF8C4A6-03E3-4970-BDB6-32BCD5C2C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8" y="2336443"/>
            <a:ext cx="9144000" cy="43989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F6EDEF4-7862-4839-A161-E97E476871E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8601" y="2275898"/>
            <a:ext cx="746760" cy="746760"/>
          </a:xfrm>
          <a:prstGeom prst="rect">
            <a:avLst/>
          </a:prstGeom>
        </p:spPr>
      </p:pic>
      <p:pic>
        <p:nvPicPr>
          <p:cNvPr id="14" name="Picture 13">
            <a:extLst>
              <a:ext uri="{FF2B5EF4-FFF2-40B4-BE49-F238E27FC236}">
                <a16:creationId xmlns:a16="http://schemas.microsoft.com/office/drawing/2014/main" id="{74B1C901-1308-48CE-BF1B-B093B399DB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27121" y="2699308"/>
            <a:ext cx="746760" cy="746760"/>
          </a:xfrm>
          <a:prstGeom prst="rect">
            <a:avLst/>
          </a:prstGeom>
        </p:spPr>
      </p:pic>
      <p:pic>
        <p:nvPicPr>
          <p:cNvPr id="15" name="Picture 14">
            <a:extLst>
              <a:ext uri="{FF2B5EF4-FFF2-40B4-BE49-F238E27FC236}">
                <a16:creationId xmlns:a16="http://schemas.microsoft.com/office/drawing/2014/main" id="{138D5818-EA3C-4E7F-A0E2-6FB95043C6A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82342" y="3088539"/>
            <a:ext cx="746760" cy="746760"/>
          </a:xfrm>
          <a:prstGeom prst="rect">
            <a:avLst/>
          </a:prstGeom>
        </p:spPr>
      </p:pic>
      <p:pic>
        <p:nvPicPr>
          <p:cNvPr id="16" name="Picture 15">
            <a:extLst>
              <a:ext uri="{FF2B5EF4-FFF2-40B4-BE49-F238E27FC236}">
                <a16:creationId xmlns:a16="http://schemas.microsoft.com/office/drawing/2014/main" id="{507E5878-059C-4BC8-9135-7E4207465F2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737361" y="3446068"/>
            <a:ext cx="746760" cy="746760"/>
          </a:xfrm>
          <a:prstGeom prst="rect">
            <a:avLst/>
          </a:prstGeom>
        </p:spPr>
      </p:pic>
      <p:pic>
        <p:nvPicPr>
          <p:cNvPr id="17" name="Picture 16">
            <a:extLst>
              <a:ext uri="{FF2B5EF4-FFF2-40B4-BE49-F238E27FC236}">
                <a16:creationId xmlns:a16="http://schemas.microsoft.com/office/drawing/2014/main" id="{5AC1CBF9-F0C6-41D2-9FCE-91CAC1D80E8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27021" y="3610219"/>
            <a:ext cx="746760" cy="746760"/>
          </a:xfrm>
          <a:prstGeom prst="rect">
            <a:avLst/>
          </a:prstGeom>
        </p:spPr>
      </p:pic>
      <p:pic>
        <p:nvPicPr>
          <p:cNvPr id="18" name="Picture 17">
            <a:extLst>
              <a:ext uri="{FF2B5EF4-FFF2-40B4-BE49-F238E27FC236}">
                <a16:creationId xmlns:a16="http://schemas.microsoft.com/office/drawing/2014/main" id="{344F69BB-4FCF-44D4-B6E4-70DF2ED2D81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50531" y="4447598"/>
            <a:ext cx="746760" cy="746760"/>
          </a:xfrm>
          <a:prstGeom prst="rect">
            <a:avLst/>
          </a:prstGeom>
        </p:spPr>
      </p:pic>
      <p:pic>
        <p:nvPicPr>
          <p:cNvPr id="19" name="Picture 18">
            <a:extLst>
              <a:ext uri="{FF2B5EF4-FFF2-40B4-BE49-F238E27FC236}">
                <a16:creationId xmlns:a16="http://schemas.microsoft.com/office/drawing/2014/main" id="{7ED86BBE-2F29-45E5-958F-BE6F851419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427221" y="3883718"/>
            <a:ext cx="746760" cy="746760"/>
          </a:xfrm>
          <a:prstGeom prst="rect">
            <a:avLst/>
          </a:prstGeom>
        </p:spPr>
      </p:pic>
      <p:pic>
        <p:nvPicPr>
          <p:cNvPr id="20" name="Picture 19">
            <a:extLst>
              <a:ext uri="{FF2B5EF4-FFF2-40B4-BE49-F238E27FC236}">
                <a16:creationId xmlns:a16="http://schemas.microsoft.com/office/drawing/2014/main" id="{94CFD0DC-5705-4471-821E-8C404DFA004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60721" y="4445765"/>
            <a:ext cx="746760" cy="746760"/>
          </a:xfrm>
          <a:prstGeom prst="rect">
            <a:avLst/>
          </a:prstGeom>
        </p:spPr>
      </p:pic>
      <p:pic>
        <p:nvPicPr>
          <p:cNvPr id="21" name="Picture 20">
            <a:extLst>
              <a:ext uri="{FF2B5EF4-FFF2-40B4-BE49-F238E27FC236}">
                <a16:creationId xmlns:a16="http://schemas.microsoft.com/office/drawing/2014/main" id="{A8E1C998-DC77-48EF-9E50-A4DE9E13FA0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947163" y="3305240"/>
            <a:ext cx="746760" cy="746760"/>
          </a:xfrm>
          <a:prstGeom prst="rect">
            <a:avLst/>
          </a:prstGeom>
        </p:spPr>
      </p:pic>
      <p:pic>
        <p:nvPicPr>
          <p:cNvPr id="22" name="Picture 21">
            <a:extLst>
              <a:ext uri="{FF2B5EF4-FFF2-40B4-BE49-F238E27FC236}">
                <a16:creationId xmlns:a16="http://schemas.microsoft.com/office/drawing/2014/main" id="{EDAAF498-A75C-44DD-844A-C7533B83645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38801" y="6192578"/>
            <a:ext cx="746760" cy="746760"/>
          </a:xfrm>
          <a:prstGeom prst="rect">
            <a:avLst/>
          </a:prstGeom>
        </p:spPr>
      </p:pic>
      <p:sp>
        <p:nvSpPr>
          <p:cNvPr id="3" name="TextBox 2">
            <a:extLst>
              <a:ext uri="{FF2B5EF4-FFF2-40B4-BE49-F238E27FC236}">
                <a16:creationId xmlns:a16="http://schemas.microsoft.com/office/drawing/2014/main" id="{4E84AA6D-2BE8-439F-B6A2-1D962E3B9B9A}"/>
              </a:ext>
            </a:extLst>
          </p:cNvPr>
          <p:cNvSpPr txBox="1"/>
          <p:nvPr/>
        </p:nvSpPr>
        <p:spPr>
          <a:xfrm>
            <a:off x="6784270" y="1655765"/>
            <a:ext cx="1442260" cy="584775"/>
          </a:xfrm>
          <a:prstGeom prst="rect">
            <a:avLst/>
          </a:prstGeom>
          <a:solidFill>
            <a:schemeClr val="accent1">
              <a:lumMod val="20000"/>
              <a:lumOff val="80000"/>
            </a:schemeClr>
          </a:solidFill>
        </p:spPr>
        <p:txBody>
          <a:bodyPr wrap="square" rtlCol="0">
            <a:spAutoFit/>
          </a:bodyPr>
          <a:lstStyle/>
          <a:p>
            <a:r>
              <a:rPr lang="en-US" sz="1600" b="1"/>
              <a:t>Willacy County</a:t>
            </a:r>
            <a:endParaRPr lang="es-MX" sz="1600" b="1"/>
          </a:p>
        </p:txBody>
      </p:sp>
      <p:sp>
        <p:nvSpPr>
          <p:cNvPr id="23" name="TextBox 22">
            <a:extLst>
              <a:ext uri="{FF2B5EF4-FFF2-40B4-BE49-F238E27FC236}">
                <a16:creationId xmlns:a16="http://schemas.microsoft.com/office/drawing/2014/main" id="{A4724707-74B0-40B9-A771-F64703FCEAA1}"/>
              </a:ext>
            </a:extLst>
          </p:cNvPr>
          <p:cNvSpPr txBox="1"/>
          <p:nvPr/>
        </p:nvSpPr>
        <p:spPr>
          <a:xfrm>
            <a:off x="4110770" y="1626106"/>
            <a:ext cx="1525386" cy="584775"/>
          </a:xfrm>
          <a:prstGeom prst="rect">
            <a:avLst/>
          </a:prstGeom>
          <a:solidFill>
            <a:schemeClr val="accent1">
              <a:lumMod val="20000"/>
              <a:lumOff val="80000"/>
            </a:schemeClr>
          </a:solidFill>
        </p:spPr>
        <p:txBody>
          <a:bodyPr wrap="square" rtlCol="0">
            <a:spAutoFit/>
          </a:bodyPr>
          <a:lstStyle/>
          <a:p>
            <a:r>
              <a:rPr lang="en-US" sz="1600" b="1"/>
              <a:t>Duval County</a:t>
            </a:r>
            <a:endParaRPr lang="es-MX" sz="1600" b="1"/>
          </a:p>
        </p:txBody>
      </p:sp>
      <p:sp>
        <p:nvSpPr>
          <p:cNvPr id="2" name="TextBox 1">
            <a:extLst>
              <a:ext uri="{FF2B5EF4-FFF2-40B4-BE49-F238E27FC236}">
                <a16:creationId xmlns:a16="http://schemas.microsoft.com/office/drawing/2014/main" id="{79848A73-1F79-92FE-A525-597EC16B62D5}"/>
              </a:ext>
            </a:extLst>
          </p:cNvPr>
          <p:cNvSpPr txBox="1"/>
          <p:nvPr/>
        </p:nvSpPr>
        <p:spPr>
          <a:xfrm>
            <a:off x="1479713" y="1654860"/>
            <a:ext cx="1525386" cy="584775"/>
          </a:xfrm>
          <a:prstGeom prst="rect">
            <a:avLst/>
          </a:prstGeom>
          <a:solidFill>
            <a:schemeClr val="accent1">
              <a:lumMod val="20000"/>
              <a:lumOff val="80000"/>
            </a:schemeClr>
          </a:solidFill>
        </p:spPr>
        <p:txBody>
          <a:bodyPr wrap="square" lIns="91440" tIns="45720" rIns="91440" bIns="45720" rtlCol="0" anchor="t">
            <a:spAutoFit/>
          </a:bodyPr>
          <a:lstStyle/>
          <a:p>
            <a:r>
              <a:rPr lang="en-US" sz="1600" b="1"/>
              <a:t>Brooks County</a:t>
            </a:r>
            <a:endParaRPr lang="es-MX" sz="1600" b="1"/>
          </a:p>
        </p:txBody>
      </p:sp>
      <p:pic>
        <p:nvPicPr>
          <p:cNvPr id="5" name="Picture 4" descr="A green apple with a leaf on top&#10;&#10;Description automatically generated">
            <a:extLst>
              <a:ext uri="{FF2B5EF4-FFF2-40B4-BE49-F238E27FC236}">
                <a16:creationId xmlns:a16="http://schemas.microsoft.com/office/drawing/2014/main" id="{EBA65636-A485-BBDD-F139-E27F7BCAC0D2}"/>
              </a:ext>
            </a:extLst>
          </p:cNvPr>
          <p:cNvPicPr>
            <a:picLocks noChangeAspect="1"/>
          </p:cNvPicPr>
          <p:nvPr/>
        </p:nvPicPr>
        <p:blipFill>
          <a:blip r:embed="rId7"/>
          <a:stretch>
            <a:fillRect/>
          </a:stretch>
        </p:blipFill>
        <p:spPr>
          <a:xfrm>
            <a:off x="6179128" y="1623147"/>
            <a:ext cx="609600" cy="619125"/>
          </a:xfrm>
          <a:prstGeom prst="rect">
            <a:avLst/>
          </a:prstGeom>
        </p:spPr>
      </p:pic>
      <p:pic>
        <p:nvPicPr>
          <p:cNvPr id="6" name="Picture 5" descr="A green apple with a leaf on top&#10;&#10;Description automatically generated">
            <a:extLst>
              <a:ext uri="{FF2B5EF4-FFF2-40B4-BE49-F238E27FC236}">
                <a16:creationId xmlns:a16="http://schemas.microsoft.com/office/drawing/2014/main" id="{6E8A0966-8AD0-32AD-1CD6-6BD2A1D37740}"/>
              </a:ext>
            </a:extLst>
          </p:cNvPr>
          <p:cNvPicPr>
            <a:picLocks noChangeAspect="1"/>
          </p:cNvPicPr>
          <p:nvPr/>
        </p:nvPicPr>
        <p:blipFill>
          <a:blip r:embed="rId7"/>
          <a:stretch>
            <a:fillRect/>
          </a:stretch>
        </p:blipFill>
        <p:spPr>
          <a:xfrm>
            <a:off x="3477491" y="1633537"/>
            <a:ext cx="609600" cy="619125"/>
          </a:xfrm>
          <a:prstGeom prst="rect">
            <a:avLst/>
          </a:prstGeom>
        </p:spPr>
      </p:pic>
      <p:pic>
        <p:nvPicPr>
          <p:cNvPr id="8" name="Picture 7" descr="A green apple with a leaf on top&#10;&#10;Description automatically generated">
            <a:extLst>
              <a:ext uri="{FF2B5EF4-FFF2-40B4-BE49-F238E27FC236}">
                <a16:creationId xmlns:a16="http://schemas.microsoft.com/office/drawing/2014/main" id="{4522E85E-A51A-CD87-D101-DFB290EFA1E8}"/>
              </a:ext>
            </a:extLst>
          </p:cNvPr>
          <p:cNvPicPr>
            <a:picLocks noChangeAspect="1"/>
          </p:cNvPicPr>
          <p:nvPr/>
        </p:nvPicPr>
        <p:blipFill>
          <a:blip r:embed="rId7"/>
          <a:stretch>
            <a:fillRect/>
          </a:stretch>
        </p:blipFill>
        <p:spPr>
          <a:xfrm>
            <a:off x="775855" y="1633537"/>
            <a:ext cx="609600" cy="619125"/>
          </a:xfrm>
          <a:prstGeom prst="rect">
            <a:avLst/>
          </a:prstGeom>
        </p:spPr>
      </p:pic>
      <p:pic>
        <p:nvPicPr>
          <p:cNvPr id="24" name="Picture 23" descr="Tu Salud Tras.png">
            <a:extLst>
              <a:ext uri="{FF2B5EF4-FFF2-40B4-BE49-F238E27FC236}">
                <a16:creationId xmlns:a16="http://schemas.microsoft.com/office/drawing/2014/main" id="{90F6CE66-14EC-4330-AA60-9841553760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9450" y="6345524"/>
            <a:ext cx="768928" cy="457200"/>
          </a:xfrm>
          <a:prstGeom prst="rect">
            <a:avLst/>
          </a:prstGeom>
        </p:spPr>
      </p:pic>
    </p:spTree>
    <p:extLst>
      <p:ext uri="{BB962C8B-B14F-4D97-AF65-F5344CB8AC3E}">
        <p14:creationId xmlns:p14="http://schemas.microsoft.com/office/powerpoint/2010/main" val="170067619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7278" y="117621"/>
            <a:ext cx="9809017" cy="1325563"/>
          </a:xfrm>
        </p:spPr>
        <p:txBody>
          <a:bodyPr vert="horz" lIns="91440" tIns="45720" rIns="91440" bIns="45720" anchor="ctr">
            <a:normAutofit/>
          </a:bodyPr>
          <a:lstStyle/>
          <a:p>
            <a:r>
              <a:rPr lang="es-MX" b="1"/>
              <a:t>¿Sabías qué?</a:t>
            </a:r>
            <a:endParaRPr lang="es-MX" b="1">
              <a:ea typeface="Calibri Light"/>
              <a:cs typeface="Calibri Light"/>
            </a:endParaRPr>
          </a:p>
        </p:txBody>
      </p:sp>
      <p:sp>
        <p:nvSpPr>
          <p:cNvPr id="4" name="TextBox 3">
            <a:extLst>
              <a:ext uri="{FF2B5EF4-FFF2-40B4-BE49-F238E27FC236}">
                <a16:creationId xmlns:a16="http://schemas.microsoft.com/office/drawing/2014/main" id="{38ED44A9-AECC-2BA9-B559-73BDE364E0C4}"/>
              </a:ext>
            </a:extLst>
          </p:cNvPr>
          <p:cNvSpPr txBox="1"/>
          <p:nvPr/>
        </p:nvSpPr>
        <p:spPr>
          <a:xfrm>
            <a:off x="420831" y="2197677"/>
            <a:ext cx="8369876"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3200" dirty="0">
                <a:latin typeface="Calibri"/>
                <a:cs typeface="Calibri"/>
              </a:rPr>
              <a:t>Los Hispanos en las 5 áreas (Cameron, Duval, Hidalgo, Willacy and Brooks) generalmente experimentan índices más altos de cáncer y mortalidad comparados con el resto de la población en Texas.</a:t>
            </a:r>
          </a:p>
          <a:p>
            <a:endParaRPr lang="en-US" sz="2800">
              <a:latin typeface="Calibri"/>
              <a:cs typeface="Calibri"/>
            </a:endParaRPr>
          </a:p>
        </p:txBody>
      </p:sp>
      <p:pic>
        <p:nvPicPr>
          <p:cNvPr id="5" name="Picture 4" descr="Tu Salud Tras.png">
            <a:extLst>
              <a:ext uri="{FF2B5EF4-FFF2-40B4-BE49-F238E27FC236}">
                <a16:creationId xmlns:a16="http://schemas.microsoft.com/office/drawing/2014/main" id="{5805691F-D686-4AD5-96B7-8CE400C639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6172" y="6345524"/>
            <a:ext cx="768928" cy="457200"/>
          </a:xfrm>
          <a:prstGeom prst="rect">
            <a:avLst/>
          </a:prstGeom>
        </p:spPr>
      </p:pic>
    </p:spTree>
    <p:extLst>
      <p:ext uri="{BB962C8B-B14F-4D97-AF65-F5344CB8AC3E}">
        <p14:creationId xmlns:p14="http://schemas.microsoft.com/office/powerpoint/2010/main" val="425922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EEDE69A-B329-491A-9594-4F59B515940D}"/>
              </a:ext>
            </a:extLst>
          </p:cNvPr>
          <p:cNvSpPr/>
          <p:nvPr/>
        </p:nvSpPr>
        <p:spPr>
          <a:xfrm>
            <a:off x="48490" y="3304309"/>
            <a:ext cx="1688777" cy="3353012"/>
          </a:xfrm>
          <a:custGeom>
            <a:avLst/>
            <a:gdLst>
              <a:gd name="connsiteX0" fmla="*/ 0 w 1370078"/>
              <a:gd name="connsiteY0" fmla="*/ 137008 h 3595088"/>
              <a:gd name="connsiteX1" fmla="*/ 137008 w 1370078"/>
              <a:gd name="connsiteY1" fmla="*/ 0 h 3595088"/>
              <a:gd name="connsiteX2" fmla="*/ 1233070 w 1370078"/>
              <a:gd name="connsiteY2" fmla="*/ 0 h 3595088"/>
              <a:gd name="connsiteX3" fmla="*/ 1370078 w 1370078"/>
              <a:gd name="connsiteY3" fmla="*/ 137008 h 3595088"/>
              <a:gd name="connsiteX4" fmla="*/ 1370078 w 1370078"/>
              <a:gd name="connsiteY4" fmla="*/ 3458080 h 3595088"/>
              <a:gd name="connsiteX5" fmla="*/ 1233070 w 1370078"/>
              <a:gd name="connsiteY5" fmla="*/ 3595088 h 3595088"/>
              <a:gd name="connsiteX6" fmla="*/ 137008 w 1370078"/>
              <a:gd name="connsiteY6" fmla="*/ 3595088 h 3595088"/>
              <a:gd name="connsiteX7" fmla="*/ 0 w 1370078"/>
              <a:gd name="connsiteY7" fmla="*/ 3458080 h 3595088"/>
              <a:gd name="connsiteX8" fmla="*/ 0 w 1370078"/>
              <a:gd name="connsiteY8" fmla="*/ 137008 h 359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078" h="3595088">
                <a:moveTo>
                  <a:pt x="0" y="137008"/>
                </a:moveTo>
                <a:cubicBezTo>
                  <a:pt x="0" y="61341"/>
                  <a:pt x="61341" y="0"/>
                  <a:pt x="137008" y="0"/>
                </a:cubicBezTo>
                <a:lnTo>
                  <a:pt x="1233070" y="0"/>
                </a:lnTo>
                <a:cubicBezTo>
                  <a:pt x="1308737" y="0"/>
                  <a:pt x="1370078" y="61341"/>
                  <a:pt x="1370078" y="137008"/>
                </a:cubicBezTo>
                <a:lnTo>
                  <a:pt x="1370078" y="3458080"/>
                </a:lnTo>
                <a:cubicBezTo>
                  <a:pt x="1370078" y="3533747"/>
                  <a:pt x="1308737" y="3595088"/>
                  <a:pt x="1233070" y="3595088"/>
                </a:cubicBezTo>
                <a:lnTo>
                  <a:pt x="137008" y="3595088"/>
                </a:lnTo>
                <a:cubicBezTo>
                  <a:pt x="61341" y="3595088"/>
                  <a:pt x="0" y="3533747"/>
                  <a:pt x="0" y="3458080"/>
                </a:cubicBezTo>
                <a:lnTo>
                  <a:pt x="0" y="137008"/>
                </a:lnTo>
                <a:close/>
              </a:path>
            </a:pathLst>
          </a:custGeom>
          <a:solidFill>
            <a:srgbClr val="B4E87D"/>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28016" tIns="1566051" rIns="128016" bIns="847034" numCol="1" spcCol="1270" anchor="ctr" anchorCtr="0">
            <a:noAutofit/>
          </a:bodyPr>
          <a:lstStyle/>
          <a:p>
            <a:pPr marL="0" lvl="0" indent="0" algn="ctr" defTabSz="800100">
              <a:lnSpc>
                <a:spcPct val="90000"/>
              </a:lnSpc>
              <a:spcBef>
                <a:spcPct val="0"/>
              </a:spcBef>
              <a:spcAft>
                <a:spcPct val="35000"/>
              </a:spcAft>
              <a:buNone/>
            </a:pPr>
            <a:r>
              <a:rPr lang="en-US" b="1" kern="1200" err="1">
                <a:latin typeface="Twinkl" panose="020B0604020202020204"/>
              </a:rPr>
              <a:t>Introducción</a:t>
            </a:r>
            <a:endParaRPr lang="es-MX" b="1" kern="1200">
              <a:latin typeface="Twinkl" panose="020B0604020202020204"/>
            </a:endParaRPr>
          </a:p>
        </p:txBody>
      </p:sp>
      <p:sp>
        <p:nvSpPr>
          <p:cNvPr id="21" name="Oval 20">
            <a:extLst>
              <a:ext uri="{FF2B5EF4-FFF2-40B4-BE49-F238E27FC236}">
                <a16:creationId xmlns:a16="http://schemas.microsoft.com/office/drawing/2014/main" id="{F0E1FE65-0004-4F88-BDBC-C9C6FE9D24F5}"/>
              </a:ext>
            </a:extLst>
          </p:cNvPr>
          <p:cNvSpPr/>
          <p:nvPr/>
        </p:nvSpPr>
        <p:spPr>
          <a:xfrm>
            <a:off x="85354" y="3361927"/>
            <a:ext cx="1599733" cy="1540597"/>
          </a:xfrm>
          <a:prstGeom prst="ellipse">
            <a:avLst/>
          </a:prstGeom>
          <a:solidFill>
            <a:schemeClr val="bg1"/>
          </a:solidFill>
        </p:spPr>
        <p:style>
          <a:lnRef idx="1">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es-MX"/>
          </a:p>
        </p:txBody>
      </p:sp>
      <p:sp>
        <p:nvSpPr>
          <p:cNvPr id="22" name="Freeform: Shape 21">
            <a:extLst>
              <a:ext uri="{FF2B5EF4-FFF2-40B4-BE49-F238E27FC236}">
                <a16:creationId xmlns:a16="http://schemas.microsoft.com/office/drawing/2014/main" id="{BE790FF5-C71B-4968-AC3F-C7977047BC92}"/>
              </a:ext>
            </a:extLst>
          </p:cNvPr>
          <p:cNvSpPr/>
          <p:nvPr/>
        </p:nvSpPr>
        <p:spPr>
          <a:xfrm>
            <a:off x="1948085" y="3304309"/>
            <a:ext cx="1640242" cy="3353012"/>
          </a:xfrm>
          <a:custGeom>
            <a:avLst/>
            <a:gdLst>
              <a:gd name="connsiteX0" fmla="*/ 0 w 1370078"/>
              <a:gd name="connsiteY0" fmla="*/ 137008 h 3595088"/>
              <a:gd name="connsiteX1" fmla="*/ 137008 w 1370078"/>
              <a:gd name="connsiteY1" fmla="*/ 0 h 3595088"/>
              <a:gd name="connsiteX2" fmla="*/ 1233070 w 1370078"/>
              <a:gd name="connsiteY2" fmla="*/ 0 h 3595088"/>
              <a:gd name="connsiteX3" fmla="*/ 1370078 w 1370078"/>
              <a:gd name="connsiteY3" fmla="*/ 137008 h 3595088"/>
              <a:gd name="connsiteX4" fmla="*/ 1370078 w 1370078"/>
              <a:gd name="connsiteY4" fmla="*/ 3458080 h 3595088"/>
              <a:gd name="connsiteX5" fmla="*/ 1233070 w 1370078"/>
              <a:gd name="connsiteY5" fmla="*/ 3595088 h 3595088"/>
              <a:gd name="connsiteX6" fmla="*/ 137008 w 1370078"/>
              <a:gd name="connsiteY6" fmla="*/ 3595088 h 3595088"/>
              <a:gd name="connsiteX7" fmla="*/ 0 w 1370078"/>
              <a:gd name="connsiteY7" fmla="*/ 3458080 h 3595088"/>
              <a:gd name="connsiteX8" fmla="*/ 0 w 1370078"/>
              <a:gd name="connsiteY8" fmla="*/ 137008 h 359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078" h="3595088">
                <a:moveTo>
                  <a:pt x="0" y="137008"/>
                </a:moveTo>
                <a:cubicBezTo>
                  <a:pt x="0" y="61341"/>
                  <a:pt x="61341" y="0"/>
                  <a:pt x="137008" y="0"/>
                </a:cubicBezTo>
                <a:lnTo>
                  <a:pt x="1233070" y="0"/>
                </a:lnTo>
                <a:cubicBezTo>
                  <a:pt x="1308737" y="0"/>
                  <a:pt x="1370078" y="61341"/>
                  <a:pt x="1370078" y="137008"/>
                </a:cubicBezTo>
                <a:lnTo>
                  <a:pt x="1370078" y="3458080"/>
                </a:lnTo>
                <a:cubicBezTo>
                  <a:pt x="1370078" y="3533747"/>
                  <a:pt x="1308737" y="3595088"/>
                  <a:pt x="1233070" y="3595088"/>
                </a:cubicBezTo>
                <a:lnTo>
                  <a:pt x="137008" y="3595088"/>
                </a:lnTo>
                <a:cubicBezTo>
                  <a:pt x="61341" y="3595088"/>
                  <a:pt x="0" y="3533747"/>
                  <a:pt x="0" y="3458080"/>
                </a:cubicBezTo>
                <a:lnTo>
                  <a:pt x="0" y="137008"/>
                </a:lnTo>
                <a:close/>
              </a:path>
            </a:pathLst>
          </a:custGeom>
          <a:solidFill>
            <a:srgbClr val="F7C839"/>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960178"/>
              <a:satOff val="-8155"/>
              <a:lumOff val="1922"/>
              <a:alphaOff val="0"/>
            </a:schemeClr>
          </a:fillRef>
          <a:effectRef idx="1">
            <a:schemeClr val="accent4">
              <a:hueOff val="1960178"/>
              <a:satOff val="-8155"/>
              <a:lumOff val="1922"/>
              <a:alphaOff val="0"/>
            </a:schemeClr>
          </a:effectRef>
          <a:fontRef idx="minor">
            <a:schemeClr val="dk1"/>
          </a:fontRef>
        </p:style>
        <p:txBody>
          <a:bodyPr spcFirstLastPara="0" vert="horz" wrap="square" lIns="135128" tIns="1573163" rIns="135128" bIns="854146" numCol="1" spcCol="1270" anchor="ctr" anchorCtr="0">
            <a:noAutofit/>
          </a:bodyPr>
          <a:lstStyle/>
          <a:p>
            <a:pPr algn="ctr" defTabSz="844550">
              <a:lnSpc>
                <a:spcPct val="90000"/>
              </a:lnSpc>
              <a:spcBef>
                <a:spcPct val="0"/>
              </a:spcBef>
              <a:spcAft>
                <a:spcPct val="35000"/>
              </a:spcAft>
            </a:pPr>
            <a:r>
              <a:rPr lang="en-US" b="1" err="1">
                <a:latin typeface="Twinkl" panose="020B0604020202020204"/>
              </a:rPr>
              <a:t>Frutas</a:t>
            </a:r>
            <a:r>
              <a:rPr lang="en-US" b="1">
                <a:latin typeface="Twinkl" panose="020B0604020202020204"/>
              </a:rPr>
              <a:t> y </a:t>
            </a:r>
            <a:r>
              <a:rPr lang="en-US" b="1" err="1">
                <a:latin typeface="Twinkl" panose="020B0604020202020204"/>
              </a:rPr>
              <a:t>Verduras</a:t>
            </a:r>
            <a:endParaRPr lang="en-US" b="1">
              <a:latin typeface="Twinkl" panose="020B0604020202020204"/>
            </a:endParaRPr>
          </a:p>
        </p:txBody>
      </p:sp>
      <p:sp>
        <p:nvSpPr>
          <p:cNvPr id="24" name="Freeform: Shape 23">
            <a:extLst>
              <a:ext uri="{FF2B5EF4-FFF2-40B4-BE49-F238E27FC236}">
                <a16:creationId xmlns:a16="http://schemas.microsoft.com/office/drawing/2014/main" id="{1E02693D-87DC-4286-9B2C-B8B75629D05A}"/>
              </a:ext>
            </a:extLst>
          </p:cNvPr>
          <p:cNvSpPr/>
          <p:nvPr/>
        </p:nvSpPr>
        <p:spPr>
          <a:xfrm>
            <a:off x="3814985" y="3304309"/>
            <a:ext cx="1640242" cy="3353012"/>
          </a:xfrm>
          <a:custGeom>
            <a:avLst/>
            <a:gdLst>
              <a:gd name="connsiteX0" fmla="*/ 0 w 1370078"/>
              <a:gd name="connsiteY0" fmla="*/ 137008 h 3595088"/>
              <a:gd name="connsiteX1" fmla="*/ 137008 w 1370078"/>
              <a:gd name="connsiteY1" fmla="*/ 0 h 3595088"/>
              <a:gd name="connsiteX2" fmla="*/ 1233070 w 1370078"/>
              <a:gd name="connsiteY2" fmla="*/ 0 h 3595088"/>
              <a:gd name="connsiteX3" fmla="*/ 1370078 w 1370078"/>
              <a:gd name="connsiteY3" fmla="*/ 137008 h 3595088"/>
              <a:gd name="connsiteX4" fmla="*/ 1370078 w 1370078"/>
              <a:gd name="connsiteY4" fmla="*/ 3458080 h 3595088"/>
              <a:gd name="connsiteX5" fmla="*/ 1233070 w 1370078"/>
              <a:gd name="connsiteY5" fmla="*/ 3595088 h 3595088"/>
              <a:gd name="connsiteX6" fmla="*/ 137008 w 1370078"/>
              <a:gd name="connsiteY6" fmla="*/ 3595088 h 3595088"/>
              <a:gd name="connsiteX7" fmla="*/ 0 w 1370078"/>
              <a:gd name="connsiteY7" fmla="*/ 3458080 h 3595088"/>
              <a:gd name="connsiteX8" fmla="*/ 0 w 1370078"/>
              <a:gd name="connsiteY8" fmla="*/ 137008 h 359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078" h="3595088">
                <a:moveTo>
                  <a:pt x="0" y="137008"/>
                </a:moveTo>
                <a:cubicBezTo>
                  <a:pt x="0" y="61341"/>
                  <a:pt x="61341" y="0"/>
                  <a:pt x="137008" y="0"/>
                </a:cubicBezTo>
                <a:lnTo>
                  <a:pt x="1233070" y="0"/>
                </a:lnTo>
                <a:cubicBezTo>
                  <a:pt x="1308737" y="0"/>
                  <a:pt x="1370078" y="61341"/>
                  <a:pt x="1370078" y="137008"/>
                </a:cubicBezTo>
                <a:lnTo>
                  <a:pt x="1370078" y="3458080"/>
                </a:lnTo>
                <a:cubicBezTo>
                  <a:pt x="1370078" y="3533747"/>
                  <a:pt x="1308737" y="3595088"/>
                  <a:pt x="1233070" y="3595088"/>
                </a:cubicBezTo>
                <a:lnTo>
                  <a:pt x="137008" y="3595088"/>
                </a:lnTo>
                <a:cubicBezTo>
                  <a:pt x="61341" y="3595088"/>
                  <a:pt x="0" y="3533747"/>
                  <a:pt x="0" y="3458080"/>
                </a:cubicBezTo>
                <a:lnTo>
                  <a:pt x="0" y="137008"/>
                </a:lnTo>
                <a:close/>
              </a:path>
            </a:pathLst>
          </a:custGeom>
          <a:solidFill>
            <a:srgbClr val="69D7FF"/>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920356"/>
              <a:satOff val="-16311"/>
              <a:lumOff val="3843"/>
              <a:alphaOff val="0"/>
            </a:schemeClr>
          </a:fillRef>
          <a:effectRef idx="1">
            <a:schemeClr val="accent4">
              <a:hueOff val="3920356"/>
              <a:satOff val="-16311"/>
              <a:lumOff val="3843"/>
              <a:alphaOff val="0"/>
            </a:schemeClr>
          </a:effectRef>
          <a:fontRef idx="minor">
            <a:schemeClr val="dk1"/>
          </a:fontRef>
        </p:style>
        <p:txBody>
          <a:bodyPr spcFirstLastPara="0" vert="horz" wrap="square" lIns="135128" tIns="1573163" rIns="135128" bIns="854146" numCol="1" spcCol="1270" anchor="ctr" anchorCtr="0">
            <a:noAutofit/>
          </a:bodyPr>
          <a:lstStyle/>
          <a:p>
            <a:pPr algn="ctr" defTabSz="844550">
              <a:lnSpc>
                <a:spcPct val="90000"/>
              </a:lnSpc>
              <a:spcBef>
                <a:spcPct val="0"/>
              </a:spcBef>
              <a:spcAft>
                <a:spcPct val="35000"/>
              </a:spcAft>
            </a:pPr>
            <a:r>
              <a:rPr lang="es-MX" b="1" dirty="0">
                <a:latin typeface="Twinkl" panose="020B0604020202020204"/>
              </a:rPr>
              <a:t> </a:t>
            </a:r>
            <a:r>
              <a:rPr lang="es-MX" b="1" kern="1200" dirty="0">
                <a:latin typeface="Twinkl" panose="020B0604020202020204"/>
              </a:rPr>
              <a:t>Actividad </a:t>
            </a:r>
            <a:r>
              <a:rPr lang="es-MX" b="1" kern="1200" dirty="0" err="1">
                <a:latin typeface="Twinkl" panose="020B0604020202020204"/>
              </a:rPr>
              <a:t>Fisica</a:t>
            </a:r>
            <a:r>
              <a:rPr lang="en-US" sz="1900" dirty="0">
                <a:latin typeface="Twinkl" panose="020B0604020202020204"/>
              </a:rPr>
              <a:t> </a:t>
            </a:r>
            <a:endParaRPr lang="es-MX" sz="1900" kern="1200" dirty="0">
              <a:latin typeface="Twinkl" panose="020B0604020202020204"/>
            </a:endParaRPr>
          </a:p>
        </p:txBody>
      </p:sp>
      <p:sp>
        <p:nvSpPr>
          <p:cNvPr id="26" name="Freeform: Shape 25">
            <a:extLst>
              <a:ext uri="{FF2B5EF4-FFF2-40B4-BE49-F238E27FC236}">
                <a16:creationId xmlns:a16="http://schemas.microsoft.com/office/drawing/2014/main" id="{49677556-E3E4-4E7F-AF81-4F626AE14967}"/>
              </a:ext>
            </a:extLst>
          </p:cNvPr>
          <p:cNvSpPr/>
          <p:nvPr/>
        </p:nvSpPr>
        <p:spPr>
          <a:xfrm>
            <a:off x="5602654" y="3304309"/>
            <a:ext cx="1640242" cy="3353012"/>
          </a:xfrm>
          <a:custGeom>
            <a:avLst/>
            <a:gdLst>
              <a:gd name="connsiteX0" fmla="*/ 0 w 1270610"/>
              <a:gd name="connsiteY0" fmla="*/ 127061 h 3595088"/>
              <a:gd name="connsiteX1" fmla="*/ 127061 w 1270610"/>
              <a:gd name="connsiteY1" fmla="*/ 0 h 3595088"/>
              <a:gd name="connsiteX2" fmla="*/ 1143549 w 1270610"/>
              <a:gd name="connsiteY2" fmla="*/ 0 h 3595088"/>
              <a:gd name="connsiteX3" fmla="*/ 1270610 w 1270610"/>
              <a:gd name="connsiteY3" fmla="*/ 127061 h 3595088"/>
              <a:gd name="connsiteX4" fmla="*/ 1270610 w 1270610"/>
              <a:gd name="connsiteY4" fmla="*/ 3468027 h 3595088"/>
              <a:gd name="connsiteX5" fmla="*/ 1143549 w 1270610"/>
              <a:gd name="connsiteY5" fmla="*/ 3595088 h 3595088"/>
              <a:gd name="connsiteX6" fmla="*/ 127061 w 1270610"/>
              <a:gd name="connsiteY6" fmla="*/ 3595088 h 3595088"/>
              <a:gd name="connsiteX7" fmla="*/ 0 w 1270610"/>
              <a:gd name="connsiteY7" fmla="*/ 3468027 h 3595088"/>
              <a:gd name="connsiteX8" fmla="*/ 0 w 1270610"/>
              <a:gd name="connsiteY8" fmla="*/ 127061 h 359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10" h="3595088">
                <a:moveTo>
                  <a:pt x="0" y="127061"/>
                </a:moveTo>
                <a:cubicBezTo>
                  <a:pt x="0" y="56887"/>
                  <a:pt x="56887" y="0"/>
                  <a:pt x="127061" y="0"/>
                </a:cubicBezTo>
                <a:lnTo>
                  <a:pt x="1143549" y="0"/>
                </a:lnTo>
                <a:cubicBezTo>
                  <a:pt x="1213723" y="0"/>
                  <a:pt x="1270610" y="56887"/>
                  <a:pt x="1270610" y="127061"/>
                </a:cubicBezTo>
                <a:lnTo>
                  <a:pt x="1270610" y="3468027"/>
                </a:lnTo>
                <a:cubicBezTo>
                  <a:pt x="1270610" y="3538201"/>
                  <a:pt x="1213723" y="3595088"/>
                  <a:pt x="1143549" y="3595088"/>
                </a:cubicBezTo>
                <a:lnTo>
                  <a:pt x="127061" y="3595088"/>
                </a:lnTo>
                <a:cubicBezTo>
                  <a:pt x="56887" y="3595088"/>
                  <a:pt x="0" y="3538201"/>
                  <a:pt x="0" y="3468027"/>
                </a:cubicBezTo>
                <a:lnTo>
                  <a:pt x="0" y="127061"/>
                </a:lnTo>
                <a:close/>
              </a:path>
            </a:pathLst>
          </a:custGeom>
          <a:solidFill>
            <a:srgbClr val="FFFF6E"/>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5880535"/>
              <a:satOff val="-24466"/>
              <a:lumOff val="5765"/>
              <a:alphaOff val="0"/>
            </a:schemeClr>
          </a:fillRef>
          <a:effectRef idx="1">
            <a:schemeClr val="accent4">
              <a:hueOff val="5880535"/>
              <a:satOff val="-24466"/>
              <a:lumOff val="5765"/>
              <a:alphaOff val="0"/>
            </a:schemeClr>
          </a:effectRef>
          <a:fontRef idx="minor">
            <a:schemeClr val="dk1"/>
          </a:fontRef>
        </p:style>
        <p:txBody>
          <a:bodyPr spcFirstLastPara="0" vert="horz" wrap="square" lIns="135128" tIns="1573163" rIns="135128" bIns="854146" numCol="1" spcCol="1270" anchor="ctr" anchorCtr="0">
            <a:noAutofit/>
          </a:bodyPr>
          <a:lstStyle/>
          <a:p>
            <a:pPr algn="ctr" defTabSz="844550">
              <a:lnSpc>
                <a:spcPct val="90000"/>
              </a:lnSpc>
              <a:spcBef>
                <a:spcPct val="0"/>
              </a:spcBef>
              <a:spcAft>
                <a:spcPct val="35000"/>
              </a:spcAft>
            </a:pPr>
            <a:r>
              <a:rPr lang="en-US" b="1" kern="1200">
                <a:latin typeface="Twinkl" panose="020B0604020202020204"/>
              </a:rPr>
              <a:t>Control de </a:t>
            </a:r>
            <a:r>
              <a:rPr lang="en-US" b="1" kern="1200" err="1">
                <a:latin typeface="Twinkl" panose="020B0604020202020204"/>
              </a:rPr>
              <a:t>Porciones</a:t>
            </a:r>
            <a:endParaRPr lang="en-US" b="1" kern="1200">
              <a:latin typeface="Twinkl" panose="020B0604020202020204"/>
            </a:endParaRPr>
          </a:p>
        </p:txBody>
      </p:sp>
      <p:sp>
        <p:nvSpPr>
          <p:cNvPr id="27" name="Oval 26">
            <a:extLst>
              <a:ext uri="{FF2B5EF4-FFF2-40B4-BE49-F238E27FC236}">
                <a16:creationId xmlns:a16="http://schemas.microsoft.com/office/drawing/2014/main" id="{A9EF3B33-4ADF-4ADC-943C-FC472AA96B5A}"/>
              </a:ext>
            </a:extLst>
          </p:cNvPr>
          <p:cNvSpPr/>
          <p:nvPr/>
        </p:nvSpPr>
        <p:spPr>
          <a:xfrm>
            <a:off x="5640521" y="3349888"/>
            <a:ext cx="1564508" cy="1552636"/>
          </a:xfrm>
          <a:prstGeom prst="ellipse">
            <a:avLst/>
          </a:prstGeom>
          <a:blipFill>
            <a:blip r:embed="rId3">
              <a:extLst>
                <a:ext uri="{28A0092B-C50C-407E-A947-70E740481C1C}">
                  <a14:useLocalDpi xmlns:a14="http://schemas.microsoft.com/office/drawing/2010/main" val="0"/>
                </a:ext>
              </a:extLst>
            </a:blip>
            <a:srcRect/>
            <a:stretch>
              <a:fillRect t="-2000" b="-2000"/>
            </a:stretch>
          </a:blipFill>
          <a:ln>
            <a:solidFill>
              <a:schemeClr val="tx1"/>
            </a:solidFill>
          </a:ln>
        </p:spPr>
        <p:style>
          <a:lnRef idx="1">
            <a:schemeClr val="lt1">
              <a:hueOff val="0"/>
              <a:satOff val="0"/>
              <a:lumOff val="0"/>
              <a:alphaOff val="0"/>
            </a:schemeClr>
          </a:lnRef>
          <a:fillRef idx="1">
            <a:scrgbClr r="0" g="0" b="0"/>
          </a:fillRef>
          <a:effectRef idx="1">
            <a:schemeClr val="accent4">
              <a:tint val="50000"/>
              <a:hueOff val="6472917"/>
              <a:satOff val="-30124"/>
              <a:lumOff val="-1321"/>
              <a:alphaOff val="0"/>
            </a:schemeClr>
          </a:effectRef>
          <a:fontRef idx="minor">
            <a:schemeClr val="lt1">
              <a:hueOff val="0"/>
              <a:satOff val="0"/>
              <a:lumOff val="0"/>
              <a:alphaOff val="0"/>
            </a:schemeClr>
          </a:fontRef>
        </p:style>
        <p:txBody>
          <a:bodyPr/>
          <a:lstStyle/>
          <a:p>
            <a:endParaRPr lang="es-MX"/>
          </a:p>
        </p:txBody>
      </p:sp>
      <p:sp>
        <p:nvSpPr>
          <p:cNvPr id="30" name="Freeform: Shape 29">
            <a:extLst>
              <a:ext uri="{FF2B5EF4-FFF2-40B4-BE49-F238E27FC236}">
                <a16:creationId xmlns:a16="http://schemas.microsoft.com/office/drawing/2014/main" id="{287E8960-65C9-428F-8066-2E49B6301B65}"/>
              </a:ext>
            </a:extLst>
          </p:cNvPr>
          <p:cNvSpPr/>
          <p:nvPr/>
        </p:nvSpPr>
        <p:spPr>
          <a:xfrm>
            <a:off x="7451370" y="3304309"/>
            <a:ext cx="1640242" cy="3353012"/>
          </a:xfrm>
          <a:custGeom>
            <a:avLst/>
            <a:gdLst>
              <a:gd name="connsiteX0" fmla="*/ 0 w 1370078"/>
              <a:gd name="connsiteY0" fmla="*/ 137008 h 3595088"/>
              <a:gd name="connsiteX1" fmla="*/ 137008 w 1370078"/>
              <a:gd name="connsiteY1" fmla="*/ 0 h 3595088"/>
              <a:gd name="connsiteX2" fmla="*/ 1233070 w 1370078"/>
              <a:gd name="connsiteY2" fmla="*/ 0 h 3595088"/>
              <a:gd name="connsiteX3" fmla="*/ 1370078 w 1370078"/>
              <a:gd name="connsiteY3" fmla="*/ 137008 h 3595088"/>
              <a:gd name="connsiteX4" fmla="*/ 1370078 w 1370078"/>
              <a:gd name="connsiteY4" fmla="*/ 3458080 h 3595088"/>
              <a:gd name="connsiteX5" fmla="*/ 1233070 w 1370078"/>
              <a:gd name="connsiteY5" fmla="*/ 3595088 h 3595088"/>
              <a:gd name="connsiteX6" fmla="*/ 137008 w 1370078"/>
              <a:gd name="connsiteY6" fmla="*/ 3595088 h 3595088"/>
              <a:gd name="connsiteX7" fmla="*/ 0 w 1370078"/>
              <a:gd name="connsiteY7" fmla="*/ 3458080 h 3595088"/>
              <a:gd name="connsiteX8" fmla="*/ 0 w 1370078"/>
              <a:gd name="connsiteY8" fmla="*/ 137008 h 359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078" h="3595088">
                <a:moveTo>
                  <a:pt x="0" y="137008"/>
                </a:moveTo>
                <a:cubicBezTo>
                  <a:pt x="0" y="61341"/>
                  <a:pt x="61341" y="0"/>
                  <a:pt x="137008" y="0"/>
                </a:cubicBezTo>
                <a:lnTo>
                  <a:pt x="1233070" y="0"/>
                </a:lnTo>
                <a:cubicBezTo>
                  <a:pt x="1308737" y="0"/>
                  <a:pt x="1370078" y="61341"/>
                  <a:pt x="1370078" y="137008"/>
                </a:cubicBezTo>
                <a:lnTo>
                  <a:pt x="1370078" y="3458080"/>
                </a:lnTo>
                <a:cubicBezTo>
                  <a:pt x="1370078" y="3533747"/>
                  <a:pt x="1308737" y="3595088"/>
                  <a:pt x="1233070" y="3595088"/>
                </a:cubicBezTo>
                <a:lnTo>
                  <a:pt x="137008" y="3595088"/>
                </a:lnTo>
                <a:cubicBezTo>
                  <a:pt x="61341" y="3595088"/>
                  <a:pt x="0" y="3533747"/>
                  <a:pt x="0" y="3458080"/>
                </a:cubicBezTo>
                <a:lnTo>
                  <a:pt x="0" y="137008"/>
                </a:lnTo>
                <a:close/>
              </a:path>
            </a:pathLst>
          </a:custGeom>
          <a:solidFill>
            <a:srgbClr val="B978EB"/>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9800891"/>
              <a:satOff val="-40777"/>
              <a:lumOff val="9608"/>
              <a:alphaOff val="0"/>
            </a:schemeClr>
          </a:fillRef>
          <a:effectRef idx="1">
            <a:schemeClr val="accent4">
              <a:hueOff val="9800891"/>
              <a:satOff val="-40777"/>
              <a:lumOff val="9608"/>
              <a:alphaOff val="0"/>
            </a:schemeClr>
          </a:effectRef>
          <a:fontRef idx="minor">
            <a:schemeClr val="dk1"/>
          </a:fontRef>
        </p:style>
        <p:txBody>
          <a:bodyPr spcFirstLastPara="0" vert="horz" wrap="square" lIns="135128" tIns="1573163" rIns="135128" bIns="854146" numCol="1" spcCol="1270" anchor="ctr" anchorCtr="0">
            <a:noAutofit/>
          </a:bodyPr>
          <a:lstStyle/>
          <a:p>
            <a:pPr algn="ctr" defTabSz="844550">
              <a:lnSpc>
                <a:spcPct val="90000"/>
              </a:lnSpc>
              <a:spcBef>
                <a:spcPct val="0"/>
              </a:spcBef>
              <a:spcAft>
                <a:spcPct val="35000"/>
              </a:spcAft>
            </a:pPr>
            <a:r>
              <a:rPr lang="en-US" b="1">
                <a:latin typeface="Twinkl" panose="020B0604020202020204"/>
              </a:rPr>
              <a:t> </a:t>
            </a:r>
            <a:r>
              <a:rPr lang="en-US" b="1" kern="1200" err="1">
                <a:latin typeface="Twinkl" panose="020B0604020202020204"/>
              </a:rPr>
              <a:t>Consumo</a:t>
            </a:r>
            <a:r>
              <a:rPr lang="en-US" b="1" kern="1200">
                <a:latin typeface="Twinkl" panose="020B0604020202020204"/>
              </a:rPr>
              <a:t> de </a:t>
            </a:r>
            <a:r>
              <a:rPr lang="en-US" b="1" kern="1200" err="1">
                <a:latin typeface="Twinkl" panose="020B0604020202020204"/>
              </a:rPr>
              <a:t>azucar</a:t>
            </a:r>
            <a:endParaRPr lang="es-MX" b="1" kern="1200">
              <a:latin typeface="Twinkl" panose="020B0604020202020204"/>
            </a:endParaRPr>
          </a:p>
        </p:txBody>
      </p:sp>
      <p:sp>
        <p:nvSpPr>
          <p:cNvPr id="31" name="Oval 30">
            <a:extLst>
              <a:ext uri="{FF2B5EF4-FFF2-40B4-BE49-F238E27FC236}">
                <a16:creationId xmlns:a16="http://schemas.microsoft.com/office/drawing/2014/main" id="{8F2CB6C1-5A73-4CAC-9F2F-9E51FB737361}"/>
              </a:ext>
            </a:extLst>
          </p:cNvPr>
          <p:cNvSpPr/>
          <p:nvPr/>
        </p:nvSpPr>
        <p:spPr>
          <a:xfrm>
            <a:off x="7500293" y="3339495"/>
            <a:ext cx="1584801" cy="1501595"/>
          </a:xfrm>
          <a:prstGeom prst="ellipse">
            <a:avLst/>
          </a:prstGeom>
          <a:blipFill>
            <a:blip r:embed="rId4">
              <a:extLst>
                <a:ext uri="{837473B0-CC2E-450A-ABE3-18F120FF3D39}">
                  <a1611:picAttrSrcUrl xmlns:a1611="http://schemas.microsoft.com/office/drawing/2016/11/main" r:id="rId5"/>
                </a:ext>
              </a:extLst>
            </a:blip>
            <a:srcRect/>
            <a:stretch>
              <a:fillRect l="-18000" r="-18000"/>
            </a:stretch>
          </a:blipFill>
        </p:spPr>
        <p:style>
          <a:lnRef idx="1">
            <a:schemeClr val="lt1">
              <a:hueOff val="0"/>
              <a:satOff val="0"/>
              <a:lumOff val="0"/>
              <a:alphaOff val="0"/>
            </a:schemeClr>
          </a:lnRef>
          <a:fillRef idx="1">
            <a:scrgbClr r="0" g="0" b="0"/>
          </a:fillRef>
          <a:effectRef idx="1">
            <a:schemeClr val="accent4">
              <a:tint val="50000"/>
              <a:hueOff val="10788194"/>
              <a:satOff val="-50206"/>
              <a:lumOff val="-2202"/>
              <a:alphaOff val="0"/>
            </a:schemeClr>
          </a:effectRef>
          <a:fontRef idx="minor">
            <a:schemeClr val="lt1">
              <a:hueOff val="0"/>
              <a:satOff val="0"/>
              <a:lumOff val="0"/>
              <a:alphaOff val="0"/>
            </a:schemeClr>
          </a:fontRef>
        </p:style>
      </p:sp>
      <p:sp>
        <p:nvSpPr>
          <p:cNvPr id="17" name="Title 6">
            <a:extLst>
              <a:ext uri="{FF2B5EF4-FFF2-40B4-BE49-F238E27FC236}">
                <a16:creationId xmlns:a16="http://schemas.microsoft.com/office/drawing/2014/main" id="{FD7479A2-D996-44BA-A087-EA08D87ED08E}"/>
              </a:ext>
            </a:extLst>
          </p:cNvPr>
          <p:cNvSpPr txBox="1">
            <a:spLocks/>
          </p:cNvSpPr>
          <p:nvPr/>
        </p:nvSpPr>
        <p:spPr>
          <a:xfrm>
            <a:off x="15269" y="2121571"/>
            <a:ext cx="9133609" cy="1439863"/>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4000" b="1" dirty="0">
                <a:solidFill>
                  <a:schemeClr val="accent1"/>
                </a:solidFill>
              </a:rPr>
              <a:t>Gracias por ser parte del movimiento </a:t>
            </a:r>
            <a:endParaRPr lang="es-MX" dirty="0">
              <a:solidFill>
                <a:schemeClr val="accent1"/>
              </a:solidFill>
              <a:ea typeface="Calibri Light"/>
              <a:cs typeface="Calibri Light"/>
            </a:endParaRPr>
          </a:p>
          <a:p>
            <a:pPr algn="ctr"/>
            <a:endParaRPr lang="es-MX" sz="4000" b="1" dirty="0">
              <a:solidFill>
                <a:schemeClr val="accent1"/>
              </a:solidFill>
              <a:ea typeface="Calibri Light"/>
              <a:cs typeface="Calibri Light"/>
            </a:endParaRPr>
          </a:p>
          <a:p>
            <a:pPr algn="ctr"/>
            <a:r>
              <a:rPr lang="es-MX" sz="4000" b="1">
                <a:solidFill>
                  <a:schemeClr val="accent1"/>
                </a:solidFill>
              </a:rPr>
              <a:t>¡Tu Salud Si Cuenta!</a:t>
            </a:r>
            <a:endParaRPr lang="es-MX">
              <a:solidFill>
                <a:schemeClr val="accent1"/>
              </a:solidFill>
            </a:endParaRPr>
          </a:p>
          <a:p>
            <a:pPr algn="ctr"/>
            <a:endParaRPr lang="es-ES" sz="2400"/>
          </a:p>
          <a:p>
            <a:pPr algn="ctr"/>
            <a:endParaRPr lang="es-ES" sz="2400"/>
          </a:p>
          <a:p>
            <a:pPr algn="ctr"/>
            <a:endParaRPr lang="es-MX" sz="2400" b="1"/>
          </a:p>
        </p:txBody>
      </p:sp>
      <p:pic>
        <p:nvPicPr>
          <p:cNvPr id="4" name="Picture 3" descr="Food setup with spaghetti and vegetables">
            <a:extLst>
              <a:ext uri="{FF2B5EF4-FFF2-40B4-BE49-F238E27FC236}">
                <a16:creationId xmlns:a16="http://schemas.microsoft.com/office/drawing/2014/main" id="{9B968D07-A089-2BCC-FB88-4DCD7F74383B}"/>
              </a:ext>
            </a:extLst>
          </p:cNvPr>
          <p:cNvPicPr>
            <a:picLocks noChangeAspect="1"/>
          </p:cNvPicPr>
          <p:nvPr/>
        </p:nvPicPr>
        <p:blipFill>
          <a:blip r:embed="rId6"/>
          <a:stretch>
            <a:fillRect/>
          </a:stretch>
        </p:blipFill>
        <p:spPr>
          <a:xfrm>
            <a:off x="1990191" y="3401675"/>
            <a:ext cx="1506682" cy="1517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 colorful brush stroke with white text&#10;&#10;Description automatically generated">
            <a:extLst>
              <a:ext uri="{FF2B5EF4-FFF2-40B4-BE49-F238E27FC236}">
                <a16:creationId xmlns:a16="http://schemas.microsoft.com/office/drawing/2014/main" id="{DA023407-48C2-5CD1-0BD6-E3F866EE9B63}"/>
              </a:ext>
            </a:extLst>
          </p:cNvPr>
          <p:cNvPicPr>
            <a:picLocks noChangeAspect="1"/>
          </p:cNvPicPr>
          <p:nvPr/>
        </p:nvPicPr>
        <p:blipFill rotWithShape="1">
          <a:blip r:embed="rId7"/>
          <a:srcRect t="34179" r="-859" b="31401"/>
          <a:stretch/>
        </p:blipFill>
        <p:spPr>
          <a:xfrm>
            <a:off x="2253529" y="68839"/>
            <a:ext cx="4613786" cy="1568944"/>
          </a:xfrm>
          <a:prstGeom prst="rect">
            <a:avLst/>
          </a:prstGeom>
        </p:spPr>
      </p:pic>
      <p:pic>
        <p:nvPicPr>
          <p:cNvPr id="7" name="Picture 6" descr="Tu Salud Tras.png">
            <a:extLst>
              <a:ext uri="{FF2B5EF4-FFF2-40B4-BE49-F238E27FC236}">
                <a16:creationId xmlns:a16="http://schemas.microsoft.com/office/drawing/2014/main" id="{1BDAAE5A-3B27-8030-AAEE-06BBF5DB2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32" y="3691895"/>
            <a:ext cx="1588132" cy="781974"/>
          </a:xfrm>
          <a:prstGeom prst="rect">
            <a:avLst/>
          </a:prstGeom>
        </p:spPr>
      </p:pic>
      <p:sp>
        <p:nvSpPr>
          <p:cNvPr id="2" name="Oval 1">
            <a:extLst>
              <a:ext uri="{FF2B5EF4-FFF2-40B4-BE49-F238E27FC236}">
                <a16:creationId xmlns:a16="http://schemas.microsoft.com/office/drawing/2014/main" id="{8936C080-8C6A-1CC4-7390-BF03B8CB8BF2}"/>
              </a:ext>
            </a:extLst>
          </p:cNvPr>
          <p:cNvSpPr/>
          <p:nvPr/>
        </p:nvSpPr>
        <p:spPr>
          <a:xfrm>
            <a:off x="3870192" y="3351590"/>
            <a:ext cx="1529828" cy="1522376"/>
          </a:xfrm>
          <a:prstGeom prst="ellipse">
            <a:avLst/>
          </a:prstGeom>
          <a:blipFill>
            <a:blip r:embed="rId9">
              <a:extLst>
                <a:ext uri="{96DAC541-7B7A-43D3-8B79-37D633B846F1}">
                  <asvg:svgBlip xmlns:asvg="http://schemas.microsoft.com/office/drawing/2016/SVG/main" r:embed="rId10"/>
                </a:ext>
                <a:ext uri="{837473B0-CC2E-450A-ABE3-18F120FF3D39}">
                  <a1611:picAttrSrcUrl xmlns:a1611="http://schemas.microsoft.com/office/drawing/2016/11/main" r:id="rId11"/>
                </a:ext>
              </a:extLst>
            </a:blip>
            <a:srcRect/>
            <a:stretch>
              <a:fillRect l="-19000" r="-19000"/>
            </a:stretch>
          </a:blipFill>
        </p:spPr>
        <p:style>
          <a:lnRef idx="1">
            <a:schemeClr val="lt1">
              <a:hueOff val="0"/>
              <a:satOff val="0"/>
              <a:lumOff val="0"/>
              <a:alphaOff val="0"/>
            </a:schemeClr>
          </a:lnRef>
          <a:fillRef idx="1">
            <a:scrgbClr r="0" g="0" b="0"/>
          </a:fillRef>
          <a:effectRef idx="1">
            <a:schemeClr val="accent4">
              <a:tint val="50000"/>
              <a:hueOff val="4315278"/>
              <a:satOff val="-20082"/>
              <a:lumOff val="-881"/>
              <a:alphaOff val="0"/>
            </a:schemeClr>
          </a:effectRef>
          <a:fontRef idx="minor">
            <a:schemeClr val="lt1">
              <a:hueOff val="0"/>
              <a:satOff val="0"/>
              <a:lumOff val="0"/>
              <a:alphaOff val="0"/>
            </a:schemeClr>
          </a:fontRef>
        </p:style>
        <p:txBody>
          <a:bodyPr/>
          <a:lstStyle>
            <a:defPPr>
              <a:defRPr lang="en-US"/>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es-MX"/>
          </a:p>
        </p:txBody>
      </p:sp>
      <p:sp>
        <p:nvSpPr>
          <p:cNvPr id="3" name="TextBox 2">
            <a:extLst>
              <a:ext uri="{FF2B5EF4-FFF2-40B4-BE49-F238E27FC236}">
                <a16:creationId xmlns:a16="http://schemas.microsoft.com/office/drawing/2014/main" id="{18535107-E7C0-CECB-4D82-8BEFEFEB1046}"/>
              </a:ext>
            </a:extLst>
          </p:cNvPr>
          <p:cNvSpPr txBox="1"/>
          <p:nvPr/>
        </p:nvSpPr>
        <p:spPr>
          <a:xfrm>
            <a:off x="628651" y="5839691"/>
            <a:ext cx="8884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b="1">
                <a:latin typeface="Calibri"/>
                <a:cs typeface="Calibri"/>
              </a:rPr>
              <a:t>1</a:t>
            </a:r>
          </a:p>
        </p:txBody>
      </p:sp>
      <p:sp>
        <p:nvSpPr>
          <p:cNvPr id="6" name="TextBox 5">
            <a:extLst>
              <a:ext uri="{FF2B5EF4-FFF2-40B4-BE49-F238E27FC236}">
                <a16:creationId xmlns:a16="http://schemas.microsoft.com/office/drawing/2014/main" id="{D6534CFB-EE8A-30E7-ACBC-DE77760DDBDA}"/>
              </a:ext>
            </a:extLst>
          </p:cNvPr>
          <p:cNvSpPr txBox="1"/>
          <p:nvPr/>
        </p:nvSpPr>
        <p:spPr>
          <a:xfrm>
            <a:off x="2571750" y="5839690"/>
            <a:ext cx="8884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b="1">
                <a:latin typeface="Calibri"/>
                <a:cs typeface="Calibri"/>
              </a:rPr>
              <a:t>2</a:t>
            </a:r>
          </a:p>
        </p:txBody>
      </p:sp>
      <p:sp>
        <p:nvSpPr>
          <p:cNvPr id="8" name="TextBox 7">
            <a:extLst>
              <a:ext uri="{FF2B5EF4-FFF2-40B4-BE49-F238E27FC236}">
                <a16:creationId xmlns:a16="http://schemas.microsoft.com/office/drawing/2014/main" id="{08A91D62-D0A3-14DC-FA61-C3D16D310992}"/>
              </a:ext>
            </a:extLst>
          </p:cNvPr>
          <p:cNvSpPr txBox="1"/>
          <p:nvPr/>
        </p:nvSpPr>
        <p:spPr>
          <a:xfrm>
            <a:off x="4400549" y="5839689"/>
            <a:ext cx="8884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b="1">
                <a:latin typeface="Calibri"/>
                <a:cs typeface="Calibri"/>
              </a:rPr>
              <a:t>3</a:t>
            </a:r>
          </a:p>
        </p:txBody>
      </p:sp>
      <p:sp>
        <p:nvSpPr>
          <p:cNvPr id="9" name="TextBox 8">
            <a:extLst>
              <a:ext uri="{FF2B5EF4-FFF2-40B4-BE49-F238E27FC236}">
                <a16:creationId xmlns:a16="http://schemas.microsoft.com/office/drawing/2014/main" id="{08B20B72-6321-E2CC-A80F-8752810FF83D}"/>
              </a:ext>
            </a:extLst>
          </p:cNvPr>
          <p:cNvSpPr txBox="1"/>
          <p:nvPr/>
        </p:nvSpPr>
        <p:spPr>
          <a:xfrm>
            <a:off x="6125440" y="5839690"/>
            <a:ext cx="8884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b="1">
                <a:latin typeface="Calibri"/>
                <a:cs typeface="Calibri"/>
              </a:rPr>
              <a:t>4</a:t>
            </a:r>
          </a:p>
        </p:txBody>
      </p:sp>
      <p:sp>
        <p:nvSpPr>
          <p:cNvPr id="10" name="TextBox 9">
            <a:extLst>
              <a:ext uri="{FF2B5EF4-FFF2-40B4-BE49-F238E27FC236}">
                <a16:creationId xmlns:a16="http://schemas.microsoft.com/office/drawing/2014/main" id="{1AA6FBB0-8D16-54C6-E134-DF77A8FB3BF1}"/>
              </a:ext>
            </a:extLst>
          </p:cNvPr>
          <p:cNvSpPr txBox="1"/>
          <p:nvPr/>
        </p:nvSpPr>
        <p:spPr>
          <a:xfrm>
            <a:off x="7995805" y="5839690"/>
            <a:ext cx="8884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b="1">
                <a:latin typeface="Calibri"/>
                <a:cs typeface="Calibri"/>
              </a:rPr>
              <a:t>5</a:t>
            </a:r>
          </a:p>
        </p:txBody>
      </p:sp>
    </p:spTree>
    <p:extLst>
      <p:ext uri="{BB962C8B-B14F-4D97-AF65-F5344CB8AC3E}">
        <p14:creationId xmlns:p14="http://schemas.microsoft.com/office/powerpoint/2010/main" val="88649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anchor="ctr">
            <a:normAutofit/>
          </a:bodyPr>
          <a:lstStyle/>
          <a:p>
            <a:r>
              <a:rPr lang="en-US" sz="4000"/>
              <a:t>Regla de </a:t>
            </a:r>
            <a:r>
              <a:rPr lang="en-US" sz="4000" err="1"/>
              <a:t>importancia</a:t>
            </a:r>
          </a:p>
        </p:txBody>
      </p:sp>
      <p:sp>
        <p:nvSpPr>
          <p:cNvPr id="7" name="Content Placeholder 6"/>
          <p:cNvSpPr>
            <a:spLocks noGrp="1"/>
          </p:cNvSpPr>
          <p:nvPr>
            <p:ph idx="1"/>
          </p:nvPr>
        </p:nvSpPr>
        <p:spPr/>
        <p:txBody>
          <a:bodyPr>
            <a:normAutofit/>
          </a:bodyPr>
          <a:lstStyle/>
          <a:p>
            <a:r>
              <a:rPr lang="en-US" sz="2800" err="1">
                <a:solidFill>
                  <a:srgbClr val="4E5B6E"/>
                </a:solidFill>
              </a:rPr>
              <a:t>En</a:t>
            </a:r>
            <a:r>
              <a:rPr lang="en-US" sz="2800">
                <a:solidFill>
                  <a:srgbClr val="4E5B6E"/>
                </a:solidFill>
              </a:rPr>
              <a:t> </a:t>
            </a:r>
            <a:r>
              <a:rPr lang="en-US" sz="2800" err="1">
                <a:solidFill>
                  <a:srgbClr val="4E5B6E"/>
                </a:solidFill>
              </a:rPr>
              <a:t>una</a:t>
            </a:r>
            <a:r>
              <a:rPr lang="en-US" sz="2800">
                <a:solidFill>
                  <a:srgbClr val="4E5B6E"/>
                </a:solidFill>
              </a:rPr>
              <a:t> </a:t>
            </a:r>
            <a:r>
              <a:rPr lang="en-US" sz="2800" err="1">
                <a:solidFill>
                  <a:srgbClr val="4E5B6E"/>
                </a:solidFill>
              </a:rPr>
              <a:t>escala</a:t>
            </a:r>
            <a:r>
              <a:rPr lang="en-US" sz="2800">
                <a:solidFill>
                  <a:srgbClr val="4E5B6E"/>
                </a:solidFill>
              </a:rPr>
              <a:t> del 0-10</a:t>
            </a:r>
            <a:r>
              <a:rPr lang="en-US" sz="2800">
                <a:solidFill>
                  <a:srgbClr val="4E5B6E"/>
                </a:solidFill>
                <a:latin typeface="+mj-lt"/>
              </a:rPr>
              <a:t>, </a:t>
            </a:r>
            <a:r>
              <a:rPr lang="es-MX" sz="2800">
                <a:solidFill>
                  <a:srgbClr val="4E5B6E"/>
                </a:solidFill>
                <a:latin typeface="+mj-lt"/>
                <a:cs typeface="Arial" pitchFamily="34" charset="0"/>
              </a:rPr>
              <a:t>¿</a:t>
            </a:r>
            <a:r>
              <a:rPr lang="en-US" sz="2800">
                <a:solidFill>
                  <a:srgbClr val="4E5B6E"/>
                </a:solidFill>
              </a:rPr>
              <a:t>Que tan </a:t>
            </a:r>
            <a:r>
              <a:rPr lang="en-US" sz="2800" err="1">
                <a:solidFill>
                  <a:srgbClr val="4E5B6E"/>
                </a:solidFill>
              </a:rPr>
              <a:t>importante</a:t>
            </a:r>
            <a:r>
              <a:rPr lang="en-US" sz="2800">
                <a:solidFill>
                  <a:srgbClr val="4E5B6E"/>
                </a:solidFill>
              </a:rPr>
              <a:t> </a:t>
            </a:r>
            <a:r>
              <a:rPr lang="en-US" sz="2800" err="1">
                <a:solidFill>
                  <a:srgbClr val="4E5B6E"/>
                </a:solidFill>
              </a:rPr>
              <a:t>es</a:t>
            </a:r>
            <a:r>
              <a:rPr lang="en-US" sz="2800">
                <a:solidFill>
                  <a:srgbClr val="4E5B6E"/>
                </a:solidFill>
              </a:rPr>
              <a:t> para </a:t>
            </a:r>
            <a:r>
              <a:rPr lang="en-US" sz="2800" err="1">
                <a:solidFill>
                  <a:srgbClr val="4E5B6E"/>
                </a:solidFill>
              </a:rPr>
              <a:t>ti</a:t>
            </a:r>
            <a:r>
              <a:rPr lang="en-US" sz="2800">
                <a:solidFill>
                  <a:srgbClr val="4E5B6E"/>
                </a:solidFill>
              </a:rPr>
              <a:t> </a:t>
            </a:r>
            <a:r>
              <a:rPr lang="en-US" sz="2800" err="1">
                <a:solidFill>
                  <a:srgbClr val="4E5B6E"/>
                </a:solidFill>
              </a:rPr>
              <a:t>tu</a:t>
            </a:r>
            <a:r>
              <a:rPr lang="en-US" sz="2800">
                <a:solidFill>
                  <a:srgbClr val="4E5B6E"/>
                </a:solidFill>
              </a:rPr>
              <a:t> </a:t>
            </a:r>
            <a:r>
              <a:rPr lang="en-US" sz="2800" err="1">
                <a:solidFill>
                  <a:srgbClr val="4E5B6E"/>
                </a:solidFill>
              </a:rPr>
              <a:t>salud</a:t>
            </a:r>
            <a:r>
              <a:rPr lang="en-US" sz="2800">
                <a:solidFill>
                  <a:srgbClr val="4E5B6E"/>
                </a:solidFill>
              </a:rPr>
              <a:t>?</a:t>
            </a:r>
          </a:p>
        </p:txBody>
      </p:sp>
      <p:graphicFrame>
        <p:nvGraphicFramePr>
          <p:cNvPr id="10" name="Table 9"/>
          <p:cNvGraphicFramePr>
            <a:graphicFrameLocks noGrp="1"/>
          </p:cNvGraphicFramePr>
          <p:nvPr/>
        </p:nvGraphicFramePr>
        <p:xfrm>
          <a:off x="533400" y="3048000"/>
          <a:ext cx="8229600" cy="91440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457200">
                <a:tc>
                  <a:txBody>
                    <a:bodyPr/>
                    <a:lstStyle/>
                    <a:p>
                      <a:endParaRPr lang="en-US"/>
                    </a:p>
                  </a:txBody>
                  <a:tcPr>
                    <a:lnL w="76200" cap="flat" cmpd="sng" algn="ctr">
                      <a:no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rgbClr val="7FD13B"/>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endParaRPr lang="en-US"/>
                    </a:p>
                  </a:txBody>
                  <a:tcPr>
                    <a:lnL w="76200" cap="flat" cmpd="sng" algn="ctr">
                      <a:no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solidFill>
                        <a:srgbClr val="7FD13B"/>
                      </a:solid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a:p>
                  </a:txBody>
                  <a:tcPr>
                    <a:lnL w="76200" cap="flat" cmpd="sng" algn="ctr">
                      <a:solidFill>
                        <a:srgbClr val="7FD13B"/>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rgbClr val="7FD13B"/>
                      </a:solidFill>
                      <a:prstDash val="solid"/>
                      <a:round/>
                      <a:headEnd type="none" w="med" len="med"/>
                      <a:tailEnd type="none" w="med" len="med"/>
                    </a:lnT>
                    <a:lnB w="762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24" name="Group 23"/>
          <p:cNvGrpSpPr/>
          <p:nvPr/>
        </p:nvGrpSpPr>
        <p:grpSpPr>
          <a:xfrm>
            <a:off x="990600" y="4038600"/>
            <a:ext cx="7315200" cy="369332"/>
            <a:chOff x="990600" y="3886200"/>
            <a:chExt cx="7315200" cy="369332"/>
          </a:xfrm>
        </p:grpSpPr>
        <p:sp>
          <p:nvSpPr>
            <p:cNvPr id="11" name="TextBox 10"/>
            <p:cNvSpPr txBox="1"/>
            <p:nvPr/>
          </p:nvSpPr>
          <p:spPr>
            <a:xfrm>
              <a:off x="990600" y="3886200"/>
              <a:ext cx="457200" cy="369332"/>
            </a:xfrm>
            <a:prstGeom prst="rect">
              <a:avLst/>
            </a:prstGeom>
            <a:noFill/>
          </p:spPr>
          <p:txBody>
            <a:bodyPr wrap="square" rtlCol="0">
              <a:spAutoFit/>
            </a:bodyPr>
            <a:lstStyle/>
            <a:p>
              <a:pPr algn="ctr"/>
              <a:r>
                <a:rPr lang="en-US" b="1">
                  <a:solidFill>
                    <a:srgbClr val="4E5B6E"/>
                  </a:solidFill>
                </a:rPr>
                <a:t>0</a:t>
              </a:r>
            </a:p>
          </p:txBody>
        </p:sp>
        <p:sp>
          <p:nvSpPr>
            <p:cNvPr id="14" name="TextBox 13"/>
            <p:cNvSpPr txBox="1"/>
            <p:nvPr/>
          </p:nvSpPr>
          <p:spPr>
            <a:xfrm>
              <a:off x="1676400" y="3886200"/>
              <a:ext cx="457200" cy="369332"/>
            </a:xfrm>
            <a:prstGeom prst="rect">
              <a:avLst/>
            </a:prstGeom>
            <a:noFill/>
          </p:spPr>
          <p:txBody>
            <a:bodyPr wrap="square" rtlCol="0">
              <a:spAutoFit/>
            </a:bodyPr>
            <a:lstStyle/>
            <a:p>
              <a:pPr algn="ctr"/>
              <a:r>
                <a:rPr lang="en-US" b="1">
                  <a:solidFill>
                    <a:srgbClr val="4E5B6E"/>
                  </a:solidFill>
                </a:rPr>
                <a:t>1</a:t>
              </a:r>
            </a:p>
          </p:txBody>
        </p:sp>
        <p:sp>
          <p:nvSpPr>
            <p:cNvPr id="15" name="TextBox 14"/>
            <p:cNvSpPr txBox="1"/>
            <p:nvPr/>
          </p:nvSpPr>
          <p:spPr>
            <a:xfrm>
              <a:off x="2362200" y="3886200"/>
              <a:ext cx="457200" cy="369332"/>
            </a:xfrm>
            <a:prstGeom prst="rect">
              <a:avLst/>
            </a:prstGeom>
            <a:noFill/>
          </p:spPr>
          <p:txBody>
            <a:bodyPr wrap="square" rtlCol="0">
              <a:spAutoFit/>
            </a:bodyPr>
            <a:lstStyle/>
            <a:p>
              <a:pPr algn="ctr"/>
              <a:r>
                <a:rPr lang="en-US" b="1">
                  <a:solidFill>
                    <a:srgbClr val="4E5B6E"/>
                  </a:solidFill>
                </a:rPr>
                <a:t>2</a:t>
              </a:r>
            </a:p>
          </p:txBody>
        </p:sp>
        <p:sp>
          <p:nvSpPr>
            <p:cNvPr id="16" name="TextBox 15"/>
            <p:cNvSpPr txBox="1"/>
            <p:nvPr/>
          </p:nvSpPr>
          <p:spPr>
            <a:xfrm>
              <a:off x="3048000" y="3886200"/>
              <a:ext cx="457200" cy="369332"/>
            </a:xfrm>
            <a:prstGeom prst="rect">
              <a:avLst/>
            </a:prstGeom>
            <a:noFill/>
          </p:spPr>
          <p:txBody>
            <a:bodyPr wrap="square" rtlCol="0">
              <a:spAutoFit/>
            </a:bodyPr>
            <a:lstStyle/>
            <a:p>
              <a:pPr algn="ctr"/>
              <a:r>
                <a:rPr lang="en-US" b="1">
                  <a:solidFill>
                    <a:srgbClr val="4E5B6E"/>
                  </a:solidFill>
                </a:rPr>
                <a:t>3</a:t>
              </a:r>
            </a:p>
          </p:txBody>
        </p:sp>
        <p:sp>
          <p:nvSpPr>
            <p:cNvPr id="17" name="TextBox 16"/>
            <p:cNvSpPr txBox="1"/>
            <p:nvPr/>
          </p:nvSpPr>
          <p:spPr>
            <a:xfrm>
              <a:off x="3733800" y="3886200"/>
              <a:ext cx="457200" cy="369332"/>
            </a:xfrm>
            <a:prstGeom prst="rect">
              <a:avLst/>
            </a:prstGeom>
            <a:noFill/>
          </p:spPr>
          <p:txBody>
            <a:bodyPr wrap="square" rtlCol="0">
              <a:spAutoFit/>
            </a:bodyPr>
            <a:lstStyle/>
            <a:p>
              <a:pPr algn="ctr"/>
              <a:r>
                <a:rPr lang="en-US" b="1">
                  <a:solidFill>
                    <a:srgbClr val="4E5B6E"/>
                  </a:solidFill>
                </a:rPr>
                <a:t>4</a:t>
              </a:r>
            </a:p>
          </p:txBody>
        </p:sp>
        <p:sp>
          <p:nvSpPr>
            <p:cNvPr id="18" name="TextBox 17"/>
            <p:cNvSpPr txBox="1"/>
            <p:nvPr/>
          </p:nvSpPr>
          <p:spPr>
            <a:xfrm>
              <a:off x="4419600" y="3886200"/>
              <a:ext cx="457200" cy="369332"/>
            </a:xfrm>
            <a:prstGeom prst="rect">
              <a:avLst/>
            </a:prstGeom>
            <a:noFill/>
          </p:spPr>
          <p:txBody>
            <a:bodyPr wrap="square" rtlCol="0">
              <a:spAutoFit/>
            </a:bodyPr>
            <a:lstStyle/>
            <a:p>
              <a:pPr algn="ctr"/>
              <a:r>
                <a:rPr lang="en-US" b="1">
                  <a:solidFill>
                    <a:srgbClr val="4E5B6E"/>
                  </a:solidFill>
                </a:rPr>
                <a:t>5</a:t>
              </a:r>
            </a:p>
          </p:txBody>
        </p:sp>
        <p:sp>
          <p:nvSpPr>
            <p:cNvPr id="19" name="TextBox 18"/>
            <p:cNvSpPr txBox="1"/>
            <p:nvPr/>
          </p:nvSpPr>
          <p:spPr>
            <a:xfrm>
              <a:off x="5105400" y="3886200"/>
              <a:ext cx="457200" cy="369332"/>
            </a:xfrm>
            <a:prstGeom prst="rect">
              <a:avLst/>
            </a:prstGeom>
            <a:noFill/>
          </p:spPr>
          <p:txBody>
            <a:bodyPr wrap="square" rtlCol="0">
              <a:spAutoFit/>
            </a:bodyPr>
            <a:lstStyle/>
            <a:p>
              <a:pPr algn="ctr"/>
              <a:r>
                <a:rPr lang="en-US" b="1">
                  <a:solidFill>
                    <a:srgbClr val="4E5B6E"/>
                  </a:solidFill>
                </a:rPr>
                <a:t>6</a:t>
              </a:r>
            </a:p>
          </p:txBody>
        </p:sp>
        <p:sp>
          <p:nvSpPr>
            <p:cNvPr id="20" name="TextBox 19"/>
            <p:cNvSpPr txBox="1"/>
            <p:nvPr/>
          </p:nvSpPr>
          <p:spPr>
            <a:xfrm>
              <a:off x="5791200" y="3886200"/>
              <a:ext cx="457200" cy="369332"/>
            </a:xfrm>
            <a:prstGeom prst="rect">
              <a:avLst/>
            </a:prstGeom>
            <a:noFill/>
          </p:spPr>
          <p:txBody>
            <a:bodyPr wrap="square" rtlCol="0">
              <a:spAutoFit/>
            </a:bodyPr>
            <a:lstStyle/>
            <a:p>
              <a:pPr algn="ctr"/>
              <a:r>
                <a:rPr lang="en-US" b="1">
                  <a:solidFill>
                    <a:srgbClr val="4E5B6E"/>
                  </a:solidFill>
                </a:rPr>
                <a:t>7</a:t>
              </a:r>
            </a:p>
          </p:txBody>
        </p:sp>
        <p:sp>
          <p:nvSpPr>
            <p:cNvPr id="21" name="TextBox 20"/>
            <p:cNvSpPr txBox="1"/>
            <p:nvPr/>
          </p:nvSpPr>
          <p:spPr>
            <a:xfrm>
              <a:off x="6477000" y="3886200"/>
              <a:ext cx="457200" cy="369332"/>
            </a:xfrm>
            <a:prstGeom prst="rect">
              <a:avLst/>
            </a:prstGeom>
            <a:noFill/>
          </p:spPr>
          <p:txBody>
            <a:bodyPr wrap="square" rtlCol="0">
              <a:spAutoFit/>
            </a:bodyPr>
            <a:lstStyle/>
            <a:p>
              <a:pPr algn="ctr"/>
              <a:r>
                <a:rPr lang="en-US" b="1">
                  <a:solidFill>
                    <a:srgbClr val="4E5B6E"/>
                  </a:solidFill>
                </a:rPr>
                <a:t>8</a:t>
              </a:r>
            </a:p>
          </p:txBody>
        </p:sp>
        <p:sp>
          <p:nvSpPr>
            <p:cNvPr id="22" name="TextBox 21"/>
            <p:cNvSpPr txBox="1"/>
            <p:nvPr/>
          </p:nvSpPr>
          <p:spPr>
            <a:xfrm>
              <a:off x="7162800" y="3886200"/>
              <a:ext cx="457200" cy="369332"/>
            </a:xfrm>
            <a:prstGeom prst="rect">
              <a:avLst/>
            </a:prstGeom>
            <a:noFill/>
          </p:spPr>
          <p:txBody>
            <a:bodyPr wrap="square" rtlCol="0">
              <a:spAutoFit/>
            </a:bodyPr>
            <a:lstStyle/>
            <a:p>
              <a:pPr algn="ctr"/>
              <a:r>
                <a:rPr lang="en-US" b="1">
                  <a:solidFill>
                    <a:srgbClr val="4E5B6E"/>
                  </a:solidFill>
                </a:rPr>
                <a:t>9</a:t>
              </a:r>
            </a:p>
          </p:txBody>
        </p:sp>
        <p:sp>
          <p:nvSpPr>
            <p:cNvPr id="23" name="TextBox 22"/>
            <p:cNvSpPr txBox="1"/>
            <p:nvPr/>
          </p:nvSpPr>
          <p:spPr>
            <a:xfrm>
              <a:off x="7848600" y="3886200"/>
              <a:ext cx="457200" cy="369332"/>
            </a:xfrm>
            <a:prstGeom prst="rect">
              <a:avLst/>
            </a:prstGeom>
            <a:noFill/>
          </p:spPr>
          <p:txBody>
            <a:bodyPr wrap="square" rtlCol="0">
              <a:spAutoFit/>
            </a:bodyPr>
            <a:lstStyle/>
            <a:p>
              <a:pPr algn="ctr"/>
              <a:r>
                <a:rPr lang="en-US" b="1">
                  <a:solidFill>
                    <a:srgbClr val="4E5B6E"/>
                  </a:solidFill>
                </a:rPr>
                <a:t>10</a:t>
              </a:r>
            </a:p>
          </p:txBody>
        </p:sp>
      </p:grpSp>
      <p:sp>
        <p:nvSpPr>
          <p:cNvPr id="26" name="TextBox 25"/>
          <p:cNvSpPr txBox="1"/>
          <p:nvPr/>
        </p:nvSpPr>
        <p:spPr>
          <a:xfrm>
            <a:off x="7239000" y="4495800"/>
            <a:ext cx="1676400" cy="707886"/>
          </a:xfrm>
          <a:prstGeom prst="rect">
            <a:avLst/>
          </a:prstGeom>
          <a:solidFill>
            <a:schemeClr val="tx2"/>
          </a:solidFill>
          <a:ln>
            <a:solidFill>
              <a:schemeClr val="bg1"/>
            </a:solidFill>
          </a:ln>
        </p:spPr>
        <p:txBody>
          <a:bodyPr wrap="square" rtlCol="0">
            <a:spAutoFit/>
          </a:bodyPr>
          <a:lstStyle/>
          <a:p>
            <a:pPr algn="ctr"/>
            <a:r>
              <a:rPr lang="en-US" sz="2000" err="1">
                <a:solidFill>
                  <a:schemeClr val="bg1"/>
                </a:solidFill>
              </a:rPr>
              <a:t>Muy</a:t>
            </a:r>
            <a:r>
              <a:rPr lang="en-US" sz="2000">
                <a:solidFill>
                  <a:schemeClr val="bg1"/>
                </a:solidFill>
              </a:rPr>
              <a:t> </a:t>
            </a:r>
            <a:r>
              <a:rPr lang="en-US" sz="2000" err="1">
                <a:solidFill>
                  <a:schemeClr val="bg1"/>
                </a:solidFill>
              </a:rPr>
              <a:t>importante</a:t>
            </a:r>
            <a:endParaRPr lang="en-US" sz="2000">
              <a:solidFill>
                <a:schemeClr val="bg1"/>
              </a:solidFill>
            </a:endParaRPr>
          </a:p>
        </p:txBody>
      </p:sp>
      <p:sp>
        <p:nvSpPr>
          <p:cNvPr id="27" name="TextBox 26"/>
          <p:cNvSpPr txBox="1"/>
          <p:nvPr/>
        </p:nvSpPr>
        <p:spPr>
          <a:xfrm>
            <a:off x="381000" y="4495800"/>
            <a:ext cx="1676400" cy="707886"/>
          </a:xfrm>
          <a:prstGeom prst="rect">
            <a:avLst/>
          </a:prstGeom>
          <a:solidFill>
            <a:schemeClr val="tx2"/>
          </a:solidFill>
          <a:ln>
            <a:solidFill>
              <a:schemeClr val="bg1"/>
            </a:solidFill>
          </a:ln>
        </p:spPr>
        <p:txBody>
          <a:bodyPr wrap="square" rtlCol="0">
            <a:spAutoFit/>
          </a:bodyPr>
          <a:lstStyle/>
          <a:p>
            <a:pPr algn="ctr"/>
            <a:r>
              <a:rPr lang="en-US" sz="2000">
                <a:solidFill>
                  <a:schemeClr val="bg1"/>
                </a:solidFill>
              </a:rPr>
              <a:t>Para nada </a:t>
            </a:r>
            <a:r>
              <a:rPr lang="en-US" sz="2000" err="1">
                <a:solidFill>
                  <a:schemeClr val="bg1"/>
                </a:solidFill>
              </a:rPr>
              <a:t>importante</a:t>
            </a:r>
            <a:endParaRPr lang="en-US" sz="2000">
              <a:solidFill>
                <a:schemeClr val="bg1"/>
              </a:solidFill>
            </a:endParaRPr>
          </a:p>
        </p:txBody>
      </p:sp>
      <p:pic>
        <p:nvPicPr>
          <p:cNvPr id="32" name="Picture 31" descr="Tu Salud Tra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6313557"/>
            <a:ext cx="768928" cy="457200"/>
          </a:xfrm>
          <a:prstGeom prst="rect">
            <a:avLst/>
          </a:prstGeom>
        </p:spPr>
      </p:pic>
      <p:pic>
        <p:nvPicPr>
          <p:cNvPr id="29" name="Picture 28" descr="A yellow letter i on a black background&#10;&#10;Description automatically generated">
            <a:extLst>
              <a:ext uri="{FF2B5EF4-FFF2-40B4-BE49-F238E27FC236}">
                <a16:creationId xmlns:a16="http://schemas.microsoft.com/office/drawing/2014/main" id="{CE90D28C-EC1A-4D8D-9508-04B33143A9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30" name="Picture 29" descr="A white letter in a circle&#10;&#10;Description automatically generated">
            <a:extLst>
              <a:ext uri="{FF2B5EF4-FFF2-40B4-BE49-F238E27FC236}">
                <a16:creationId xmlns:a16="http://schemas.microsoft.com/office/drawing/2014/main" id="{CA0FD698-0CAD-4D96-B84D-6053E9A721B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304442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158F-015E-F4F7-2792-64F21D0E1019}"/>
              </a:ext>
            </a:extLst>
          </p:cNvPr>
          <p:cNvSpPr>
            <a:spLocks noGrp="1"/>
          </p:cNvSpPr>
          <p:nvPr>
            <p:ph type="title" idx="4294967295"/>
          </p:nvPr>
        </p:nvSpPr>
        <p:spPr>
          <a:xfrm>
            <a:off x="1143000" y="263670"/>
            <a:ext cx="9371445" cy="727075"/>
          </a:xfrm>
        </p:spPr>
        <p:txBody>
          <a:bodyPr vert="horz" lIns="91440" tIns="45720" rIns="91440" bIns="45720" anchor="ctr">
            <a:normAutofit fontScale="90000"/>
          </a:bodyPr>
          <a:lstStyle/>
          <a:p>
            <a:r>
              <a:rPr lang="en-US" err="1">
                <a:solidFill>
                  <a:schemeClr val="accent1"/>
                </a:solidFill>
              </a:rPr>
              <a:t>Conozcamos</a:t>
            </a:r>
            <a:r>
              <a:rPr lang="en-US">
                <a:solidFill>
                  <a:schemeClr val="accent1"/>
                </a:solidFill>
              </a:rPr>
              <a:t> </a:t>
            </a:r>
            <a:r>
              <a:rPr lang="en-US" err="1">
                <a:solidFill>
                  <a:schemeClr val="accent1"/>
                </a:solidFill>
              </a:rPr>
              <a:t>Historias</a:t>
            </a:r>
            <a:r>
              <a:rPr lang="en-US">
                <a:solidFill>
                  <a:schemeClr val="accent1"/>
                </a:solidFill>
              </a:rPr>
              <a:t> de </a:t>
            </a:r>
            <a:r>
              <a:rPr lang="en-US" err="1">
                <a:solidFill>
                  <a:schemeClr val="accent1"/>
                </a:solidFill>
              </a:rPr>
              <a:t>Exito</a:t>
            </a:r>
            <a:r>
              <a:rPr lang="en-US">
                <a:solidFill>
                  <a:schemeClr val="accent1"/>
                </a:solidFill>
              </a:rPr>
              <a:t> de la </a:t>
            </a:r>
            <a:r>
              <a:rPr lang="en-US" err="1">
                <a:solidFill>
                  <a:schemeClr val="accent1"/>
                </a:solidFill>
              </a:rPr>
              <a:t>Comunidad</a:t>
            </a:r>
            <a:endParaRPr lang="en-US">
              <a:solidFill>
                <a:schemeClr val="accent1"/>
              </a:solidFill>
            </a:endParaRPr>
          </a:p>
        </p:txBody>
      </p:sp>
      <p:sp>
        <p:nvSpPr>
          <p:cNvPr id="10" name="Text Placeholder 5">
            <a:extLst>
              <a:ext uri="{FF2B5EF4-FFF2-40B4-BE49-F238E27FC236}">
                <a16:creationId xmlns:a16="http://schemas.microsoft.com/office/drawing/2014/main" id="{2656C332-4BB5-4DD0-8BC3-68D6CD43FD3D}"/>
              </a:ext>
            </a:extLst>
          </p:cNvPr>
          <p:cNvSpPr>
            <a:spLocks noGrp="1"/>
          </p:cNvSpPr>
          <p:nvPr>
            <p:ph type="body" sz="half" idx="4294967295"/>
          </p:nvPr>
        </p:nvSpPr>
        <p:spPr>
          <a:xfrm>
            <a:off x="0" y="1724025"/>
            <a:ext cx="2778125" cy="4386263"/>
          </a:xfrm>
        </p:spPr>
        <p:txBody>
          <a:bodyPr vert="horz" lIns="137160" tIns="182880" rIns="137160" bIns="91440" anchor="t">
            <a:normAutofit/>
          </a:bodyPr>
          <a:lstStyle/>
          <a:p>
            <a:endParaRPr lang="en-US">
              <a:solidFill>
                <a:srgbClr val="168BBA"/>
              </a:solidFill>
            </a:endParaRPr>
          </a:p>
          <a:p>
            <a:endParaRPr lang="en-US" sz="1500" b="1">
              <a:solidFill>
                <a:schemeClr val="tx1"/>
              </a:solidFill>
            </a:endParaRPr>
          </a:p>
        </p:txBody>
      </p:sp>
      <p:sp>
        <p:nvSpPr>
          <p:cNvPr id="4" name="TextBox 3">
            <a:extLst>
              <a:ext uri="{FF2B5EF4-FFF2-40B4-BE49-F238E27FC236}">
                <a16:creationId xmlns:a16="http://schemas.microsoft.com/office/drawing/2014/main" id="{5C7A0306-9516-A21A-DB07-C1136AA56DEE}"/>
              </a:ext>
            </a:extLst>
          </p:cNvPr>
          <p:cNvSpPr txBox="1"/>
          <p:nvPr/>
        </p:nvSpPr>
        <p:spPr>
          <a:xfrm>
            <a:off x="1072551" y="6363419"/>
            <a:ext cx="75596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Text Placeholder 5">
            <a:extLst>
              <a:ext uri="{FF2B5EF4-FFF2-40B4-BE49-F238E27FC236}">
                <a16:creationId xmlns:a16="http://schemas.microsoft.com/office/drawing/2014/main" id="{D6724857-70FB-4E8C-9B07-BB5E11F5E51F}"/>
              </a:ext>
            </a:extLst>
          </p:cNvPr>
          <p:cNvSpPr txBox="1">
            <a:spLocks/>
          </p:cNvSpPr>
          <p:nvPr/>
        </p:nvSpPr>
        <p:spPr>
          <a:xfrm>
            <a:off x="4517238" y="1730695"/>
            <a:ext cx="2779142" cy="4386531"/>
          </a:xfrm>
          <a:prstGeom prst="rect">
            <a:avLst/>
          </a:prstGeom>
          <a:solidFill>
            <a:schemeClr val="accent2"/>
          </a:solidFill>
          <a:ln w="50800" cap="sq" cmpd="dbl" algn="ctr">
            <a:solidFill>
              <a:schemeClr val="accent2"/>
            </a:solidFill>
            <a:prstDash val="solid"/>
            <a:miter lim="800000"/>
          </a:ln>
          <a:effectLst/>
        </p:spPr>
        <p:txBody>
          <a:bodyPr vert="horz" lIns="137160" tIns="182880" rIns="137160" bIns="91440" anchor="t">
            <a:norm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r>
              <a:rPr lang="en-US" sz="1500" b="1">
                <a:solidFill>
                  <a:schemeClr val="tx1"/>
                </a:solidFill>
              </a:rPr>
              <a:t>English Video</a:t>
            </a:r>
            <a:endParaRPr lang="en-US" sz="1500">
              <a:solidFill>
                <a:schemeClr val="tx1"/>
              </a:solidFill>
            </a:endParaRPr>
          </a:p>
          <a:p>
            <a:endParaRPr lang="en-US">
              <a:solidFill>
                <a:srgbClr val="168BBA"/>
              </a:solidFill>
            </a:endParaRPr>
          </a:p>
          <a:p>
            <a:endParaRPr lang="en-US" sz="1500" b="1">
              <a:solidFill>
                <a:schemeClr val="tx1"/>
              </a:solidFill>
            </a:endParaRPr>
          </a:p>
        </p:txBody>
      </p:sp>
      <p:sp>
        <p:nvSpPr>
          <p:cNvPr id="14" name="TextBox 1">
            <a:extLst>
              <a:ext uri="{FF2B5EF4-FFF2-40B4-BE49-F238E27FC236}">
                <a16:creationId xmlns:a16="http://schemas.microsoft.com/office/drawing/2014/main" id="{0C85AD38-49B7-489F-AC9E-920A76B7A1C9}"/>
              </a:ext>
            </a:extLst>
          </p:cNvPr>
          <p:cNvSpPr txBox="1"/>
          <p:nvPr/>
        </p:nvSpPr>
        <p:spPr>
          <a:xfrm>
            <a:off x="4553165" y="2327097"/>
            <a:ext cx="274320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2"/>
              </a:rPr>
              <a:t>https://fb.watch/oLb6CYIuvo/</a:t>
            </a:r>
            <a:endParaRPr lang="en-US"/>
          </a:p>
          <a:p>
            <a:endParaRPr lang="en-US"/>
          </a:p>
        </p:txBody>
      </p:sp>
      <p:pic>
        <p:nvPicPr>
          <p:cNvPr id="16" name="Picture 15" descr="Tu Salud Tras.png">
            <a:extLst>
              <a:ext uri="{FF2B5EF4-FFF2-40B4-BE49-F238E27FC236}">
                <a16:creationId xmlns:a16="http://schemas.microsoft.com/office/drawing/2014/main" id="{1DC5FEBA-244B-4F7B-8742-1A75E90345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6172" y="6400800"/>
            <a:ext cx="768928" cy="457200"/>
          </a:xfrm>
          <a:prstGeom prst="rect">
            <a:avLst/>
          </a:prstGeom>
        </p:spPr>
      </p:pic>
      <p:sp>
        <p:nvSpPr>
          <p:cNvPr id="17" name="Text Placeholder 5">
            <a:extLst>
              <a:ext uri="{FF2B5EF4-FFF2-40B4-BE49-F238E27FC236}">
                <a16:creationId xmlns:a16="http://schemas.microsoft.com/office/drawing/2014/main" id="{44BA5FDC-A094-4343-B4C9-A62125747D16}"/>
              </a:ext>
            </a:extLst>
          </p:cNvPr>
          <p:cNvSpPr txBox="1">
            <a:spLocks/>
          </p:cNvSpPr>
          <p:nvPr/>
        </p:nvSpPr>
        <p:spPr>
          <a:xfrm>
            <a:off x="1398268" y="1723845"/>
            <a:ext cx="2779142" cy="4386531"/>
          </a:xfrm>
          <a:prstGeom prst="rect">
            <a:avLst/>
          </a:prstGeom>
          <a:solidFill>
            <a:schemeClr val="accent2"/>
          </a:solidFill>
          <a:ln w="50800" cap="sq" cmpd="dbl" algn="ctr">
            <a:solidFill>
              <a:schemeClr val="accent2"/>
            </a:solidFill>
            <a:prstDash val="solid"/>
            <a:miter lim="800000"/>
          </a:ln>
          <a:effectLst/>
        </p:spPr>
        <p:txBody>
          <a:bodyPr vert="horz" lIns="137160" tIns="182880" rIns="137160" bIns="91440" anchor="t">
            <a:norm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r>
              <a:rPr lang="en-US" sz="1500" b="1">
                <a:solidFill>
                  <a:schemeClr val="tx1"/>
                </a:solidFill>
              </a:rPr>
              <a:t>Spanish Video</a:t>
            </a:r>
            <a:endParaRPr lang="en-US" sz="1500">
              <a:solidFill>
                <a:schemeClr val="tx1"/>
              </a:solidFill>
            </a:endParaRPr>
          </a:p>
          <a:p>
            <a:endParaRPr lang="en-US">
              <a:solidFill>
                <a:srgbClr val="168BBA"/>
              </a:solidFill>
            </a:endParaRPr>
          </a:p>
          <a:p>
            <a:endParaRPr lang="en-US" sz="1500" b="1">
              <a:solidFill>
                <a:schemeClr val="tx1"/>
              </a:solidFill>
            </a:endParaRPr>
          </a:p>
        </p:txBody>
      </p:sp>
      <p:graphicFrame>
        <p:nvGraphicFramePr>
          <p:cNvPr id="19" name="Table 18">
            <a:extLst>
              <a:ext uri="{FF2B5EF4-FFF2-40B4-BE49-F238E27FC236}">
                <a16:creationId xmlns:a16="http://schemas.microsoft.com/office/drawing/2014/main" id="{A3C5DD83-9B29-405A-9980-45C259CD621E}"/>
              </a:ext>
            </a:extLst>
          </p:cNvPr>
          <p:cNvGraphicFramePr>
            <a:graphicFrameLocks noGrp="1"/>
          </p:cNvGraphicFramePr>
          <p:nvPr>
            <p:extLst>
              <p:ext uri="{D42A27DB-BD31-4B8C-83A1-F6EECF244321}">
                <p14:modId xmlns:p14="http://schemas.microsoft.com/office/powerpoint/2010/main" val="346164654"/>
              </p:ext>
            </p:extLst>
          </p:nvPr>
        </p:nvGraphicFramePr>
        <p:xfrm>
          <a:off x="1353895" y="2472906"/>
          <a:ext cx="2755603" cy="704589"/>
        </p:xfrm>
        <a:graphic>
          <a:graphicData uri="http://schemas.openxmlformats.org/drawingml/2006/table">
            <a:tbl>
              <a:tblPr firstRow="1" bandRow="1">
                <a:tableStyleId>{5C22544A-7EE6-4342-B048-85BDC9FD1C3A}</a:tableStyleId>
              </a:tblPr>
              <a:tblGrid>
                <a:gridCol w="2755603">
                  <a:extLst>
                    <a:ext uri="{9D8B030D-6E8A-4147-A177-3AD203B41FA5}">
                      <a16:colId xmlns:a16="http://schemas.microsoft.com/office/drawing/2014/main" val="3767867155"/>
                    </a:ext>
                  </a:extLst>
                </a:gridCol>
              </a:tblGrid>
              <a:tr h="704589">
                <a:tc>
                  <a:txBody>
                    <a:bodyPr/>
                    <a:lstStyle/>
                    <a:p>
                      <a:pPr algn="l"/>
                      <a:r>
                        <a:rPr lang="en-US">
                          <a:effectLst/>
                          <a:hlinkClick r:id="rId4"/>
                        </a:rPr>
                        <a:t>https://vimeo.com/232875676</a:t>
                      </a:r>
                      <a:endParaRPr lang="en-US">
                        <a:effectLst/>
                      </a:endParaRPr>
                    </a:p>
                  </a:txBody>
                  <a:tcPr marL="89535" marR="89535" marT="0" marB="0">
                    <a:lnL>
                      <a:noFill/>
                    </a:lnL>
                    <a:lnR>
                      <a:noFill/>
                    </a:lnR>
                    <a:lnT>
                      <a:noFill/>
                    </a:lnT>
                    <a:lnB>
                      <a:noFill/>
                    </a:lnB>
                    <a:noFill/>
                  </a:tcPr>
                </a:tc>
                <a:extLst>
                  <a:ext uri="{0D108BD9-81ED-4DB2-BD59-A6C34878D82A}">
                    <a16:rowId xmlns:a16="http://schemas.microsoft.com/office/drawing/2014/main" val="216598085"/>
                  </a:ext>
                </a:extLst>
              </a:tr>
            </a:tbl>
          </a:graphicData>
        </a:graphic>
      </p:graphicFrame>
      <p:pic>
        <p:nvPicPr>
          <p:cNvPr id="22" name="Picture 21" descr="A yellow letter i on a black background&#10;&#10;Description automatically generated">
            <a:extLst>
              <a:ext uri="{FF2B5EF4-FFF2-40B4-BE49-F238E27FC236}">
                <a16:creationId xmlns:a16="http://schemas.microsoft.com/office/drawing/2014/main" id="{A6794C4E-8BEE-49DE-BDB6-C62B3B2DE41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23" name="Picture 22" descr="A white letter in a circle&#10;&#10;Description automatically generated">
            <a:extLst>
              <a:ext uri="{FF2B5EF4-FFF2-40B4-BE49-F238E27FC236}">
                <a16:creationId xmlns:a16="http://schemas.microsoft.com/office/drawing/2014/main" id="{AA961466-1D5B-488A-A5AC-DAC7BFC7019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7AFC5058-13A6-5397-4F25-18BD9625B9C9}"/>
              </a:ext>
            </a:extLst>
          </p:cNvPr>
          <p:cNvPicPr>
            <a:picLocks noChangeAspect="1"/>
          </p:cNvPicPr>
          <p:nvPr/>
        </p:nvPicPr>
        <p:blipFill>
          <a:blip r:embed="rId9"/>
          <a:stretch>
            <a:fillRect/>
          </a:stretch>
        </p:blipFill>
        <p:spPr>
          <a:xfrm>
            <a:off x="1708120" y="3641875"/>
            <a:ext cx="2162175" cy="2162175"/>
          </a:xfrm>
          <a:prstGeom prst="rect">
            <a:avLst/>
          </a:prstGeom>
        </p:spPr>
      </p:pic>
    </p:spTree>
    <p:extLst>
      <p:ext uri="{BB962C8B-B14F-4D97-AF65-F5344CB8AC3E}">
        <p14:creationId xmlns:p14="http://schemas.microsoft.com/office/powerpoint/2010/main" val="372616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896494C-EF7E-4291-B07D-2B50290093E9}"/>
              </a:ext>
            </a:extLst>
          </p:cNvPr>
          <p:cNvSpPr/>
          <p:nvPr/>
        </p:nvSpPr>
        <p:spPr>
          <a:xfrm>
            <a:off x="2713038" y="1549400"/>
            <a:ext cx="2387600" cy="2387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val 6">
            <a:extLst>
              <a:ext uri="{FF2B5EF4-FFF2-40B4-BE49-F238E27FC236}">
                <a16:creationId xmlns:a16="http://schemas.microsoft.com/office/drawing/2014/main" id="{DEB3B2F8-5712-4CF6-B124-31CA5CCD52AB}"/>
              </a:ext>
            </a:extLst>
          </p:cNvPr>
          <p:cNvSpPr/>
          <p:nvPr/>
        </p:nvSpPr>
        <p:spPr>
          <a:xfrm>
            <a:off x="1943100" y="4024313"/>
            <a:ext cx="2163763" cy="2163762"/>
          </a:xfrm>
          <a:prstGeom prst="ellipse">
            <a:avLst/>
          </a:prstGeom>
          <a:solidFill>
            <a:schemeClr val="accent6">
              <a:lumMod val="60000"/>
              <a:lumOff val="40000"/>
              <a:alpha val="4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a:extLst>
              <a:ext uri="{FF2B5EF4-FFF2-40B4-BE49-F238E27FC236}">
                <a16:creationId xmlns:a16="http://schemas.microsoft.com/office/drawing/2014/main" id="{B69BD00A-AB46-4BCB-8452-B8EA1C9708C5}"/>
              </a:ext>
            </a:extLst>
          </p:cNvPr>
          <p:cNvSpPr/>
          <p:nvPr/>
        </p:nvSpPr>
        <p:spPr>
          <a:xfrm>
            <a:off x="4965700" y="2936875"/>
            <a:ext cx="1928813" cy="1927225"/>
          </a:xfrm>
          <a:prstGeom prst="ellipse">
            <a:avLst/>
          </a:prstGeom>
          <a:solidFill>
            <a:schemeClr val="accent6">
              <a:lumMod val="60000"/>
              <a:lumOff val="40000"/>
              <a:alpha val="4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a:extLst>
              <a:ext uri="{FF2B5EF4-FFF2-40B4-BE49-F238E27FC236}">
                <a16:creationId xmlns:a16="http://schemas.microsoft.com/office/drawing/2014/main" id="{B837E7B8-F866-46A3-97E6-6C265982F250}"/>
              </a:ext>
            </a:extLst>
          </p:cNvPr>
          <p:cNvSpPr/>
          <p:nvPr/>
        </p:nvSpPr>
        <p:spPr>
          <a:xfrm>
            <a:off x="4564063" y="4897438"/>
            <a:ext cx="1927225" cy="19272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a:extLst>
              <a:ext uri="{FF2B5EF4-FFF2-40B4-BE49-F238E27FC236}">
                <a16:creationId xmlns:a16="http://schemas.microsoft.com/office/drawing/2014/main" id="{CB442BF7-191F-4894-BC01-71AD59E45D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57801" y="330200"/>
            <a:ext cx="3919134" cy="3919134"/>
          </a:xfrm>
          <a:prstGeom prst="rect">
            <a:avLst/>
          </a:prstGeom>
        </p:spPr>
      </p:pic>
      <p:pic>
        <p:nvPicPr>
          <p:cNvPr id="10" name="Picture 9">
            <a:extLst>
              <a:ext uri="{FF2B5EF4-FFF2-40B4-BE49-F238E27FC236}">
                <a16:creationId xmlns:a16="http://schemas.microsoft.com/office/drawing/2014/main" id="{E33FE340-2DBC-491B-AA1A-D7D94D4A45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52782" y="1539380"/>
            <a:ext cx="8310628" cy="5382120"/>
          </a:xfrm>
          <a:prstGeom prst="rect">
            <a:avLst/>
          </a:prstGeom>
        </p:spPr>
      </p:pic>
      <p:sp>
        <p:nvSpPr>
          <p:cNvPr id="12" name="Rectangle 11">
            <a:extLst>
              <a:ext uri="{FF2B5EF4-FFF2-40B4-BE49-F238E27FC236}">
                <a16:creationId xmlns:a16="http://schemas.microsoft.com/office/drawing/2014/main" id="{911BDC08-2DE1-45CE-8F41-CF57262AA20F}"/>
              </a:ext>
            </a:extLst>
          </p:cNvPr>
          <p:cNvSpPr/>
          <p:nvPr/>
        </p:nvSpPr>
        <p:spPr>
          <a:xfrm>
            <a:off x="5964830" y="1147243"/>
            <a:ext cx="2528888" cy="1661993"/>
          </a:xfrm>
          <a:prstGeom prst="rect">
            <a:avLst/>
          </a:prstGeom>
        </p:spPr>
        <p:txBody>
          <a:bodyPr wrap="square">
            <a:spAutoFit/>
          </a:bodyPr>
          <a:lstStyle/>
          <a:p>
            <a:pPr algn="ctr"/>
            <a:r>
              <a:rPr lang="es-MX" altLang="es-MX" sz="2800">
                <a:latin typeface="Twinkl" panose="020B0604020202020204" charset="0"/>
              </a:rPr>
              <a:t>¿</a:t>
            </a:r>
            <a:r>
              <a:rPr lang="en-GB" altLang="en-US" sz="2800">
                <a:latin typeface="Twinkl" panose="020B0604020202020204" charset="0"/>
                <a:cs typeface="Clear Sans Light" pitchFamily="34" charset="0"/>
              </a:rPr>
              <a:t>Que </a:t>
            </a:r>
            <a:r>
              <a:rPr lang="en-GB" altLang="en-US" sz="2800" err="1">
                <a:latin typeface="Twinkl" panose="020B0604020202020204" charset="0"/>
                <a:cs typeface="Clear Sans Light" pitchFamily="34" charset="0"/>
              </a:rPr>
              <a:t>significa</a:t>
            </a:r>
            <a:r>
              <a:rPr lang="en-GB" altLang="en-US" sz="2800">
                <a:latin typeface="Twinkl" panose="020B0604020202020204" charset="0"/>
                <a:cs typeface="Clear Sans Light" pitchFamily="34" charset="0"/>
              </a:rPr>
              <a:t> para mi </a:t>
            </a:r>
            <a:r>
              <a:rPr lang="en-GB" altLang="en-US" sz="2800" err="1">
                <a:latin typeface="Twinkl" panose="020B0604020202020204" charset="0"/>
                <a:cs typeface="Clear Sans Light" pitchFamily="34" charset="0"/>
              </a:rPr>
              <a:t>estar</a:t>
            </a:r>
            <a:r>
              <a:rPr lang="en-GB" altLang="en-US" sz="2800">
                <a:latin typeface="Twinkl" panose="020B0604020202020204" charset="0"/>
                <a:cs typeface="Clear Sans Light" pitchFamily="34" charset="0"/>
              </a:rPr>
              <a:t> </a:t>
            </a:r>
            <a:r>
              <a:rPr lang="en-GB" altLang="en-US" sz="2800" err="1">
                <a:latin typeface="Twinkl" panose="020B0604020202020204" charset="0"/>
                <a:cs typeface="Clear Sans Light" pitchFamily="34" charset="0"/>
              </a:rPr>
              <a:t>saludable</a:t>
            </a:r>
            <a:r>
              <a:rPr lang="en-GB" altLang="en-US" sz="2800">
                <a:latin typeface="Twinkl" panose="020B0604020202020204" charset="0"/>
                <a:cs typeface="Clear Sans Light" pitchFamily="34" charset="0"/>
              </a:rPr>
              <a:t>?</a:t>
            </a:r>
          </a:p>
          <a:p>
            <a:pPr algn="ctr"/>
            <a:endParaRPr lang="en-GB" altLang="es-MX">
              <a:latin typeface="Twinkl" panose="020B0604020202020204" charset="0"/>
            </a:endParaRPr>
          </a:p>
        </p:txBody>
      </p:sp>
      <p:pic>
        <p:nvPicPr>
          <p:cNvPr id="11" name="Picture 10" descr="Tu Salud Tras.png">
            <a:extLst>
              <a:ext uri="{FF2B5EF4-FFF2-40B4-BE49-F238E27FC236}">
                <a16:creationId xmlns:a16="http://schemas.microsoft.com/office/drawing/2014/main" id="{DA0EB3FD-A1B3-4EE2-B9BF-966EE716EB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6172" y="6400800"/>
            <a:ext cx="768928" cy="457200"/>
          </a:xfrm>
          <a:prstGeom prst="rect">
            <a:avLst/>
          </a:prstGeom>
        </p:spPr>
      </p:pic>
      <p:pic>
        <p:nvPicPr>
          <p:cNvPr id="13" name="Picture 12" descr="A yellow letter i on a black background&#10;&#10;Description automatically generated">
            <a:extLst>
              <a:ext uri="{FF2B5EF4-FFF2-40B4-BE49-F238E27FC236}">
                <a16:creationId xmlns:a16="http://schemas.microsoft.com/office/drawing/2014/main" id="{FC6B9E3B-4A7A-4D90-99AA-1160F2F2C0E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26BE698A-C251-4323-9F91-19D881A50DDB}"/>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351412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BE5A237F-0544-468E-8F1F-75C1061DF989}"/>
              </a:ext>
            </a:extLst>
          </p:cNvPr>
          <p:cNvSpPr>
            <a:spLocks noChangeArrowheads="1"/>
          </p:cNvSpPr>
          <p:nvPr/>
        </p:nvSpPr>
        <p:spPr bwMode="auto">
          <a:xfrm>
            <a:off x="0" y="2827503"/>
            <a:ext cx="9275460"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nchor="t">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a:r>
              <a:rPr lang="es-MX" altLang="es-MX" sz="3200" b="1">
                <a:solidFill>
                  <a:schemeClr val="accent1"/>
                </a:solidFill>
                <a:latin typeface="+mn-lt"/>
              </a:rPr>
              <a:t>¿Qué barreras tenemos para estar saludable?</a:t>
            </a:r>
            <a:r>
              <a:rPr lang="es-MX" altLang="es-MX" sz="3200" b="1">
                <a:latin typeface="Twinkl"/>
              </a:rPr>
              <a:t>
</a:t>
            </a:r>
            <a:endParaRPr lang="en-GB" altLang="es-MX" sz="3200" b="1">
              <a:latin typeface="Twinkl"/>
            </a:endParaRPr>
          </a:p>
        </p:txBody>
      </p:sp>
      <p:pic>
        <p:nvPicPr>
          <p:cNvPr id="4" name="Picture 3" descr="A yellow letter i on a black background&#10;&#10;Description automatically generated">
            <a:extLst>
              <a:ext uri="{FF2B5EF4-FFF2-40B4-BE49-F238E27FC236}">
                <a16:creationId xmlns:a16="http://schemas.microsoft.com/office/drawing/2014/main" id="{149F6172-C90B-426B-8F57-D7739F0ADBB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5" name="Picture 4" descr="A white letter in a circle&#10;&#10;Description automatically generated">
            <a:extLst>
              <a:ext uri="{FF2B5EF4-FFF2-40B4-BE49-F238E27FC236}">
                <a16:creationId xmlns:a16="http://schemas.microsoft.com/office/drawing/2014/main" id="{DA091977-42F9-4A71-9198-004572479AC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pic>
        <p:nvPicPr>
          <p:cNvPr id="6" name="Picture 5" descr="Tu Salud Tras.png">
            <a:extLst>
              <a:ext uri="{FF2B5EF4-FFF2-40B4-BE49-F238E27FC236}">
                <a16:creationId xmlns:a16="http://schemas.microsoft.com/office/drawing/2014/main" id="{A283F946-22D5-49B2-969B-A2BBA5EB5A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6172" y="6400800"/>
            <a:ext cx="768928" cy="457200"/>
          </a:xfrm>
          <a:prstGeom prst="rect">
            <a:avLst/>
          </a:prstGeom>
        </p:spPr>
      </p:pic>
    </p:spTree>
    <p:extLst>
      <p:ext uri="{BB962C8B-B14F-4D97-AF65-F5344CB8AC3E}">
        <p14:creationId xmlns:p14="http://schemas.microsoft.com/office/powerpoint/2010/main" val="385216463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Metropolita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aebf488-90fe-4aed-97fc-66773d1cf4fa" xsi:nil="true"/>
    <lcf76f155ced4ddcb4097134ff3c332f xmlns="cf7ec769-ba40-4740-b41e-77cc5f919008">
      <Terms xmlns="http://schemas.microsoft.com/office/infopath/2007/PartnerControls"/>
    </lcf76f155ced4ddcb4097134ff3c332f>
    <SharedWithUsers xmlns="1aebf488-90fe-4aed-97fc-66773d1cf4fa">
      <UserInfo>
        <DisplayName>Saldana, Mayra</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02B6A427ADC34B838B4E1BCA1B3FA3" ma:contentTypeVersion="14" ma:contentTypeDescription="Create a new document." ma:contentTypeScope="" ma:versionID="cdfc6c5486c47ad053f91c494685c965">
  <xsd:schema xmlns:xsd="http://www.w3.org/2001/XMLSchema" xmlns:xs="http://www.w3.org/2001/XMLSchema" xmlns:p="http://schemas.microsoft.com/office/2006/metadata/properties" xmlns:ns2="cf7ec769-ba40-4740-b41e-77cc5f919008" xmlns:ns3="1aebf488-90fe-4aed-97fc-66773d1cf4fa" targetNamespace="http://schemas.microsoft.com/office/2006/metadata/properties" ma:root="true" ma:fieldsID="bb8e196c19d0957873f8e15efa32b81a" ns2:_="" ns3:_="">
    <xsd:import namespace="cf7ec769-ba40-4740-b41e-77cc5f919008"/>
    <xsd:import namespace="1aebf488-90fe-4aed-97fc-66773d1cf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ec769-ba40-4740-b41e-77cc5f91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bf488-90fe-4aed-97fc-66773d1cf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4d6da27-1b5b-46a2-9603-adbe47a23360}" ma:internalName="TaxCatchAll" ma:showField="CatchAllData" ma:web="1aebf488-90fe-4aed-97fc-66773d1c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ED2C4B-1EFF-458A-BADD-A94A0EC219EC}">
  <ds:schemaRefs>
    <ds:schemaRef ds:uri="http://schemas.microsoft.com/sharepoint/v3/contenttype/forms"/>
  </ds:schemaRefs>
</ds:datastoreItem>
</file>

<file path=customXml/itemProps2.xml><?xml version="1.0" encoding="utf-8"?>
<ds:datastoreItem xmlns:ds="http://schemas.openxmlformats.org/officeDocument/2006/customXml" ds:itemID="{0431C564-E1FE-4DB8-AC82-DD6F62E896C2}">
  <ds:schemaRefs>
    <ds:schemaRef ds:uri="1aebf488-90fe-4aed-97fc-66773d1cf4fa"/>
    <ds:schemaRef ds:uri="cf7ec769-ba40-4740-b41e-77cc5f91900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2A0AEC1-E37D-4EC9-8154-283F8BC85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ec769-ba40-4740-b41e-77cc5f919008"/>
    <ds:schemaRef ds:uri="1aebf488-90fe-4aed-97fc-66773d1cf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TM03457491[[fn=Metropolitan]]</Template>
  <Application>Microsoft Office PowerPoint</Application>
  <PresentationFormat>On-screen Show (4:3)</PresentationFormat>
  <Slides>23</Slides>
  <Notes>11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Metropolitan</vt:lpstr>
      <vt:lpstr>PowerPoint Presentation</vt:lpstr>
      <vt:lpstr>Tu Salud, ¡Si Cuenta!</vt:lpstr>
      <vt:lpstr>TSSC se expande!  Tu puedes hacer que se logre el cambio en  tu comunidad</vt:lpstr>
      <vt:lpstr>¿Sabías qué?</vt:lpstr>
      <vt:lpstr>PowerPoint Presentation</vt:lpstr>
      <vt:lpstr>Regla de importancia</vt:lpstr>
      <vt:lpstr>Conozcamos Historias de Exito de la Comunidad</vt:lpstr>
      <vt:lpstr>PowerPoint Presentation</vt:lpstr>
      <vt:lpstr>PowerPoint Presentation</vt:lpstr>
      <vt:lpstr>PowerPoint Presentation</vt:lpstr>
      <vt:lpstr>PowerPoint Presentation</vt:lpstr>
      <vt:lpstr>PowerPoint Presentation</vt:lpstr>
      <vt:lpstr>Que nos motiva a cambiar?</vt:lpstr>
      <vt:lpstr>PowerPoint Presentation</vt:lpstr>
      <vt:lpstr>PowerPoint Presentation</vt:lpstr>
      <vt:lpstr>PowerPoint Presentation</vt:lpstr>
      <vt:lpstr>¿Cuáles son tus metas en el programa?</vt:lpstr>
      <vt:lpstr>PowerPoint Presentation</vt:lpstr>
      <vt:lpstr>Regla de preparacion</vt:lpstr>
      <vt:lpstr>Regla de confianza</vt:lpstr>
      <vt:lpstr>Folletos</vt:lpstr>
      <vt:lpstr>Conectate con el Movimiento TSSC</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dc:title>
  <dc:creator>UTBStudents</dc:creator>
  <cp:revision>96</cp:revision>
  <cp:lastPrinted>2015-08-25T19:20:31Z</cp:lastPrinted>
  <dcterms:created xsi:type="dcterms:W3CDTF">2015-07-09T15:47:15Z</dcterms:created>
  <dcterms:modified xsi:type="dcterms:W3CDTF">2024-04-10T19:38:55Z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0x0101000F02B6A427ADC34B838B4E1BCA1B3FA3</vt:lpwstr>
  </property>
  <property fmtid="{D5CDD505-2E9C-101B-9397-08002B2CF9AE}" pid="3" name="MediaServiceImageTags">
    <vt:lpwstr/>
  </property>
</Properties>
</file>