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7F_C3597465.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5"/>
  </p:notesMasterIdLst>
  <p:sldIdLst>
    <p:sldId id="887" r:id="rId5"/>
    <p:sldId id="889" r:id="rId6"/>
    <p:sldId id="318" r:id="rId7"/>
    <p:sldId id="891" r:id="rId8"/>
    <p:sldId id="262" r:id="rId9"/>
    <p:sldId id="823" r:id="rId10"/>
    <p:sldId id="338" r:id="rId11"/>
    <p:sldId id="341" r:id="rId12"/>
    <p:sldId id="877" r:id="rId13"/>
    <p:sldId id="366" r:id="rId14"/>
    <p:sldId id="367" r:id="rId15"/>
    <p:sldId id="368" r:id="rId16"/>
    <p:sldId id="874" r:id="rId17"/>
    <p:sldId id="882" r:id="rId18"/>
    <p:sldId id="276" r:id="rId19"/>
    <p:sldId id="281" r:id="rId20"/>
    <p:sldId id="892" r:id="rId21"/>
    <p:sldId id="283" r:id="rId22"/>
    <p:sldId id="893" r:id="rId23"/>
    <p:sldId id="303" r:id="rId24"/>
    <p:sldId id="894" r:id="rId25"/>
    <p:sldId id="286" r:id="rId26"/>
    <p:sldId id="895" r:id="rId27"/>
    <p:sldId id="879" r:id="rId28"/>
    <p:sldId id="315" r:id="rId29"/>
    <p:sldId id="383" r:id="rId30"/>
    <p:sldId id="372" r:id="rId31"/>
    <p:sldId id="888" r:id="rId32"/>
    <p:sldId id="298" r:id="rId33"/>
    <p:sldId id="321" r:id="rId34"/>
  </p:sldIdLst>
  <p:sldSz cx="18288000" cy="10287000"/>
  <p:notesSz cx="6858000" cy="9144000"/>
  <p:embeddedFontLst>
    <p:embeddedFont>
      <p:font typeface="Glacial Indifference" panose="020B0604020202020204" charset="0"/>
      <p:regular r:id="rId36"/>
    </p:embeddedFont>
    <p:embeddedFont>
      <p:font typeface="HK Grotesk Light Bold" panose="020B0604020202020204" charset="0"/>
      <p:regular r:id="rId37"/>
    </p:embeddedFont>
    <p:embeddedFont>
      <p:font typeface="Open Sans" panose="020B0606030504020204"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089F1A-538F-27B9-0A66-0FFEAC76CE93}" name="Velasco-Huerta, Fernanda" initials="VF" userId="S::fernanda.velascohuerta@uth.tmc.edu::81324c76-b947-4a84-a74f-dc99d97f2729" providerId="AD"/>
  <p188:author id="{FA582280-24CD-B7E9-C7E0-F5B7A86A54B1}" name="Reininger, Belinda M" initials="RM" userId="S::belinda.m.reininger@uth.tmc.edu::6e9ffa50-2abd-46af-ad3f-381f29d72d08" providerId="AD"/>
  <p188:author id="{DE7C0CCD-B1F5-2AD6-CECC-3E82D76E3ECB}" name="Pittman, Jabria A" initials="PA" userId="S::jabria.a.pittman@uth.tmc.edu::8c0bafac-32b3-421d-a3af-77de9118682a" providerId="AD"/>
  <p188:author id="{C282BADF-B49E-7D52-80D5-51B55C019AFA}" name="Longanga Diese, Elvis" initials="LE" userId="S::elvis.longangadiese@uth.tmc.edu::f97005e8-a1fb-4915-9a5f-a8a71e6654d3" providerId="AD"/>
  <p188:author id="{44F035FE-14E0-B4AE-0BE8-C4C9C4643272}" name="Ballesteros, Sofia" initials="BS" userId="S::sofia.ballesteros@uth.tmc.edu::36ae0af8-14e2-47a1-b547-6600508380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FFFB"/>
    <a:srgbClr val="EEF2F1"/>
    <a:srgbClr val="28986B"/>
    <a:srgbClr val="1F7753"/>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E9B186-4DAE-4FE5-BF9D-3CF776DB3F8B}" v="38" dt="2024-04-16T19:40:51.0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0" d="100"/>
          <a:sy n="30" d="100"/>
        </p:scale>
        <p:origin x="654" y="142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dana, Mayra" userId="S::mayra.v.saldana@uth.tmc.edu::de1b2290-bd50-4a20-ae97-a57e2d391acf" providerId="AD" clId="Web-{BA5569A1-0BD5-49EC-9FFF-69D166E479FA}"/>
    <pc:docChg chg="delSld modSld">
      <pc:chgData name="Saldana, Mayra" userId="S::mayra.v.saldana@uth.tmc.edu::de1b2290-bd50-4a20-ae97-a57e2d391acf" providerId="AD" clId="Web-{BA5569A1-0BD5-49EC-9FFF-69D166E479FA}" dt="2023-09-08T17:51:05.752" v="387"/>
      <pc:docMkLst>
        <pc:docMk/>
      </pc:docMkLst>
      <pc:sldChg chg="addSp delSp modSp mod setBg">
        <pc:chgData name="Saldana, Mayra" userId="S::mayra.v.saldana@uth.tmc.edu::de1b2290-bd50-4a20-ae97-a57e2d391acf" providerId="AD" clId="Web-{BA5569A1-0BD5-49EC-9FFF-69D166E479FA}" dt="2023-09-08T17:26:16.122" v="5" actId="20577"/>
        <pc:sldMkLst>
          <pc:docMk/>
          <pc:sldMk cId="0" sldId="262"/>
        </pc:sldMkLst>
        <pc:spChg chg="mod">
          <ac:chgData name="Saldana, Mayra" userId="S::mayra.v.saldana@uth.tmc.edu::de1b2290-bd50-4a20-ae97-a57e2d391acf" providerId="AD" clId="Web-{BA5569A1-0BD5-49EC-9FFF-69D166E479FA}" dt="2023-09-08T17:26:16.122" v="5" actId="20577"/>
          <ac:spMkLst>
            <pc:docMk/>
            <pc:sldMk cId="0" sldId="262"/>
            <ac:spMk id="8" creationId="{00000000-0000-0000-0000-000000000000}"/>
          </ac:spMkLst>
        </pc:spChg>
        <pc:spChg chg="mod">
          <ac:chgData name="Saldana, Mayra" userId="S::mayra.v.saldana@uth.tmc.edu::de1b2290-bd50-4a20-ae97-a57e2d391acf" providerId="AD" clId="Web-{BA5569A1-0BD5-49EC-9FFF-69D166E479FA}" dt="2023-09-08T17:26:13.654" v="3" actId="20577"/>
          <ac:spMkLst>
            <pc:docMk/>
            <pc:sldMk cId="0" sldId="262"/>
            <ac:spMk id="10" creationId="{14ED1A55-CCB7-47C2-92B5-A01508677AE9}"/>
          </ac:spMkLst>
        </pc:spChg>
        <pc:spChg chg="add">
          <ac:chgData name="Saldana, Mayra" userId="S::mayra.v.saldana@uth.tmc.edu::de1b2290-bd50-4a20-ae97-a57e2d391acf" providerId="AD" clId="Web-{BA5569A1-0BD5-49EC-9FFF-69D166E479FA}" dt="2023-09-08T17:26:00.809" v="1"/>
          <ac:spMkLst>
            <pc:docMk/>
            <pc:sldMk cId="0" sldId="262"/>
            <ac:spMk id="18" creationId="{3346177D-ADC4-4968-B747-5CFCD390B5B9}"/>
          </ac:spMkLst>
        </pc:spChg>
        <pc:spChg chg="add">
          <ac:chgData name="Saldana, Mayra" userId="S::mayra.v.saldana@uth.tmc.edu::de1b2290-bd50-4a20-ae97-a57e2d391acf" providerId="AD" clId="Web-{BA5569A1-0BD5-49EC-9FFF-69D166E479FA}" dt="2023-09-08T17:26:00.809" v="1"/>
          <ac:spMkLst>
            <pc:docMk/>
            <pc:sldMk cId="0" sldId="262"/>
            <ac:spMk id="20" creationId="{0844A943-BF79-4FEA-ABB1-3BD54D236606}"/>
          </ac:spMkLst>
        </pc:spChg>
        <pc:spChg chg="add">
          <ac:chgData name="Saldana, Mayra" userId="S::mayra.v.saldana@uth.tmc.edu::de1b2290-bd50-4a20-ae97-a57e2d391acf" providerId="AD" clId="Web-{BA5569A1-0BD5-49EC-9FFF-69D166E479FA}" dt="2023-09-08T17:26:00.809" v="1"/>
          <ac:spMkLst>
            <pc:docMk/>
            <pc:sldMk cId="0" sldId="262"/>
            <ac:spMk id="22" creationId="{6437CC72-F4A8-4DC3-AFAB-D22C482C8100}"/>
          </ac:spMkLst>
        </pc:spChg>
        <pc:picChg chg="add">
          <ac:chgData name="Saldana, Mayra" userId="S::mayra.v.saldana@uth.tmc.edu::de1b2290-bd50-4a20-ae97-a57e2d391acf" providerId="AD" clId="Web-{BA5569A1-0BD5-49EC-9FFF-69D166E479FA}" dt="2023-09-08T17:26:00.809" v="1"/>
          <ac:picMkLst>
            <pc:docMk/>
            <pc:sldMk cId="0" sldId="262"/>
            <ac:picMk id="15" creationId="{54B77744-3EEC-F310-5F0D-9C1A27A7E577}"/>
          </ac:picMkLst>
        </pc:picChg>
        <pc:picChg chg="del">
          <ac:chgData name="Saldana, Mayra" userId="S::mayra.v.saldana@uth.tmc.edu::de1b2290-bd50-4a20-ae97-a57e2d391acf" providerId="AD" clId="Web-{BA5569A1-0BD5-49EC-9FFF-69D166E479FA}" dt="2023-09-08T17:25:42.871" v="0"/>
          <ac:picMkLst>
            <pc:docMk/>
            <pc:sldMk cId="0" sldId="262"/>
            <ac:picMk id="2050" creationId="{59BA26F2-5521-42BA-8178-C68E2C6E3EFE}"/>
          </ac:picMkLst>
        </pc:picChg>
      </pc:sldChg>
      <pc:sldChg chg="addSp delSp modSp mod setBg">
        <pc:chgData name="Saldana, Mayra" userId="S::mayra.v.saldana@uth.tmc.edu::de1b2290-bd50-4a20-ae97-a57e2d391acf" providerId="AD" clId="Web-{BA5569A1-0BD5-49EC-9FFF-69D166E479FA}" dt="2023-09-08T17:49:19.811" v="362" actId="20577"/>
        <pc:sldMkLst>
          <pc:docMk/>
          <pc:sldMk cId="3829571725" sldId="265"/>
        </pc:sldMkLst>
        <pc:spChg chg="mod">
          <ac:chgData name="Saldana, Mayra" userId="S::mayra.v.saldana@uth.tmc.edu::de1b2290-bd50-4a20-ae97-a57e2d391acf" providerId="AD" clId="Web-{BA5569A1-0BD5-49EC-9FFF-69D166E479FA}" dt="2023-09-08T17:49:19.811" v="362" actId="20577"/>
          <ac:spMkLst>
            <pc:docMk/>
            <pc:sldMk cId="3829571725" sldId="265"/>
            <ac:spMk id="2" creationId="{00000000-0000-0000-0000-000000000000}"/>
          </ac:spMkLst>
        </pc:spChg>
        <pc:spChg chg="mod">
          <ac:chgData name="Saldana, Mayra" userId="S::mayra.v.saldana@uth.tmc.edu::de1b2290-bd50-4a20-ae97-a57e2d391acf" providerId="AD" clId="Web-{BA5569A1-0BD5-49EC-9FFF-69D166E479FA}" dt="2023-09-08T17:49:13.092" v="360" actId="20577"/>
          <ac:spMkLst>
            <pc:docMk/>
            <pc:sldMk cId="3829571725" sldId="265"/>
            <ac:spMk id="5" creationId="{00000000-0000-0000-0000-000000000000}"/>
          </ac:spMkLst>
        </pc:spChg>
        <pc:spChg chg="add">
          <ac:chgData name="Saldana, Mayra" userId="S::mayra.v.saldana@uth.tmc.edu::de1b2290-bd50-4a20-ae97-a57e2d391acf" providerId="AD" clId="Web-{BA5569A1-0BD5-49EC-9FFF-69D166E479FA}" dt="2023-09-08T17:49:00.826" v="355"/>
          <ac:spMkLst>
            <pc:docMk/>
            <pc:sldMk cId="3829571725" sldId="265"/>
            <ac:spMk id="14" creationId="{B712E947-0734-45F9-9C4F-41114EC3A33E}"/>
          </ac:spMkLst>
        </pc:spChg>
        <pc:spChg chg="add">
          <ac:chgData name="Saldana, Mayra" userId="S::mayra.v.saldana@uth.tmc.edu::de1b2290-bd50-4a20-ae97-a57e2d391acf" providerId="AD" clId="Web-{BA5569A1-0BD5-49EC-9FFF-69D166E479FA}" dt="2023-09-08T17:49:00.826" v="355"/>
          <ac:spMkLst>
            <pc:docMk/>
            <pc:sldMk cId="3829571725" sldId="265"/>
            <ac:spMk id="16" creationId="{5A65989E-BBD5-44D7-AA86-7AFD5D46BBC0}"/>
          </ac:spMkLst>
        </pc:spChg>
        <pc:spChg chg="add">
          <ac:chgData name="Saldana, Mayra" userId="S::mayra.v.saldana@uth.tmc.edu::de1b2290-bd50-4a20-ae97-a57e2d391acf" providerId="AD" clId="Web-{BA5569A1-0BD5-49EC-9FFF-69D166E479FA}" dt="2023-09-08T17:49:00.826" v="355"/>
          <ac:spMkLst>
            <pc:docMk/>
            <pc:sldMk cId="3829571725" sldId="265"/>
            <ac:spMk id="18" creationId="{231A2881-D8D7-4A7D-ACA3-E9F849F853D8}"/>
          </ac:spMkLst>
        </pc:spChg>
        <pc:picChg chg="del mod">
          <ac:chgData name="Saldana, Mayra" userId="S::mayra.v.saldana@uth.tmc.edu::de1b2290-bd50-4a20-ae97-a57e2d391acf" providerId="AD" clId="Web-{BA5569A1-0BD5-49EC-9FFF-69D166E479FA}" dt="2023-09-08T17:49:03.264" v="356"/>
          <ac:picMkLst>
            <pc:docMk/>
            <pc:sldMk cId="3829571725" sldId="265"/>
            <ac:picMk id="4" creationId="{00000000-0000-0000-0000-000000000000}"/>
          </ac:picMkLst>
        </pc:picChg>
        <pc:picChg chg="mod">
          <ac:chgData name="Saldana, Mayra" userId="S::mayra.v.saldana@uth.tmc.edu::de1b2290-bd50-4a20-ae97-a57e2d391acf" providerId="AD" clId="Web-{BA5569A1-0BD5-49EC-9FFF-69D166E479FA}" dt="2023-09-08T17:49:10.623" v="358" actId="1076"/>
          <ac:picMkLst>
            <pc:docMk/>
            <pc:sldMk cId="3829571725" sldId="265"/>
            <ac:picMk id="9" creationId="{00000000-0000-0000-0000-000000000000}"/>
          </ac:picMkLst>
        </pc:picChg>
      </pc:sldChg>
      <pc:sldChg chg="addSp modSp mod setBg">
        <pc:chgData name="Saldana, Mayra" userId="S::mayra.v.saldana@uth.tmc.edu::de1b2290-bd50-4a20-ae97-a57e2d391acf" providerId="AD" clId="Web-{BA5569A1-0BD5-49EC-9FFF-69D166E479FA}" dt="2023-09-08T17:40:40.574" v="285"/>
        <pc:sldMkLst>
          <pc:docMk/>
          <pc:sldMk cId="0" sldId="271"/>
        </pc:sldMkLst>
        <pc:spChg chg="mod">
          <ac:chgData name="Saldana, Mayra" userId="S::mayra.v.saldana@uth.tmc.edu::de1b2290-bd50-4a20-ae97-a57e2d391acf" providerId="AD" clId="Web-{BA5569A1-0BD5-49EC-9FFF-69D166E479FA}" dt="2023-09-08T17:40:40.574" v="285"/>
          <ac:spMkLst>
            <pc:docMk/>
            <pc:sldMk cId="0" sldId="271"/>
            <ac:spMk id="2" creationId="{00000000-0000-0000-0000-000000000000}"/>
          </ac:spMkLst>
        </pc:spChg>
        <pc:spChg chg="mod">
          <ac:chgData name="Saldana, Mayra" userId="S::mayra.v.saldana@uth.tmc.edu::de1b2290-bd50-4a20-ae97-a57e2d391acf" providerId="AD" clId="Web-{BA5569A1-0BD5-49EC-9FFF-69D166E479FA}" dt="2023-09-08T17:40:40.574" v="285"/>
          <ac:spMkLst>
            <pc:docMk/>
            <pc:sldMk cId="0" sldId="271"/>
            <ac:spMk id="3" creationId="{00000000-0000-0000-0000-000000000000}"/>
          </ac:spMkLst>
        </pc:spChg>
        <pc:spChg chg="mod">
          <ac:chgData name="Saldana, Mayra" userId="S::mayra.v.saldana@uth.tmc.edu::de1b2290-bd50-4a20-ae97-a57e2d391acf" providerId="AD" clId="Web-{BA5569A1-0BD5-49EC-9FFF-69D166E479FA}" dt="2023-09-08T17:40:40.574" v="285"/>
          <ac:spMkLst>
            <pc:docMk/>
            <pc:sldMk cId="0" sldId="271"/>
            <ac:spMk id="4" creationId="{00000000-0000-0000-0000-000000000000}"/>
          </ac:spMkLst>
        </pc:spChg>
        <pc:spChg chg="mod">
          <ac:chgData name="Saldana, Mayra" userId="S::mayra.v.saldana@uth.tmc.edu::de1b2290-bd50-4a20-ae97-a57e2d391acf" providerId="AD" clId="Web-{BA5569A1-0BD5-49EC-9FFF-69D166E479FA}" dt="2023-09-08T17:40:40.574" v="285"/>
          <ac:spMkLst>
            <pc:docMk/>
            <pc:sldMk cId="0" sldId="271"/>
            <ac:spMk id="5" creationId="{00000000-0000-0000-0000-000000000000}"/>
          </ac:spMkLst>
        </pc:spChg>
        <pc:spChg chg="mod">
          <ac:chgData name="Saldana, Mayra" userId="S::mayra.v.saldana@uth.tmc.edu::de1b2290-bd50-4a20-ae97-a57e2d391acf" providerId="AD" clId="Web-{BA5569A1-0BD5-49EC-9FFF-69D166E479FA}" dt="2023-09-08T17:40:40.574" v="285"/>
          <ac:spMkLst>
            <pc:docMk/>
            <pc:sldMk cId="0" sldId="271"/>
            <ac:spMk id="6" creationId="{00000000-0000-0000-0000-000000000000}"/>
          </ac:spMkLst>
        </pc:spChg>
        <pc:spChg chg="add">
          <ac:chgData name="Saldana, Mayra" userId="S::mayra.v.saldana@uth.tmc.edu::de1b2290-bd50-4a20-ae97-a57e2d391acf" providerId="AD" clId="Web-{BA5569A1-0BD5-49EC-9FFF-69D166E479FA}" dt="2023-09-08T17:40:40.574" v="285"/>
          <ac:spMkLst>
            <pc:docMk/>
            <pc:sldMk cId="0" sldId="271"/>
            <ac:spMk id="19" creationId="{AB8C311F-7253-4AED-9701-7FC0708C41C7}"/>
          </ac:spMkLst>
        </pc:spChg>
        <pc:spChg chg="add">
          <ac:chgData name="Saldana, Mayra" userId="S::mayra.v.saldana@uth.tmc.edu::de1b2290-bd50-4a20-ae97-a57e2d391acf" providerId="AD" clId="Web-{BA5569A1-0BD5-49EC-9FFF-69D166E479FA}" dt="2023-09-08T17:40:40.574" v="285"/>
          <ac:spMkLst>
            <pc:docMk/>
            <pc:sldMk cId="0" sldId="271"/>
            <ac:spMk id="21" creationId="{E2384209-CB15-4CDF-9D31-C44FD9A3F20D}"/>
          </ac:spMkLst>
        </pc:spChg>
        <pc:spChg chg="add">
          <ac:chgData name="Saldana, Mayra" userId="S::mayra.v.saldana@uth.tmc.edu::de1b2290-bd50-4a20-ae97-a57e2d391acf" providerId="AD" clId="Web-{BA5569A1-0BD5-49EC-9FFF-69D166E479FA}" dt="2023-09-08T17:40:40.574" v="285"/>
          <ac:spMkLst>
            <pc:docMk/>
            <pc:sldMk cId="0" sldId="271"/>
            <ac:spMk id="23" creationId="{2633B3B5-CC90-43F0-8714-D31D1F3F0209}"/>
          </ac:spMkLst>
        </pc:spChg>
        <pc:spChg chg="add">
          <ac:chgData name="Saldana, Mayra" userId="S::mayra.v.saldana@uth.tmc.edu::de1b2290-bd50-4a20-ae97-a57e2d391acf" providerId="AD" clId="Web-{BA5569A1-0BD5-49EC-9FFF-69D166E479FA}" dt="2023-09-08T17:40:40.574" v="285"/>
          <ac:spMkLst>
            <pc:docMk/>
            <pc:sldMk cId="0" sldId="271"/>
            <ac:spMk id="25" creationId="{A8D57A06-A426-446D-B02C-A2DC6B62E45E}"/>
          </ac:spMkLst>
        </pc:spChg>
        <pc:picChg chg="mod">
          <ac:chgData name="Saldana, Mayra" userId="S::mayra.v.saldana@uth.tmc.edu::de1b2290-bd50-4a20-ae97-a57e2d391acf" providerId="AD" clId="Web-{BA5569A1-0BD5-49EC-9FFF-69D166E479FA}" dt="2023-09-08T17:40:40.574" v="285"/>
          <ac:picMkLst>
            <pc:docMk/>
            <pc:sldMk cId="0" sldId="271"/>
            <ac:picMk id="7" creationId="{00000000-0000-0000-0000-000000000000}"/>
          </ac:picMkLst>
        </pc:picChg>
        <pc:picChg chg="mod">
          <ac:chgData name="Saldana, Mayra" userId="S::mayra.v.saldana@uth.tmc.edu::de1b2290-bd50-4a20-ae97-a57e2d391acf" providerId="AD" clId="Web-{BA5569A1-0BD5-49EC-9FFF-69D166E479FA}" dt="2023-09-08T17:40:40.574" v="285"/>
          <ac:picMkLst>
            <pc:docMk/>
            <pc:sldMk cId="0" sldId="271"/>
            <ac:picMk id="8" creationId="{00000000-0000-0000-0000-000000000000}"/>
          </ac:picMkLst>
        </pc:picChg>
        <pc:picChg chg="mod">
          <ac:chgData name="Saldana, Mayra" userId="S::mayra.v.saldana@uth.tmc.edu::de1b2290-bd50-4a20-ae97-a57e2d391acf" providerId="AD" clId="Web-{BA5569A1-0BD5-49EC-9FFF-69D166E479FA}" dt="2023-09-08T17:40:40.574" v="285"/>
          <ac:picMkLst>
            <pc:docMk/>
            <pc:sldMk cId="0" sldId="271"/>
            <ac:picMk id="10" creationId="{00000000-0000-0000-0000-000000000000}"/>
          </ac:picMkLst>
        </pc:picChg>
        <pc:picChg chg="mod">
          <ac:chgData name="Saldana, Mayra" userId="S::mayra.v.saldana@uth.tmc.edu::de1b2290-bd50-4a20-ae97-a57e2d391acf" providerId="AD" clId="Web-{BA5569A1-0BD5-49EC-9FFF-69D166E479FA}" dt="2023-09-08T17:40:40.574" v="285"/>
          <ac:picMkLst>
            <pc:docMk/>
            <pc:sldMk cId="0" sldId="271"/>
            <ac:picMk id="14" creationId="{AAB13723-0BFF-4E50-A090-8241B8722AC7}"/>
          </ac:picMkLst>
        </pc:picChg>
      </pc:sldChg>
      <pc:sldChg chg="addSp modSp mod setBg">
        <pc:chgData name="Saldana, Mayra" userId="S::mayra.v.saldana@uth.tmc.edu::de1b2290-bd50-4a20-ae97-a57e2d391acf" providerId="AD" clId="Web-{BA5569A1-0BD5-49EC-9FFF-69D166E479FA}" dt="2023-09-08T17:42:02.812" v="286"/>
        <pc:sldMkLst>
          <pc:docMk/>
          <pc:sldMk cId="0" sldId="276"/>
        </pc:sldMkLst>
        <pc:spChg chg="mod">
          <ac:chgData name="Saldana, Mayra" userId="S::mayra.v.saldana@uth.tmc.edu::de1b2290-bd50-4a20-ae97-a57e2d391acf" providerId="AD" clId="Web-{BA5569A1-0BD5-49EC-9FFF-69D166E479FA}" dt="2023-09-08T17:42:02.812" v="286"/>
          <ac:spMkLst>
            <pc:docMk/>
            <pc:sldMk cId="0" sldId="276"/>
            <ac:spMk id="5" creationId="{00000000-0000-0000-0000-000000000000}"/>
          </ac:spMkLst>
        </pc:spChg>
        <pc:spChg chg="ord">
          <ac:chgData name="Saldana, Mayra" userId="S::mayra.v.saldana@uth.tmc.edu::de1b2290-bd50-4a20-ae97-a57e2d391acf" providerId="AD" clId="Web-{BA5569A1-0BD5-49EC-9FFF-69D166E479FA}" dt="2023-09-08T17:42:02.812" v="286"/>
          <ac:spMkLst>
            <pc:docMk/>
            <pc:sldMk cId="0" sldId="276"/>
            <ac:spMk id="6" creationId="{EB7800D1-896C-4B4B-BF09-F7B32DB3899E}"/>
          </ac:spMkLst>
        </pc:spChg>
        <pc:spChg chg="add">
          <ac:chgData name="Saldana, Mayra" userId="S::mayra.v.saldana@uth.tmc.edu::de1b2290-bd50-4a20-ae97-a57e2d391acf" providerId="AD" clId="Web-{BA5569A1-0BD5-49EC-9FFF-69D166E479FA}" dt="2023-09-08T17:42:02.812" v="286"/>
          <ac:spMkLst>
            <pc:docMk/>
            <pc:sldMk cId="0" sldId="276"/>
            <ac:spMk id="19" creationId="{A4E37431-20F0-4DD6-84A9-ED2B644943A2}"/>
          </ac:spMkLst>
        </pc:spChg>
        <pc:spChg chg="add">
          <ac:chgData name="Saldana, Mayra" userId="S::mayra.v.saldana@uth.tmc.edu::de1b2290-bd50-4a20-ae97-a57e2d391acf" providerId="AD" clId="Web-{BA5569A1-0BD5-49EC-9FFF-69D166E479FA}" dt="2023-09-08T17:42:02.812" v="286"/>
          <ac:spMkLst>
            <pc:docMk/>
            <pc:sldMk cId="0" sldId="276"/>
            <ac:spMk id="21" creationId="{0AE98B72-66C6-4AB4-AF0D-BA830DE86393}"/>
          </ac:spMkLst>
        </pc:spChg>
        <pc:spChg chg="add">
          <ac:chgData name="Saldana, Mayra" userId="S::mayra.v.saldana@uth.tmc.edu::de1b2290-bd50-4a20-ae97-a57e2d391acf" providerId="AD" clId="Web-{BA5569A1-0BD5-49EC-9FFF-69D166E479FA}" dt="2023-09-08T17:42:02.812" v="286"/>
          <ac:spMkLst>
            <pc:docMk/>
            <pc:sldMk cId="0" sldId="276"/>
            <ac:spMk id="23" creationId="{407EAFC6-733F-403D-BB4D-05A3A28742F1}"/>
          </ac:spMkLst>
        </pc:spChg>
        <pc:spChg chg="add">
          <ac:chgData name="Saldana, Mayra" userId="S::mayra.v.saldana@uth.tmc.edu::de1b2290-bd50-4a20-ae97-a57e2d391acf" providerId="AD" clId="Web-{BA5569A1-0BD5-49EC-9FFF-69D166E479FA}" dt="2023-09-08T17:42:02.812" v="286"/>
          <ac:spMkLst>
            <pc:docMk/>
            <pc:sldMk cId="0" sldId="276"/>
            <ac:spMk id="25" creationId="{17A36730-4CB0-4F61-AD11-A44C9765833F}"/>
          </ac:spMkLst>
        </pc:spChg>
        <pc:spChg chg="add">
          <ac:chgData name="Saldana, Mayra" userId="S::mayra.v.saldana@uth.tmc.edu::de1b2290-bd50-4a20-ae97-a57e2d391acf" providerId="AD" clId="Web-{BA5569A1-0BD5-49EC-9FFF-69D166E479FA}" dt="2023-09-08T17:42:02.812" v="286"/>
          <ac:spMkLst>
            <pc:docMk/>
            <pc:sldMk cId="0" sldId="276"/>
            <ac:spMk id="27" creationId="{C69C79E1-F916-4929-A4F3-DE763D4BFA57}"/>
          </ac:spMkLst>
        </pc:spChg>
        <pc:spChg chg="add">
          <ac:chgData name="Saldana, Mayra" userId="S::mayra.v.saldana@uth.tmc.edu::de1b2290-bd50-4a20-ae97-a57e2d391acf" providerId="AD" clId="Web-{BA5569A1-0BD5-49EC-9FFF-69D166E479FA}" dt="2023-09-08T17:42:02.812" v="286"/>
          <ac:spMkLst>
            <pc:docMk/>
            <pc:sldMk cId="0" sldId="276"/>
            <ac:spMk id="29" creationId="{767334AB-16BD-4EC7-8C6B-4B5171600933}"/>
          </ac:spMkLst>
        </pc:spChg>
        <pc:picChg chg="mod">
          <ac:chgData name="Saldana, Mayra" userId="S::mayra.v.saldana@uth.tmc.edu::de1b2290-bd50-4a20-ae97-a57e2d391acf" providerId="AD" clId="Web-{BA5569A1-0BD5-49EC-9FFF-69D166E479FA}" dt="2023-09-08T17:42:02.812" v="286"/>
          <ac:picMkLst>
            <pc:docMk/>
            <pc:sldMk cId="0" sldId="276"/>
            <ac:picMk id="14" creationId="{6F3FF72E-1BBB-4D63-AA0D-08F8B43CA941}"/>
          </ac:picMkLst>
        </pc:picChg>
      </pc:sldChg>
      <pc:sldChg chg="addSp modSp mod setBg addAnim">
        <pc:chgData name="Saldana, Mayra" userId="S::mayra.v.saldana@uth.tmc.edu::de1b2290-bd50-4a20-ae97-a57e2d391acf" providerId="AD" clId="Web-{BA5569A1-0BD5-49EC-9FFF-69D166E479FA}" dt="2023-09-08T17:47:09.666" v="328" actId="20577"/>
        <pc:sldMkLst>
          <pc:docMk/>
          <pc:sldMk cId="3159530279" sldId="281"/>
        </pc:sldMkLst>
        <pc:spChg chg="mod">
          <ac:chgData name="Saldana, Mayra" userId="S::mayra.v.saldana@uth.tmc.edu::de1b2290-bd50-4a20-ae97-a57e2d391acf" providerId="AD" clId="Web-{BA5569A1-0BD5-49EC-9FFF-69D166E479FA}" dt="2023-09-08T17:46:31.368" v="318" actId="20577"/>
          <ac:spMkLst>
            <pc:docMk/>
            <pc:sldMk cId="3159530279" sldId="281"/>
            <ac:spMk id="2" creationId="{00000000-0000-0000-0000-000000000000}"/>
          </ac:spMkLst>
        </pc:spChg>
        <pc:spChg chg="mod">
          <ac:chgData name="Saldana, Mayra" userId="S::mayra.v.saldana@uth.tmc.edu::de1b2290-bd50-4a20-ae97-a57e2d391acf" providerId="AD" clId="Web-{BA5569A1-0BD5-49EC-9FFF-69D166E479FA}" dt="2023-09-08T17:47:09.666" v="328" actId="20577"/>
          <ac:spMkLst>
            <pc:docMk/>
            <pc:sldMk cId="3159530279" sldId="281"/>
            <ac:spMk id="6" creationId="{0A339F92-02A1-4E38-9BC3-88A5BB762D99}"/>
          </ac:spMkLst>
        </pc:spChg>
        <pc:spChg chg="mod">
          <ac:chgData name="Saldana, Mayra" userId="S::mayra.v.saldana@uth.tmc.edu::de1b2290-bd50-4a20-ae97-a57e2d391acf" providerId="AD" clId="Web-{BA5569A1-0BD5-49EC-9FFF-69D166E479FA}" dt="2023-09-08T17:46:24.524" v="315" actId="1076"/>
          <ac:spMkLst>
            <pc:docMk/>
            <pc:sldMk cId="3159530279" sldId="281"/>
            <ac:spMk id="7" creationId="{00000000-0000-0000-0000-000000000000}"/>
          </ac:spMkLst>
        </pc:spChg>
        <pc:spChg chg="mod">
          <ac:chgData name="Saldana, Mayra" userId="S::mayra.v.saldana@uth.tmc.edu::de1b2290-bd50-4a20-ae97-a57e2d391acf" providerId="AD" clId="Web-{BA5569A1-0BD5-49EC-9FFF-69D166E479FA}" dt="2023-09-08T17:45:55.898" v="306"/>
          <ac:spMkLst>
            <pc:docMk/>
            <pc:sldMk cId="3159530279" sldId="281"/>
            <ac:spMk id="8" creationId="{B42764B6-FE08-4171-8A4E-CF2FE7F57610}"/>
          </ac:spMkLst>
        </pc:spChg>
        <pc:spChg chg="add">
          <ac:chgData name="Saldana, Mayra" userId="S::mayra.v.saldana@uth.tmc.edu::de1b2290-bd50-4a20-ae97-a57e2d391acf" providerId="AD" clId="Web-{BA5569A1-0BD5-49EC-9FFF-69D166E479FA}" dt="2023-09-08T17:45:55.898" v="306"/>
          <ac:spMkLst>
            <pc:docMk/>
            <pc:sldMk cId="3159530279" sldId="281"/>
            <ac:spMk id="14" creationId="{02472DE8-E58B-4D56-BA61-C69C601DC760}"/>
          </ac:spMkLst>
        </pc:spChg>
        <pc:spChg chg="add">
          <ac:chgData name="Saldana, Mayra" userId="S::mayra.v.saldana@uth.tmc.edu::de1b2290-bd50-4a20-ae97-a57e2d391acf" providerId="AD" clId="Web-{BA5569A1-0BD5-49EC-9FFF-69D166E479FA}" dt="2023-09-08T17:45:55.898" v="306"/>
          <ac:spMkLst>
            <pc:docMk/>
            <pc:sldMk cId="3159530279" sldId="281"/>
            <ac:spMk id="16" creationId="{0183ACFC-B25E-402F-BBD8-E42034CDD49A}"/>
          </ac:spMkLst>
        </pc:spChg>
        <pc:spChg chg="add">
          <ac:chgData name="Saldana, Mayra" userId="S::mayra.v.saldana@uth.tmc.edu::de1b2290-bd50-4a20-ae97-a57e2d391acf" providerId="AD" clId="Web-{BA5569A1-0BD5-49EC-9FFF-69D166E479FA}" dt="2023-09-08T17:45:55.898" v="306"/>
          <ac:spMkLst>
            <pc:docMk/>
            <pc:sldMk cId="3159530279" sldId="281"/>
            <ac:spMk id="18" creationId="{3501A971-CEBD-4E4B-8529-3BB4F4100CD6}"/>
          </ac:spMkLst>
        </pc:spChg>
        <pc:picChg chg="mod">
          <ac:chgData name="Saldana, Mayra" userId="S::mayra.v.saldana@uth.tmc.edu::de1b2290-bd50-4a20-ae97-a57e2d391acf" providerId="AD" clId="Web-{BA5569A1-0BD5-49EC-9FFF-69D166E479FA}" dt="2023-09-08T17:45:55.898" v="306"/>
          <ac:picMkLst>
            <pc:docMk/>
            <pc:sldMk cId="3159530279" sldId="281"/>
            <ac:picMk id="4" creationId="{00000000-0000-0000-0000-000000000000}"/>
          </ac:picMkLst>
        </pc:picChg>
        <pc:picChg chg="mod">
          <ac:chgData name="Saldana, Mayra" userId="S::mayra.v.saldana@uth.tmc.edu::de1b2290-bd50-4a20-ae97-a57e2d391acf" providerId="AD" clId="Web-{BA5569A1-0BD5-49EC-9FFF-69D166E479FA}" dt="2023-09-08T17:46:21.680" v="314" actId="1076"/>
          <ac:picMkLst>
            <pc:docMk/>
            <pc:sldMk cId="3159530279" sldId="281"/>
            <ac:picMk id="9" creationId="{71A35A84-ECB5-4694-9956-3FA3F6F6D55C}"/>
          </ac:picMkLst>
        </pc:picChg>
      </pc:sldChg>
      <pc:sldChg chg="addSp modSp mod setBg addAnim">
        <pc:chgData name="Saldana, Mayra" userId="S::mayra.v.saldana@uth.tmc.edu::de1b2290-bd50-4a20-ae97-a57e2d391acf" providerId="AD" clId="Web-{BA5569A1-0BD5-49EC-9FFF-69D166E479FA}" dt="2023-09-08T17:47:27.323" v="331"/>
        <pc:sldMkLst>
          <pc:docMk/>
          <pc:sldMk cId="1545847505" sldId="283"/>
        </pc:sldMkLst>
        <pc:spChg chg="mod">
          <ac:chgData name="Saldana, Mayra" userId="S::mayra.v.saldana@uth.tmc.edu::de1b2290-bd50-4a20-ae97-a57e2d391acf" providerId="AD" clId="Web-{BA5569A1-0BD5-49EC-9FFF-69D166E479FA}" dt="2023-09-08T17:46:40.384" v="319"/>
          <ac:spMkLst>
            <pc:docMk/>
            <pc:sldMk cId="1545847505" sldId="283"/>
            <ac:spMk id="2" creationId="{00000000-0000-0000-0000-000000000000}"/>
          </ac:spMkLst>
        </pc:spChg>
        <pc:spChg chg="mod">
          <ac:chgData name="Saldana, Mayra" userId="S::mayra.v.saldana@uth.tmc.edu::de1b2290-bd50-4a20-ae97-a57e2d391acf" providerId="AD" clId="Web-{BA5569A1-0BD5-49EC-9FFF-69D166E479FA}" dt="2023-09-08T17:46:45.712" v="320" actId="1076"/>
          <ac:spMkLst>
            <pc:docMk/>
            <pc:sldMk cId="1545847505" sldId="283"/>
            <ac:spMk id="7" creationId="{00000000-0000-0000-0000-000000000000}"/>
          </ac:spMkLst>
        </pc:spChg>
        <pc:spChg chg="mod">
          <ac:chgData name="Saldana, Mayra" userId="S::mayra.v.saldana@uth.tmc.edu::de1b2290-bd50-4a20-ae97-a57e2d391acf" providerId="AD" clId="Web-{BA5569A1-0BD5-49EC-9FFF-69D166E479FA}" dt="2023-09-08T17:47:01.806" v="326" actId="20577"/>
          <ac:spMkLst>
            <pc:docMk/>
            <pc:sldMk cId="1545847505" sldId="283"/>
            <ac:spMk id="8" creationId="{5B92790B-EBCB-4397-BDFB-8EDF85BCFDCE}"/>
          </ac:spMkLst>
        </pc:spChg>
        <pc:spChg chg="mod">
          <ac:chgData name="Saldana, Mayra" userId="S::mayra.v.saldana@uth.tmc.edu::de1b2290-bd50-4a20-ae97-a57e2d391acf" providerId="AD" clId="Web-{BA5569A1-0BD5-49EC-9FFF-69D166E479FA}" dt="2023-09-08T17:47:14.166" v="329" actId="1076"/>
          <ac:spMkLst>
            <pc:docMk/>
            <pc:sldMk cId="1545847505" sldId="283"/>
            <ac:spMk id="9" creationId="{7F1EC019-5B82-47CA-AC98-121BAACCF7A1}"/>
          </ac:spMkLst>
        </pc:spChg>
        <pc:spChg chg="add">
          <ac:chgData name="Saldana, Mayra" userId="S::mayra.v.saldana@uth.tmc.edu::de1b2290-bd50-4a20-ae97-a57e2d391acf" providerId="AD" clId="Web-{BA5569A1-0BD5-49EC-9FFF-69D166E479FA}" dt="2023-09-08T17:46:40.384" v="319"/>
          <ac:spMkLst>
            <pc:docMk/>
            <pc:sldMk cId="1545847505" sldId="283"/>
            <ac:spMk id="15" creationId="{955A2079-FA98-4876-80F0-72364A7D2EA4}"/>
          </ac:spMkLst>
        </pc:spChg>
        <pc:picChg chg="mod">
          <ac:chgData name="Saldana, Mayra" userId="S::mayra.v.saldana@uth.tmc.edu::de1b2290-bd50-4a20-ae97-a57e2d391acf" providerId="AD" clId="Web-{BA5569A1-0BD5-49EC-9FFF-69D166E479FA}" dt="2023-09-08T17:46:40.384" v="319"/>
          <ac:picMkLst>
            <pc:docMk/>
            <pc:sldMk cId="1545847505" sldId="283"/>
            <ac:picMk id="4" creationId="{00000000-0000-0000-0000-000000000000}"/>
          </ac:picMkLst>
        </pc:picChg>
        <pc:picChg chg="mod">
          <ac:chgData name="Saldana, Mayra" userId="S::mayra.v.saldana@uth.tmc.edu::de1b2290-bd50-4a20-ae97-a57e2d391acf" providerId="AD" clId="Web-{BA5569A1-0BD5-49EC-9FFF-69D166E479FA}" dt="2023-09-08T17:46:50.384" v="322" actId="1076"/>
          <ac:picMkLst>
            <pc:docMk/>
            <pc:sldMk cId="1545847505" sldId="283"/>
            <ac:picMk id="10" creationId="{639875EB-084A-4D99-A3B4-824CF9A35C31}"/>
          </ac:picMkLst>
        </pc:picChg>
      </pc:sldChg>
      <pc:sldChg chg="addSp modSp mod setBg">
        <pc:chgData name="Saldana, Mayra" userId="S::mayra.v.saldana@uth.tmc.edu::de1b2290-bd50-4a20-ae97-a57e2d391acf" providerId="AD" clId="Web-{BA5569A1-0BD5-49EC-9FFF-69D166E479FA}" dt="2023-09-08T17:48:13.324" v="343" actId="20577"/>
        <pc:sldMkLst>
          <pc:docMk/>
          <pc:sldMk cId="416314463" sldId="286"/>
        </pc:sldMkLst>
        <pc:spChg chg="mod">
          <ac:chgData name="Saldana, Mayra" userId="S::mayra.v.saldana@uth.tmc.edu::de1b2290-bd50-4a20-ae97-a57e2d391acf" providerId="AD" clId="Web-{BA5569A1-0BD5-49EC-9FFF-69D166E479FA}" dt="2023-09-08T17:48:01.949" v="339" actId="20577"/>
          <ac:spMkLst>
            <pc:docMk/>
            <pc:sldMk cId="416314463" sldId="286"/>
            <ac:spMk id="2" creationId="{00000000-0000-0000-0000-000000000000}"/>
          </ac:spMkLst>
        </pc:spChg>
        <pc:spChg chg="mod">
          <ac:chgData name="Saldana, Mayra" userId="S::mayra.v.saldana@uth.tmc.edu::de1b2290-bd50-4a20-ae97-a57e2d391acf" providerId="AD" clId="Web-{BA5569A1-0BD5-49EC-9FFF-69D166E479FA}" dt="2023-09-08T17:48:13.324" v="343" actId="20577"/>
          <ac:spMkLst>
            <pc:docMk/>
            <pc:sldMk cId="416314463" sldId="286"/>
            <ac:spMk id="5" creationId="{00000000-0000-0000-0000-000000000000}"/>
          </ac:spMkLst>
        </pc:spChg>
        <pc:spChg chg="add">
          <ac:chgData name="Saldana, Mayra" userId="S::mayra.v.saldana@uth.tmc.edu::de1b2290-bd50-4a20-ae97-a57e2d391acf" providerId="AD" clId="Web-{BA5569A1-0BD5-49EC-9FFF-69D166E479FA}" dt="2023-09-08T17:47:53.886" v="335"/>
          <ac:spMkLst>
            <pc:docMk/>
            <pc:sldMk cId="416314463" sldId="286"/>
            <ac:spMk id="10" creationId="{AA866F0E-F54B-4BF5-8A88-7D97BD45FC0C}"/>
          </ac:spMkLst>
        </pc:spChg>
        <pc:spChg chg="add">
          <ac:chgData name="Saldana, Mayra" userId="S::mayra.v.saldana@uth.tmc.edu::de1b2290-bd50-4a20-ae97-a57e2d391acf" providerId="AD" clId="Web-{BA5569A1-0BD5-49EC-9FFF-69D166E479FA}" dt="2023-09-08T17:47:53.886" v="335"/>
          <ac:spMkLst>
            <pc:docMk/>
            <pc:sldMk cId="416314463" sldId="286"/>
            <ac:spMk id="12" creationId="{8229EC50-E910-4AE2-9EEA-604A81EF6147}"/>
          </ac:spMkLst>
        </pc:spChg>
        <pc:picChg chg="mod ord">
          <ac:chgData name="Saldana, Mayra" userId="S::mayra.v.saldana@uth.tmc.edu::de1b2290-bd50-4a20-ae97-a57e2d391acf" providerId="AD" clId="Web-{BA5569A1-0BD5-49EC-9FFF-69D166E479FA}" dt="2023-09-08T17:47:53.886" v="335"/>
          <ac:picMkLst>
            <pc:docMk/>
            <pc:sldMk cId="416314463" sldId="286"/>
            <ac:picMk id="4" creationId="{00000000-0000-0000-0000-000000000000}"/>
          </ac:picMkLst>
        </pc:picChg>
      </pc:sldChg>
      <pc:sldChg chg="addSp delSp modSp mod setBg">
        <pc:chgData name="Saldana, Mayra" userId="S::mayra.v.saldana@uth.tmc.edu::de1b2290-bd50-4a20-ae97-a57e2d391acf" providerId="AD" clId="Web-{BA5569A1-0BD5-49EC-9FFF-69D166E479FA}" dt="2023-09-08T17:50:54.674" v="386" actId="20577"/>
        <pc:sldMkLst>
          <pc:docMk/>
          <pc:sldMk cId="0" sldId="298"/>
        </pc:sldMkLst>
        <pc:spChg chg="mod">
          <ac:chgData name="Saldana, Mayra" userId="S::mayra.v.saldana@uth.tmc.edu::de1b2290-bd50-4a20-ae97-a57e2d391acf" providerId="AD" clId="Web-{BA5569A1-0BD5-49EC-9FFF-69D166E479FA}" dt="2023-09-08T17:50:45.267" v="384" actId="20577"/>
          <ac:spMkLst>
            <pc:docMk/>
            <pc:sldMk cId="0" sldId="298"/>
            <ac:spMk id="2" creationId="{00000000-0000-0000-0000-000000000000}"/>
          </ac:spMkLst>
        </pc:spChg>
        <pc:spChg chg="mod">
          <ac:chgData name="Saldana, Mayra" userId="S::mayra.v.saldana@uth.tmc.edu::de1b2290-bd50-4a20-ae97-a57e2d391acf" providerId="AD" clId="Web-{BA5569A1-0BD5-49EC-9FFF-69D166E479FA}" dt="2023-09-08T17:50:54.674" v="386" actId="20577"/>
          <ac:spMkLst>
            <pc:docMk/>
            <pc:sldMk cId="0" sldId="298"/>
            <ac:spMk id="3" creationId="{00000000-0000-0000-0000-000000000000}"/>
          </ac:spMkLst>
        </pc:spChg>
        <pc:spChg chg="add del mod">
          <ac:chgData name="Saldana, Mayra" userId="S::mayra.v.saldana@uth.tmc.edu::de1b2290-bd50-4a20-ae97-a57e2d391acf" providerId="AD" clId="Web-{BA5569A1-0BD5-49EC-9FFF-69D166E479FA}" dt="2023-09-08T17:50:47.189" v="385"/>
          <ac:spMkLst>
            <pc:docMk/>
            <pc:sldMk cId="0" sldId="298"/>
            <ac:spMk id="5" creationId="{A5AE076A-C76A-8972-2282-2EECEA360B13}"/>
          </ac:spMkLst>
        </pc:spChg>
        <pc:spChg chg="add">
          <ac:chgData name="Saldana, Mayra" userId="S::mayra.v.saldana@uth.tmc.edu::de1b2290-bd50-4a20-ae97-a57e2d391acf" providerId="AD" clId="Web-{BA5569A1-0BD5-49EC-9FFF-69D166E479FA}" dt="2023-09-08T17:50:31.876" v="377"/>
          <ac:spMkLst>
            <pc:docMk/>
            <pc:sldMk cId="0" sldId="298"/>
            <ac:spMk id="10" creationId="{BACC6370-2D7E-4714-9D71-7542949D7D5D}"/>
          </ac:spMkLst>
        </pc:spChg>
        <pc:spChg chg="add">
          <ac:chgData name="Saldana, Mayra" userId="S::mayra.v.saldana@uth.tmc.edu::de1b2290-bd50-4a20-ae97-a57e2d391acf" providerId="AD" clId="Web-{BA5569A1-0BD5-49EC-9FFF-69D166E479FA}" dt="2023-09-08T17:50:31.876" v="377"/>
          <ac:spMkLst>
            <pc:docMk/>
            <pc:sldMk cId="0" sldId="298"/>
            <ac:spMk id="12" creationId="{F68B3F68-107C-434F-AA38-110D5EA91B85}"/>
          </ac:spMkLst>
        </pc:spChg>
        <pc:spChg chg="add">
          <ac:chgData name="Saldana, Mayra" userId="S::mayra.v.saldana@uth.tmc.edu::de1b2290-bd50-4a20-ae97-a57e2d391acf" providerId="AD" clId="Web-{BA5569A1-0BD5-49EC-9FFF-69D166E479FA}" dt="2023-09-08T17:50:31.876" v="377"/>
          <ac:spMkLst>
            <pc:docMk/>
            <pc:sldMk cId="0" sldId="298"/>
            <ac:spMk id="14" creationId="{AAD0DBB9-1A4B-4391-81D4-CB19F9AB918A}"/>
          </ac:spMkLst>
        </pc:spChg>
        <pc:spChg chg="add">
          <ac:chgData name="Saldana, Mayra" userId="S::mayra.v.saldana@uth.tmc.edu::de1b2290-bd50-4a20-ae97-a57e2d391acf" providerId="AD" clId="Web-{BA5569A1-0BD5-49EC-9FFF-69D166E479FA}" dt="2023-09-08T17:50:31.876" v="377"/>
          <ac:spMkLst>
            <pc:docMk/>
            <pc:sldMk cId="0" sldId="298"/>
            <ac:spMk id="16" creationId="{063BBA22-50EA-4C4D-BE05-F1CE4E63AA56}"/>
          </ac:spMkLst>
        </pc:spChg>
      </pc:sldChg>
      <pc:sldChg chg="delSp modSp">
        <pc:chgData name="Saldana, Mayra" userId="S::mayra.v.saldana@uth.tmc.edu::de1b2290-bd50-4a20-ae97-a57e2d391acf" providerId="AD" clId="Web-{BA5569A1-0BD5-49EC-9FFF-69D166E479FA}" dt="2023-09-08T17:47:46.870" v="334"/>
        <pc:sldMkLst>
          <pc:docMk/>
          <pc:sldMk cId="0" sldId="303"/>
        </pc:sldMkLst>
        <pc:spChg chg="del mod">
          <ac:chgData name="Saldana, Mayra" userId="S::mayra.v.saldana@uth.tmc.edu::de1b2290-bd50-4a20-ae97-a57e2d391acf" providerId="AD" clId="Web-{BA5569A1-0BD5-49EC-9FFF-69D166E479FA}" dt="2023-09-08T17:47:46.870" v="334"/>
          <ac:spMkLst>
            <pc:docMk/>
            <pc:sldMk cId="0" sldId="303"/>
            <ac:spMk id="3" creationId="{00000000-0000-0000-0000-000000000000}"/>
          </ac:spMkLst>
        </pc:spChg>
      </pc:sldChg>
      <pc:sldChg chg="addSp modSp mod setBg">
        <pc:chgData name="Saldana, Mayra" userId="S::mayra.v.saldana@uth.tmc.edu::de1b2290-bd50-4a20-ae97-a57e2d391acf" providerId="AD" clId="Web-{BA5569A1-0BD5-49EC-9FFF-69D166E479FA}" dt="2023-09-08T17:50:05.063" v="374"/>
        <pc:sldMkLst>
          <pc:docMk/>
          <pc:sldMk cId="0" sldId="317"/>
        </pc:sldMkLst>
        <pc:spChg chg="mod">
          <ac:chgData name="Saldana, Mayra" userId="S::mayra.v.saldana@uth.tmc.edu::de1b2290-bd50-4a20-ae97-a57e2d391acf" providerId="AD" clId="Web-{BA5569A1-0BD5-49EC-9FFF-69D166E479FA}" dt="2023-09-08T17:50:05.063" v="374"/>
          <ac:spMkLst>
            <pc:docMk/>
            <pc:sldMk cId="0" sldId="317"/>
            <ac:spMk id="3" creationId="{00000000-0000-0000-0000-000000000000}"/>
          </ac:spMkLst>
        </pc:spChg>
        <pc:spChg chg="add">
          <ac:chgData name="Saldana, Mayra" userId="S::mayra.v.saldana@uth.tmc.edu::de1b2290-bd50-4a20-ae97-a57e2d391acf" providerId="AD" clId="Web-{BA5569A1-0BD5-49EC-9FFF-69D166E479FA}" dt="2023-09-08T17:50:05.063" v="374"/>
          <ac:spMkLst>
            <pc:docMk/>
            <pc:sldMk cId="0" sldId="317"/>
            <ac:spMk id="8" creationId="{A8384FB5-9ADC-4DDC-881B-597D56F5B15D}"/>
          </ac:spMkLst>
        </pc:spChg>
        <pc:spChg chg="add">
          <ac:chgData name="Saldana, Mayra" userId="S::mayra.v.saldana@uth.tmc.edu::de1b2290-bd50-4a20-ae97-a57e2d391acf" providerId="AD" clId="Web-{BA5569A1-0BD5-49EC-9FFF-69D166E479FA}" dt="2023-09-08T17:50:05.063" v="374"/>
          <ac:spMkLst>
            <pc:docMk/>
            <pc:sldMk cId="0" sldId="317"/>
            <ac:spMk id="10" creationId="{1199E1B1-A8C0-4FE8-A5A8-1CB41D69F857}"/>
          </ac:spMkLst>
        </pc:spChg>
        <pc:spChg chg="add">
          <ac:chgData name="Saldana, Mayra" userId="S::mayra.v.saldana@uth.tmc.edu::de1b2290-bd50-4a20-ae97-a57e2d391acf" providerId="AD" clId="Web-{BA5569A1-0BD5-49EC-9FFF-69D166E479FA}" dt="2023-09-08T17:50:05.063" v="374"/>
          <ac:spMkLst>
            <pc:docMk/>
            <pc:sldMk cId="0" sldId="317"/>
            <ac:spMk id="12" creationId="{84A8DE83-DE75-4B41-9DB4-A7EC0B0DEC0B}"/>
          </ac:spMkLst>
        </pc:spChg>
        <pc:spChg chg="add">
          <ac:chgData name="Saldana, Mayra" userId="S::mayra.v.saldana@uth.tmc.edu::de1b2290-bd50-4a20-ae97-a57e2d391acf" providerId="AD" clId="Web-{BA5569A1-0BD5-49EC-9FFF-69D166E479FA}" dt="2023-09-08T17:50:05.063" v="374"/>
          <ac:spMkLst>
            <pc:docMk/>
            <pc:sldMk cId="0" sldId="317"/>
            <ac:spMk id="14" creationId="{A7009A0A-BEF5-4EAC-AF15-E4F9F002E239}"/>
          </ac:spMkLst>
        </pc:spChg>
        <pc:graphicFrameChg chg="mod ord">
          <ac:chgData name="Saldana, Mayra" userId="S::mayra.v.saldana@uth.tmc.edu::de1b2290-bd50-4a20-ae97-a57e2d391acf" providerId="AD" clId="Web-{BA5569A1-0BD5-49EC-9FFF-69D166E479FA}" dt="2023-09-08T17:50:05.063" v="374"/>
          <ac:graphicFrameMkLst>
            <pc:docMk/>
            <pc:sldMk cId="0" sldId="317"/>
            <ac:graphicFrameMk id="2" creationId="{00000000-0000-0000-0000-000000000000}"/>
          </ac:graphicFrameMkLst>
        </pc:graphicFrameChg>
      </pc:sldChg>
      <pc:sldChg chg="addSp modSp mod setBg">
        <pc:chgData name="Saldana, Mayra" userId="S::mayra.v.saldana@uth.tmc.edu::de1b2290-bd50-4a20-ae97-a57e2d391acf" providerId="AD" clId="Web-{BA5569A1-0BD5-49EC-9FFF-69D166E479FA}" dt="2023-09-08T17:51:05.752" v="387"/>
        <pc:sldMkLst>
          <pc:docMk/>
          <pc:sldMk cId="0" sldId="321"/>
        </pc:sldMkLst>
        <pc:spChg chg="mod">
          <ac:chgData name="Saldana, Mayra" userId="S::mayra.v.saldana@uth.tmc.edu::de1b2290-bd50-4a20-ae97-a57e2d391acf" providerId="AD" clId="Web-{BA5569A1-0BD5-49EC-9FFF-69D166E479FA}" dt="2023-09-08T17:51:05.752" v="387"/>
          <ac:spMkLst>
            <pc:docMk/>
            <pc:sldMk cId="0" sldId="321"/>
            <ac:spMk id="3" creationId="{00000000-0000-0000-0000-000000000000}"/>
          </ac:spMkLst>
        </pc:spChg>
        <pc:spChg chg="mod">
          <ac:chgData name="Saldana, Mayra" userId="S::mayra.v.saldana@uth.tmc.edu::de1b2290-bd50-4a20-ae97-a57e2d391acf" providerId="AD" clId="Web-{BA5569A1-0BD5-49EC-9FFF-69D166E479FA}" dt="2023-09-08T17:51:05.752" v="387"/>
          <ac:spMkLst>
            <pc:docMk/>
            <pc:sldMk cId="0" sldId="321"/>
            <ac:spMk id="5" creationId="{00000000-0000-0000-0000-000000000000}"/>
          </ac:spMkLst>
        </pc:spChg>
        <pc:spChg chg="mod ord">
          <ac:chgData name="Saldana, Mayra" userId="S::mayra.v.saldana@uth.tmc.edu::de1b2290-bd50-4a20-ae97-a57e2d391acf" providerId="AD" clId="Web-{BA5569A1-0BD5-49EC-9FFF-69D166E479FA}" dt="2023-09-08T17:51:05.752" v="387"/>
          <ac:spMkLst>
            <pc:docMk/>
            <pc:sldMk cId="0" sldId="321"/>
            <ac:spMk id="6" creationId="{00000000-0000-0000-0000-000000000000}"/>
          </ac:spMkLst>
        </pc:spChg>
        <pc:spChg chg="add">
          <ac:chgData name="Saldana, Mayra" userId="S::mayra.v.saldana@uth.tmc.edu::de1b2290-bd50-4a20-ae97-a57e2d391acf" providerId="AD" clId="Web-{BA5569A1-0BD5-49EC-9FFF-69D166E479FA}" dt="2023-09-08T17:51:05.752" v="387"/>
          <ac:spMkLst>
            <pc:docMk/>
            <pc:sldMk cId="0" sldId="321"/>
            <ac:spMk id="12" creationId="{BACC6370-2D7E-4714-9D71-7542949D7D5D}"/>
          </ac:spMkLst>
        </pc:spChg>
        <pc:spChg chg="add">
          <ac:chgData name="Saldana, Mayra" userId="S::mayra.v.saldana@uth.tmc.edu::de1b2290-bd50-4a20-ae97-a57e2d391acf" providerId="AD" clId="Web-{BA5569A1-0BD5-49EC-9FFF-69D166E479FA}" dt="2023-09-08T17:51:05.752" v="387"/>
          <ac:spMkLst>
            <pc:docMk/>
            <pc:sldMk cId="0" sldId="321"/>
            <ac:spMk id="14" creationId="{B444D337-4D9F-40A8-BA84-C0BFA7A8AD66}"/>
          </ac:spMkLst>
        </pc:spChg>
        <pc:spChg chg="add">
          <ac:chgData name="Saldana, Mayra" userId="S::mayra.v.saldana@uth.tmc.edu::de1b2290-bd50-4a20-ae97-a57e2d391acf" providerId="AD" clId="Web-{BA5569A1-0BD5-49EC-9FFF-69D166E479FA}" dt="2023-09-08T17:51:05.752" v="387"/>
          <ac:spMkLst>
            <pc:docMk/>
            <pc:sldMk cId="0" sldId="321"/>
            <ac:spMk id="16" creationId="{70478D1D-B50E-41C8-8A55-36A53D449402}"/>
          </ac:spMkLst>
        </pc:spChg>
        <pc:picChg chg="mod">
          <ac:chgData name="Saldana, Mayra" userId="S::mayra.v.saldana@uth.tmc.edu::de1b2290-bd50-4a20-ae97-a57e2d391acf" providerId="AD" clId="Web-{BA5569A1-0BD5-49EC-9FFF-69D166E479FA}" dt="2023-09-08T17:51:05.752" v="387"/>
          <ac:picMkLst>
            <pc:docMk/>
            <pc:sldMk cId="0" sldId="321"/>
            <ac:picMk id="2" creationId="{00000000-0000-0000-0000-000000000000}"/>
          </ac:picMkLst>
        </pc:picChg>
        <pc:picChg chg="mod">
          <ac:chgData name="Saldana, Mayra" userId="S::mayra.v.saldana@uth.tmc.edu::de1b2290-bd50-4a20-ae97-a57e2d391acf" providerId="AD" clId="Web-{BA5569A1-0BD5-49EC-9FFF-69D166E479FA}" dt="2023-09-08T17:51:05.752" v="387"/>
          <ac:picMkLst>
            <pc:docMk/>
            <pc:sldMk cId="0" sldId="321"/>
            <ac:picMk id="4" creationId="{00000000-0000-0000-0000-000000000000}"/>
          </ac:picMkLst>
        </pc:picChg>
      </pc:sldChg>
      <pc:sldChg chg="addSp modSp mod setBg">
        <pc:chgData name="Saldana, Mayra" userId="S::mayra.v.saldana@uth.tmc.edu::de1b2290-bd50-4a20-ae97-a57e2d391acf" providerId="AD" clId="Web-{BA5569A1-0BD5-49EC-9FFF-69D166E479FA}" dt="2023-09-08T17:40:22.558" v="283"/>
        <pc:sldMkLst>
          <pc:docMk/>
          <pc:sldMk cId="4252963866" sldId="366"/>
        </pc:sldMkLst>
        <pc:spChg chg="mod ord">
          <ac:chgData name="Saldana, Mayra" userId="S::mayra.v.saldana@uth.tmc.edu::de1b2290-bd50-4a20-ae97-a57e2d391acf" providerId="AD" clId="Web-{BA5569A1-0BD5-49EC-9FFF-69D166E479FA}" dt="2023-09-08T17:40:22.558" v="283"/>
          <ac:spMkLst>
            <pc:docMk/>
            <pc:sldMk cId="4252963866" sldId="366"/>
            <ac:spMk id="2" creationId="{8D355959-3EE4-4800-8D06-EA890C949093}"/>
          </ac:spMkLst>
        </pc:spChg>
        <pc:spChg chg="mod">
          <ac:chgData name="Saldana, Mayra" userId="S::mayra.v.saldana@uth.tmc.edu::de1b2290-bd50-4a20-ae97-a57e2d391acf" providerId="AD" clId="Web-{BA5569A1-0BD5-49EC-9FFF-69D166E479FA}" dt="2023-09-08T17:40:22.558" v="283"/>
          <ac:spMkLst>
            <pc:docMk/>
            <pc:sldMk cId="4252963866" sldId="366"/>
            <ac:spMk id="8" creationId="{00000000-0000-0000-0000-000000000000}"/>
          </ac:spMkLst>
        </pc:spChg>
        <pc:spChg chg="add">
          <ac:chgData name="Saldana, Mayra" userId="S::mayra.v.saldana@uth.tmc.edu::de1b2290-bd50-4a20-ae97-a57e2d391acf" providerId="AD" clId="Web-{BA5569A1-0BD5-49EC-9FFF-69D166E479FA}" dt="2023-09-08T17:40:22.558" v="283"/>
          <ac:spMkLst>
            <pc:docMk/>
            <pc:sldMk cId="4252963866" sldId="366"/>
            <ac:spMk id="2055" creationId="{3AFE8227-C443-417B-BA91-520EB1EF4559}"/>
          </ac:spMkLst>
        </pc:spChg>
        <pc:spChg chg="add">
          <ac:chgData name="Saldana, Mayra" userId="S::mayra.v.saldana@uth.tmc.edu::de1b2290-bd50-4a20-ae97-a57e2d391acf" providerId="AD" clId="Web-{BA5569A1-0BD5-49EC-9FFF-69D166E479FA}" dt="2023-09-08T17:40:22.558" v="283"/>
          <ac:spMkLst>
            <pc:docMk/>
            <pc:sldMk cId="4252963866" sldId="366"/>
            <ac:spMk id="2057" creationId="{907741FC-B544-4A6E-B831-6789D042333D}"/>
          </ac:spMkLst>
        </pc:spChg>
        <pc:spChg chg="add">
          <ac:chgData name="Saldana, Mayra" userId="S::mayra.v.saldana@uth.tmc.edu::de1b2290-bd50-4a20-ae97-a57e2d391acf" providerId="AD" clId="Web-{BA5569A1-0BD5-49EC-9FFF-69D166E479FA}" dt="2023-09-08T17:40:22.558" v="283"/>
          <ac:spMkLst>
            <pc:docMk/>
            <pc:sldMk cId="4252963866" sldId="366"/>
            <ac:spMk id="2059" creationId="{3F0BE7ED-7814-4273-B18A-F26CC0380380}"/>
          </ac:spMkLst>
        </pc:spChg>
        <pc:picChg chg="mod">
          <ac:chgData name="Saldana, Mayra" userId="S::mayra.v.saldana@uth.tmc.edu::de1b2290-bd50-4a20-ae97-a57e2d391acf" providerId="AD" clId="Web-{BA5569A1-0BD5-49EC-9FFF-69D166E479FA}" dt="2023-09-08T17:40:22.558" v="283"/>
          <ac:picMkLst>
            <pc:docMk/>
            <pc:sldMk cId="4252963866" sldId="366"/>
            <ac:picMk id="7" creationId="{6E77F01E-E7C0-4327-AC03-F6B9274F33F9}"/>
          </ac:picMkLst>
        </pc:picChg>
        <pc:picChg chg="ord">
          <ac:chgData name="Saldana, Mayra" userId="S::mayra.v.saldana@uth.tmc.edu::de1b2290-bd50-4a20-ae97-a57e2d391acf" providerId="AD" clId="Web-{BA5569A1-0BD5-49EC-9FFF-69D166E479FA}" dt="2023-09-08T17:40:22.558" v="283"/>
          <ac:picMkLst>
            <pc:docMk/>
            <pc:sldMk cId="4252963866" sldId="366"/>
            <ac:picMk id="9" creationId="{23A3B610-D235-4A38-B669-5066F046C1F0}"/>
          </ac:picMkLst>
        </pc:picChg>
        <pc:picChg chg="ord">
          <ac:chgData name="Saldana, Mayra" userId="S::mayra.v.saldana@uth.tmc.edu::de1b2290-bd50-4a20-ae97-a57e2d391acf" providerId="AD" clId="Web-{BA5569A1-0BD5-49EC-9FFF-69D166E479FA}" dt="2023-09-08T17:40:22.558" v="283"/>
          <ac:picMkLst>
            <pc:docMk/>
            <pc:sldMk cId="4252963866" sldId="366"/>
            <ac:picMk id="2050" creationId="{59BA26F2-5521-42BA-8178-C68E2C6E3EFE}"/>
          </ac:picMkLst>
        </pc:picChg>
      </pc:sldChg>
      <pc:sldChg chg="addSp modSp mod setBg">
        <pc:chgData name="Saldana, Mayra" userId="S::mayra.v.saldana@uth.tmc.edu::de1b2290-bd50-4a20-ae97-a57e2d391acf" providerId="AD" clId="Web-{BA5569A1-0BD5-49EC-9FFF-69D166E479FA}" dt="2023-09-08T17:40:27.730" v="284"/>
        <pc:sldMkLst>
          <pc:docMk/>
          <pc:sldMk cId="2193457334" sldId="367"/>
        </pc:sldMkLst>
        <pc:spChg chg="mod ord">
          <ac:chgData name="Saldana, Mayra" userId="S::mayra.v.saldana@uth.tmc.edu::de1b2290-bd50-4a20-ae97-a57e2d391acf" providerId="AD" clId="Web-{BA5569A1-0BD5-49EC-9FFF-69D166E479FA}" dt="2023-09-08T17:40:27.730" v="284"/>
          <ac:spMkLst>
            <pc:docMk/>
            <pc:sldMk cId="2193457334" sldId="367"/>
            <ac:spMk id="2" creationId="{8D355959-3EE4-4800-8D06-EA890C949093}"/>
          </ac:spMkLst>
        </pc:spChg>
        <pc:spChg chg="mod">
          <ac:chgData name="Saldana, Mayra" userId="S::mayra.v.saldana@uth.tmc.edu::de1b2290-bd50-4a20-ae97-a57e2d391acf" providerId="AD" clId="Web-{BA5569A1-0BD5-49EC-9FFF-69D166E479FA}" dt="2023-09-08T17:40:27.730" v="284"/>
          <ac:spMkLst>
            <pc:docMk/>
            <pc:sldMk cId="2193457334" sldId="367"/>
            <ac:spMk id="8" creationId="{00000000-0000-0000-0000-000000000000}"/>
          </ac:spMkLst>
        </pc:spChg>
        <pc:spChg chg="add">
          <ac:chgData name="Saldana, Mayra" userId="S::mayra.v.saldana@uth.tmc.edu::de1b2290-bd50-4a20-ae97-a57e2d391acf" providerId="AD" clId="Web-{BA5569A1-0BD5-49EC-9FFF-69D166E479FA}" dt="2023-09-08T17:40:27.730" v="284"/>
          <ac:spMkLst>
            <pc:docMk/>
            <pc:sldMk cId="2193457334" sldId="367"/>
            <ac:spMk id="2055" creationId="{3AFE8227-C443-417B-BA91-520EB1EF4559}"/>
          </ac:spMkLst>
        </pc:spChg>
        <pc:spChg chg="add">
          <ac:chgData name="Saldana, Mayra" userId="S::mayra.v.saldana@uth.tmc.edu::de1b2290-bd50-4a20-ae97-a57e2d391acf" providerId="AD" clId="Web-{BA5569A1-0BD5-49EC-9FFF-69D166E479FA}" dt="2023-09-08T17:40:27.730" v="284"/>
          <ac:spMkLst>
            <pc:docMk/>
            <pc:sldMk cId="2193457334" sldId="367"/>
            <ac:spMk id="2057" creationId="{907741FC-B544-4A6E-B831-6789D042333D}"/>
          </ac:spMkLst>
        </pc:spChg>
        <pc:spChg chg="add">
          <ac:chgData name="Saldana, Mayra" userId="S::mayra.v.saldana@uth.tmc.edu::de1b2290-bd50-4a20-ae97-a57e2d391acf" providerId="AD" clId="Web-{BA5569A1-0BD5-49EC-9FFF-69D166E479FA}" dt="2023-09-08T17:40:27.730" v="284"/>
          <ac:spMkLst>
            <pc:docMk/>
            <pc:sldMk cId="2193457334" sldId="367"/>
            <ac:spMk id="2059" creationId="{3F0BE7ED-7814-4273-B18A-F26CC0380380}"/>
          </ac:spMkLst>
        </pc:spChg>
        <pc:picChg chg="mod">
          <ac:chgData name="Saldana, Mayra" userId="S::mayra.v.saldana@uth.tmc.edu::de1b2290-bd50-4a20-ae97-a57e2d391acf" providerId="AD" clId="Web-{BA5569A1-0BD5-49EC-9FFF-69D166E479FA}" dt="2023-09-08T17:40:27.730" v="284"/>
          <ac:picMkLst>
            <pc:docMk/>
            <pc:sldMk cId="2193457334" sldId="367"/>
            <ac:picMk id="7" creationId="{6E77F01E-E7C0-4327-AC03-F6B9274F33F9}"/>
          </ac:picMkLst>
        </pc:picChg>
        <pc:picChg chg="ord">
          <ac:chgData name="Saldana, Mayra" userId="S::mayra.v.saldana@uth.tmc.edu::de1b2290-bd50-4a20-ae97-a57e2d391acf" providerId="AD" clId="Web-{BA5569A1-0BD5-49EC-9FFF-69D166E479FA}" dt="2023-09-08T17:40:27.730" v="284"/>
          <ac:picMkLst>
            <pc:docMk/>
            <pc:sldMk cId="2193457334" sldId="367"/>
            <ac:picMk id="9" creationId="{23A3B610-D235-4A38-B669-5066F046C1F0}"/>
          </ac:picMkLst>
        </pc:picChg>
        <pc:picChg chg="ord">
          <ac:chgData name="Saldana, Mayra" userId="S::mayra.v.saldana@uth.tmc.edu::de1b2290-bd50-4a20-ae97-a57e2d391acf" providerId="AD" clId="Web-{BA5569A1-0BD5-49EC-9FFF-69D166E479FA}" dt="2023-09-08T17:40:27.730" v="284"/>
          <ac:picMkLst>
            <pc:docMk/>
            <pc:sldMk cId="2193457334" sldId="367"/>
            <ac:picMk id="2050" creationId="{59BA26F2-5521-42BA-8178-C68E2C6E3EFE}"/>
          </ac:picMkLst>
        </pc:picChg>
      </pc:sldChg>
      <pc:sldChg chg="addSp modSp mod setBg">
        <pc:chgData name="Saldana, Mayra" userId="S::mayra.v.saldana@uth.tmc.edu::de1b2290-bd50-4a20-ae97-a57e2d391acf" providerId="AD" clId="Web-{BA5569A1-0BD5-49EC-9FFF-69D166E479FA}" dt="2023-09-08T17:36:40.597" v="259"/>
        <pc:sldMkLst>
          <pc:docMk/>
          <pc:sldMk cId="2691163371" sldId="368"/>
        </pc:sldMkLst>
        <pc:spChg chg="mod">
          <ac:chgData name="Saldana, Mayra" userId="S::mayra.v.saldana@uth.tmc.edu::de1b2290-bd50-4a20-ae97-a57e2d391acf" providerId="AD" clId="Web-{BA5569A1-0BD5-49EC-9FFF-69D166E479FA}" dt="2023-09-08T17:36:40.597" v="259"/>
          <ac:spMkLst>
            <pc:docMk/>
            <pc:sldMk cId="2691163371" sldId="368"/>
            <ac:spMk id="3" creationId="{B117FB8E-F101-4EEC-B4D9-B5D878E0CBE1}"/>
          </ac:spMkLst>
        </pc:spChg>
        <pc:spChg chg="mod">
          <ac:chgData name="Saldana, Mayra" userId="S::mayra.v.saldana@uth.tmc.edu::de1b2290-bd50-4a20-ae97-a57e2d391acf" providerId="AD" clId="Web-{BA5569A1-0BD5-49EC-9FFF-69D166E479FA}" dt="2023-09-08T17:36:40.597" v="259"/>
          <ac:spMkLst>
            <pc:docMk/>
            <pc:sldMk cId="2691163371" sldId="368"/>
            <ac:spMk id="4" creationId="{953CD2AD-7E5B-437B-A2AC-D43D2FB4C3DD}"/>
          </ac:spMkLst>
        </pc:spChg>
        <pc:spChg chg="add">
          <ac:chgData name="Saldana, Mayra" userId="S::mayra.v.saldana@uth.tmc.edu::de1b2290-bd50-4a20-ae97-a57e2d391acf" providerId="AD" clId="Web-{BA5569A1-0BD5-49EC-9FFF-69D166E479FA}" dt="2023-09-08T17:36:40.597" v="259"/>
          <ac:spMkLst>
            <pc:docMk/>
            <pc:sldMk cId="2691163371" sldId="368"/>
            <ac:spMk id="3079" creationId="{BACC6370-2D7E-4714-9D71-7542949D7D5D}"/>
          </ac:spMkLst>
        </pc:spChg>
        <pc:spChg chg="add">
          <ac:chgData name="Saldana, Mayra" userId="S::mayra.v.saldana@uth.tmc.edu::de1b2290-bd50-4a20-ae97-a57e2d391acf" providerId="AD" clId="Web-{BA5569A1-0BD5-49EC-9FFF-69D166E479FA}" dt="2023-09-08T17:36:40.597" v="259"/>
          <ac:spMkLst>
            <pc:docMk/>
            <pc:sldMk cId="2691163371" sldId="368"/>
            <ac:spMk id="3081" creationId="{F68B3F68-107C-434F-AA38-110D5EA91B85}"/>
          </ac:spMkLst>
        </pc:spChg>
        <pc:spChg chg="add">
          <ac:chgData name="Saldana, Mayra" userId="S::mayra.v.saldana@uth.tmc.edu::de1b2290-bd50-4a20-ae97-a57e2d391acf" providerId="AD" clId="Web-{BA5569A1-0BD5-49EC-9FFF-69D166E479FA}" dt="2023-09-08T17:36:40.597" v="259"/>
          <ac:spMkLst>
            <pc:docMk/>
            <pc:sldMk cId="2691163371" sldId="368"/>
            <ac:spMk id="3083" creationId="{AAD0DBB9-1A4B-4391-81D4-CB19F9AB918A}"/>
          </ac:spMkLst>
        </pc:spChg>
        <pc:spChg chg="add">
          <ac:chgData name="Saldana, Mayra" userId="S::mayra.v.saldana@uth.tmc.edu::de1b2290-bd50-4a20-ae97-a57e2d391acf" providerId="AD" clId="Web-{BA5569A1-0BD5-49EC-9FFF-69D166E479FA}" dt="2023-09-08T17:36:40.597" v="259"/>
          <ac:spMkLst>
            <pc:docMk/>
            <pc:sldMk cId="2691163371" sldId="368"/>
            <ac:spMk id="3085" creationId="{063BBA22-50EA-4C4D-BE05-F1CE4E63AA56}"/>
          </ac:spMkLst>
        </pc:spChg>
        <pc:picChg chg="mod ord">
          <ac:chgData name="Saldana, Mayra" userId="S::mayra.v.saldana@uth.tmc.edu::de1b2290-bd50-4a20-ae97-a57e2d391acf" providerId="AD" clId="Web-{BA5569A1-0BD5-49EC-9FFF-69D166E479FA}" dt="2023-09-08T17:36:40.597" v="259"/>
          <ac:picMkLst>
            <pc:docMk/>
            <pc:sldMk cId="2691163371" sldId="368"/>
            <ac:picMk id="3074" creationId="{99091C1F-AFEB-4602-9D7F-71AF7ABD60DE}"/>
          </ac:picMkLst>
        </pc:picChg>
      </pc:sldChg>
      <pc:sldChg chg="addSp delSp modSp mod setBg">
        <pc:chgData name="Saldana, Mayra" userId="S::mayra.v.saldana@uth.tmc.edu::de1b2290-bd50-4a20-ae97-a57e2d391acf" providerId="AD" clId="Web-{BA5569A1-0BD5-49EC-9FFF-69D166E479FA}" dt="2023-09-08T17:34:47.281" v="241" actId="20577"/>
        <pc:sldMkLst>
          <pc:docMk/>
          <pc:sldMk cId="959732849" sldId="823"/>
        </pc:sldMkLst>
        <pc:spChg chg="mod">
          <ac:chgData name="Saldana, Mayra" userId="S::mayra.v.saldana@uth.tmc.edu::de1b2290-bd50-4a20-ae97-a57e2d391acf" providerId="AD" clId="Web-{BA5569A1-0BD5-49EC-9FFF-69D166E479FA}" dt="2023-09-08T17:31:44.743" v="105"/>
          <ac:spMkLst>
            <pc:docMk/>
            <pc:sldMk cId="959732849" sldId="823"/>
            <ac:spMk id="3" creationId="{AE374605-E56F-4766-85FD-EE20B3CD3E6A}"/>
          </ac:spMkLst>
        </pc:spChg>
        <pc:spChg chg="del mod">
          <ac:chgData name="Saldana, Mayra" userId="S::mayra.v.saldana@uth.tmc.edu::de1b2290-bd50-4a20-ae97-a57e2d391acf" providerId="AD" clId="Web-{BA5569A1-0BD5-49EC-9FFF-69D166E479FA}" dt="2023-09-08T17:32:24.729" v="115"/>
          <ac:spMkLst>
            <pc:docMk/>
            <pc:sldMk cId="959732849" sldId="823"/>
            <ac:spMk id="4" creationId="{8BCD5977-3502-47E1-BD64-22F4DF8C7F98}"/>
          </ac:spMkLst>
        </pc:spChg>
        <pc:spChg chg="add mod">
          <ac:chgData name="Saldana, Mayra" userId="S::mayra.v.saldana@uth.tmc.edu::de1b2290-bd50-4a20-ae97-a57e2d391acf" providerId="AD" clId="Web-{BA5569A1-0BD5-49EC-9FFF-69D166E479FA}" dt="2023-09-08T17:34:47.281" v="241" actId="20577"/>
          <ac:spMkLst>
            <pc:docMk/>
            <pc:sldMk cId="959732849" sldId="823"/>
            <ac:spMk id="7" creationId="{8CEE9E5A-11AF-6D62-04F3-0D943E44F145}"/>
          </ac:spMkLst>
        </pc:spChg>
        <pc:spChg chg="add">
          <ac:chgData name="Saldana, Mayra" userId="S::mayra.v.saldana@uth.tmc.edu::de1b2290-bd50-4a20-ae97-a57e2d391acf" providerId="AD" clId="Web-{BA5569A1-0BD5-49EC-9FFF-69D166E479FA}" dt="2023-09-08T17:31:44.743" v="105"/>
          <ac:spMkLst>
            <pc:docMk/>
            <pc:sldMk cId="959732849" sldId="823"/>
            <ac:spMk id="11" creationId="{A51A0227-072A-4F5F-928C-E2C3E5CCD10C}"/>
          </ac:spMkLst>
        </pc:spChg>
        <pc:spChg chg="add">
          <ac:chgData name="Saldana, Mayra" userId="S::mayra.v.saldana@uth.tmc.edu::de1b2290-bd50-4a20-ae97-a57e2d391acf" providerId="AD" clId="Web-{BA5569A1-0BD5-49EC-9FFF-69D166E479FA}" dt="2023-09-08T17:31:44.743" v="105"/>
          <ac:spMkLst>
            <pc:docMk/>
            <pc:sldMk cId="959732849" sldId="823"/>
            <ac:spMk id="13" creationId="{35D99776-4B38-47DF-A302-11AD9AF87ACA}"/>
          </ac:spMkLst>
        </pc:spChg>
        <pc:graphicFrameChg chg="add mod modGraphic">
          <ac:chgData name="Saldana, Mayra" userId="S::mayra.v.saldana@uth.tmc.edu::de1b2290-bd50-4a20-ae97-a57e2d391acf" providerId="AD" clId="Web-{BA5569A1-0BD5-49EC-9FFF-69D166E479FA}" dt="2023-09-08T17:34:33.062" v="238"/>
          <ac:graphicFrameMkLst>
            <pc:docMk/>
            <pc:sldMk cId="959732849" sldId="823"/>
            <ac:graphicFrameMk id="5" creationId="{9294355F-A555-A46F-CC81-55AFDEB1C5BB}"/>
          </ac:graphicFrameMkLst>
        </pc:graphicFrameChg>
        <pc:picChg chg="add del mod">
          <ac:chgData name="Saldana, Mayra" userId="S::mayra.v.saldana@uth.tmc.edu::de1b2290-bd50-4a20-ae97-a57e2d391acf" providerId="AD" clId="Web-{BA5569A1-0BD5-49EC-9FFF-69D166E479FA}" dt="2023-09-08T17:29:36.629" v="37"/>
          <ac:picMkLst>
            <pc:docMk/>
            <pc:sldMk cId="959732849" sldId="823"/>
            <ac:picMk id="2" creationId="{8F1551DE-6A41-CFE1-2E74-BB31B7BC714A}"/>
          </ac:picMkLst>
        </pc:picChg>
        <pc:picChg chg="add mod ord">
          <ac:chgData name="Saldana, Mayra" userId="S::mayra.v.saldana@uth.tmc.edu::de1b2290-bd50-4a20-ae97-a57e2d391acf" providerId="AD" clId="Web-{BA5569A1-0BD5-49EC-9FFF-69D166E479FA}" dt="2023-09-08T17:31:44.743" v="105"/>
          <ac:picMkLst>
            <pc:docMk/>
            <pc:sldMk cId="959732849" sldId="823"/>
            <ac:picMk id="6" creationId="{D1C2BB48-3B3D-9BB5-8F92-42F2DB84339A}"/>
          </ac:picMkLst>
        </pc:picChg>
      </pc:sldChg>
      <pc:sldChg chg="del mod modShow">
        <pc:chgData name="Saldana, Mayra" userId="S::mayra.v.saldana@uth.tmc.edu::de1b2290-bd50-4a20-ae97-a57e2d391acf" providerId="AD" clId="Web-{BA5569A1-0BD5-49EC-9FFF-69D166E479FA}" dt="2023-09-08T17:35:32.970" v="247"/>
        <pc:sldMkLst>
          <pc:docMk/>
          <pc:sldMk cId="3514643868" sldId="824"/>
        </pc:sldMkLst>
      </pc:sldChg>
      <pc:sldChg chg="modSp del mod modShow">
        <pc:chgData name="Saldana, Mayra" userId="S::mayra.v.saldana@uth.tmc.edu::de1b2290-bd50-4a20-ae97-a57e2d391acf" providerId="AD" clId="Web-{BA5569A1-0BD5-49EC-9FFF-69D166E479FA}" dt="2023-09-08T17:35:33.626" v="248"/>
        <pc:sldMkLst>
          <pc:docMk/>
          <pc:sldMk cId="886303565" sldId="825"/>
        </pc:sldMkLst>
        <pc:spChg chg="mod">
          <ac:chgData name="Saldana, Mayra" userId="S::mayra.v.saldana@uth.tmc.edu::de1b2290-bd50-4a20-ae97-a57e2d391acf" providerId="AD" clId="Web-{BA5569A1-0BD5-49EC-9FFF-69D166E479FA}" dt="2023-09-08T17:35:28.532" v="246" actId="20577"/>
          <ac:spMkLst>
            <pc:docMk/>
            <pc:sldMk cId="886303565" sldId="825"/>
            <ac:spMk id="7" creationId="{00000000-0000-0000-0000-000000000000}"/>
          </ac:spMkLst>
        </pc:spChg>
      </pc:sldChg>
      <pc:sldChg chg="addSp delSp modSp mod setBg">
        <pc:chgData name="Saldana, Mayra" userId="S::mayra.v.saldana@uth.tmc.edu::de1b2290-bd50-4a20-ae97-a57e2d391acf" providerId="AD" clId="Web-{BA5569A1-0BD5-49EC-9FFF-69D166E479FA}" dt="2023-09-08T17:45:40.772" v="305" actId="20577"/>
        <pc:sldMkLst>
          <pc:docMk/>
          <pc:sldMk cId="3755289022" sldId="834"/>
        </pc:sldMkLst>
        <pc:spChg chg="mod">
          <ac:chgData name="Saldana, Mayra" userId="S::mayra.v.saldana@uth.tmc.edu::de1b2290-bd50-4a20-ae97-a57e2d391acf" providerId="AD" clId="Web-{BA5569A1-0BD5-49EC-9FFF-69D166E479FA}" dt="2023-09-08T17:45:25.600" v="301"/>
          <ac:spMkLst>
            <pc:docMk/>
            <pc:sldMk cId="3755289022" sldId="834"/>
            <ac:spMk id="3" creationId="{5E74A327-B477-45F4-A52E-7A81159BAA2F}"/>
          </ac:spMkLst>
        </pc:spChg>
        <pc:spChg chg="mod">
          <ac:chgData name="Saldana, Mayra" userId="S::mayra.v.saldana@uth.tmc.edu::de1b2290-bd50-4a20-ae97-a57e2d391acf" providerId="AD" clId="Web-{BA5569A1-0BD5-49EC-9FFF-69D166E479FA}" dt="2023-09-08T17:45:40.772" v="305" actId="20577"/>
          <ac:spMkLst>
            <pc:docMk/>
            <pc:sldMk cId="3755289022" sldId="834"/>
            <ac:spMk id="5" creationId="{27184ADC-8EC9-42BA-B397-CF1565419FD3}"/>
          </ac:spMkLst>
        </pc:spChg>
        <pc:spChg chg="add del">
          <ac:chgData name="Saldana, Mayra" userId="S::mayra.v.saldana@uth.tmc.edu::de1b2290-bd50-4a20-ae97-a57e2d391acf" providerId="AD" clId="Web-{BA5569A1-0BD5-49EC-9FFF-69D166E479FA}" dt="2023-09-08T17:45:25.600" v="301"/>
          <ac:spMkLst>
            <pc:docMk/>
            <pc:sldMk cId="3755289022" sldId="834"/>
            <ac:spMk id="10" creationId="{B712E947-0734-45F9-9C4F-41114EC3A33E}"/>
          </ac:spMkLst>
        </pc:spChg>
        <pc:spChg chg="add del">
          <ac:chgData name="Saldana, Mayra" userId="S::mayra.v.saldana@uth.tmc.edu::de1b2290-bd50-4a20-ae97-a57e2d391acf" providerId="AD" clId="Web-{BA5569A1-0BD5-49EC-9FFF-69D166E479FA}" dt="2023-09-08T17:45:25.600" v="301"/>
          <ac:spMkLst>
            <pc:docMk/>
            <pc:sldMk cId="3755289022" sldId="834"/>
            <ac:spMk id="12" creationId="{5A65989E-BBD5-44D7-AA86-7AFD5D46BBC0}"/>
          </ac:spMkLst>
        </pc:spChg>
        <pc:spChg chg="add del">
          <ac:chgData name="Saldana, Mayra" userId="S::mayra.v.saldana@uth.tmc.edu::de1b2290-bd50-4a20-ae97-a57e2d391acf" providerId="AD" clId="Web-{BA5569A1-0BD5-49EC-9FFF-69D166E479FA}" dt="2023-09-08T17:45:25.600" v="301"/>
          <ac:spMkLst>
            <pc:docMk/>
            <pc:sldMk cId="3755289022" sldId="834"/>
            <ac:spMk id="14" creationId="{231A2881-D8D7-4A7D-ACA3-E9F849F853D8}"/>
          </ac:spMkLst>
        </pc:spChg>
        <pc:spChg chg="add del">
          <ac:chgData name="Saldana, Mayra" userId="S::mayra.v.saldana@uth.tmc.edu::de1b2290-bd50-4a20-ae97-a57e2d391acf" providerId="AD" clId="Web-{BA5569A1-0BD5-49EC-9FFF-69D166E479FA}" dt="2023-09-08T17:45:25.600" v="300"/>
          <ac:spMkLst>
            <pc:docMk/>
            <pc:sldMk cId="3755289022" sldId="834"/>
            <ac:spMk id="19" creationId="{3ECBE1F1-D69B-4AFA-ABD5-8E41720EF6DE}"/>
          </ac:spMkLst>
        </pc:spChg>
        <pc:spChg chg="add del">
          <ac:chgData name="Saldana, Mayra" userId="S::mayra.v.saldana@uth.tmc.edu::de1b2290-bd50-4a20-ae97-a57e2d391acf" providerId="AD" clId="Web-{BA5569A1-0BD5-49EC-9FFF-69D166E479FA}" dt="2023-09-08T17:45:25.600" v="300"/>
          <ac:spMkLst>
            <pc:docMk/>
            <pc:sldMk cId="3755289022" sldId="834"/>
            <ac:spMk id="21" creationId="{603A6265-E10C-4B85-9C20-E75FCAF9CC63}"/>
          </ac:spMkLst>
        </pc:spChg>
        <pc:spChg chg="add">
          <ac:chgData name="Saldana, Mayra" userId="S::mayra.v.saldana@uth.tmc.edu::de1b2290-bd50-4a20-ae97-a57e2d391acf" providerId="AD" clId="Web-{BA5569A1-0BD5-49EC-9FFF-69D166E479FA}" dt="2023-09-08T17:45:25.600" v="301"/>
          <ac:spMkLst>
            <pc:docMk/>
            <pc:sldMk cId="3755289022" sldId="834"/>
            <ac:spMk id="23" creationId="{B8B8D07F-F13E-443E-BA68-2D26672D76B9}"/>
          </ac:spMkLst>
        </pc:spChg>
        <pc:spChg chg="add">
          <ac:chgData name="Saldana, Mayra" userId="S::mayra.v.saldana@uth.tmc.edu::de1b2290-bd50-4a20-ae97-a57e2d391acf" providerId="AD" clId="Web-{BA5569A1-0BD5-49EC-9FFF-69D166E479FA}" dt="2023-09-08T17:45:25.600" v="301"/>
          <ac:spMkLst>
            <pc:docMk/>
            <pc:sldMk cId="3755289022" sldId="834"/>
            <ac:spMk id="24" creationId="{12609869-9E80-471B-A487-A53288E0E791}"/>
          </ac:spMkLst>
        </pc:spChg>
        <pc:spChg chg="add">
          <ac:chgData name="Saldana, Mayra" userId="S::mayra.v.saldana@uth.tmc.edu::de1b2290-bd50-4a20-ae97-a57e2d391acf" providerId="AD" clId="Web-{BA5569A1-0BD5-49EC-9FFF-69D166E479FA}" dt="2023-09-08T17:45:25.600" v="301"/>
          <ac:spMkLst>
            <pc:docMk/>
            <pc:sldMk cId="3755289022" sldId="834"/>
            <ac:spMk id="25" creationId="{2813A4FA-24A5-41ED-A534-3807D1B2F344}"/>
          </ac:spMkLst>
        </pc:spChg>
        <pc:spChg chg="add">
          <ac:chgData name="Saldana, Mayra" userId="S::mayra.v.saldana@uth.tmc.edu::de1b2290-bd50-4a20-ae97-a57e2d391acf" providerId="AD" clId="Web-{BA5569A1-0BD5-49EC-9FFF-69D166E479FA}" dt="2023-09-08T17:45:25.600" v="301"/>
          <ac:spMkLst>
            <pc:docMk/>
            <pc:sldMk cId="3755289022" sldId="834"/>
            <ac:spMk id="26" creationId="{7004738A-9D34-43E8-97D2-CA0EED4F8BE0}"/>
          </ac:spMkLst>
        </pc:spChg>
        <pc:spChg chg="add">
          <ac:chgData name="Saldana, Mayra" userId="S::mayra.v.saldana@uth.tmc.edu::de1b2290-bd50-4a20-ae97-a57e2d391acf" providerId="AD" clId="Web-{BA5569A1-0BD5-49EC-9FFF-69D166E479FA}" dt="2023-09-08T17:45:25.600" v="301"/>
          <ac:spMkLst>
            <pc:docMk/>
            <pc:sldMk cId="3755289022" sldId="834"/>
            <ac:spMk id="27" creationId="{C3944F27-CA70-4E84-A51A-E6BF89558979}"/>
          </ac:spMkLst>
        </pc:spChg>
        <pc:picChg chg="del mod ord">
          <ac:chgData name="Saldana, Mayra" userId="S::mayra.v.saldana@uth.tmc.edu::de1b2290-bd50-4a20-ae97-a57e2d391acf" providerId="AD" clId="Web-{BA5569A1-0BD5-49EC-9FFF-69D166E479FA}" dt="2023-09-08T17:45:11.334" v="298"/>
          <ac:picMkLst>
            <pc:docMk/>
            <pc:sldMk cId="3755289022" sldId="834"/>
            <ac:picMk id="2" creationId="{A30209A3-D8B5-4C46-B141-36D497A0E36D}"/>
          </ac:picMkLst>
        </pc:picChg>
        <pc:picChg chg="add mod ord">
          <ac:chgData name="Saldana, Mayra" userId="S::mayra.v.saldana@uth.tmc.edu::de1b2290-bd50-4a20-ae97-a57e2d391acf" providerId="AD" clId="Web-{BA5569A1-0BD5-49EC-9FFF-69D166E479FA}" dt="2023-09-08T17:45:35.506" v="303" actId="1076"/>
          <ac:picMkLst>
            <pc:docMk/>
            <pc:sldMk cId="3755289022" sldId="834"/>
            <ac:picMk id="4" creationId="{4CE8C520-0BE4-682E-8F6F-C7093022BE9C}"/>
          </ac:picMkLst>
        </pc:picChg>
        <pc:picChg chg="del">
          <ac:chgData name="Saldana, Mayra" userId="S::mayra.v.saldana@uth.tmc.edu::de1b2290-bd50-4a20-ae97-a57e2d391acf" providerId="AD" clId="Web-{BA5569A1-0BD5-49EC-9FFF-69D166E479FA}" dt="2023-09-08T17:44:51.958" v="293"/>
          <ac:picMkLst>
            <pc:docMk/>
            <pc:sldMk cId="3755289022" sldId="834"/>
            <ac:picMk id="6" creationId="{B15520E6-96B3-42B3-A6C5-AB431AE848DD}"/>
          </ac:picMkLst>
        </pc:picChg>
      </pc:sldChg>
      <pc:sldChg chg="addSp modSp mod setBg">
        <pc:chgData name="Saldana, Mayra" userId="S::mayra.v.saldana@uth.tmc.edu::de1b2290-bd50-4a20-ae97-a57e2d391acf" providerId="AD" clId="Web-{BA5569A1-0BD5-49EC-9FFF-69D166E479FA}" dt="2023-09-08T17:26:28.654" v="8" actId="1076"/>
        <pc:sldMkLst>
          <pc:docMk/>
          <pc:sldMk cId="1446758720" sldId="874"/>
        </pc:sldMkLst>
        <pc:spChg chg="mod">
          <ac:chgData name="Saldana, Mayra" userId="S::mayra.v.saldana@uth.tmc.edu::de1b2290-bd50-4a20-ae97-a57e2d391acf" providerId="AD" clId="Web-{BA5569A1-0BD5-49EC-9FFF-69D166E479FA}" dt="2023-09-08T17:26:22.685" v="6"/>
          <ac:spMkLst>
            <pc:docMk/>
            <pc:sldMk cId="1446758720" sldId="874"/>
            <ac:spMk id="4" creationId="{5281F514-8B12-48F6-870A-9F33156975E3}"/>
          </ac:spMkLst>
        </pc:spChg>
        <pc:spChg chg="add">
          <ac:chgData name="Saldana, Mayra" userId="S::mayra.v.saldana@uth.tmc.edu::de1b2290-bd50-4a20-ae97-a57e2d391acf" providerId="AD" clId="Web-{BA5569A1-0BD5-49EC-9FFF-69D166E479FA}" dt="2023-09-08T17:26:22.685" v="6"/>
          <ac:spMkLst>
            <pc:docMk/>
            <pc:sldMk cId="1446758720" sldId="874"/>
            <ac:spMk id="9" creationId="{C5772175-955A-4811-B3D9-A03023BEFF03}"/>
          </ac:spMkLst>
        </pc:spChg>
        <pc:spChg chg="add">
          <ac:chgData name="Saldana, Mayra" userId="S::mayra.v.saldana@uth.tmc.edu::de1b2290-bd50-4a20-ae97-a57e2d391acf" providerId="AD" clId="Web-{BA5569A1-0BD5-49EC-9FFF-69D166E479FA}" dt="2023-09-08T17:26:22.685" v="6"/>
          <ac:spMkLst>
            <pc:docMk/>
            <pc:sldMk cId="1446758720" sldId="874"/>
            <ac:spMk id="11" creationId="{0AE98B72-66C6-4AB4-AF0D-BA830DE86393}"/>
          </ac:spMkLst>
        </pc:spChg>
        <pc:spChg chg="add">
          <ac:chgData name="Saldana, Mayra" userId="S::mayra.v.saldana@uth.tmc.edu::de1b2290-bd50-4a20-ae97-a57e2d391acf" providerId="AD" clId="Web-{BA5569A1-0BD5-49EC-9FFF-69D166E479FA}" dt="2023-09-08T17:26:22.685" v="6"/>
          <ac:spMkLst>
            <pc:docMk/>
            <pc:sldMk cId="1446758720" sldId="874"/>
            <ac:spMk id="13" creationId="{407EAFC6-733F-403D-BB4D-05A3A28742F1}"/>
          </ac:spMkLst>
        </pc:spChg>
        <pc:spChg chg="add">
          <ac:chgData name="Saldana, Mayra" userId="S::mayra.v.saldana@uth.tmc.edu::de1b2290-bd50-4a20-ae97-a57e2d391acf" providerId="AD" clId="Web-{BA5569A1-0BD5-49EC-9FFF-69D166E479FA}" dt="2023-09-08T17:26:22.685" v="6"/>
          <ac:spMkLst>
            <pc:docMk/>
            <pc:sldMk cId="1446758720" sldId="874"/>
            <ac:spMk id="15" creationId="{17A36730-4CB0-4F61-AD11-A44C9765833F}"/>
          </ac:spMkLst>
        </pc:spChg>
        <pc:spChg chg="add">
          <ac:chgData name="Saldana, Mayra" userId="S::mayra.v.saldana@uth.tmc.edu::de1b2290-bd50-4a20-ae97-a57e2d391acf" providerId="AD" clId="Web-{BA5569A1-0BD5-49EC-9FFF-69D166E479FA}" dt="2023-09-08T17:26:22.685" v="6"/>
          <ac:spMkLst>
            <pc:docMk/>
            <pc:sldMk cId="1446758720" sldId="874"/>
            <ac:spMk id="17" creationId="{767334AB-16BD-4EC7-8C6B-4B5171600933}"/>
          </ac:spMkLst>
        </pc:spChg>
        <pc:spChg chg="add">
          <ac:chgData name="Saldana, Mayra" userId="S::mayra.v.saldana@uth.tmc.edu::de1b2290-bd50-4a20-ae97-a57e2d391acf" providerId="AD" clId="Web-{BA5569A1-0BD5-49EC-9FFF-69D166E479FA}" dt="2023-09-08T17:26:22.685" v="6"/>
          <ac:spMkLst>
            <pc:docMk/>
            <pc:sldMk cId="1446758720" sldId="874"/>
            <ac:spMk id="19" creationId="{C69C79E1-F916-4929-A4F3-DE763D4BFA57}"/>
          </ac:spMkLst>
        </pc:spChg>
        <pc:spChg chg="add">
          <ac:chgData name="Saldana, Mayra" userId="S::mayra.v.saldana@uth.tmc.edu::de1b2290-bd50-4a20-ae97-a57e2d391acf" providerId="AD" clId="Web-{BA5569A1-0BD5-49EC-9FFF-69D166E479FA}" dt="2023-09-08T17:26:22.685" v="6"/>
          <ac:spMkLst>
            <pc:docMk/>
            <pc:sldMk cId="1446758720" sldId="874"/>
            <ac:spMk id="21" creationId="{00C86EF7-5EC4-4682-A7BD-444DA4916474}"/>
          </ac:spMkLst>
        </pc:spChg>
        <pc:picChg chg="mod ord">
          <ac:chgData name="Saldana, Mayra" userId="S::mayra.v.saldana@uth.tmc.edu::de1b2290-bd50-4a20-ae97-a57e2d391acf" providerId="AD" clId="Web-{BA5569A1-0BD5-49EC-9FFF-69D166E479FA}" dt="2023-09-08T17:26:28.654" v="8" actId="1076"/>
          <ac:picMkLst>
            <pc:docMk/>
            <pc:sldMk cId="1446758720" sldId="874"/>
            <ac:picMk id="3" creationId="{5D97C1DB-EA6F-41E9-AD7B-76434B817971}"/>
          </ac:picMkLst>
        </pc:picChg>
      </pc:sldChg>
      <pc:sldChg chg="addSp delSp modSp mod setBg">
        <pc:chgData name="Saldana, Mayra" userId="S::mayra.v.saldana@uth.tmc.edu::de1b2290-bd50-4a20-ae97-a57e2d391acf" providerId="AD" clId="Web-{BA5569A1-0BD5-49EC-9FFF-69D166E479FA}" dt="2023-09-08T17:42:42.610" v="292"/>
        <pc:sldMkLst>
          <pc:docMk/>
          <pc:sldMk cId="1496279429" sldId="876"/>
        </pc:sldMkLst>
        <pc:spChg chg="del mod">
          <ac:chgData name="Saldana, Mayra" userId="S::mayra.v.saldana@uth.tmc.edu::de1b2290-bd50-4a20-ae97-a57e2d391acf" providerId="AD" clId="Web-{BA5569A1-0BD5-49EC-9FFF-69D166E479FA}" dt="2023-09-08T17:37:35.615" v="274"/>
          <ac:spMkLst>
            <pc:docMk/>
            <pc:sldMk cId="1496279429" sldId="876"/>
            <ac:spMk id="3" creationId="{B117FB8E-F101-4EEC-B4D9-B5D878E0CBE1}"/>
          </ac:spMkLst>
        </pc:spChg>
        <pc:spChg chg="mod">
          <ac:chgData name="Saldana, Mayra" userId="S::mayra.v.saldana@uth.tmc.edu::de1b2290-bd50-4a20-ae97-a57e2d391acf" providerId="AD" clId="Web-{BA5569A1-0BD5-49EC-9FFF-69D166E479FA}" dt="2023-09-08T17:38:28.195" v="281" actId="14100"/>
          <ac:spMkLst>
            <pc:docMk/>
            <pc:sldMk cId="1496279429" sldId="876"/>
            <ac:spMk id="4" creationId="{953CD2AD-7E5B-437B-A2AC-D43D2FB4C3DD}"/>
          </ac:spMkLst>
        </pc:spChg>
        <pc:spChg chg="add del">
          <ac:chgData name="Saldana, Mayra" userId="S::mayra.v.saldana@uth.tmc.edu::de1b2290-bd50-4a20-ae97-a57e2d391acf" providerId="AD" clId="Web-{BA5569A1-0BD5-49EC-9FFF-69D166E479FA}" dt="2023-09-08T17:38:19.429" v="279"/>
          <ac:spMkLst>
            <pc:docMk/>
            <pc:sldMk cId="1496279429" sldId="876"/>
            <ac:spMk id="10" creationId="{BACC6370-2D7E-4714-9D71-7542949D7D5D}"/>
          </ac:spMkLst>
        </pc:spChg>
        <pc:spChg chg="add del">
          <ac:chgData name="Saldana, Mayra" userId="S::mayra.v.saldana@uth.tmc.edu::de1b2290-bd50-4a20-ae97-a57e2d391acf" providerId="AD" clId="Web-{BA5569A1-0BD5-49EC-9FFF-69D166E479FA}" dt="2023-09-08T17:38:19.429" v="279"/>
          <ac:spMkLst>
            <pc:docMk/>
            <pc:sldMk cId="1496279429" sldId="876"/>
            <ac:spMk id="12" creationId="{F68B3F68-107C-434F-AA38-110D5EA91B85}"/>
          </ac:spMkLst>
        </pc:spChg>
        <pc:spChg chg="add del">
          <ac:chgData name="Saldana, Mayra" userId="S::mayra.v.saldana@uth.tmc.edu::de1b2290-bd50-4a20-ae97-a57e2d391acf" providerId="AD" clId="Web-{BA5569A1-0BD5-49EC-9FFF-69D166E479FA}" dt="2023-09-08T17:38:19.429" v="279"/>
          <ac:spMkLst>
            <pc:docMk/>
            <pc:sldMk cId="1496279429" sldId="876"/>
            <ac:spMk id="14" creationId="{AAD0DBB9-1A4B-4391-81D4-CB19F9AB918A}"/>
          </ac:spMkLst>
        </pc:spChg>
        <pc:spChg chg="add del">
          <ac:chgData name="Saldana, Mayra" userId="S::mayra.v.saldana@uth.tmc.edu::de1b2290-bd50-4a20-ae97-a57e2d391acf" providerId="AD" clId="Web-{BA5569A1-0BD5-49EC-9FFF-69D166E479FA}" dt="2023-09-08T17:38:19.429" v="279"/>
          <ac:spMkLst>
            <pc:docMk/>
            <pc:sldMk cId="1496279429" sldId="876"/>
            <ac:spMk id="16" creationId="{063BBA22-50EA-4C4D-BE05-F1CE4E63AA56}"/>
          </ac:spMkLst>
        </pc:spChg>
        <pc:spChg chg="add">
          <ac:chgData name="Saldana, Mayra" userId="S::mayra.v.saldana@uth.tmc.edu::de1b2290-bd50-4a20-ae97-a57e2d391acf" providerId="AD" clId="Web-{BA5569A1-0BD5-49EC-9FFF-69D166E479FA}" dt="2023-09-08T17:38:19.429" v="279"/>
          <ac:spMkLst>
            <pc:docMk/>
            <pc:sldMk cId="1496279429" sldId="876"/>
            <ac:spMk id="21" creationId="{2659FDB4-FCBE-4A89-B46D-43D4FA54464D}"/>
          </ac:spMkLst>
        </pc:spChg>
        <pc:graphicFrameChg chg="add mod modGraphic">
          <ac:chgData name="Saldana, Mayra" userId="S::mayra.v.saldana@uth.tmc.edu::de1b2290-bd50-4a20-ae97-a57e2d391acf" providerId="AD" clId="Web-{BA5569A1-0BD5-49EC-9FFF-69D166E479FA}" dt="2023-09-08T17:38:19.429" v="279"/>
          <ac:graphicFrameMkLst>
            <pc:docMk/>
            <pc:sldMk cId="1496279429" sldId="876"/>
            <ac:graphicFrameMk id="6" creationId="{E61D0389-4390-888B-9872-98E79D102458}"/>
          </ac:graphicFrameMkLst>
        </pc:graphicFrameChg>
        <pc:picChg chg="add del mod">
          <ac:chgData name="Saldana, Mayra" userId="S::mayra.v.saldana@uth.tmc.edu::de1b2290-bd50-4a20-ae97-a57e2d391acf" providerId="AD" clId="Web-{BA5569A1-0BD5-49EC-9FFF-69D166E479FA}" dt="2023-09-08T17:42:42.610" v="292"/>
          <ac:picMkLst>
            <pc:docMk/>
            <pc:sldMk cId="1496279429" sldId="876"/>
            <ac:picMk id="56" creationId="{1F3B7192-B5A7-423C-A828-94C9E90A21C0}"/>
          </ac:picMkLst>
        </pc:picChg>
        <pc:cxnChg chg="add">
          <ac:chgData name="Saldana, Mayra" userId="S::mayra.v.saldana@uth.tmc.edu::de1b2290-bd50-4a20-ae97-a57e2d391acf" providerId="AD" clId="Web-{BA5569A1-0BD5-49EC-9FFF-69D166E479FA}" dt="2023-09-08T17:38:19.429" v="279"/>
          <ac:cxnSpMkLst>
            <pc:docMk/>
            <pc:sldMk cId="1496279429" sldId="876"/>
            <ac:cxnSpMk id="23" creationId="{C8F51B3F-8331-4E4A-AE96-D47B1006EEAD}"/>
          </ac:cxnSpMkLst>
        </pc:cxnChg>
      </pc:sldChg>
      <pc:sldChg chg="addSp modSp mod setBg">
        <pc:chgData name="Saldana, Mayra" userId="S::mayra.v.saldana@uth.tmc.edu::de1b2290-bd50-4a20-ae97-a57e2d391acf" providerId="AD" clId="Web-{BA5569A1-0BD5-49EC-9FFF-69D166E479FA}" dt="2023-09-08T17:40:10.120" v="282"/>
        <pc:sldMkLst>
          <pc:docMk/>
          <pc:sldMk cId="3981651109" sldId="877"/>
        </pc:sldMkLst>
        <pc:spChg chg="mod ord">
          <ac:chgData name="Saldana, Mayra" userId="S::mayra.v.saldana@uth.tmc.edu::de1b2290-bd50-4a20-ae97-a57e2d391acf" providerId="AD" clId="Web-{BA5569A1-0BD5-49EC-9FFF-69D166E479FA}" dt="2023-09-08T17:40:10.120" v="282"/>
          <ac:spMkLst>
            <pc:docMk/>
            <pc:sldMk cId="3981651109" sldId="877"/>
            <ac:spMk id="2" creationId="{8D355959-3EE4-4800-8D06-EA890C949093}"/>
          </ac:spMkLst>
        </pc:spChg>
        <pc:spChg chg="mod">
          <ac:chgData name="Saldana, Mayra" userId="S::mayra.v.saldana@uth.tmc.edu::de1b2290-bd50-4a20-ae97-a57e2d391acf" providerId="AD" clId="Web-{BA5569A1-0BD5-49EC-9FFF-69D166E479FA}" dt="2023-09-08T17:40:10.120" v="282"/>
          <ac:spMkLst>
            <pc:docMk/>
            <pc:sldMk cId="3981651109" sldId="877"/>
            <ac:spMk id="8" creationId="{00000000-0000-0000-0000-000000000000}"/>
          </ac:spMkLst>
        </pc:spChg>
        <pc:spChg chg="add">
          <ac:chgData name="Saldana, Mayra" userId="S::mayra.v.saldana@uth.tmc.edu::de1b2290-bd50-4a20-ae97-a57e2d391acf" providerId="AD" clId="Web-{BA5569A1-0BD5-49EC-9FFF-69D166E479FA}" dt="2023-09-08T17:40:10.120" v="282"/>
          <ac:spMkLst>
            <pc:docMk/>
            <pc:sldMk cId="3981651109" sldId="877"/>
            <ac:spMk id="14" creationId="{3AFE8227-C443-417B-BA91-520EB1EF4559}"/>
          </ac:spMkLst>
        </pc:spChg>
        <pc:spChg chg="add">
          <ac:chgData name="Saldana, Mayra" userId="S::mayra.v.saldana@uth.tmc.edu::de1b2290-bd50-4a20-ae97-a57e2d391acf" providerId="AD" clId="Web-{BA5569A1-0BD5-49EC-9FFF-69D166E479FA}" dt="2023-09-08T17:40:10.120" v="282"/>
          <ac:spMkLst>
            <pc:docMk/>
            <pc:sldMk cId="3981651109" sldId="877"/>
            <ac:spMk id="16" creationId="{907741FC-B544-4A6E-B831-6789D042333D}"/>
          </ac:spMkLst>
        </pc:spChg>
        <pc:spChg chg="add">
          <ac:chgData name="Saldana, Mayra" userId="S::mayra.v.saldana@uth.tmc.edu::de1b2290-bd50-4a20-ae97-a57e2d391acf" providerId="AD" clId="Web-{BA5569A1-0BD5-49EC-9FFF-69D166E479FA}" dt="2023-09-08T17:40:10.120" v="282"/>
          <ac:spMkLst>
            <pc:docMk/>
            <pc:sldMk cId="3981651109" sldId="877"/>
            <ac:spMk id="18" creationId="{3F0BE7ED-7814-4273-B18A-F26CC0380380}"/>
          </ac:spMkLst>
        </pc:spChg>
        <pc:picChg chg="mod">
          <ac:chgData name="Saldana, Mayra" userId="S::mayra.v.saldana@uth.tmc.edu::de1b2290-bd50-4a20-ae97-a57e2d391acf" providerId="AD" clId="Web-{BA5569A1-0BD5-49EC-9FFF-69D166E479FA}" dt="2023-09-08T17:40:10.120" v="282"/>
          <ac:picMkLst>
            <pc:docMk/>
            <pc:sldMk cId="3981651109" sldId="877"/>
            <ac:picMk id="6" creationId="{A541C89D-BB22-47D6-9183-50CDC84AC71B}"/>
          </ac:picMkLst>
        </pc:picChg>
        <pc:picChg chg="ord">
          <ac:chgData name="Saldana, Mayra" userId="S::mayra.v.saldana@uth.tmc.edu::de1b2290-bd50-4a20-ae97-a57e2d391acf" providerId="AD" clId="Web-{BA5569A1-0BD5-49EC-9FFF-69D166E479FA}" dt="2023-09-08T17:40:10.120" v="282"/>
          <ac:picMkLst>
            <pc:docMk/>
            <pc:sldMk cId="3981651109" sldId="877"/>
            <ac:picMk id="9" creationId="{23A3B610-D235-4A38-B669-5066F046C1F0}"/>
          </ac:picMkLst>
        </pc:picChg>
      </pc:sldChg>
      <pc:sldChg chg="addSp modSp mod setBg">
        <pc:chgData name="Saldana, Mayra" userId="S::mayra.v.saldana@uth.tmc.edu::de1b2290-bd50-4a20-ae97-a57e2d391acf" providerId="AD" clId="Web-{BA5569A1-0BD5-49EC-9FFF-69D166E479FA}" dt="2023-09-08T17:48:36.450" v="353" actId="20577"/>
        <pc:sldMkLst>
          <pc:docMk/>
          <pc:sldMk cId="2428273616" sldId="878"/>
        </pc:sldMkLst>
        <pc:spChg chg="mod">
          <ac:chgData name="Saldana, Mayra" userId="S::mayra.v.saldana@uth.tmc.edu::de1b2290-bd50-4a20-ae97-a57e2d391acf" providerId="AD" clId="Web-{BA5569A1-0BD5-49EC-9FFF-69D166E479FA}" dt="2023-09-08T17:48:31.247" v="351" actId="20577"/>
          <ac:spMkLst>
            <pc:docMk/>
            <pc:sldMk cId="2428273616" sldId="878"/>
            <ac:spMk id="2" creationId="{00000000-0000-0000-0000-000000000000}"/>
          </ac:spMkLst>
        </pc:spChg>
        <pc:spChg chg="mod">
          <ac:chgData name="Saldana, Mayra" userId="S::mayra.v.saldana@uth.tmc.edu::de1b2290-bd50-4a20-ae97-a57e2d391acf" providerId="AD" clId="Web-{BA5569A1-0BD5-49EC-9FFF-69D166E479FA}" dt="2023-09-08T17:48:36.450" v="353" actId="20577"/>
          <ac:spMkLst>
            <pc:docMk/>
            <pc:sldMk cId="2428273616" sldId="878"/>
            <ac:spMk id="6" creationId="{B862AF7F-1035-43DD-8825-1033BDC9D543}"/>
          </ac:spMkLst>
        </pc:spChg>
        <pc:spChg chg="add">
          <ac:chgData name="Saldana, Mayra" userId="S::mayra.v.saldana@uth.tmc.edu::de1b2290-bd50-4a20-ae97-a57e2d391acf" providerId="AD" clId="Web-{BA5569A1-0BD5-49EC-9FFF-69D166E479FA}" dt="2023-09-08T17:48:18.168" v="344"/>
          <ac:spMkLst>
            <pc:docMk/>
            <pc:sldMk cId="2428273616" sldId="878"/>
            <ac:spMk id="11" creationId="{F34100BD-773A-4822-A05B-AEB7D41E9A3F}"/>
          </ac:spMkLst>
        </pc:spChg>
        <pc:spChg chg="add">
          <ac:chgData name="Saldana, Mayra" userId="S::mayra.v.saldana@uth.tmc.edu::de1b2290-bd50-4a20-ae97-a57e2d391acf" providerId="AD" clId="Web-{BA5569A1-0BD5-49EC-9FFF-69D166E479FA}" dt="2023-09-08T17:48:18.168" v="344"/>
          <ac:spMkLst>
            <pc:docMk/>
            <pc:sldMk cId="2428273616" sldId="878"/>
            <ac:spMk id="13" creationId="{EA2AEA56-4902-4CC1-A43B-1AC27C88CB90}"/>
          </ac:spMkLst>
        </pc:spChg>
        <pc:picChg chg="mod ord">
          <ac:chgData name="Saldana, Mayra" userId="S::mayra.v.saldana@uth.tmc.edu::de1b2290-bd50-4a20-ae97-a57e2d391acf" providerId="AD" clId="Web-{BA5569A1-0BD5-49EC-9FFF-69D166E479FA}" dt="2023-09-08T17:48:18.168" v="344"/>
          <ac:picMkLst>
            <pc:docMk/>
            <pc:sldMk cId="2428273616" sldId="878"/>
            <ac:picMk id="4" creationId="{00000000-0000-0000-0000-000000000000}"/>
          </ac:picMkLst>
        </pc:picChg>
      </pc:sldChg>
      <pc:sldChg chg="mod modShow">
        <pc:chgData name="Saldana, Mayra" userId="S::mayra.v.saldana@uth.tmc.edu::de1b2290-bd50-4a20-ae97-a57e2d391acf" providerId="AD" clId="Web-{BA5569A1-0BD5-49EC-9FFF-69D166E479FA}" dt="2023-09-08T17:47:37.401" v="332"/>
        <pc:sldMkLst>
          <pc:docMk/>
          <pc:sldMk cId="0" sldId="880"/>
        </pc:sldMkLst>
      </pc:sldChg>
      <pc:sldChg chg="addSp delSp modSp mod setBg">
        <pc:chgData name="Saldana, Mayra" userId="S::mayra.v.saldana@uth.tmc.edu::de1b2290-bd50-4a20-ae97-a57e2d391acf" providerId="AD" clId="Web-{BA5569A1-0BD5-49EC-9FFF-69D166E479FA}" dt="2023-09-08T17:36:30.269" v="258" actId="20577"/>
        <pc:sldMkLst>
          <pc:docMk/>
          <pc:sldMk cId="3382529865" sldId="882"/>
        </pc:sldMkLst>
        <pc:spChg chg="mod">
          <ac:chgData name="Saldana, Mayra" userId="S::mayra.v.saldana@uth.tmc.edu::de1b2290-bd50-4a20-ae97-a57e2d391acf" providerId="AD" clId="Web-{BA5569A1-0BD5-49EC-9FFF-69D166E479FA}" dt="2023-09-08T17:36:30.269" v="258" actId="20577"/>
          <ac:spMkLst>
            <pc:docMk/>
            <pc:sldMk cId="3382529865" sldId="882"/>
            <ac:spMk id="3" creationId="{04CA4EB8-4DBB-4382-8301-E7D0B19AF846}"/>
          </ac:spMkLst>
        </pc:spChg>
        <pc:spChg chg="add">
          <ac:chgData name="Saldana, Mayra" userId="S::mayra.v.saldana@uth.tmc.edu::de1b2290-bd50-4a20-ae97-a57e2d391acf" providerId="AD" clId="Web-{BA5569A1-0BD5-49EC-9FFF-69D166E479FA}" dt="2023-09-08T17:36:03.440" v="252"/>
          <ac:spMkLst>
            <pc:docMk/>
            <pc:sldMk cId="3382529865" sldId="882"/>
            <ac:spMk id="8" creationId="{D4771268-CB57-404A-9271-370EB28F6090}"/>
          </ac:spMkLst>
        </pc:spChg>
        <pc:picChg chg="add mod">
          <ac:chgData name="Saldana, Mayra" userId="S::mayra.v.saldana@uth.tmc.edu::de1b2290-bd50-4a20-ae97-a57e2d391acf" providerId="AD" clId="Web-{BA5569A1-0BD5-49EC-9FFF-69D166E479FA}" dt="2023-09-08T17:36:03.440" v="252"/>
          <ac:picMkLst>
            <pc:docMk/>
            <pc:sldMk cId="3382529865" sldId="882"/>
            <ac:picMk id="2" creationId="{FB2C0010-5A75-C240-1993-8468DCDCF4FD}"/>
          </ac:picMkLst>
        </pc:picChg>
        <pc:picChg chg="del">
          <ac:chgData name="Saldana, Mayra" userId="S::mayra.v.saldana@uth.tmc.edu::de1b2290-bd50-4a20-ae97-a57e2d391acf" providerId="AD" clId="Web-{BA5569A1-0BD5-49EC-9FFF-69D166E479FA}" dt="2023-09-08T17:35:57.861" v="249"/>
          <ac:picMkLst>
            <pc:docMk/>
            <pc:sldMk cId="3382529865" sldId="882"/>
            <ac:picMk id="1026" creationId="{A3B70B27-3694-43C1-A1BB-2B937AEE112F}"/>
          </ac:picMkLst>
        </pc:picChg>
      </pc:sldChg>
      <pc:sldChg chg="addSp modSp mod setBg">
        <pc:chgData name="Saldana, Mayra" userId="S::mayra.v.saldana@uth.tmc.edu::de1b2290-bd50-4a20-ae97-a57e2d391acf" providerId="AD" clId="Web-{BA5569A1-0BD5-49EC-9FFF-69D166E479FA}" dt="2023-09-08T17:26:52.233" v="13" actId="1076"/>
        <pc:sldMkLst>
          <pc:docMk/>
          <pc:sldMk cId="1871973404" sldId="884"/>
        </pc:sldMkLst>
        <pc:spChg chg="add">
          <ac:chgData name="Saldana, Mayra" userId="S::mayra.v.saldana@uth.tmc.edu::de1b2290-bd50-4a20-ae97-a57e2d391acf" providerId="AD" clId="Web-{BA5569A1-0BD5-49EC-9FFF-69D166E479FA}" dt="2023-09-08T17:26:41.764" v="9"/>
          <ac:spMkLst>
            <pc:docMk/>
            <pc:sldMk cId="1871973404" sldId="884"/>
            <ac:spMk id="9" creationId="{AB8C311F-7253-4AED-9701-7FC0708C41C7}"/>
          </ac:spMkLst>
        </pc:spChg>
        <pc:spChg chg="add">
          <ac:chgData name="Saldana, Mayra" userId="S::mayra.v.saldana@uth.tmc.edu::de1b2290-bd50-4a20-ae97-a57e2d391acf" providerId="AD" clId="Web-{BA5569A1-0BD5-49EC-9FFF-69D166E479FA}" dt="2023-09-08T17:26:41.764" v="9"/>
          <ac:spMkLst>
            <pc:docMk/>
            <pc:sldMk cId="1871973404" sldId="884"/>
            <ac:spMk id="11" creationId="{E2384209-CB15-4CDF-9D31-C44FD9A3F20D}"/>
          </ac:spMkLst>
        </pc:spChg>
        <pc:spChg chg="add">
          <ac:chgData name="Saldana, Mayra" userId="S::mayra.v.saldana@uth.tmc.edu::de1b2290-bd50-4a20-ae97-a57e2d391acf" providerId="AD" clId="Web-{BA5569A1-0BD5-49EC-9FFF-69D166E479FA}" dt="2023-09-08T17:26:41.764" v="9"/>
          <ac:spMkLst>
            <pc:docMk/>
            <pc:sldMk cId="1871973404" sldId="884"/>
            <ac:spMk id="13" creationId="{2633B3B5-CC90-43F0-8714-D31D1F3F0209}"/>
          </ac:spMkLst>
        </pc:spChg>
        <pc:spChg chg="add">
          <ac:chgData name="Saldana, Mayra" userId="S::mayra.v.saldana@uth.tmc.edu::de1b2290-bd50-4a20-ae97-a57e2d391acf" providerId="AD" clId="Web-{BA5569A1-0BD5-49EC-9FFF-69D166E479FA}" dt="2023-09-08T17:26:41.764" v="9"/>
          <ac:spMkLst>
            <pc:docMk/>
            <pc:sldMk cId="1871973404" sldId="884"/>
            <ac:spMk id="15" creationId="{A8D57A06-A426-446D-B02C-A2DC6B62E45E}"/>
          </ac:spMkLst>
        </pc:spChg>
        <pc:picChg chg="mod">
          <ac:chgData name="Saldana, Mayra" userId="S::mayra.v.saldana@uth.tmc.edu::de1b2290-bd50-4a20-ae97-a57e2d391acf" providerId="AD" clId="Web-{BA5569A1-0BD5-49EC-9FFF-69D166E479FA}" dt="2023-09-08T17:26:52.233" v="13" actId="1076"/>
          <ac:picMkLst>
            <pc:docMk/>
            <pc:sldMk cId="1871973404" sldId="884"/>
            <ac:picMk id="2" creationId="{8519037B-8CCE-EC19-F0BA-2CAA479AA35C}"/>
          </ac:picMkLst>
        </pc:picChg>
      </pc:sldChg>
      <pc:sldChg chg="addSp modSp mod setBg modNotes">
        <pc:chgData name="Saldana, Mayra" userId="S::mayra.v.saldana@uth.tmc.edu::de1b2290-bd50-4a20-ae97-a57e2d391acf" providerId="AD" clId="Web-{BA5569A1-0BD5-49EC-9FFF-69D166E479FA}" dt="2023-09-08T17:49:46.484" v="372"/>
        <pc:sldMkLst>
          <pc:docMk/>
          <pc:sldMk cId="2735582080" sldId="885"/>
        </pc:sldMkLst>
        <pc:spChg chg="mod">
          <ac:chgData name="Saldana, Mayra" userId="S::mayra.v.saldana@uth.tmc.edu::de1b2290-bd50-4a20-ae97-a57e2d391acf" providerId="AD" clId="Web-{BA5569A1-0BD5-49EC-9FFF-69D166E479FA}" dt="2023-09-08T17:48:45.200" v="354"/>
          <ac:spMkLst>
            <pc:docMk/>
            <pc:sldMk cId="2735582080" sldId="885"/>
            <ac:spMk id="2" creationId="{E251CD89-89B4-5A04-F231-D98BAB614052}"/>
          </ac:spMkLst>
        </pc:spChg>
        <pc:spChg chg="add">
          <ac:chgData name="Saldana, Mayra" userId="S::mayra.v.saldana@uth.tmc.edu::de1b2290-bd50-4a20-ae97-a57e2d391acf" providerId="AD" clId="Web-{BA5569A1-0BD5-49EC-9FFF-69D166E479FA}" dt="2023-09-08T17:48:45.200" v="354"/>
          <ac:spMkLst>
            <pc:docMk/>
            <pc:sldMk cId="2735582080" sldId="885"/>
            <ac:spMk id="7" creationId="{6F5A5072-7B47-4D32-B52A-4EBBF590B8A5}"/>
          </ac:spMkLst>
        </pc:spChg>
        <pc:spChg chg="add">
          <ac:chgData name="Saldana, Mayra" userId="S::mayra.v.saldana@uth.tmc.edu::de1b2290-bd50-4a20-ae97-a57e2d391acf" providerId="AD" clId="Web-{BA5569A1-0BD5-49EC-9FFF-69D166E479FA}" dt="2023-09-08T17:48:45.200" v="354"/>
          <ac:spMkLst>
            <pc:docMk/>
            <pc:sldMk cId="2735582080" sldId="885"/>
            <ac:spMk id="9" creationId="{9715DAF0-AE1B-46C9-8A6B-DB2AA05AB91D}"/>
          </ac:spMkLst>
        </pc:spChg>
        <pc:spChg chg="add">
          <ac:chgData name="Saldana, Mayra" userId="S::mayra.v.saldana@uth.tmc.edu::de1b2290-bd50-4a20-ae97-a57e2d391acf" providerId="AD" clId="Web-{BA5569A1-0BD5-49EC-9FFF-69D166E479FA}" dt="2023-09-08T17:48:45.200" v="354"/>
          <ac:spMkLst>
            <pc:docMk/>
            <pc:sldMk cId="2735582080" sldId="885"/>
            <ac:spMk id="11" creationId="{6016219D-510E-4184-9090-6D5578A87BD1}"/>
          </ac:spMkLst>
        </pc:spChg>
        <pc:spChg chg="add">
          <ac:chgData name="Saldana, Mayra" userId="S::mayra.v.saldana@uth.tmc.edu::de1b2290-bd50-4a20-ae97-a57e2d391acf" providerId="AD" clId="Web-{BA5569A1-0BD5-49EC-9FFF-69D166E479FA}" dt="2023-09-08T17:48:45.200" v="354"/>
          <ac:spMkLst>
            <pc:docMk/>
            <pc:sldMk cId="2735582080" sldId="885"/>
            <ac:spMk id="13" creationId="{AFF4A713-7B75-4B21-90D7-5AB19547C728}"/>
          </ac:spMkLst>
        </pc:spChg>
        <pc:spChg chg="add">
          <ac:chgData name="Saldana, Mayra" userId="S::mayra.v.saldana@uth.tmc.edu::de1b2290-bd50-4a20-ae97-a57e2d391acf" providerId="AD" clId="Web-{BA5569A1-0BD5-49EC-9FFF-69D166E479FA}" dt="2023-09-08T17:48:45.200" v="354"/>
          <ac:spMkLst>
            <pc:docMk/>
            <pc:sldMk cId="2735582080" sldId="885"/>
            <ac:spMk id="15" creationId="{DC631C0B-6DA6-4E57-8231-CE32B3434A7E}"/>
          </ac:spMkLst>
        </pc:spChg>
        <pc:spChg chg="add">
          <ac:chgData name="Saldana, Mayra" userId="S::mayra.v.saldana@uth.tmc.edu::de1b2290-bd50-4a20-ae97-a57e2d391acf" providerId="AD" clId="Web-{BA5569A1-0BD5-49EC-9FFF-69D166E479FA}" dt="2023-09-08T17:48:45.200" v="354"/>
          <ac:spMkLst>
            <pc:docMk/>
            <pc:sldMk cId="2735582080" sldId="885"/>
            <ac:spMk id="17" creationId="{C29501E6-A978-4A61-9689-9085AF97A53A}"/>
          </ac:spMkLst>
        </pc:spChg>
      </pc:sldChg>
      <pc:sldChg chg="modSp del">
        <pc:chgData name="Saldana, Mayra" userId="S::mayra.v.saldana@uth.tmc.edu::de1b2290-bd50-4a20-ae97-a57e2d391acf" providerId="AD" clId="Web-{BA5569A1-0BD5-49EC-9FFF-69D166E479FA}" dt="2023-09-08T17:49:48.453" v="373"/>
        <pc:sldMkLst>
          <pc:docMk/>
          <pc:sldMk cId="2465429178" sldId="886"/>
        </pc:sldMkLst>
        <pc:spChg chg="mod">
          <ac:chgData name="Saldana, Mayra" userId="S::mayra.v.saldana@uth.tmc.edu::de1b2290-bd50-4a20-ae97-a57e2d391acf" providerId="AD" clId="Web-{BA5569A1-0BD5-49EC-9FFF-69D166E479FA}" dt="2023-09-08T17:49:41.577" v="371" actId="20577"/>
          <ac:spMkLst>
            <pc:docMk/>
            <pc:sldMk cId="2465429178" sldId="886"/>
            <ac:spMk id="3" creationId="{21870D93-4FD8-16FE-95E6-6901D94DB63F}"/>
          </ac:spMkLst>
        </pc:spChg>
      </pc:sldChg>
    </pc:docChg>
  </pc:docChgLst>
  <pc:docChgLst>
    <pc:chgData name="Muniz, Angelica L" userId="S::angelica.l.muniz@uth.tmc.edu::ef6ae7a1-7f92-4539-89d4-2de28a3f1c63" providerId="AD" clId="Web-{AD0F7622-C427-4DFD-896E-94B026C99747}"/>
    <pc:docChg chg="modSld">
      <pc:chgData name="Muniz, Angelica L" userId="S::angelica.l.muniz@uth.tmc.edu::ef6ae7a1-7f92-4539-89d4-2de28a3f1c63" providerId="AD" clId="Web-{AD0F7622-C427-4DFD-896E-94B026C99747}" dt="2023-09-09T20:58:53.172" v="1" actId="1076"/>
      <pc:docMkLst>
        <pc:docMk/>
      </pc:docMkLst>
      <pc:sldChg chg="modSp">
        <pc:chgData name="Muniz, Angelica L" userId="S::angelica.l.muniz@uth.tmc.edu::ef6ae7a1-7f92-4539-89d4-2de28a3f1c63" providerId="AD" clId="Web-{AD0F7622-C427-4DFD-896E-94B026C99747}" dt="2023-09-09T20:58:53.172" v="1" actId="1076"/>
        <pc:sldMkLst>
          <pc:docMk/>
          <pc:sldMk cId="2691163371" sldId="368"/>
        </pc:sldMkLst>
        <pc:picChg chg="mod">
          <ac:chgData name="Muniz, Angelica L" userId="S::angelica.l.muniz@uth.tmc.edu::ef6ae7a1-7f92-4539-89d4-2de28a3f1c63" providerId="AD" clId="Web-{AD0F7622-C427-4DFD-896E-94B026C99747}" dt="2023-09-09T20:58:53.172" v="1" actId="1076"/>
          <ac:picMkLst>
            <pc:docMk/>
            <pc:sldMk cId="2691163371" sldId="368"/>
            <ac:picMk id="3074" creationId="{99091C1F-AFEB-4602-9D7F-71AF7ABD60DE}"/>
          </ac:picMkLst>
        </pc:picChg>
      </pc:sldChg>
    </pc:docChg>
  </pc:docChgLst>
  <pc:docChgLst>
    <pc:chgData clId="Web-{9687960D-93C3-429F-A31A-11703D5EE544}"/>
    <pc:docChg chg="modSld">
      <pc:chgData name="" userId="" providerId="" clId="Web-{9687960D-93C3-429F-A31A-11703D5EE544}" dt="2023-09-19T18:46:24.519" v="1" actId="14100"/>
      <pc:docMkLst>
        <pc:docMk/>
      </pc:docMkLst>
      <pc:sldChg chg="modSp">
        <pc:chgData name="" userId="" providerId="" clId="Web-{9687960D-93C3-429F-A31A-11703D5EE544}" dt="2023-09-19T18:46:24.519" v="1" actId="14100"/>
        <pc:sldMkLst>
          <pc:docMk/>
          <pc:sldMk cId="1446758720" sldId="874"/>
        </pc:sldMkLst>
        <pc:spChg chg="mod">
          <ac:chgData name="" userId="" providerId="" clId="Web-{9687960D-93C3-429F-A31A-11703D5EE544}" dt="2023-09-19T18:46:24.519" v="1" actId="14100"/>
          <ac:spMkLst>
            <pc:docMk/>
            <pc:sldMk cId="1446758720" sldId="874"/>
            <ac:spMk id="4" creationId="{5281F514-8B12-48F6-870A-9F33156975E3}"/>
          </ac:spMkLst>
        </pc:spChg>
      </pc:sldChg>
    </pc:docChg>
  </pc:docChgLst>
  <pc:docChgLst>
    <pc:chgData name="Reininger, Belinda M" userId="S::belinda.m.reininger@uth.tmc.edu::6e9ffa50-2abd-46af-ad3f-381f29d72d08" providerId="AD" clId="Web-{304FB366-A030-B611-8393-60069B4D5285}"/>
    <pc:docChg chg="">
      <pc:chgData name="Reininger, Belinda M" userId="S::belinda.m.reininger@uth.tmc.edu::6e9ffa50-2abd-46af-ad3f-381f29d72d08" providerId="AD" clId="Web-{304FB366-A030-B611-8393-60069B4D5285}" dt="2023-11-07T04:03:04.540" v="5"/>
      <pc:docMkLst>
        <pc:docMk/>
      </pc:docMkLst>
      <pc:sldChg chg="addCm">
        <pc:chgData name="Reininger, Belinda M" userId="S::belinda.m.reininger@uth.tmc.edu::6e9ffa50-2abd-46af-ad3f-381f29d72d08" providerId="AD" clId="Web-{304FB366-A030-B611-8393-60069B4D5285}" dt="2023-11-07T04:02:00.804" v="3"/>
        <pc:sldMkLst>
          <pc:docMk/>
          <pc:sldMk cId="0" sldId="259"/>
        </pc:sldMkLst>
        <pc:extLst>
          <p:ext xmlns:p="http://schemas.openxmlformats.org/presentationml/2006/main" uri="{D6D511B9-2390-475A-947B-AFAB55BFBCF1}">
            <pc226:cmChg xmlns:pc226="http://schemas.microsoft.com/office/powerpoint/2022/06/main/command" chg="add">
              <pc226:chgData name="Reininger, Belinda M" userId="S::belinda.m.reininger@uth.tmc.edu::6e9ffa50-2abd-46af-ad3f-381f29d72d08" providerId="AD" clId="Web-{304FB366-A030-B611-8393-60069B4D5285}" dt="2023-11-07T04:02:00.804" v="3"/>
              <pc2:cmMkLst xmlns:pc2="http://schemas.microsoft.com/office/powerpoint/2019/9/main/command">
                <pc:docMk/>
                <pc:sldMk cId="0" sldId="259"/>
                <pc2:cmMk id="{C99449E8-3596-4CB6-927E-AD57475E6135}"/>
              </pc2:cmMkLst>
            </pc226:cmChg>
          </p:ext>
        </pc:extLst>
      </pc:sldChg>
      <pc:sldChg chg="addCm">
        <pc:chgData name="Reininger, Belinda M" userId="S::belinda.m.reininger@uth.tmc.edu::6e9ffa50-2abd-46af-ad3f-381f29d72d08" providerId="AD" clId="Web-{304FB366-A030-B611-8393-60069B4D5285}" dt="2023-11-07T04:01:37.928" v="2"/>
        <pc:sldMkLst>
          <pc:docMk/>
          <pc:sldMk cId="1045703217" sldId="318"/>
        </pc:sldMkLst>
        <pc:extLst>
          <p:ext xmlns:p="http://schemas.openxmlformats.org/presentationml/2006/main" uri="{D6D511B9-2390-475A-947B-AFAB55BFBCF1}">
            <pc226:cmChg xmlns:pc226="http://schemas.microsoft.com/office/powerpoint/2022/06/main/command" chg="add">
              <pc226:chgData name="Reininger, Belinda M" userId="S::belinda.m.reininger@uth.tmc.edu::6e9ffa50-2abd-46af-ad3f-381f29d72d08" providerId="AD" clId="Web-{304FB366-A030-B611-8393-60069B4D5285}" dt="2023-11-07T04:01:37.928" v="2"/>
              <pc2:cmMkLst xmlns:pc2="http://schemas.microsoft.com/office/powerpoint/2019/9/main/command">
                <pc:docMk/>
                <pc:sldMk cId="1045703217" sldId="318"/>
                <pc2:cmMk id="{F3BE7282-1BB3-4E5B-BD73-22375DCB6421}"/>
              </pc2:cmMkLst>
            </pc226:cmChg>
          </p:ext>
        </pc:extLst>
      </pc:sldChg>
      <pc:sldChg chg="addCm">
        <pc:chgData name="Reininger, Belinda M" userId="S::belinda.m.reininger@uth.tmc.edu::6e9ffa50-2abd-46af-ad3f-381f29d72d08" providerId="AD" clId="Web-{304FB366-A030-B611-8393-60069B4D5285}" dt="2023-11-07T04:01:11.442" v="1"/>
        <pc:sldMkLst>
          <pc:docMk/>
          <pc:sldMk cId="2193457334" sldId="367"/>
        </pc:sldMkLst>
        <pc:extLst>
          <p:ext xmlns:p="http://schemas.openxmlformats.org/presentationml/2006/main" uri="{D6D511B9-2390-475A-947B-AFAB55BFBCF1}">
            <pc226:cmChg xmlns:pc226="http://schemas.microsoft.com/office/powerpoint/2022/06/main/command" chg="add">
              <pc226:chgData name="Reininger, Belinda M" userId="S::belinda.m.reininger@uth.tmc.edu::6e9ffa50-2abd-46af-ad3f-381f29d72d08" providerId="AD" clId="Web-{304FB366-A030-B611-8393-60069B4D5285}" dt="2023-11-07T04:01:11.442" v="1"/>
              <pc2:cmMkLst xmlns:pc2="http://schemas.microsoft.com/office/powerpoint/2019/9/main/command">
                <pc:docMk/>
                <pc:sldMk cId="2193457334" sldId="367"/>
                <pc2:cmMk id="{6B11347F-90D5-4AD8-9D2E-D0BBF84F82CD}"/>
              </pc2:cmMkLst>
            </pc226:cmChg>
          </p:ext>
        </pc:extLst>
      </pc:sldChg>
      <pc:sldChg chg="addCm">
        <pc:chgData name="Reininger, Belinda M" userId="S::belinda.m.reininger@uth.tmc.edu::6e9ffa50-2abd-46af-ad3f-381f29d72d08" providerId="AD" clId="Web-{304FB366-A030-B611-8393-60069B4D5285}" dt="2023-11-07T04:02:43.743" v="4"/>
        <pc:sldMkLst>
          <pc:docMk/>
          <pc:sldMk cId="1446758720" sldId="874"/>
        </pc:sldMkLst>
        <pc:extLst>
          <p:ext xmlns:p="http://schemas.openxmlformats.org/presentationml/2006/main" uri="{D6D511B9-2390-475A-947B-AFAB55BFBCF1}">
            <pc226:cmChg xmlns:pc226="http://schemas.microsoft.com/office/powerpoint/2022/06/main/command" chg="add">
              <pc226:chgData name="Reininger, Belinda M" userId="S::belinda.m.reininger@uth.tmc.edu::6e9ffa50-2abd-46af-ad3f-381f29d72d08" providerId="AD" clId="Web-{304FB366-A030-B611-8393-60069B4D5285}" dt="2023-11-07T04:02:43.743" v="4"/>
              <pc2:cmMkLst xmlns:pc2="http://schemas.microsoft.com/office/powerpoint/2019/9/main/command">
                <pc:docMk/>
                <pc:sldMk cId="1446758720" sldId="874"/>
                <pc2:cmMk id="{FD4DEDA3-C5A1-4EFF-A762-8DC732197F36}"/>
              </pc2:cmMkLst>
            </pc226:cmChg>
          </p:ext>
        </pc:extLst>
      </pc:sldChg>
      <pc:sldChg chg="addCm">
        <pc:chgData name="Reininger, Belinda M" userId="S::belinda.m.reininger@uth.tmc.edu::6e9ffa50-2abd-46af-ad3f-381f29d72d08" providerId="AD" clId="Web-{304FB366-A030-B611-8393-60069B4D5285}" dt="2023-11-07T04:03:04.540" v="5"/>
        <pc:sldMkLst>
          <pc:docMk/>
          <pc:sldMk cId="3382529865" sldId="882"/>
        </pc:sldMkLst>
        <pc:extLst>
          <p:ext xmlns:p="http://schemas.openxmlformats.org/presentationml/2006/main" uri="{D6D511B9-2390-475A-947B-AFAB55BFBCF1}">
            <pc226:cmChg xmlns:pc226="http://schemas.microsoft.com/office/powerpoint/2022/06/main/command" chg="add">
              <pc226:chgData name="Reininger, Belinda M" userId="S::belinda.m.reininger@uth.tmc.edu::6e9ffa50-2abd-46af-ad3f-381f29d72d08" providerId="AD" clId="Web-{304FB366-A030-B611-8393-60069B4D5285}" dt="2023-11-07T04:03:04.540" v="5"/>
              <pc2:cmMkLst xmlns:pc2="http://schemas.microsoft.com/office/powerpoint/2019/9/main/command">
                <pc:docMk/>
                <pc:sldMk cId="3382529865" sldId="882"/>
                <pc2:cmMk id="{5EDC9782-30F6-4A92-9C6A-0847687090FD}"/>
              </pc2:cmMkLst>
            </pc226:cmChg>
          </p:ext>
        </pc:extLst>
      </pc:sldChg>
      <pc:sldChg chg="addCm">
        <pc:chgData name="Reininger, Belinda M" userId="S::belinda.m.reininger@uth.tmc.edu::6e9ffa50-2abd-46af-ad3f-381f29d72d08" providerId="AD" clId="Web-{304FB366-A030-B611-8393-60069B4D5285}" dt="2023-11-07T04:00:55.786" v="0"/>
        <pc:sldMkLst>
          <pc:docMk/>
          <pc:sldMk cId="184660673" sldId="889"/>
        </pc:sldMkLst>
        <pc:extLst>
          <p:ext xmlns:p="http://schemas.openxmlformats.org/presentationml/2006/main" uri="{D6D511B9-2390-475A-947B-AFAB55BFBCF1}">
            <pc226:cmChg xmlns:pc226="http://schemas.microsoft.com/office/powerpoint/2022/06/main/command" chg="add">
              <pc226:chgData name="Reininger, Belinda M" userId="S::belinda.m.reininger@uth.tmc.edu::6e9ffa50-2abd-46af-ad3f-381f29d72d08" providerId="AD" clId="Web-{304FB366-A030-B611-8393-60069B4D5285}" dt="2023-11-07T04:00:55.786" v="0"/>
              <pc2:cmMkLst xmlns:pc2="http://schemas.microsoft.com/office/powerpoint/2019/9/main/command">
                <pc:docMk/>
                <pc:sldMk cId="184660673" sldId="889"/>
                <pc2:cmMk id="{4ECE6C2F-7828-4454-B003-E451B0C5001B}"/>
              </pc2:cmMkLst>
            </pc226:cmChg>
          </p:ext>
        </pc:extLst>
      </pc:sldChg>
    </pc:docChg>
  </pc:docChgLst>
  <pc:docChgLst>
    <pc:chgData name="Saldana, Mayra" userId="S::mayra.v.saldana@uth.tmc.edu::de1b2290-bd50-4a20-ae97-a57e2d391acf" providerId="AD" clId="Web-{2DAAB879-928C-4905-85E2-B73EE8EFEC25}"/>
    <pc:docChg chg="modSld">
      <pc:chgData name="Saldana, Mayra" userId="S::mayra.v.saldana@uth.tmc.edu::de1b2290-bd50-4a20-ae97-a57e2d391acf" providerId="AD" clId="Web-{2DAAB879-928C-4905-85E2-B73EE8EFEC25}" dt="2023-08-21T19:24:36.762" v="3" actId="20577"/>
      <pc:docMkLst>
        <pc:docMk/>
      </pc:docMkLst>
      <pc:sldChg chg="addSp modSp">
        <pc:chgData name="Saldana, Mayra" userId="S::mayra.v.saldana@uth.tmc.edu::de1b2290-bd50-4a20-ae97-a57e2d391acf" providerId="AD" clId="Web-{2DAAB879-928C-4905-85E2-B73EE8EFEC25}" dt="2023-08-21T19:24:36.762" v="3" actId="20577"/>
        <pc:sldMkLst>
          <pc:docMk/>
          <pc:sldMk cId="1871973404" sldId="884"/>
        </pc:sldMkLst>
        <pc:spChg chg="add mod">
          <ac:chgData name="Saldana, Mayra" userId="S::mayra.v.saldana@uth.tmc.edu::de1b2290-bd50-4a20-ae97-a57e2d391acf" providerId="AD" clId="Web-{2DAAB879-928C-4905-85E2-B73EE8EFEC25}" dt="2023-08-21T19:24:36.762" v="3" actId="20577"/>
          <ac:spMkLst>
            <pc:docMk/>
            <pc:sldMk cId="1871973404" sldId="884"/>
            <ac:spMk id="4" creationId="{5CCB07DF-431E-7582-716C-AC8A7ABE899D}"/>
          </ac:spMkLst>
        </pc:spChg>
      </pc:sldChg>
    </pc:docChg>
  </pc:docChgLst>
  <pc:docChgLst>
    <pc:chgData name="Zolezzi, Maria E" userId="S::maria.e.zolezzi@uth.tmc.edu::18ef77e6-55fe-4b8e-bcc0-ccc0d46c8777" providerId="AD" clId="Web-{28CC61D7-A0BD-47E5-916B-BA463CB1780F}"/>
    <pc:docChg chg="addSld delSld modSld sldOrd">
      <pc:chgData name="Zolezzi, Maria E" userId="S::maria.e.zolezzi@uth.tmc.edu::18ef77e6-55fe-4b8e-bcc0-ccc0d46c8777" providerId="AD" clId="Web-{28CC61D7-A0BD-47E5-916B-BA463CB1780F}" dt="2023-09-15T19:34:06.946" v="100"/>
      <pc:docMkLst>
        <pc:docMk/>
      </pc:docMkLst>
      <pc:sldChg chg="del">
        <pc:chgData name="Zolezzi, Maria E" userId="S::maria.e.zolezzi@uth.tmc.edu::18ef77e6-55fe-4b8e-bcc0-ccc0d46c8777" providerId="AD" clId="Web-{28CC61D7-A0BD-47E5-916B-BA463CB1780F}" dt="2023-09-15T19:27:03.186" v="1"/>
        <pc:sldMkLst>
          <pc:docMk/>
          <pc:sldMk cId="0" sldId="261"/>
        </pc:sldMkLst>
      </pc:sldChg>
      <pc:sldChg chg="modSp">
        <pc:chgData name="Zolezzi, Maria E" userId="S::maria.e.zolezzi@uth.tmc.edu::18ef77e6-55fe-4b8e-bcc0-ccc0d46c8777" providerId="AD" clId="Web-{28CC61D7-A0BD-47E5-916B-BA463CB1780F}" dt="2023-09-15T19:28:05.922" v="10" actId="20577"/>
        <pc:sldMkLst>
          <pc:docMk/>
          <pc:sldMk cId="0" sldId="262"/>
        </pc:sldMkLst>
        <pc:spChg chg="mod">
          <ac:chgData name="Zolezzi, Maria E" userId="S::maria.e.zolezzi@uth.tmc.edu::18ef77e6-55fe-4b8e-bcc0-ccc0d46c8777" providerId="AD" clId="Web-{28CC61D7-A0BD-47E5-916B-BA463CB1780F}" dt="2023-09-15T19:27:57.515" v="8" actId="14100"/>
          <ac:spMkLst>
            <pc:docMk/>
            <pc:sldMk cId="0" sldId="262"/>
            <ac:spMk id="8" creationId="{00000000-0000-0000-0000-000000000000}"/>
          </ac:spMkLst>
        </pc:spChg>
        <pc:spChg chg="mod">
          <ac:chgData name="Zolezzi, Maria E" userId="S::maria.e.zolezzi@uth.tmc.edu::18ef77e6-55fe-4b8e-bcc0-ccc0d46c8777" providerId="AD" clId="Web-{28CC61D7-A0BD-47E5-916B-BA463CB1780F}" dt="2023-09-15T19:28:05.922" v="10" actId="20577"/>
          <ac:spMkLst>
            <pc:docMk/>
            <pc:sldMk cId="0" sldId="262"/>
            <ac:spMk id="10" creationId="{14ED1A55-CCB7-47C2-92B5-A01508677AE9}"/>
          </ac:spMkLst>
        </pc:spChg>
      </pc:sldChg>
      <pc:sldChg chg="del">
        <pc:chgData name="Zolezzi, Maria E" userId="S::maria.e.zolezzi@uth.tmc.edu::18ef77e6-55fe-4b8e-bcc0-ccc0d46c8777" providerId="AD" clId="Web-{28CC61D7-A0BD-47E5-916B-BA463CB1780F}" dt="2023-09-15T19:34:03.914" v="99"/>
        <pc:sldMkLst>
          <pc:docMk/>
          <pc:sldMk cId="3829571725" sldId="265"/>
        </pc:sldMkLst>
      </pc:sldChg>
      <pc:sldChg chg="delSp">
        <pc:chgData name="Zolezzi, Maria E" userId="S::maria.e.zolezzi@uth.tmc.edu::18ef77e6-55fe-4b8e-bcc0-ccc0d46c8777" providerId="AD" clId="Web-{28CC61D7-A0BD-47E5-916B-BA463CB1780F}" dt="2023-09-15T19:30:27.456" v="33"/>
        <pc:sldMkLst>
          <pc:docMk/>
          <pc:sldMk cId="0" sldId="271"/>
        </pc:sldMkLst>
        <pc:spChg chg="del">
          <ac:chgData name="Zolezzi, Maria E" userId="S::maria.e.zolezzi@uth.tmc.edu::18ef77e6-55fe-4b8e-bcc0-ccc0d46c8777" providerId="AD" clId="Web-{28CC61D7-A0BD-47E5-916B-BA463CB1780F}" dt="2023-09-15T19:30:27.456" v="33"/>
          <ac:spMkLst>
            <pc:docMk/>
            <pc:sldMk cId="0" sldId="271"/>
            <ac:spMk id="3" creationId="{00000000-0000-0000-0000-000000000000}"/>
          </ac:spMkLst>
        </pc:spChg>
        <pc:spChg chg="del">
          <ac:chgData name="Zolezzi, Maria E" userId="S::maria.e.zolezzi@uth.tmc.edu::18ef77e6-55fe-4b8e-bcc0-ccc0d46c8777" providerId="AD" clId="Web-{28CC61D7-A0BD-47E5-916B-BA463CB1780F}" dt="2023-09-15T19:30:25.769" v="32"/>
          <ac:spMkLst>
            <pc:docMk/>
            <pc:sldMk cId="0" sldId="271"/>
            <ac:spMk id="4" creationId="{00000000-0000-0000-0000-000000000000}"/>
          </ac:spMkLst>
        </pc:spChg>
        <pc:spChg chg="del">
          <ac:chgData name="Zolezzi, Maria E" userId="S::maria.e.zolezzi@uth.tmc.edu::18ef77e6-55fe-4b8e-bcc0-ccc0d46c8777" providerId="AD" clId="Web-{28CC61D7-A0BD-47E5-916B-BA463CB1780F}" dt="2023-09-15T19:30:23.519" v="31"/>
          <ac:spMkLst>
            <pc:docMk/>
            <pc:sldMk cId="0" sldId="271"/>
            <ac:spMk id="5" creationId="{00000000-0000-0000-0000-000000000000}"/>
          </ac:spMkLst>
        </pc:spChg>
      </pc:sldChg>
      <pc:sldChg chg="delSp modSp">
        <pc:chgData name="Zolezzi, Maria E" userId="S::maria.e.zolezzi@uth.tmc.edu::18ef77e6-55fe-4b8e-bcc0-ccc0d46c8777" providerId="AD" clId="Web-{28CC61D7-A0BD-47E5-916B-BA463CB1780F}" dt="2023-09-15T19:30:37.566" v="36" actId="14100"/>
        <pc:sldMkLst>
          <pc:docMk/>
          <pc:sldMk cId="0" sldId="276"/>
        </pc:sldMkLst>
        <pc:spChg chg="del">
          <ac:chgData name="Zolezzi, Maria E" userId="S::maria.e.zolezzi@uth.tmc.edu::18ef77e6-55fe-4b8e-bcc0-ccc0d46c8777" providerId="AD" clId="Web-{28CC61D7-A0BD-47E5-916B-BA463CB1780F}" dt="2023-09-15T19:30:34.050" v="34"/>
          <ac:spMkLst>
            <pc:docMk/>
            <pc:sldMk cId="0" sldId="276"/>
            <ac:spMk id="5" creationId="{00000000-0000-0000-0000-000000000000}"/>
          </ac:spMkLst>
        </pc:spChg>
        <pc:picChg chg="mod">
          <ac:chgData name="Zolezzi, Maria E" userId="S::maria.e.zolezzi@uth.tmc.edu::18ef77e6-55fe-4b8e-bcc0-ccc0d46c8777" providerId="AD" clId="Web-{28CC61D7-A0BD-47E5-916B-BA463CB1780F}" dt="2023-09-15T19:30:37.566" v="36" actId="14100"/>
          <ac:picMkLst>
            <pc:docMk/>
            <pc:sldMk cId="0" sldId="276"/>
            <ac:picMk id="14" creationId="{6F3FF72E-1BBB-4D63-AA0D-08F8B43CA941}"/>
          </ac:picMkLst>
        </pc:picChg>
      </pc:sldChg>
      <pc:sldChg chg="delSp modSp delAnim">
        <pc:chgData name="Zolezzi, Maria E" userId="S::maria.e.zolezzi@uth.tmc.edu::18ef77e6-55fe-4b8e-bcc0-ccc0d46c8777" providerId="AD" clId="Web-{28CC61D7-A0BD-47E5-916B-BA463CB1780F}" dt="2023-09-15T19:32:00.380" v="57" actId="1076"/>
        <pc:sldMkLst>
          <pc:docMk/>
          <pc:sldMk cId="3159530279" sldId="281"/>
        </pc:sldMkLst>
        <pc:spChg chg="mod">
          <ac:chgData name="Zolezzi, Maria E" userId="S::maria.e.zolezzi@uth.tmc.edu::18ef77e6-55fe-4b8e-bcc0-ccc0d46c8777" providerId="AD" clId="Web-{28CC61D7-A0BD-47E5-916B-BA463CB1780F}" dt="2023-09-15T19:31:47.974" v="51" actId="20577"/>
          <ac:spMkLst>
            <pc:docMk/>
            <pc:sldMk cId="3159530279" sldId="281"/>
            <ac:spMk id="2" creationId="{00000000-0000-0000-0000-000000000000}"/>
          </ac:spMkLst>
        </pc:spChg>
        <pc:spChg chg="del">
          <ac:chgData name="Zolezzi, Maria E" userId="S::maria.e.zolezzi@uth.tmc.edu::18ef77e6-55fe-4b8e-bcc0-ccc0d46c8777" providerId="AD" clId="Web-{28CC61D7-A0BD-47E5-916B-BA463CB1780F}" dt="2023-09-15T19:31:58.365" v="56"/>
          <ac:spMkLst>
            <pc:docMk/>
            <pc:sldMk cId="3159530279" sldId="281"/>
            <ac:spMk id="6" creationId="{0A339F92-02A1-4E38-9BC3-88A5BB762D99}"/>
          </ac:spMkLst>
        </pc:spChg>
        <pc:spChg chg="mod">
          <ac:chgData name="Zolezzi, Maria E" userId="S::maria.e.zolezzi@uth.tmc.edu::18ef77e6-55fe-4b8e-bcc0-ccc0d46c8777" providerId="AD" clId="Web-{28CC61D7-A0BD-47E5-916B-BA463CB1780F}" dt="2023-09-15T19:31:50.177" v="52" actId="20577"/>
          <ac:spMkLst>
            <pc:docMk/>
            <pc:sldMk cId="3159530279" sldId="281"/>
            <ac:spMk id="7" creationId="{00000000-0000-0000-0000-000000000000}"/>
          </ac:spMkLst>
        </pc:spChg>
        <pc:spChg chg="del">
          <ac:chgData name="Zolezzi, Maria E" userId="S::maria.e.zolezzi@uth.tmc.edu::18ef77e6-55fe-4b8e-bcc0-ccc0d46c8777" providerId="AD" clId="Web-{28CC61D7-A0BD-47E5-916B-BA463CB1780F}" dt="2023-09-15T19:31:56.380" v="55"/>
          <ac:spMkLst>
            <pc:docMk/>
            <pc:sldMk cId="3159530279" sldId="281"/>
            <ac:spMk id="8" creationId="{B42764B6-FE08-4171-8A4E-CF2FE7F57610}"/>
          </ac:spMkLst>
        </pc:spChg>
        <pc:picChg chg="mod">
          <ac:chgData name="Zolezzi, Maria E" userId="S::maria.e.zolezzi@uth.tmc.edu::18ef77e6-55fe-4b8e-bcc0-ccc0d46c8777" providerId="AD" clId="Web-{28CC61D7-A0BD-47E5-916B-BA463CB1780F}" dt="2023-09-15T19:32:00.380" v="57" actId="1076"/>
          <ac:picMkLst>
            <pc:docMk/>
            <pc:sldMk cId="3159530279" sldId="281"/>
            <ac:picMk id="9" creationId="{71A35A84-ECB5-4694-9956-3FA3F6F6D55C}"/>
          </ac:picMkLst>
        </pc:picChg>
      </pc:sldChg>
      <pc:sldChg chg="delSp modSp delAnim">
        <pc:chgData name="Zolezzi, Maria E" userId="S::maria.e.zolezzi@uth.tmc.edu::18ef77e6-55fe-4b8e-bcc0-ccc0d46c8777" providerId="AD" clId="Web-{28CC61D7-A0BD-47E5-916B-BA463CB1780F}" dt="2023-09-15T19:32:48.741" v="74"/>
        <pc:sldMkLst>
          <pc:docMk/>
          <pc:sldMk cId="1545847505" sldId="283"/>
        </pc:sldMkLst>
        <pc:spChg chg="mod">
          <ac:chgData name="Zolezzi, Maria E" userId="S::maria.e.zolezzi@uth.tmc.edu::18ef77e6-55fe-4b8e-bcc0-ccc0d46c8777" providerId="AD" clId="Web-{28CC61D7-A0BD-47E5-916B-BA463CB1780F}" dt="2023-09-15T19:32:43.037" v="71" actId="20577"/>
          <ac:spMkLst>
            <pc:docMk/>
            <pc:sldMk cId="1545847505" sldId="283"/>
            <ac:spMk id="2" creationId="{00000000-0000-0000-0000-000000000000}"/>
          </ac:spMkLst>
        </pc:spChg>
        <pc:spChg chg="mod">
          <ac:chgData name="Zolezzi, Maria E" userId="S::maria.e.zolezzi@uth.tmc.edu::18ef77e6-55fe-4b8e-bcc0-ccc0d46c8777" providerId="AD" clId="Web-{28CC61D7-A0BD-47E5-916B-BA463CB1780F}" dt="2023-09-15T19:32:34.584" v="68" actId="20577"/>
          <ac:spMkLst>
            <pc:docMk/>
            <pc:sldMk cId="1545847505" sldId="283"/>
            <ac:spMk id="7" creationId="{00000000-0000-0000-0000-000000000000}"/>
          </ac:spMkLst>
        </pc:spChg>
        <pc:spChg chg="del">
          <ac:chgData name="Zolezzi, Maria E" userId="S::maria.e.zolezzi@uth.tmc.edu::18ef77e6-55fe-4b8e-bcc0-ccc0d46c8777" providerId="AD" clId="Web-{28CC61D7-A0BD-47E5-916B-BA463CB1780F}" dt="2023-09-15T19:32:48.741" v="74"/>
          <ac:spMkLst>
            <pc:docMk/>
            <pc:sldMk cId="1545847505" sldId="283"/>
            <ac:spMk id="8" creationId="{5B92790B-EBCB-4397-BDFB-8EDF85BCFDCE}"/>
          </ac:spMkLst>
        </pc:spChg>
        <pc:spChg chg="del">
          <ac:chgData name="Zolezzi, Maria E" userId="S::maria.e.zolezzi@uth.tmc.edu::18ef77e6-55fe-4b8e-bcc0-ccc0d46c8777" providerId="AD" clId="Web-{28CC61D7-A0BD-47E5-916B-BA463CB1780F}" dt="2023-09-15T19:32:46.538" v="73"/>
          <ac:spMkLst>
            <pc:docMk/>
            <pc:sldMk cId="1545847505" sldId="283"/>
            <ac:spMk id="9" creationId="{7F1EC019-5B82-47CA-AC98-121BAACCF7A1}"/>
          </ac:spMkLst>
        </pc:spChg>
        <pc:picChg chg="mod">
          <ac:chgData name="Zolezzi, Maria E" userId="S::maria.e.zolezzi@uth.tmc.edu::18ef77e6-55fe-4b8e-bcc0-ccc0d46c8777" providerId="AD" clId="Web-{28CC61D7-A0BD-47E5-916B-BA463CB1780F}" dt="2023-09-15T19:32:44.975" v="72" actId="1076"/>
          <ac:picMkLst>
            <pc:docMk/>
            <pc:sldMk cId="1545847505" sldId="283"/>
            <ac:picMk id="10" creationId="{639875EB-084A-4D99-A3B4-824CF9A35C31}"/>
          </ac:picMkLst>
        </pc:picChg>
      </pc:sldChg>
      <pc:sldChg chg="del">
        <pc:chgData name="Zolezzi, Maria E" userId="S::maria.e.zolezzi@uth.tmc.edu::18ef77e6-55fe-4b8e-bcc0-ccc0d46c8777" providerId="AD" clId="Web-{28CC61D7-A0BD-47E5-916B-BA463CB1780F}" dt="2023-09-15T19:34:06.946" v="100"/>
        <pc:sldMkLst>
          <pc:docMk/>
          <pc:sldMk cId="0" sldId="287"/>
        </pc:sldMkLst>
      </pc:sldChg>
      <pc:sldChg chg="del">
        <pc:chgData name="Zolezzi, Maria E" userId="S::maria.e.zolezzi@uth.tmc.edu::18ef77e6-55fe-4b8e-bcc0-ccc0d46c8777" providerId="AD" clId="Web-{28CC61D7-A0BD-47E5-916B-BA463CB1780F}" dt="2023-09-15T19:30:46.691" v="38"/>
        <pc:sldMkLst>
          <pc:docMk/>
          <pc:sldMk cId="0" sldId="305"/>
        </pc:sldMkLst>
      </pc:sldChg>
      <pc:sldChg chg="addSp delSp modSp ord">
        <pc:chgData name="Zolezzi, Maria E" userId="S::maria.e.zolezzi@uth.tmc.edu::18ef77e6-55fe-4b8e-bcc0-ccc0d46c8777" providerId="AD" clId="Web-{28CC61D7-A0BD-47E5-916B-BA463CB1780F}" dt="2023-09-15T19:28:36.126" v="22"/>
        <pc:sldMkLst>
          <pc:docMk/>
          <pc:sldMk cId="1045703217" sldId="318"/>
        </pc:sldMkLst>
        <pc:spChg chg="del">
          <ac:chgData name="Zolezzi, Maria E" userId="S::maria.e.zolezzi@uth.tmc.edu::18ef77e6-55fe-4b8e-bcc0-ccc0d46c8777" providerId="AD" clId="Web-{28CC61D7-A0BD-47E5-916B-BA463CB1780F}" dt="2023-09-15T19:28:27.157" v="18"/>
          <ac:spMkLst>
            <pc:docMk/>
            <pc:sldMk cId="1045703217" sldId="318"/>
            <ac:spMk id="2" creationId="{00000000-0000-0000-0000-000000000000}"/>
          </ac:spMkLst>
        </pc:spChg>
        <pc:spChg chg="del">
          <ac:chgData name="Zolezzi, Maria E" userId="S::maria.e.zolezzi@uth.tmc.edu::18ef77e6-55fe-4b8e-bcc0-ccc0d46c8777" providerId="AD" clId="Web-{28CC61D7-A0BD-47E5-916B-BA463CB1780F}" dt="2023-09-15T19:28:21.172" v="14"/>
          <ac:spMkLst>
            <pc:docMk/>
            <pc:sldMk cId="1045703217" sldId="318"/>
            <ac:spMk id="3" creationId="{00000000-0000-0000-0000-000000000000}"/>
          </ac:spMkLst>
        </pc:spChg>
        <pc:spChg chg="add del mod">
          <ac:chgData name="Zolezzi, Maria E" userId="S::maria.e.zolezzi@uth.tmc.edu::18ef77e6-55fe-4b8e-bcc0-ccc0d46c8777" providerId="AD" clId="Web-{28CC61D7-A0BD-47E5-916B-BA463CB1780F}" dt="2023-09-15T19:28:25.329" v="17"/>
          <ac:spMkLst>
            <pc:docMk/>
            <pc:sldMk cId="1045703217" sldId="318"/>
            <ac:spMk id="5" creationId="{962D08DD-DA1F-6059-5704-267F74FB3D17}"/>
          </ac:spMkLst>
        </pc:spChg>
        <pc:spChg chg="del mod">
          <ac:chgData name="Zolezzi, Maria E" userId="S::maria.e.zolezzi@uth.tmc.edu::18ef77e6-55fe-4b8e-bcc0-ccc0d46c8777" providerId="AD" clId="Web-{28CC61D7-A0BD-47E5-916B-BA463CB1780F}" dt="2023-09-15T19:28:23.454" v="16"/>
          <ac:spMkLst>
            <pc:docMk/>
            <pc:sldMk cId="1045703217" sldId="318"/>
            <ac:spMk id="6" creationId="{00000000-0000-0000-0000-000000000000}"/>
          </ac:spMkLst>
        </pc:spChg>
        <pc:spChg chg="mod">
          <ac:chgData name="Zolezzi, Maria E" userId="S::maria.e.zolezzi@uth.tmc.edu::18ef77e6-55fe-4b8e-bcc0-ccc0d46c8777" providerId="AD" clId="Web-{28CC61D7-A0BD-47E5-916B-BA463CB1780F}" dt="2023-09-15T19:28:36.126" v="22"/>
          <ac:spMkLst>
            <pc:docMk/>
            <pc:sldMk cId="1045703217" sldId="318"/>
            <ac:spMk id="7" creationId="{5C625FC0-C58D-4815-943F-03C4456D9F05}"/>
          </ac:spMkLst>
        </pc:spChg>
        <pc:spChg chg="add del mod">
          <ac:chgData name="Zolezzi, Maria E" userId="S::maria.e.zolezzi@uth.tmc.edu::18ef77e6-55fe-4b8e-bcc0-ccc0d46c8777" providerId="AD" clId="Web-{28CC61D7-A0BD-47E5-916B-BA463CB1780F}" dt="2023-09-15T19:28:29.688" v="19"/>
          <ac:spMkLst>
            <pc:docMk/>
            <pc:sldMk cId="1045703217" sldId="318"/>
            <ac:spMk id="10" creationId="{A2E807F2-553A-2C16-76A3-DD6F5CA6B12B}"/>
          </ac:spMkLst>
        </pc:spChg>
        <pc:picChg chg="del">
          <ac:chgData name="Zolezzi, Maria E" userId="S::maria.e.zolezzi@uth.tmc.edu::18ef77e6-55fe-4b8e-bcc0-ccc0d46c8777" providerId="AD" clId="Web-{28CC61D7-A0BD-47E5-916B-BA463CB1780F}" dt="2023-09-15T19:28:31.766" v="20"/>
          <ac:picMkLst>
            <pc:docMk/>
            <pc:sldMk cId="1045703217" sldId="318"/>
            <ac:picMk id="9" creationId="{89C94D25-BF1C-4449-92AE-6A27895FFC21}"/>
          </ac:picMkLst>
        </pc:picChg>
      </pc:sldChg>
      <pc:sldChg chg="ord">
        <pc:chgData name="Zolezzi, Maria E" userId="S::maria.e.zolezzi@uth.tmc.edu::18ef77e6-55fe-4b8e-bcc0-ccc0d46c8777" providerId="AD" clId="Web-{28CC61D7-A0BD-47E5-916B-BA463CB1780F}" dt="2023-09-15T19:29:48.315" v="29"/>
        <pc:sldMkLst>
          <pc:docMk/>
          <pc:sldMk cId="1680968777" sldId="341"/>
        </pc:sldMkLst>
      </pc:sldChg>
      <pc:sldChg chg="ord">
        <pc:chgData name="Zolezzi, Maria E" userId="S::maria.e.zolezzi@uth.tmc.edu::18ef77e6-55fe-4b8e-bcc0-ccc0d46c8777" providerId="AD" clId="Web-{28CC61D7-A0BD-47E5-916B-BA463CB1780F}" dt="2023-09-15T19:31:18.379" v="41"/>
        <pc:sldMkLst>
          <pc:docMk/>
          <pc:sldMk cId="2691163371" sldId="368"/>
        </pc:sldMkLst>
      </pc:sldChg>
      <pc:sldChg chg="del">
        <pc:chgData name="Zolezzi, Maria E" userId="S::maria.e.zolezzi@uth.tmc.edu::18ef77e6-55fe-4b8e-bcc0-ccc0d46c8777" providerId="AD" clId="Web-{28CC61D7-A0BD-47E5-916B-BA463CB1780F}" dt="2023-09-15T19:30:42.488" v="37"/>
        <pc:sldMkLst>
          <pc:docMk/>
          <pc:sldMk cId="3755289022" sldId="834"/>
        </pc:sldMkLst>
      </pc:sldChg>
      <pc:sldChg chg="ord">
        <pc:chgData name="Zolezzi, Maria E" userId="S::maria.e.zolezzi@uth.tmc.edu::18ef77e6-55fe-4b8e-bcc0-ccc0d46c8777" providerId="AD" clId="Web-{28CC61D7-A0BD-47E5-916B-BA463CB1780F}" dt="2023-09-15T19:29:12.736" v="27"/>
        <pc:sldMkLst>
          <pc:docMk/>
          <pc:sldMk cId="1496279429" sldId="876"/>
        </pc:sldMkLst>
      </pc:sldChg>
      <pc:sldChg chg="del">
        <pc:chgData name="Zolezzi, Maria E" userId="S::maria.e.zolezzi@uth.tmc.edu::18ef77e6-55fe-4b8e-bcc0-ccc0d46c8777" providerId="AD" clId="Web-{28CC61D7-A0BD-47E5-916B-BA463CB1780F}" dt="2023-09-15T19:33:54.820" v="97"/>
        <pc:sldMkLst>
          <pc:docMk/>
          <pc:sldMk cId="2428273616" sldId="878"/>
        </pc:sldMkLst>
      </pc:sldChg>
      <pc:sldChg chg="ord">
        <pc:chgData name="Zolezzi, Maria E" userId="S::maria.e.zolezzi@uth.tmc.edu::18ef77e6-55fe-4b8e-bcc0-ccc0d46c8777" providerId="AD" clId="Web-{28CC61D7-A0BD-47E5-916B-BA463CB1780F}" dt="2023-09-15T19:31:06.035" v="39"/>
        <pc:sldMkLst>
          <pc:docMk/>
          <pc:sldMk cId="3382529865" sldId="882"/>
        </pc:sldMkLst>
      </pc:sldChg>
      <pc:sldChg chg="del">
        <pc:chgData name="Zolezzi, Maria E" userId="S::maria.e.zolezzi@uth.tmc.edu::18ef77e6-55fe-4b8e-bcc0-ccc0d46c8777" providerId="AD" clId="Web-{28CC61D7-A0BD-47E5-916B-BA463CB1780F}" dt="2023-09-15T19:29:32.877" v="28"/>
        <pc:sldMkLst>
          <pc:docMk/>
          <pc:sldMk cId="1871973404" sldId="884"/>
        </pc:sldMkLst>
      </pc:sldChg>
      <pc:sldChg chg="del">
        <pc:chgData name="Zolezzi, Maria E" userId="S::maria.e.zolezzi@uth.tmc.edu::18ef77e6-55fe-4b8e-bcc0-ccc0d46c8777" providerId="AD" clId="Web-{28CC61D7-A0BD-47E5-916B-BA463CB1780F}" dt="2023-09-15T19:34:00.742" v="98"/>
        <pc:sldMkLst>
          <pc:docMk/>
          <pc:sldMk cId="2735582080" sldId="885"/>
        </pc:sldMkLst>
      </pc:sldChg>
      <pc:sldChg chg="add">
        <pc:chgData name="Zolezzi, Maria E" userId="S::maria.e.zolezzi@uth.tmc.edu::18ef77e6-55fe-4b8e-bcc0-ccc0d46c8777" providerId="AD" clId="Web-{28CC61D7-A0BD-47E5-916B-BA463CB1780F}" dt="2023-09-15T19:26:57.514" v="0"/>
        <pc:sldMkLst>
          <pc:docMk/>
          <pc:sldMk cId="184660673" sldId="889"/>
        </pc:sldMkLst>
      </pc:sldChg>
      <pc:sldChg chg="new del">
        <pc:chgData name="Zolezzi, Maria E" userId="S::maria.e.zolezzi@uth.tmc.edu::18ef77e6-55fe-4b8e-bcc0-ccc0d46c8777" providerId="AD" clId="Web-{28CC61D7-A0BD-47E5-916B-BA463CB1780F}" dt="2023-09-15T19:28:54.610" v="25"/>
        <pc:sldMkLst>
          <pc:docMk/>
          <pc:sldMk cId="3839141318" sldId="890"/>
        </pc:sldMkLst>
      </pc:sldChg>
      <pc:sldChg chg="delSp modSp add replId">
        <pc:chgData name="Zolezzi, Maria E" userId="S::maria.e.zolezzi@uth.tmc.edu::18ef77e6-55fe-4b8e-bcc0-ccc0d46c8777" providerId="AD" clId="Web-{28CC61D7-A0BD-47E5-916B-BA463CB1780F}" dt="2023-09-15T19:28:46.376" v="24" actId="1076"/>
        <pc:sldMkLst>
          <pc:docMk/>
          <pc:sldMk cId="728932207" sldId="891"/>
        </pc:sldMkLst>
        <pc:spChg chg="mod">
          <ac:chgData name="Zolezzi, Maria E" userId="S::maria.e.zolezzi@uth.tmc.edu::18ef77e6-55fe-4b8e-bcc0-ccc0d46c8777" providerId="AD" clId="Web-{28CC61D7-A0BD-47E5-916B-BA463CB1780F}" dt="2023-09-15T19:28:46.376" v="24" actId="1076"/>
          <ac:spMkLst>
            <pc:docMk/>
            <pc:sldMk cId="728932207" sldId="891"/>
            <ac:spMk id="3" creationId="{00000000-0000-0000-0000-000000000000}"/>
          </ac:spMkLst>
        </pc:spChg>
        <pc:spChg chg="del">
          <ac:chgData name="Zolezzi, Maria E" userId="S::maria.e.zolezzi@uth.tmc.edu::18ef77e6-55fe-4b8e-bcc0-ccc0d46c8777" providerId="AD" clId="Web-{28CC61D7-A0BD-47E5-916B-BA463CB1780F}" dt="2023-09-15T19:28:42.313" v="23"/>
          <ac:spMkLst>
            <pc:docMk/>
            <pc:sldMk cId="728932207" sldId="891"/>
            <ac:spMk id="7" creationId="{5C625FC0-C58D-4815-943F-03C4456D9F05}"/>
          </ac:spMkLst>
        </pc:spChg>
      </pc:sldChg>
      <pc:sldChg chg="addSp delSp modSp add replId">
        <pc:chgData name="Zolezzi, Maria E" userId="S::maria.e.zolezzi@uth.tmc.edu::18ef77e6-55fe-4b8e-bcc0-ccc0d46c8777" providerId="AD" clId="Web-{28CC61D7-A0BD-47E5-916B-BA463CB1780F}" dt="2023-09-15T19:32:29.037" v="67" actId="1076"/>
        <pc:sldMkLst>
          <pc:docMk/>
          <pc:sldMk cId="169709907" sldId="892"/>
        </pc:sldMkLst>
        <pc:spChg chg="del">
          <ac:chgData name="Zolezzi, Maria E" userId="S::maria.e.zolezzi@uth.tmc.edu::18ef77e6-55fe-4b8e-bcc0-ccc0d46c8777" providerId="AD" clId="Web-{28CC61D7-A0BD-47E5-916B-BA463CB1780F}" dt="2023-09-15T19:32:03.677" v="58"/>
          <ac:spMkLst>
            <pc:docMk/>
            <pc:sldMk cId="169709907" sldId="892"/>
            <ac:spMk id="2" creationId="{00000000-0000-0000-0000-000000000000}"/>
          </ac:spMkLst>
        </pc:spChg>
        <pc:spChg chg="add del mod">
          <ac:chgData name="Zolezzi, Maria E" userId="S::maria.e.zolezzi@uth.tmc.edu::18ef77e6-55fe-4b8e-bcc0-ccc0d46c8777" providerId="AD" clId="Web-{28CC61D7-A0BD-47E5-916B-BA463CB1780F}" dt="2023-09-15T19:32:11.256" v="60"/>
          <ac:spMkLst>
            <pc:docMk/>
            <pc:sldMk cId="169709907" sldId="892"/>
            <ac:spMk id="5" creationId="{9F1C40B6-E471-6BBF-5811-75FF15D04E04}"/>
          </ac:spMkLst>
        </pc:spChg>
        <pc:spChg chg="mod">
          <ac:chgData name="Zolezzi, Maria E" userId="S::maria.e.zolezzi@uth.tmc.edu::18ef77e6-55fe-4b8e-bcc0-ccc0d46c8777" providerId="AD" clId="Web-{28CC61D7-A0BD-47E5-916B-BA463CB1780F}" dt="2023-09-15T19:32:29.037" v="67" actId="1076"/>
          <ac:spMkLst>
            <pc:docMk/>
            <pc:sldMk cId="169709907" sldId="892"/>
            <ac:spMk id="6" creationId="{0A339F92-02A1-4E38-9BC3-88A5BB762D99}"/>
          </ac:spMkLst>
        </pc:spChg>
        <pc:spChg chg="del mod">
          <ac:chgData name="Zolezzi, Maria E" userId="S::maria.e.zolezzi@uth.tmc.edu::18ef77e6-55fe-4b8e-bcc0-ccc0d46c8777" providerId="AD" clId="Web-{28CC61D7-A0BD-47E5-916B-BA463CB1780F}" dt="2023-09-15T19:32:12.974" v="61"/>
          <ac:spMkLst>
            <pc:docMk/>
            <pc:sldMk cId="169709907" sldId="892"/>
            <ac:spMk id="7" creationId="{00000000-0000-0000-0000-000000000000}"/>
          </ac:spMkLst>
        </pc:spChg>
        <pc:spChg chg="mod">
          <ac:chgData name="Zolezzi, Maria E" userId="S::maria.e.zolezzi@uth.tmc.edu::18ef77e6-55fe-4b8e-bcc0-ccc0d46c8777" providerId="AD" clId="Web-{28CC61D7-A0BD-47E5-916B-BA463CB1780F}" dt="2023-09-15T19:32:21.396" v="64" actId="1076"/>
          <ac:spMkLst>
            <pc:docMk/>
            <pc:sldMk cId="169709907" sldId="892"/>
            <ac:spMk id="8" creationId="{B42764B6-FE08-4171-8A4E-CF2FE7F57610}"/>
          </ac:spMkLst>
        </pc:spChg>
        <pc:picChg chg="del mod">
          <ac:chgData name="Zolezzi, Maria E" userId="S::maria.e.zolezzi@uth.tmc.edu::18ef77e6-55fe-4b8e-bcc0-ccc0d46c8777" providerId="AD" clId="Web-{28CC61D7-A0BD-47E5-916B-BA463CB1780F}" dt="2023-09-15T19:32:19.006" v="63"/>
          <ac:picMkLst>
            <pc:docMk/>
            <pc:sldMk cId="169709907" sldId="892"/>
            <ac:picMk id="9" creationId="{71A35A84-ECB5-4694-9956-3FA3F6F6D55C}"/>
          </ac:picMkLst>
        </pc:picChg>
      </pc:sldChg>
      <pc:sldChg chg="addSp delSp modSp add replId">
        <pc:chgData name="Zolezzi, Maria E" userId="S::maria.e.zolezzi@uth.tmc.edu::18ef77e6-55fe-4b8e-bcc0-ccc0d46c8777" providerId="AD" clId="Web-{28CC61D7-A0BD-47E5-916B-BA463CB1780F}" dt="2023-09-15T19:33:26.148" v="96" actId="1076"/>
        <pc:sldMkLst>
          <pc:docMk/>
          <pc:sldMk cId="1380778762" sldId="893"/>
        </pc:sldMkLst>
        <pc:spChg chg="del">
          <ac:chgData name="Zolezzi, Maria E" userId="S::maria.e.zolezzi@uth.tmc.edu::18ef77e6-55fe-4b8e-bcc0-ccc0d46c8777" providerId="AD" clId="Web-{28CC61D7-A0BD-47E5-916B-BA463CB1780F}" dt="2023-09-15T19:32:52.038" v="75"/>
          <ac:spMkLst>
            <pc:docMk/>
            <pc:sldMk cId="1380778762" sldId="893"/>
            <ac:spMk id="2" creationId="{00000000-0000-0000-0000-000000000000}"/>
          </ac:spMkLst>
        </pc:spChg>
        <pc:spChg chg="add del mod">
          <ac:chgData name="Zolezzi, Maria E" userId="S::maria.e.zolezzi@uth.tmc.edu::18ef77e6-55fe-4b8e-bcc0-ccc0d46c8777" providerId="AD" clId="Web-{28CC61D7-A0BD-47E5-916B-BA463CB1780F}" dt="2023-09-15T19:32:55.928" v="78"/>
          <ac:spMkLst>
            <pc:docMk/>
            <pc:sldMk cId="1380778762" sldId="893"/>
            <ac:spMk id="5" creationId="{D0B508B6-A01B-C571-64D7-747DC65AE527}"/>
          </ac:spMkLst>
        </pc:spChg>
        <pc:spChg chg="del mod">
          <ac:chgData name="Zolezzi, Maria E" userId="S::maria.e.zolezzi@uth.tmc.edu::18ef77e6-55fe-4b8e-bcc0-ccc0d46c8777" providerId="AD" clId="Web-{28CC61D7-A0BD-47E5-916B-BA463CB1780F}" dt="2023-09-15T19:32:55.835" v="77"/>
          <ac:spMkLst>
            <pc:docMk/>
            <pc:sldMk cId="1380778762" sldId="893"/>
            <ac:spMk id="7" creationId="{00000000-0000-0000-0000-000000000000}"/>
          </ac:spMkLst>
        </pc:spChg>
        <pc:spChg chg="mod">
          <ac:chgData name="Zolezzi, Maria E" userId="S::maria.e.zolezzi@uth.tmc.edu::18ef77e6-55fe-4b8e-bcc0-ccc0d46c8777" providerId="AD" clId="Web-{28CC61D7-A0BD-47E5-916B-BA463CB1780F}" dt="2023-09-15T19:33:26.148" v="96" actId="1076"/>
          <ac:spMkLst>
            <pc:docMk/>
            <pc:sldMk cId="1380778762" sldId="893"/>
            <ac:spMk id="8" creationId="{5B92790B-EBCB-4397-BDFB-8EDF85BCFDCE}"/>
          </ac:spMkLst>
        </pc:spChg>
        <pc:spChg chg="mod">
          <ac:chgData name="Zolezzi, Maria E" userId="S::maria.e.zolezzi@uth.tmc.edu::18ef77e6-55fe-4b8e-bcc0-ccc0d46c8777" providerId="AD" clId="Web-{28CC61D7-A0BD-47E5-916B-BA463CB1780F}" dt="2023-09-15T19:33:02.335" v="80" actId="1076"/>
          <ac:spMkLst>
            <pc:docMk/>
            <pc:sldMk cId="1380778762" sldId="893"/>
            <ac:spMk id="9" creationId="{7F1EC019-5B82-47CA-AC98-121BAACCF7A1}"/>
          </ac:spMkLst>
        </pc:spChg>
        <pc:picChg chg="del">
          <ac:chgData name="Zolezzi, Maria E" userId="S::maria.e.zolezzi@uth.tmc.edu::18ef77e6-55fe-4b8e-bcc0-ccc0d46c8777" providerId="AD" clId="Web-{28CC61D7-A0BD-47E5-916B-BA463CB1780F}" dt="2023-09-15T19:32:56.725" v="79"/>
          <ac:picMkLst>
            <pc:docMk/>
            <pc:sldMk cId="1380778762" sldId="893"/>
            <ac:picMk id="10" creationId="{639875EB-084A-4D99-A3B4-824CF9A35C31}"/>
          </ac:picMkLst>
        </pc:picChg>
      </pc:sldChg>
    </pc:docChg>
  </pc:docChgLst>
  <pc:docChgLst>
    <pc:chgData name="Saldana, Mayra V" userId="S::mayra.v.saldana@uth.tmc.edu::de1b2290-bd50-4a20-ae97-a57e2d391acf" providerId="AD" clId="Web-{4F5326FD-837F-4757-A625-8590E2541342}"/>
    <pc:docChg chg="modSld">
      <pc:chgData name="Saldana, Mayra V" userId="S::mayra.v.saldana@uth.tmc.edu::de1b2290-bd50-4a20-ae97-a57e2d391acf" providerId="AD" clId="Web-{4F5326FD-837F-4757-A625-8590E2541342}" dt="2023-12-06T17:43:19.888" v="8" actId="20577"/>
      <pc:docMkLst>
        <pc:docMk/>
      </pc:docMkLst>
      <pc:sldChg chg="modSp">
        <pc:chgData name="Saldana, Mayra V" userId="S::mayra.v.saldana@uth.tmc.edu::de1b2290-bd50-4a20-ae97-a57e2d391acf" providerId="AD" clId="Web-{4F5326FD-837F-4757-A625-8590E2541342}" dt="2023-12-06T17:43:19.888" v="8" actId="20577"/>
        <pc:sldMkLst>
          <pc:docMk/>
          <pc:sldMk cId="1937406923" sldId="887"/>
        </pc:sldMkLst>
        <pc:spChg chg="mod">
          <ac:chgData name="Saldana, Mayra V" userId="S::mayra.v.saldana@uth.tmc.edu::de1b2290-bd50-4a20-ae97-a57e2d391acf" providerId="AD" clId="Web-{4F5326FD-837F-4757-A625-8590E2541342}" dt="2023-12-06T17:43:19.888" v="8" actId="20577"/>
          <ac:spMkLst>
            <pc:docMk/>
            <pc:sldMk cId="1937406923" sldId="887"/>
            <ac:spMk id="16" creationId="{9CA32AA4-78CB-9B86-44C7-EA2A871DFE21}"/>
          </ac:spMkLst>
        </pc:spChg>
      </pc:sldChg>
    </pc:docChg>
  </pc:docChgLst>
  <pc:docChgLst>
    <pc:chgData name="Muniz, Angelica L" userId="S::angelica.l.muniz@uth.tmc.edu::ef6ae7a1-7f92-4539-89d4-2de28a3f1c63" providerId="AD" clId="Web-{1F21A150-B82A-49E3-B858-EA4BC2153345}"/>
    <pc:docChg chg="modSld">
      <pc:chgData name="Muniz, Angelica L" userId="S::angelica.l.muniz@uth.tmc.edu::ef6ae7a1-7f92-4539-89d4-2de28a3f1c63" providerId="AD" clId="Web-{1F21A150-B82A-49E3-B858-EA4BC2153345}" dt="2023-09-18T15:16:42.736" v="22" actId="1076"/>
      <pc:docMkLst>
        <pc:docMk/>
      </pc:docMkLst>
      <pc:sldChg chg="modSp modCm">
        <pc:chgData name="Muniz, Angelica L" userId="S::angelica.l.muniz@uth.tmc.edu::ef6ae7a1-7f92-4539-89d4-2de28a3f1c63" providerId="AD" clId="Web-{1F21A150-B82A-49E3-B858-EA4BC2153345}" dt="2023-09-18T15:16:15.235" v="21"/>
        <pc:sldMkLst>
          <pc:docMk/>
          <pc:sldMk cId="0" sldId="300"/>
        </pc:sldMkLst>
        <pc:graphicFrameChg chg="mod modGraphic">
          <ac:chgData name="Muniz, Angelica L" userId="S::angelica.l.muniz@uth.tmc.edu::ef6ae7a1-7f92-4539-89d4-2de28a3f1c63" providerId="AD" clId="Web-{1F21A150-B82A-49E3-B858-EA4BC2153345}" dt="2023-09-18T15:16:15.235" v="21"/>
          <ac:graphicFrameMkLst>
            <pc:docMk/>
            <pc:sldMk cId="0" sldId="300"/>
            <ac:graphicFrameMk id="15" creationId="{00000000-0000-0000-0000-000000000000}"/>
          </ac:graphicFrameMkLst>
        </pc:graphicFrameChg>
        <pc:extLst>
          <p:ext xmlns:p="http://schemas.openxmlformats.org/presentationml/2006/main" uri="{D6D511B9-2390-475A-947B-AFAB55BFBCF1}">
            <pc226:cmChg xmlns:pc226="http://schemas.microsoft.com/office/powerpoint/2022/06/main/command" chg="mod">
              <pc226:chgData name="Muniz, Angelica L" userId="S::angelica.l.muniz@uth.tmc.edu::ef6ae7a1-7f92-4539-89d4-2de28a3f1c63" providerId="AD" clId="Web-{1F21A150-B82A-49E3-B858-EA4BC2153345}" dt="2023-09-18T15:16:15.235" v="20"/>
              <pc2:cmMkLst xmlns:pc2="http://schemas.microsoft.com/office/powerpoint/2019/9/main/command">
                <pc:docMk/>
                <pc:sldMk cId="0" sldId="300"/>
                <pc2:cmMk id="{AE58CA01-45D4-482A-B9B0-8902E48AD8FE}"/>
              </pc2:cmMkLst>
            </pc226:cmChg>
          </p:ext>
        </pc:extLst>
      </pc:sldChg>
      <pc:sldChg chg="modSp">
        <pc:chgData name="Muniz, Angelica L" userId="S::angelica.l.muniz@uth.tmc.edu::ef6ae7a1-7f92-4539-89d4-2de28a3f1c63" providerId="AD" clId="Web-{1F21A150-B82A-49E3-B858-EA4BC2153345}" dt="2023-09-18T15:16:42.736" v="22" actId="1076"/>
        <pc:sldMkLst>
          <pc:docMk/>
          <pc:sldMk cId="457872999" sldId="372"/>
        </pc:sldMkLst>
        <pc:spChg chg="mod">
          <ac:chgData name="Muniz, Angelica L" userId="S::angelica.l.muniz@uth.tmc.edu::ef6ae7a1-7f92-4539-89d4-2de28a3f1c63" providerId="AD" clId="Web-{1F21A150-B82A-49E3-B858-EA4BC2153345}" dt="2023-09-18T15:16:42.736" v="22" actId="1076"/>
          <ac:spMkLst>
            <pc:docMk/>
            <pc:sldMk cId="457872999" sldId="372"/>
            <ac:spMk id="18" creationId="{1DD4D1E8-BEF5-48B9-9486-255E60D6488D}"/>
          </ac:spMkLst>
        </pc:spChg>
      </pc:sldChg>
    </pc:docChg>
  </pc:docChgLst>
  <pc:docChgLst>
    <pc:chgData name="Saldana, Mayra V" userId="S::mayra.v.saldana@uth.tmc.edu::de1b2290-bd50-4a20-ae97-a57e2d391acf" providerId="AD" clId="Web-{A51E7AC9-ADD1-4E5D-A84B-FEB1398A045B}"/>
    <pc:docChg chg="modSld">
      <pc:chgData name="Saldana, Mayra V" userId="S::mayra.v.saldana@uth.tmc.edu::de1b2290-bd50-4a20-ae97-a57e2d391acf" providerId="AD" clId="Web-{A51E7AC9-ADD1-4E5D-A84B-FEB1398A045B}" dt="2023-12-13T19:33:00.631" v="8" actId="1076"/>
      <pc:docMkLst>
        <pc:docMk/>
      </pc:docMkLst>
      <pc:sldChg chg="delCm">
        <pc:chgData name="Saldana, Mayra V" userId="S::mayra.v.saldana@uth.tmc.edu::de1b2290-bd50-4a20-ae97-a57e2d391acf" providerId="AD" clId="Web-{A51E7AC9-ADD1-4E5D-A84B-FEB1398A045B}" dt="2023-12-13T19:27:35.888" v="2"/>
        <pc:sldMkLst>
          <pc:docMk/>
          <pc:sldMk cId="1045703217" sldId="318"/>
        </pc:sldMkLst>
        <pc:extLst>
          <p:ext xmlns:p="http://schemas.openxmlformats.org/presentationml/2006/main" uri="{D6D511B9-2390-475A-947B-AFAB55BFBCF1}">
            <pc226:cmChg xmlns:pc226="http://schemas.microsoft.com/office/powerpoint/2022/06/main/command" chg="del">
              <pc226:chgData name="Saldana, Mayra V" userId="S::mayra.v.saldana@uth.tmc.edu::de1b2290-bd50-4a20-ae97-a57e2d391acf" providerId="AD" clId="Web-{A51E7AC9-ADD1-4E5D-A84B-FEB1398A045B}" dt="2023-12-13T19:27:35.888" v="2"/>
              <pc2:cmMkLst xmlns:pc2="http://schemas.microsoft.com/office/powerpoint/2019/9/main/command">
                <pc:docMk/>
                <pc:sldMk cId="1045703217" sldId="318"/>
                <pc2:cmMk id="{F3BE7282-1BB3-4E5B-BD73-22375DCB6421}"/>
              </pc2:cmMkLst>
            </pc226:cmChg>
          </p:ext>
        </pc:extLst>
      </pc:sldChg>
      <pc:sldChg chg="delCm">
        <pc:chgData name="Saldana, Mayra V" userId="S::mayra.v.saldana@uth.tmc.edu::de1b2290-bd50-4a20-ae97-a57e2d391acf" providerId="AD" clId="Web-{A51E7AC9-ADD1-4E5D-A84B-FEB1398A045B}" dt="2023-12-13T19:28:02.639" v="3"/>
        <pc:sldMkLst>
          <pc:docMk/>
          <pc:sldMk cId="2193457334" sldId="367"/>
        </pc:sldMkLst>
        <pc:extLst>
          <p:ext xmlns:p="http://schemas.openxmlformats.org/presentationml/2006/main" uri="{D6D511B9-2390-475A-947B-AFAB55BFBCF1}">
            <pc226:cmChg xmlns:pc226="http://schemas.microsoft.com/office/powerpoint/2022/06/main/command" chg="del">
              <pc226:chgData name="Saldana, Mayra V" userId="S::mayra.v.saldana@uth.tmc.edu::de1b2290-bd50-4a20-ae97-a57e2d391acf" providerId="AD" clId="Web-{A51E7AC9-ADD1-4E5D-A84B-FEB1398A045B}" dt="2023-12-13T19:28:02.639" v="3"/>
              <pc2:cmMkLst xmlns:pc2="http://schemas.microsoft.com/office/powerpoint/2019/9/main/command">
                <pc:docMk/>
                <pc:sldMk cId="2193457334" sldId="367"/>
                <pc2:cmMk id="{6B11347F-90D5-4AD8-9D2E-D0BBF84F82CD}"/>
              </pc2:cmMkLst>
            </pc226:cmChg>
          </p:ext>
        </pc:extLst>
      </pc:sldChg>
      <pc:sldChg chg="delCm">
        <pc:chgData name="Saldana, Mayra V" userId="S::mayra.v.saldana@uth.tmc.edu::de1b2290-bd50-4a20-ae97-a57e2d391acf" providerId="AD" clId="Web-{A51E7AC9-ADD1-4E5D-A84B-FEB1398A045B}" dt="2023-12-13T19:28:33.577" v="4"/>
        <pc:sldMkLst>
          <pc:docMk/>
          <pc:sldMk cId="1446758720" sldId="874"/>
        </pc:sldMkLst>
        <pc:extLst>
          <p:ext xmlns:p="http://schemas.openxmlformats.org/presentationml/2006/main" uri="{D6D511B9-2390-475A-947B-AFAB55BFBCF1}">
            <pc226:cmChg xmlns:pc226="http://schemas.microsoft.com/office/powerpoint/2022/06/main/command" chg="del">
              <pc226:chgData name="Saldana, Mayra V" userId="S::mayra.v.saldana@uth.tmc.edu::de1b2290-bd50-4a20-ae97-a57e2d391acf" providerId="AD" clId="Web-{A51E7AC9-ADD1-4E5D-A84B-FEB1398A045B}" dt="2023-12-13T19:28:33.577" v="4"/>
              <pc2:cmMkLst xmlns:pc2="http://schemas.microsoft.com/office/powerpoint/2019/9/main/command">
                <pc:docMk/>
                <pc:sldMk cId="1446758720" sldId="874"/>
                <pc2:cmMk id="{FD4DEDA3-C5A1-4EFF-A762-8DC732197F36}"/>
              </pc2:cmMkLst>
            </pc226:cmChg>
          </p:ext>
        </pc:extLst>
      </pc:sldChg>
      <pc:sldChg chg="delCm">
        <pc:chgData name="Saldana, Mayra V" userId="S::mayra.v.saldana@uth.tmc.edu::de1b2290-bd50-4a20-ae97-a57e2d391acf" providerId="AD" clId="Web-{A51E7AC9-ADD1-4E5D-A84B-FEB1398A045B}" dt="2023-12-13T19:28:42.546" v="5"/>
        <pc:sldMkLst>
          <pc:docMk/>
          <pc:sldMk cId="3382529865" sldId="882"/>
        </pc:sldMkLst>
        <pc:extLst>
          <p:ext xmlns:p="http://schemas.openxmlformats.org/presentationml/2006/main" uri="{D6D511B9-2390-475A-947B-AFAB55BFBCF1}">
            <pc226:cmChg xmlns:pc226="http://schemas.microsoft.com/office/powerpoint/2022/06/main/command" chg="del">
              <pc226:chgData name="Saldana, Mayra V" userId="S::mayra.v.saldana@uth.tmc.edu::de1b2290-bd50-4a20-ae97-a57e2d391acf" providerId="AD" clId="Web-{A51E7AC9-ADD1-4E5D-A84B-FEB1398A045B}" dt="2023-12-13T19:28:42.546" v="5"/>
              <pc2:cmMkLst xmlns:pc2="http://schemas.microsoft.com/office/powerpoint/2019/9/main/command">
                <pc:docMk/>
                <pc:sldMk cId="3382529865" sldId="882"/>
                <pc2:cmMk id="{5EDC9782-30F6-4A92-9C6A-0847687090FD}"/>
              </pc2:cmMkLst>
            </pc226:cmChg>
          </p:ext>
        </pc:extLst>
      </pc:sldChg>
      <pc:sldChg chg="modSp">
        <pc:chgData name="Saldana, Mayra V" userId="S::mayra.v.saldana@uth.tmc.edu::de1b2290-bd50-4a20-ae97-a57e2d391acf" providerId="AD" clId="Web-{A51E7AC9-ADD1-4E5D-A84B-FEB1398A045B}" dt="2023-12-13T19:33:00.631" v="8" actId="1076"/>
        <pc:sldMkLst>
          <pc:docMk/>
          <pc:sldMk cId="1937406923" sldId="887"/>
        </pc:sldMkLst>
        <pc:picChg chg="mod">
          <ac:chgData name="Saldana, Mayra V" userId="S::mayra.v.saldana@uth.tmc.edu::de1b2290-bd50-4a20-ae97-a57e2d391acf" providerId="AD" clId="Web-{A51E7AC9-ADD1-4E5D-A84B-FEB1398A045B}" dt="2023-12-13T19:32:52.037" v="7" actId="1076"/>
          <ac:picMkLst>
            <pc:docMk/>
            <pc:sldMk cId="1937406923" sldId="887"/>
            <ac:picMk id="14" creationId="{E31D2D2D-12DF-4531-95CE-077DE2AC8505}"/>
          </ac:picMkLst>
        </pc:picChg>
        <pc:picChg chg="mod">
          <ac:chgData name="Saldana, Mayra V" userId="S::mayra.v.saldana@uth.tmc.edu::de1b2290-bd50-4a20-ae97-a57e2d391acf" providerId="AD" clId="Web-{A51E7AC9-ADD1-4E5D-A84B-FEB1398A045B}" dt="2023-12-13T19:33:00.631" v="8" actId="1076"/>
          <ac:picMkLst>
            <pc:docMk/>
            <pc:sldMk cId="1937406923" sldId="887"/>
            <ac:picMk id="17" creationId="{67B22CF9-1523-4B43-B82D-DABA64906DDA}"/>
          </ac:picMkLst>
        </pc:picChg>
      </pc:sldChg>
      <pc:sldChg chg="modSp delCm">
        <pc:chgData name="Saldana, Mayra V" userId="S::mayra.v.saldana@uth.tmc.edu::de1b2290-bd50-4a20-ae97-a57e2d391acf" providerId="AD" clId="Web-{A51E7AC9-ADD1-4E5D-A84B-FEB1398A045B}" dt="2023-12-13T19:27:28.982" v="1" actId="1076"/>
        <pc:sldMkLst>
          <pc:docMk/>
          <pc:sldMk cId="184660673" sldId="889"/>
        </pc:sldMkLst>
        <pc:spChg chg="mod">
          <ac:chgData name="Saldana, Mayra V" userId="S::mayra.v.saldana@uth.tmc.edu::de1b2290-bd50-4a20-ae97-a57e2d391acf" providerId="AD" clId="Web-{A51E7AC9-ADD1-4E5D-A84B-FEB1398A045B}" dt="2023-12-13T19:27:28.982" v="1" actId="1076"/>
          <ac:spMkLst>
            <pc:docMk/>
            <pc:sldMk cId="184660673" sldId="889"/>
            <ac:spMk id="4" creationId="{4AEE50A3-DE0C-4B6C-7362-904EFDC6D5EB}"/>
          </ac:spMkLst>
        </pc:spChg>
        <pc:extLst>
          <p:ext xmlns:p="http://schemas.openxmlformats.org/presentationml/2006/main" uri="{D6D511B9-2390-475A-947B-AFAB55BFBCF1}">
            <pc226:cmChg xmlns:pc226="http://schemas.microsoft.com/office/powerpoint/2022/06/main/command" chg="del">
              <pc226:chgData name="Saldana, Mayra V" userId="S::mayra.v.saldana@uth.tmc.edu::de1b2290-bd50-4a20-ae97-a57e2d391acf" providerId="AD" clId="Web-{A51E7AC9-ADD1-4E5D-A84B-FEB1398A045B}" dt="2023-12-13T19:27:16.950" v="0"/>
              <pc2:cmMkLst xmlns:pc2="http://schemas.microsoft.com/office/powerpoint/2019/9/main/command">
                <pc:docMk/>
                <pc:sldMk cId="184660673" sldId="889"/>
                <pc2:cmMk id="{4ECE6C2F-7828-4454-B003-E451B0C5001B}"/>
              </pc2:cmMkLst>
            </pc226:cmChg>
          </p:ext>
        </pc:extLst>
      </pc:sldChg>
    </pc:docChg>
  </pc:docChgLst>
  <pc:docChgLst>
    <pc:chgData name="Saldana, Mayra V" userId="S::mayra.v.saldana@uth.tmc.edu::de1b2290-bd50-4a20-ae97-a57e2d391acf" providerId="AD" clId="Web-{689C36A2-8135-4468-A9D2-4AE66813B6AE}"/>
    <pc:docChg chg="modSld">
      <pc:chgData name="Saldana, Mayra V" userId="S::mayra.v.saldana@uth.tmc.edu::de1b2290-bd50-4a20-ae97-a57e2d391acf" providerId="AD" clId="Web-{689C36A2-8135-4468-A9D2-4AE66813B6AE}" dt="2024-04-01T20:43:21.955" v="13"/>
      <pc:docMkLst>
        <pc:docMk/>
      </pc:docMkLst>
      <pc:sldChg chg="modSp">
        <pc:chgData name="Saldana, Mayra V" userId="S::mayra.v.saldana@uth.tmc.edu::de1b2290-bd50-4a20-ae97-a57e2d391acf" providerId="AD" clId="Web-{689C36A2-8135-4468-A9D2-4AE66813B6AE}" dt="2024-04-01T20:43:21.955" v="13"/>
        <pc:sldMkLst>
          <pc:docMk/>
          <pc:sldMk cId="3277419621" sldId="383"/>
        </pc:sldMkLst>
        <pc:graphicFrameChg chg="mod modGraphic">
          <ac:chgData name="Saldana, Mayra V" userId="S::mayra.v.saldana@uth.tmc.edu::de1b2290-bd50-4a20-ae97-a57e2d391acf" providerId="AD" clId="Web-{689C36A2-8135-4468-A9D2-4AE66813B6AE}" dt="2024-04-01T20:43:21.955" v="13"/>
          <ac:graphicFrameMkLst>
            <pc:docMk/>
            <pc:sldMk cId="3277419621" sldId="383"/>
            <ac:graphicFrameMk id="16" creationId="{C29B5DB0-3C1B-4707-BE80-E1D438CD67CF}"/>
          </ac:graphicFrameMkLst>
        </pc:graphicFrameChg>
      </pc:sldChg>
    </pc:docChg>
  </pc:docChgLst>
  <pc:docChgLst>
    <pc:chgData name="Saldana, Mayra V" userId="S::mayra.v.saldana@uth.tmc.edu::de1b2290-bd50-4a20-ae97-a57e2d391acf" providerId="AD" clId="Web-{85E9B186-4DAE-4FE5-BF9D-3CF776DB3F8B}"/>
    <pc:docChg chg="modSld">
      <pc:chgData name="Saldana, Mayra V" userId="S::mayra.v.saldana@uth.tmc.edu::de1b2290-bd50-4a20-ae97-a57e2d391acf" providerId="AD" clId="Web-{85E9B186-4DAE-4FE5-BF9D-3CF776DB3F8B}" dt="2024-04-16T19:40:47.887" v="32" actId="20577"/>
      <pc:docMkLst>
        <pc:docMk/>
      </pc:docMkLst>
      <pc:sldChg chg="addSp delSp modSp mod setBg">
        <pc:chgData name="Saldana, Mayra V" userId="S::mayra.v.saldana@uth.tmc.edu::de1b2290-bd50-4a20-ae97-a57e2d391acf" providerId="AD" clId="Web-{85E9B186-4DAE-4FE5-BF9D-3CF776DB3F8B}" dt="2024-04-16T19:40:47.887" v="32" actId="20577"/>
        <pc:sldMkLst>
          <pc:docMk/>
          <pc:sldMk cId="3852109310" sldId="895"/>
        </pc:sldMkLst>
        <pc:spChg chg="mod">
          <ac:chgData name="Saldana, Mayra V" userId="S::mayra.v.saldana@uth.tmc.edu::de1b2290-bd50-4a20-ae97-a57e2d391acf" providerId="AD" clId="Web-{85E9B186-4DAE-4FE5-BF9D-3CF776DB3F8B}" dt="2024-04-16T19:40:25.011" v="25" actId="20577"/>
          <ac:spMkLst>
            <pc:docMk/>
            <pc:sldMk cId="3852109310" sldId="895"/>
            <ac:spMk id="2" creationId="{E251CD89-89B4-5A04-F231-D98BAB614052}"/>
          </ac:spMkLst>
        </pc:spChg>
        <pc:spChg chg="mod">
          <ac:chgData name="Saldana, Mayra V" userId="S::mayra.v.saldana@uth.tmc.edu::de1b2290-bd50-4a20-ae97-a57e2d391acf" providerId="AD" clId="Web-{85E9B186-4DAE-4FE5-BF9D-3CF776DB3F8B}" dt="2024-04-16T19:40:47.887" v="32" actId="20577"/>
          <ac:spMkLst>
            <pc:docMk/>
            <pc:sldMk cId="3852109310" sldId="895"/>
            <ac:spMk id="14" creationId="{A5DCC047-A623-4E20-B56A-7C77A2F5D58A}"/>
          </ac:spMkLst>
        </pc:spChg>
        <pc:grpChg chg="add">
          <ac:chgData name="Saldana, Mayra V" userId="S::mayra.v.saldana@uth.tmc.edu::de1b2290-bd50-4a20-ae97-a57e2d391acf" providerId="AD" clId="Web-{85E9B186-4DAE-4FE5-BF9D-3CF776DB3F8B}" dt="2024-04-16T19:40:14.511" v="17"/>
          <ac:grpSpMkLst>
            <pc:docMk/>
            <pc:sldMk cId="3852109310" sldId="895"/>
            <ac:grpSpMk id="19" creationId="{C552714D-0746-516F-8E04-8CD9710DDD4A}"/>
          </ac:grpSpMkLst>
        </pc:grpChg>
        <pc:graphicFrameChg chg="del">
          <ac:chgData name="Saldana, Mayra V" userId="S::mayra.v.saldana@uth.tmc.edu::de1b2290-bd50-4a20-ae97-a57e2d391acf" providerId="AD" clId="Web-{85E9B186-4DAE-4FE5-BF9D-3CF776DB3F8B}" dt="2024-04-16T19:39:49.495" v="13"/>
          <ac:graphicFrameMkLst>
            <pc:docMk/>
            <pc:sldMk cId="3852109310" sldId="895"/>
            <ac:graphicFrameMk id="5" creationId="{5B43C7DF-2145-569C-8232-4FCF9914BEFA}"/>
          </ac:graphicFrameMkLst>
        </pc:graphicFrameChg>
        <pc:picChg chg="del">
          <ac:chgData name="Saldana, Mayra V" userId="S::mayra.v.saldana@uth.tmc.edu::de1b2290-bd50-4a20-ae97-a57e2d391acf" providerId="AD" clId="Web-{85E9B186-4DAE-4FE5-BF9D-3CF776DB3F8B}" dt="2024-04-16T19:39:28.870" v="6"/>
          <ac:picMkLst>
            <pc:docMk/>
            <pc:sldMk cId="3852109310" sldId="895"/>
            <ac:picMk id="3" creationId="{322802C2-79C6-078B-648F-3C43D797DB7F}"/>
          </ac:picMkLst>
        </pc:picChg>
        <pc:picChg chg="del">
          <ac:chgData name="Saldana, Mayra V" userId="S::mayra.v.saldana@uth.tmc.edu::de1b2290-bd50-4a20-ae97-a57e2d391acf" providerId="AD" clId="Web-{85E9B186-4DAE-4FE5-BF9D-3CF776DB3F8B}" dt="2024-04-16T19:39:30.042" v="7"/>
          <ac:picMkLst>
            <pc:docMk/>
            <pc:sldMk cId="3852109310" sldId="895"/>
            <ac:picMk id="4" creationId="{04C5B4A2-EA49-1730-429B-5783C2C92B84}"/>
          </ac:picMkLst>
        </pc:picChg>
        <pc:picChg chg="del">
          <ac:chgData name="Saldana, Mayra V" userId="S::mayra.v.saldana@uth.tmc.edu::de1b2290-bd50-4a20-ae97-a57e2d391acf" providerId="AD" clId="Web-{85E9B186-4DAE-4FE5-BF9D-3CF776DB3F8B}" dt="2024-04-16T19:39:30.823" v="8"/>
          <ac:picMkLst>
            <pc:docMk/>
            <pc:sldMk cId="3852109310" sldId="895"/>
            <ac:picMk id="6" creationId="{16E70DB6-7E90-7DD2-A8CF-45CA0AD0C64E}"/>
          </ac:picMkLst>
        </pc:picChg>
        <pc:picChg chg="del">
          <ac:chgData name="Saldana, Mayra V" userId="S::mayra.v.saldana@uth.tmc.edu::de1b2290-bd50-4a20-ae97-a57e2d391acf" providerId="AD" clId="Web-{85E9B186-4DAE-4FE5-BF9D-3CF776DB3F8B}" dt="2024-04-16T19:39:33.479" v="11"/>
          <ac:picMkLst>
            <pc:docMk/>
            <pc:sldMk cId="3852109310" sldId="895"/>
            <ac:picMk id="7" creationId="{620D136A-730A-DA0E-2625-E017EBFB8EBF}"/>
          </ac:picMkLst>
        </pc:picChg>
        <pc:picChg chg="ord">
          <ac:chgData name="Saldana, Mayra V" userId="S::mayra.v.saldana@uth.tmc.edu::de1b2290-bd50-4a20-ae97-a57e2d391acf" providerId="AD" clId="Web-{85E9B186-4DAE-4FE5-BF9D-3CF776DB3F8B}" dt="2024-04-16T19:40:14.511" v="17"/>
          <ac:picMkLst>
            <pc:docMk/>
            <pc:sldMk cId="3852109310" sldId="895"/>
            <ac:picMk id="8" creationId="{436977E6-66AB-45B5-8F7E-B98B8A2B9FC7}"/>
          </ac:picMkLst>
        </pc:picChg>
        <pc:picChg chg="del">
          <ac:chgData name="Saldana, Mayra V" userId="S::mayra.v.saldana@uth.tmc.edu::de1b2290-bd50-4a20-ae97-a57e2d391acf" providerId="AD" clId="Web-{85E9B186-4DAE-4FE5-BF9D-3CF776DB3F8B}" dt="2024-04-16T19:39:32.714" v="10"/>
          <ac:picMkLst>
            <pc:docMk/>
            <pc:sldMk cId="3852109310" sldId="895"/>
            <ac:picMk id="9" creationId="{EA1FD2D5-4284-837C-12B2-19A7024D1199}"/>
          </ac:picMkLst>
        </pc:picChg>
        <pc:picChg chg="del">
          <ac:chgData name="Saldana, Mayra V" userId="S::mayra.v.saldana@uth.tmc.edu::de1b2290-bd50-4a20-ae97-a57e2d391acf" providerId="AD" clId="Web-{85E9B186-4DAE-4FE5-BF9D-3CF776DB3F8B}" dt="2024-04-16T19:39:31.729" v="9"/>
          <ac:picMkLst>
            <pc:docMk/>
            <pc:sldMk cId="3852109310" sldId="895"/>
            <ac:picMk id="10" creationId="{1C138AFA-3B8F-0A1C-52A9-4D032954DACF}"/>
          </ac:picMkLst>
        </pc:picChg>
        <pc:picChg chg="add mod">
          <ac:chgData name="Saldana, Mayra V" userId="S::mayra.v.saldana@uth.tmc.edu::de1b2290-bd50-4a20-ae97-a57e2d391acf" providerId="AD" clId="Web-{85E9B186-4DAE-4FE5-BF9D-3CF776DB3F8B}" dt="2024-04-16T19:40:14.511" v="17"/>
          <ac:picMkLst>
            <pc:docMk/>
            <pc:sldMk cId="3852109310" sldId="895"/>
            <ac:picMk id="11" creationId="{B3F7FAD7-999E-36E1-B88E-447BB0BD346F}"/>
          </ac:picMkLst>
        </pc:picChg>
        <pc:picChg chg="add mod">
          <ac:chgData name="Saldana, Mayra V" userId="S::mayra.v.saldana@uth.tmc.edu::de1b2290-bd50-4a20-ae97-a57e2d391acf" providerId="AD" clId="Web-{85E9B186-4DAE-4FE5-BF9D-3CF776DB3F8B}" dt="2024-04-16T19:40:14.511" v="17"/>
          <ac:picMkLst>
            <pc:docMk/>
            <pc:sldMk cId="3852109310" sldId="895"/>
            <ac:picMk id="12" creationId="{3A12CD51-A7E0-C875-A7FE-453A1DCB793A}"/>
          </ac:picMkLst>
        </pc:picChg>
        <pc:picChg chg="add mod">
          <ac:chgData name="Saldana, Mayra V" userId="S::mayra.v.saldana@uth.tmc.edu::de1b2290-bd50-4a20-ae97-a57e2d391acf" providerId="AD" clId="Web-{85E9B186-4DAE-4FE5-BF9D-3CF776DB3F8B}" dt="2024-04-16T19:40:14.511" v="17"/>
          <ac:picMkLst>
            <pc:docMk/>
            <pc:sldMk cId="3852109310" sldId="895"/>
            <ac:picMk id="13" creationId="{D5D93AF4-C2E1-BA4E-1781-A215806B0E1E}"/>
          </ac:picMkLst>
        </pc:picChg>
      </pc:sldChg>
    </pc:docChg>
  </pc:docChgLst>
  <pc:docChgLst>
    <pc:chgData name="Saldana, Mayra" userId="S::mayra.v.saldana@uth.tmc.edu::de1b2290-bd50-4a20-ae97-a57e2d391acf" providerId="AD" clId="Web-{C45A882C-0027-4167-914E-57226400F6A0}"/>
    <pc:docChg chg="modSld">
      <pc:chgData name="Saldana, Mayra" userId="S::mayra.v.saldana@uth.tmc.edu::de1b2290-bd50-4a20-ae97-a57e2d391acf" providerId="AD" clId="Web-{C45A882C-0027-4167-914E-57226400F6A0}" dt="2023-09-18T20:01:36.400" v="15"/>
      <pc:docMkLst>
        <pc:docMk/>
      </pc:docMkLst>
      <pc:sldChg chg="addSp delSp modSp mod setBg">
        <pc:chgData name="Saldana, Mayra" userId="S::mayra.v.saldana@uth.tmc.edu::de1b2290-bd50-4a20-ae97-a57e2d391acf" providerId="AD" clId="Web-{C45A882C-0027-4167-914E-57226400F6A0}" dt="2023-09-18T20:01:36.400" v="15"/>
        <pc:sldMkLst>
          <pc:docMk/>
          <pc:sldMk cId="0" sldId="300"/>
        </pc:sldMkLst>
        <pc:spChg chg="del">
          <ac:chgData name="Saldana, Mayra" userId="S::mayra.v.saldana@uth.tmc.edu::de1b2290-bd50-4a20-ae97-a57e2d391acf" providerId="AD" clId="Web-{C45A882C-0027-4167-914E-57226400F6A0}" dt="2023-09-18T20:01:14.961" v="12"/>
          <ac:spMkLst>
            <pc:docMk/>
            <pc:sldMk cId="0" sldId="300"/>
            <ac:spMk id="5" creationId="{00000000-0000-0000-0000-000000000000}"/>
          </ac:spMkLst>
        </pc:spChg>
        <pc:spChg chg="add">
          <ac:chgData name="Saldana, Mayra" userId="S::mayra.v.saldana@uth.tmc.edu::de1b2290-bd50-4a20-ae97-a57e2d391acf" providerId="AD" clId="Web-{C45A882C-0027-4167-914E-57226400F6A0}" dt="2023-09-18T20:01:36.400" v="15"/>
          <ac:spMkLst>
            <pc:docMk/>
            <pc:sldMk cId="0" sldId="300"/>
            <ac:spMk id="7" creationId="{42A4FC2C-047E-45A5-965D-8E1E3BF09BC6}"/>
          </ac:spMkLst>
        </pc:spChg>
        <pc:spChg chg="del">
          <ac:chgData name="Saldana, Mayra" userId="S::mayra.v.saldana@uth.tmc.edu::de1b2290-bd50-4a20-ae97-a57e2d391acf" providerId="AD" clId="Web-{C45A882C-0027-4167-914E-57226400F6A0}" dt="2023-09-18T20:01:14.961" v="11"/>
          <ac:spMkLst>
            <pc:docMk/>
            <pc:sldMk cId="0" sldId="300"/>
            <ac:spMk id="8" creationId="{00000000-0000-0000-0000-000000000000}"/>
          </ac:spMkLst>
        </pc:spChg>
        <pc:spChg chg="del">
          <ac:chgData name="Saldana, Mayra" userId="S::mayra.v.saldana@uth.tmc.edu::de1b2290-bd50-4a20-ae97-a57e2d391acf" providerId="AD" clId="Web-{C45A882C-0027-4167-914E-57226400F6A0}" dt="2023-09-18T20:01:14.961" v="10"/>
          <ac:spMkLst>
            <pc:docMk/>
            <pc:sldMk cId="0" sldId="300"/>
            <ac:spMk id="9" creationId="{00000000-0000-0000-0000-000000000000}"/>
          </ac:spMkLst>
        </pc:spChg>
        <pc:spChg chg="del">
          <ac:chgData name="Saldana, Mayra" userId="S::mayra.v.saldana@uth.tmc.edu::de1b2290-bd50-4a20-ae97-a57e2d391acf" providerId="AD" clId="Web-{C45A882C-0027-4167-914E-57226400F6A0}" dt="2023-09-18T20:01:14.961" v="8"/>
          <ac:spMkLst>
            <pc:docMk/>
            <pc:sldMk cId="0" sldId="300"/>
            <ac:spMk id="11" creationId="{00000000-0000-0000-0000-000000000000}"/>
          </ac:spMkLst>
        </pc:spChg>
        <pc:spChg chg="del">
          <ac:chgData name="Saldana, Mayra" userId="S::mayra.v.saldana@uth.tmc.edu::de1b2290-bd50-4a20-ae97-a57e2d391acf" providerId="AD" clId="Web-{C45A882C-0027-4167-914E-57226400F6A0}" dt="2023-09-18T20:01:14.961" v="6"/>
          <ac:spMkLst>
            <pc:docMk/>
            <pc:sldMk cId="0" sldId="300"/>
            <ac:spMk id="13" creationId="{00000000-0000-0000-0000-000000000000}"/>
          </ac:spMkLst>
        </pc:spChg>
        <pc:spChg chg="del">
          <ac:chgData name="Saldana, Mayra" userId="S::mayra.v.saldana@uth.tmc.edu::de1b2290-bd50-4a20-ae97-a57e2d391acf" providerId="AD" clId="Web-{C45A882C-0027-4167-914E-57226400F6A0}" dt="2023-09-18T20:01:14.961" v="5"/>
          <ac:spMkLst>
            <pc:docMk/>
            <pc:sldMk cId="0" sldId="300"/>
            <ac:spMk id="14" creationId="{00000000-0000-0000-0000-000000000000}"/>
          </ac:spMkLst>
        </pc:spChg>
        <pc:spChg chg="del">
          <ac:chgData name="Saldana, Mayra" userId="S::mayra.v.saldana@uth.tmc.edu::de1b2290-bd50-4a20-ae97-a57e2d391acf" providerId="AD" clId="Web-{C45A882C-0027-4167-914E-57226400F6A0}" dt="2023-09-18T20:01:14.961" v="1"/>
          <ac:spMkLst>
            <pc:docMk/>
            <pc:sldMk cId="0" sldId="300"/>
            <ac:spMk id="17" creationId="{E598DC15-8BBA-4A82-B4E8-B4B61F32A397}"/>
          </ac:spMkLst>
        </pc:spChg>
        <pc:spChg chg="del">
          <ac:chgData name="Saldana, Mayra" userId="S::mayra.v.saldana@uth.tmc.edu::de1b2290-bd50-4a20-ae97-a57e2d391acf" providerId="AD" clId="Web-{C45A882C-0027-4167-914E-57226400F6A0}" dt="2023-09-18T20:01:14.961" v="2"/>
          <ac:spMkLst>
            <pc:docMk/>
            <pc:sldMk cId="0" sldId="300"/>
            <ac:spMk id="18" creationId="{AA96C093-6660-C36E-9A1C-2FB2CBA297E0}"/>
          </ac:spMkLst>
        </pc:spChg>
        <pc:spChg chg="del">
          <ac:chgData name="Saldana, Mayra" userId="S::mayra.v.saldana@uth.tmc.edu::de1b2290-bd50-4a20-ae97-a57e2d391acf" providerId="AD" clId="Web-{C45A882C-0027-4167-914E-57226400F6A0}" dt="2023-09-18T20:01:14.961" v="0"/>
          <ac:spMkLst>
            <pc:docMk/>
            <pc:sldMk cId="0" sldId="300"/>
            <ac:spMk id="19" creationId="{3091D8FE-FB7D-4426-B982-A6C82B7B4C8D}"/>
          </ac:spMkLst>
        </pc:spChg>
        <pc:graphicFrameChg chg="del">
          <ac:chgData name="Saldana, Mayra" userId="S::mayra.v.saldana@uth.tmc.edu::de1b2290-bd50-4a20-ae97-a57e2d391acf" providerId="AD" clId="Web-{C45A882C-0027-4167-914E-57226400F6A0}" dt="2023-09-18T20:01:14.961" v="4"/>
          <ac:graphicFrameMkLst>
            <pc:docMk/>
            <pc:sldMk cId="0" sldId="300"/>
            <ac:graphicFrameMk id="15" creationId="{00000000-0000-0000-0000-000000000000}"/>
          </ac:graphicFrameMkLst>
        </pc:graphicFrameChg>
        <pc:picChg chg="add mod">
          <ac:chgData name="Saldana, Mayra" userId="S::mayra.v.saldana@uth.tmc.edu::de1b2290-bd50-4a20-ae97-a57e2d391acf" providerId="AD" clId="Web-{C45A882C-0027-4167-914E-57226400F6A0}" dt="2023-09-18T20:01:36.400" v="15"/>
          <ac:picMkLst>
            <pc:docMk/>
            <pc:sldMk cId="0" sldId="300"/>
            <ac:picMk id="2" creationId="{11843524-7235-F99C-3BAC-6A8C1FC20033}"/>
          </ac:picMkLst>
        </pc:picChg>
        <pc:picChg chg="del">
          <ac:chgData name="Saldana, Mayra" userId="S::mayra.v.saldana@uth.tmc.edu::de1b2290-bd50-4a20-ae97-a57e2d391acf" providerId="AD" clId="Web-{C45A882C-0027-4167-914E-57226400F6A0}" dt="2023-09-18T20:01:14.961" v="9"/>
          <ac:picMkLst>
            <pc:docMk/>
            <pc:sldMk cId="0" sldId="300"/>
            <ac:picMk id="10" creationId="{00000000-0000-0000-0000-000000000000}"/>
          </ac:picMkLst>
        </pc:picChg>
        <pc:picChg chg="del">
          <ac:chgData name="Saldana, Mayra" userId="S::mayra.v.saldana@uth.tmc.edu::de1b2290-bd50-4a20-ae97-a57e2d391acf" providerId="AD" clId="Web-{C45A882C-0027-4167-914E-57226400F6A0}" dt="2023-09-18T20:01:14.961" v="7"/>
          <ac:picMkLst>
            <pc:docMk/>
            <pc:sldMk cId="0" sldId="300"/>
            <ac:picMk id="12" creationId="{00000000-0000-0000-0000-000000000000}"/>
          </ac:picMkLst>
        </pc:picChg>
        <pc:picChg chg="del">
          <ac:chgData name="Saldana, Mayra" userId="S::mayra.v.saldana@uth.tmc.edu::de1b2290-bd50-4a20-ae97-a57e2d391acf" providerId="AD" clId="Web-{C45A882C-0027-4167-914E-57226400F6A0}" dt="2023-09-18T20:01:14.961" v="3"/>
          <ac:picMkLst>
            <pc:docMk/>
            <pc:sldMk cId="0" sldId="300"/>
            <ac:picMk id="16" creationId="{00000000-0000-0000-0000-000000000000}"/>
          </ac:picMkLst>
        </pc:picChg>
      </pc:sldChg>
    </pc:docChg>
  </pc:docChgLst>
  <pc:docChgLst>
    <pc:chgData name="Saldana, Mayra" userId="S::mayra.v.saldana@uth.tmc.edu::de1b2290-bd50-4a20-ae97-a57e2d391acf" providerId="AD" clId="Web-{13DEBFE0-5E7C-7DFB-80D6-171BDFBEE24C}"/>
    <pc:docChg chg="modSld">
      <pc:chgData name="Saldana, Mayra" userId="S::mayra.v.saldana@uth.tmc.edu::de1b2290-bd50-4a20-ae97-a57e2d391acf" providerId="AD" clId="Web-{13DEBFE0-5E7C-7DFB-80D6-171BDFBEE24C}" dt="2023-08-10T15:38:38.652" v="1"/>
      <pc:docMkLst>
        <pc:docMk/>
      </pc:docMkLst>
      <pc:sldChg chg="delSp">
        <pc:chgData name="Saldana, Mayra" userId="S::mayra.v.saldana@uth.tmc.edu::de1b2290-bd50-4a20-ae97-a57e2d391acf" providerId="AD" clId="Web-{13DEBFE0-5E7C-7DFB-80D6-171BDFBEE24C}" dt="2023-08-10T15:38:38.652" v="1"/>
        <pc:sldMkLst>
          <pc:docMk/>
          <pc:sldMk cId="0" sldId="262"/>
        </pc:sldMkLst>
        <pc:picChg chg="del">
          <ac:chgData name="Saldana, Mayra" userId="S::mayra.v.saldana@uth.tmc.edu::de1b2290-bd50-4a20-ae97-a57e2d391acf" providerId="AD" clId="Web-{13DEBFE0-5E7C-7DFB-80D6-171BDFBEE24C}" dt="2023-08-10T15:38:38.652" v="1"/>
          <ac:picMkLst>
            <pc:docMk/>
            <pc:sldMk cId="0" sldId="262"/>
            <ac:picMk id="3" creationId="{668CB927-F0DB-4B5D-8C10-4BFE9DEF2C4D}"/>
          </ac:picMkLst>
        </pc:picChg>
        <pc:picChg chg="del">
          <ac:chgData name="Saldana, Mayra" userId="S::mayra.v.saldana@uth.tmc.edu::de1b2290-bd50-4a20-ae97-a57e2d391acf" providerId="AD" clId="Web-{13DEBFE0-5E7C-7DFB-80D6-171BDFBEE24C}" dt="2023-08-10T15:38:33.823" v="0"/>
          <ac:picMkLst>
            <pc:docMk/>
            <pc:sldMk cId="0" sldId="262"/>
            <ac:picMk id="12" creationId="{06598F20-8924-4BD5-8BDE-205B955D9A42}"/>
          </ac:picMkLst>
        </pc:picChg>
      </pc:sldChg>
    </pc:docChg>
  </pc:docChgLst>
  <pc:docChgLst>
    <pc:chgData name="Saldana, Mayra" userId="S::mayra.v.saldana@uth.tmc.edu::de1b2290-bd50-4a20-ae97-a57e2d391acf" providerId="AD" clId="Web-{ABCE872A-885B-4814-BE1F-0E362B865957}"/>
    <pc:docChg chg="modSld">
      <pc:chgData name="Saldana, Mayra" userId="S::mayra.v.saldana@uth.tmc.edu::de1b2290-bd50-4a20-ae97-a57e2d391acf" providerId="AD" clId="Web-{ABCE872A-885B-4814-BE1F-0E362B865957}" dt="2023-08-30T19:49:29.479" v="134" actId="20577"/>
      <pc:docMkLst>
        <pc:docMk/>
      </pc:docMkLst>
      <pc:sldChg chg="addSp delSp modSp">
        <pc:chgData name="Saldana, Mayra" userId="S::mayra.v.saldana@uth.tmc.edu::de1b2290-bd50-4a20-ae97-a57e2d391acf" providerId="AD" clId="Web-{ABCE872A-885B-4814-BE1F-0E362B865957}" dt="2023-08-30T19:49:29.479" v="134" actId="20577"/>
        <pc:sldMkLst>
          <pc:docMk/>
          <pc:sldMk cId="1937406923" sldId="887"/>
        </pc:sldMkLst>
        <pc:spChg chg="mod">
          <ac:chgData name="Saldana, Mayra" userId="S::mayra.v.saldana@uth.tmc.edu::de1b2290-bd50-4a20-ae97-a57e2d391acf" providerId="AD" clId="Web-{ABCE872A-885B-4814-BE1F-0E362B865957}" dt="2023-08-30T19:37:59.882" v="0"/>
          <ac:spMkLst>
            <pc:docMk/>
            <pc:sldMk cId="1937406923" sldId="887"/>
            <ac:spMk id="2" creationId="{D1290F1D-230E-EE13-A569-FF17C643AC04}"/>
          </ac:spMkLst>
        </pc:spChg>
        <pc:spChg chg="add mod">
          <ac:chgData name="Saldana, Mayra" userId="S::mayra.v.saldana@uth.tmc.edu::de1b2290-bd50-4a20-ae97-a57e2d391acf" providerId="AD" clId="Web-{ABCE872A-885B-4814-BE1F-0E362B865957}" dt="2023-08-30T19:38:31.601" v="9" actId="20577"/>
          <ac:spMkLst>
            <pc:docMk/>
            <pc:sldMk cId="1937406923" sldId="887"/>
            <ac:spMk id="5" creationId="{AEF6AD8C-E7B3-66A1-E06A-6B2011CB294E}"/>
          </ac:spMkLst>
        </pc:spChg>
        <pc:spChg chg="add del mod">
          <ac:chgData name="Saldana, Mayra" userId="S::mayra.v.saldana@uth.tmc.edu::de1b2290-bd50-4a20-ae97-a57e2d391acf" providerId="AD" clId="Web-{ABCE872A-885B-4814-BE1F-0E362B865957}" dt="2023-08-30T19:43:53.563" v="71"/>
          <ac:spMkLst>
            <pc:docMk/>
            <pc:sldMk cId="1937406923" sldId="887"/>
            <ac:spMk id="9" creationId="{A4AFE458-61DB-D3F1-CF5F-26E67B1242C1}"/>
          </ac:spMkLst>
        </pc:spChg>
        <pc:spChg chg="add del mod">
          <ac:chgData name="Saldana, Mayra" userId="S::mayra.v.saldana@uth.tmc.edu::de1b2290-bd50-4a20-ae97-a57e2d391acf" providerId="AD" clId="Web-{ABCE872A-885B-4814-BE1F-0E362B865957}" dt="2023-08-30T19:47:27.023" v="107"/>
          <ac:spMkLst>
            <pc:docMk/>
            <pc:sldMk cId="1937406923" sldId="887"/>
            <ac:spMk id="10" creationId="{96DDDBE1-A0EC-F919-1884-AC94B06BD96A}"/>
          </ac:spMkLst>
        </pc:spChg>
        <pc:spChg chg="add del mod">
          <ac:chgData name="Saldana, Mayra" userId="S::mayra.v.saldana@uth.tmc.edu::de1b2290-bd50-4a20-ae97-a57e2d391acf" providerId="AD" clId="Web-{ABCE872A-885B-4814-BE1F-0E362B865957}" dt="2023-08-30T19:47:46.023" v="115"/>
          <ac:spMkLst>
            <pc:docMk/>
            <pc:sldMk cId="1937406923" sldId="887"/>
            <ac:spMk id="11" creationId="{7EC3DA96-08E7-0107-7F9F-909AC024963F}"/>
          </ac:spMkLst>
        </pc:spChg>
        <pc:spChg chg="add del">
          <ac:chgData name="Saldana, Mayra" userId="S::mayra.v.saldana@uth.tmc.edu::de1b2290-bd50-4a20-ae97-a57e2d391acf" providerId="AD" clId="Web-{ABCE872A-885B-4814-BE1F-0E362B865957}" dt="2023-08-30T19:45:02.675" v="82"/>
          <ac:spMkLst>
            <pc:docMk/>
            <pc:sldMk cId="1937406923" sldId="887"/>
            <ac:spMk id="12" creationId="{937441F6-173C-074B-9B93-DB671D9AD7FF}"/>
          </ac:spMkLst>
        </pc:spChg>
        <pc:spChg chg="add mod">
          <ac:chgData name="Saldana, Mayra" userId="S::mayra.v.saldana@uth.tmc.edu::de1b2290-bd50-4a20-ae97-a57e2d391acf" providerId="AD" clId="Web-{ABCE872A-885B-4814-BE1F-0E362B865957}" dt="2023-08-30T19:49:17.541" v="129" actId="14100"/>
          <ac:spMkLst>
            <pc:docMk/>
            <pc:sldMk cId="1937406923" sldId="887"/>
            <ac:spMk id="15" creationId="{FB80DCA9-38E4-E4F4-63EF-E53C587C3305}"/>
          </ac:spMkLst>
        </pc:spChg>
        <pc:spChg chg="add mod">
          <ac:chgData name="Saldana, Mayra" userId="S::mayra.v.saldana@uth.tmc.edu::de1b2290-bd50-4a20-ae97-a57e2d391acf" providerId="AD" clId="Web-{ABCE872A-885B-4814-BE1F-0E362B865957}" dt="2023-08-30T19:49:29.479" v="134" actId="20577"/>
          <ac:spMkLst>
            <pc:docMk/>
            <pc:sldMk cId="1937406923" sldId="887"/>
            <ac:spMk id="16" creationId="{9CA32AA4-78CB-9B86-44C7-EA2A871DFE21}"/>
          </ac:spMkLst>
        </pc:spChg>
        <pc:spChg chg="add del">
          <ac:chgData name="Saldana, Mayra" userId="S::mayra.v.saldana@uth.tmc.edu::de1b2290-bd50-4a20-ae97-a57e2d391acf" providerId="AD" clId="Web-{ABCE872A-885B-4814-BE1F-0E362B865957}" dt="2023-08-30T19:47:38.960" v="113"/>
          <ac:spMkLst>
            <pc:docMk/>
            <pc:sldMk cId="1937406923" sldId="887"/>
            <ac:spMk id="17" creationId="{9CA32AA4-78CB-9B86-44C7-EA2A871DFE21}"/>
          </ac:spMkLst>
        </pc:spChg>
        <pc:spChg chg="add mod">
          <ac:chgData name="Saldana, Mayra" userId="S::mayra.v.saldana@uth.tmc.edu::de1b2290-bd50-4a20-ae97-a57e2d391acf" providerId="AD" clId="Web-{ABCE872A-885B-4814-BE1F-0E362B865957}" dt="2023-08-30T19:49:03.197" v="126" actId="1076"/>
          <ac:spMkLst>
            <pc:docMk/>
            <pc:sldMk cId="1937406923" sldId="887"/>
            <ac:spMk id="18" creationId="{685C4DDC-CBA0-3642-FED7-F7A253322F82}"/>
          </ac:spMkLst>
        </pc:spChg>
        <pc:picChg chg="mod">
          <ac:chgData name="Saldana, Mayra" userId="S::mayra.v.saldana@uth.tmc.edu::de1b2290-bd50-4a20-ae97-a57e2d391acf" providerId="AD" clId="Web-{ABCE872A-885B-4814-BE1F-0E362B865957}" dt="2023-08-30T19:39:01.571" v="12" actId="14100"/>
          <ac:picMkLst>
            <pc:docMk/>
            <pc:sldMk cId="1937406923" sldId="887"/>
            <ac:picMk id="4" creationId="{4716EBEE-0EB7-6A14-AB1C-126B666654E5}"/>
          </ac:picMkLst>
        </pc:picChg>
        <pc:picChg chg="add del mod">
          <ac:chgData name="Saldana, Mayra" userId="S::mayra.v.saldana@uth.tmc.edu::de1b2290-bd50-4a20-ae97-a57e2d391acf" providerId="AD" clId="Web-{ABCE872A-885B-4814-BE1F-0E362B865957}" dt="2023-08-30T19:44:44.002" v="77"/>
          <ac:picMkLst>
            <pc:docMk/>
            <pc:sldMk cId="1937406923" sldId="887"/>
            <ac:picMk id="7" creationId="{964F0795-F058-ACB7-7FCE-B806F40CB62E}"/>
          </ac:picMkLst>
        </pc:picChg>
        <pc:picChg chg="add del mod">
          <ac:chgData name="Saldana, Mayra" userId="S::mayra.v.saldana@uth.tmc.edu::de1b2290-bd50-4a20-ae97-a57e2d391acf" providerId="AD" clId="Web-{ABCE872A-885B-4814-BE1F-0E362B865957}" dt="2023-08-30T19:44:44.002" v="76"/>
          <ac:picMkLst>
            <pc:docMk/>
            <pc:sldMk cId="1937406923" sldId="887"/>
            <ac:picMk id="8" creationId="{01ABAA08-D732-DB2C-CF92-97DB3975999B}"/>
          </ac:picMkLst>
        </pc:picChg>
        <pc:picChg chg="add del mod">
          <ac:chgData name="Saldana, Mayra" userId="S::mayra.v.saldana@uth.tmc.edu::de1b2290-bd50-4a20-ae97-a57e2d391acf" providerId="AD" clId="Web-{ABCE872A-885B-4814-BE1F-0E362B865957}" dt="2023-08-30T19:47:50.929" v="117"/>
          <ac:picMkLst>
            <pc:docMk/>
            <pc:sldMk cId="1937406923" sldId="887"/>
            <ac:picMk id="13" creationId="{2137E059-B02E-8988-287C-CE2A7A2DDD23}"/>
          </ac:picMkLst>
        </pc:picChg>
        <pc:picChg chg="add del mod">
          <ac:chgData name="Saldana, Mayra" userId="S::mayra.v.saldana@uth.tmc.edu::de1b2290-bd50-4a20-ae97-a57e2d391acf" providerId="AD" clId="Web-{ABCE872A-885B-4814-BE1F-0E362B865957}" dt="2023-08-30T19:47:50.929" v="116"/>
          <ac:picMkLst>
            <pc:docMk/>
            <pc:sldMk cId="1937406923" sldId="887"/>
            <ac:picMk id="14" creationId="{A81B2B2C-C6D0-FF78-1745-597A6E667DFD}"/>
          </ac:picMkLst>
        </pc:picChg>
        <pc:picChg chg="add mod">
          <ac:chgData name="Saldana, Mayra" userId="S::mayra.v.saldana@uth.tmc.edu::de1b2290-bd50-4a20-ae97-a57e2d391acf" providerId="AD" clId="Web-{ABCE872A-885B-4814-BE1F-0E362B865957}" dt="2023-08-30T19:48:53.259" v="124" actId="1076"/>
          <ac:picMkLst>
            <pc:docMk/>
            <pc:sldMk cId="1937406923" sldId="887"/>
            <ac:picMk id="19" creationId="{805D75FA-1F01-7094-0D00-55084F226127}"/>
          </ac:picMkLst>
        </pc:picChg>
        <pc:picChg chg="add mod">
          <ac:chgData name="Saldana, Mayra" userId="S::mayra.v.saldana@uth.tmc.edu::de1b2290-bd50-4a20-ae97-a57e2d391acf" providerId="AD" clId="Web-{ABCE872A-885B-4814-BE1F-0E362B865957}" dt="2023-08-30T19:48:48.634" v="123" actId="1076"/>
          <ac:picMkLst>
            <pc:docMk/>
            <pc:sldMk cId="1937406923" sldId="887"/>
            <ac:picMk id="20" creationId="{34B3A1D2-2CD8-82E9-07A0-32F6FEDEB3A2}"/>
          </ac:picMkLst>
        </pc:picChg>
      </pc:sldChg>
    </pc:docChg>
  </pc:docChgLst>
  <pc:docChgLst>
    <pc:chgData name="Saldana, Mayra" userId="S::mayra.v.saldana@uth.tmc.edu::de1b2290-bd50-4a20-ae97-a57e2d391acf" providerId="AD" clId="Web-{F0660A36-71C1-49BD-BC94-42EAE9C6156D}"/>
    <pc:docChg chg="addSld modSld sldOrd">
      <pc:chgData name="Saldana, Mayra" userId="S::mayra.v.saldana@uth.tmc.edu::de1b2290-bd50-4a20-ae97-a57e2d391acf" providerId="AD" clId="Web-{F0660A36-71C1-49BD-BC94-42EAE9C6156D}" dt="2023-08-01T17:25:54.079" v="214"/>
      <pc:docMkLst>
        <pc:docMk/>
      </pc:docMkLst>
      <pc:sldChg chg="modSp ord">
        <pc:chgData name="Saldana, Mayra" userId="S::mayra.v.saldana@uth.tmc.edu::de1b2290-bd50-4a20-ae97-a57e2d391acf" providerId="AD" clId="Web-{F0660A36-71C1-49BD-BC94-42EAE9C6156D}" dt="2023-08-01T17:25:54.079" v="214"/>
        <pc:sldMkLst>
          <pc:docMk/>
          <pc:sldMk cId="3829571725" sldId="265"/>
        </pc:sldMkLst>
        <pc:spChg chg="mod">
          <ac:chgData name="Saldana, Mayra" userId="S::mayra.v.saldana@uth.tmc.edu::de1b2290-bd50-4a20-ae97-a57e2d391acf" providerId="AD" clId="Web-{F0660A36-71C1-49BD-BC94-42EAE9C6156D}" dt="2023-08-01T17:25:08.109" v="211" actId="1076"/>
          <ac:spMkLst>
            <pc:docMk/>
            <pc:sldMk cId="3829571725" sldId="265"/>
            <ac:spMk id="2" creationId="{00000000-0000-0000-0000-000000000000}"/>
          </ac:spMkLst>
        </pc:spChg>
        <pc:spChg chg="mod">
          <ac:chgData name="Saldana, Mayra" userId="S::mayra.v.saldana@uth.tmc.edu::de1b2290-bd50-4a20-ae97-a57e2d391acf" providerId="AD" clId="Web-{F0660A36-71C1-49BD-BC94-42EAE9C6156D}" dt="2023-08-01T17:25:22.407" v="212" actId="14100"/>
          <ac:spMkLst>
            <pc:docMk/>
            <pc:sldMk cId="3829571725" sldId="265"/>
            <ac:spMk id="5" creationId="{00000000-0000-0000-0000-000000000000}"/>
          </ac:spMkLst>
        </pc:spChg>
      </pc:sldChg>
      <pc:sldChg chg="ord">
        <pc:chgData name="Saldana, Mayra" userId="S::mayra.v.saldana@uth.tmc.edu::de1b2290-bd50-4a20-ae97-a57e2d391acf" providerId="AD" clId="Web-{F0660A36-71C1-49BD-BC94-42EAE9C6156D}" dt="2023-08-01T16:28:18.551" v="13"/>
        <pc:sldMkLst>
          <pc:docMk/>
          <pc:sldMk cId="1713046683" sldId="829"/>
        </pc:sldMkLst>
      </pc:sldChg>
      <pc:sldChg chg="addSp delSp modSp">
        <pc:chgData name="Saldana, Mayra" userId="S::mayra.v.saldana@uth.tmc.edu::de1b2290-bd50-4a20-ae97-a57e2d391acf" providerId="AD" clId="Web-{F0660A36-71C1-49BD-BC94-42EAE9C6156D}" dt="2023-08-01T16:29:19.522" v="18"/>
        <pc:sldMkLst>
          <pc:docMk/>
          <pc:sldMk cId="1446758720" sldId="874"/>
        </pc:sldMkLst>
        <pc:picChg chg="add del mod">
          <ac:chgData name="Saldana, Mayra" userId="S::mayra.v.saldana@uth.tmc.edu::de1b2290-bd50-4a20-ae97-a57e2d391acf" providerId="AD" clId="Web-{F0660A36-71C1-49BD-BC94-42EAE9C6156D}" dt="2023-08-01T16:29:19.522" v="18"/>
          <ac:picMkLst>
            <pc:docMk/>
            <pc:sldMk cId="1446758720" sldId="874"/>
            <ac:picMk id="2" creationId="{B9ED986C-E82A-26E4-A734-F6C90BD3ECB6}"/>
          </ac:picMkLst>
        </pc:picChg>
        <pc:picChg chg="add del mod">
          <ac:chgData name="Saldana, Mayra" userId="S::mayra.v.saldana@uth.tmc.edu::de1b2290-bd50-4a20-ae97-a57e2d391acf" providerId="AD" clId="Web-{F0660A36-71C1-49BD-BC94-42EAE9C6156D}" dt="2023-08-01T16:28:51.661" v="14"/>
          <ac:picMkLst>
            <pc:docMk/>
            <pc:sldMk cId="1446758720" sldId="874"/>
            <ac:picMk id="5" creationId="{F1202E6C-B713-5ABC-4F42-8EFD80F0F491}"/>
          </ac:picMkLst>
        </pc:picChg>
        <pc:picChg chg="add del mod">
          <ac:chgData name="Saldana, Mayra" userId="S::mayra.v.saldana@uth.tmc.edu::de1b2290-bd50-4a20-ae97-a57e2d391acf" providerId="AD" clId="Web-{F0660A36-71C1-49BD-BC94-42EAE9C6156D}" dt="2023-08-01T16:26:15.359" v="6"/>
          <ac:picMkLst>
            <pc:docMk/>
            <pc:sldMk cId="1446758720" sldId="874"/>
            <ac:picMk id="6" creationId="{4CB839A0-DB12-4BE1-F291-983247E1CFE2}"/>
          </ac:picMkLst>
        </pc:picChg>
      </pc:sldChg>
      <pc:sldChg chg="addSp delSp modSp new">
        <pc:chgData name="Saldana, Mayra" userId="S::mayra.v.saldana@uth.tmc.edu::de1b2290-bd50-4a20-ae97-a57e2d391acf" providerId="AD" clId="Web-{F0660A36-71C1-49BD-BC94-42EAE9C6156D}" dt="2023-08-01T16:27:29.955" v="12"/>
        <pc:sldMkLst>
          <pc:docMk/>
          <pc:sldMk cId="2189305511" sldId="883"/>
        </pc:sldMkLst>
        <pc:spChg chg="del">
          <ac:chgData name="Saldana, Mayra" userId="S::mayra.v.saldana@uth.tmc.edu::de1b2290-bd50-4a20-ae97-a57e2d391acf" providerId="AD" clId="Web-{F0660A36-71C1-49BD-BC94-42EAE9C6156D}" dt="2023-08-01T16:27:29.955" v="12"/>
          <ac:spMkLst>
            <pc:docMk/>
            <pc:sldMk cId="2189305511" sldId="883"/>
            <ac:spMk id="2" creationId="{2AC2F216-89E0-F439-51F1-BDE1D028E23E}"/>
          </ac:spMkLst>
        </pc:spChg>
        <pc:spChg chg="del">
          <ac:chgData name="Saldana, Mayra" userId="S::mayra.v.saldana@uth.tmc.edu::de1b2290-bd50-4a20-ae97-a57e2d391acf" providerId="AD" clId="Web-{F0660A36-71C1-49BD-BC94-42EAE9C6156D}" dt="2023-08-01T16:27:22.049" v="8"/>
          <ac:spMkLst>
            <pc:docMk/>
            <pc:sldMk cId="2189305511" sldId="883"/>
            <ac:spMk id="3" creationId="{7ACC9001-159B-1DAC-F1E8-C8471CBCB5A4}"/>
          </ac:spMkLst>
        </pc:spChg>
        <pc:spChg chg="del">
          <ac:chgData name="Saldana, Mayra" userId="S::mayra.v.saldana@uth.tmc.edu::de1b2290-bd50-4a20-ae97-a57e2d391acf" providerId="AD" clId="Web-{F0660A36-71C1-49BD-BC94-42EAE9C6156D}" dt="2023-08-01T16:27:28.408" v="11"/>
          <ac:spMkLst>
            <pc:docMk/>
            <pc:sldMk cId="2189305511" sldId="883"/>
            <ac:spMk id="4" creationId="{4BD0F64E-58BA-192B-1C3D-1BA5547F5AF7}"/>
          </ac:spMkLst>
        </pc:spChg>
        <pc:picChg chg="add mod ord">
          <ac:chgData name="Saldana, Mayra" userId="S::mayra.v.saldana@uth.tmc.edu::de1b2290-bd50-4a20-ae97-a57e2d391acf" providerId="AD" clId="Web-{F0660A36-71C1-49BD-BC94-42EAE9C6156D}" dt="2023-08-01T16:27:25.893" v="10" actId="1076"/>
          <ac:picMkLst>
            <pc:docMk/>
            <pc:sldMk cId="2189305511" sldId="883"/>
            <ac:picMk id="5" creationId="{6C285122-9E50-404D-CC9D-8C1D7BE7B383}"/>
          </ac:picMkLst>
        </pc:picChg>
      </pc:sldChg>
      <pc:sldChg chg="addSp modSp new ord">
        <pc:chgData name="Saldana, Mayra" userId="S::mayra.v.saldana@uth.tmc.edu::de1b2290-bd50-4a20-ae97-a57e2d391acf" providerId="AD" clId="Web-{F0660A36-71C1-49BD-BC94-42EAE9C6156D}" dt="2023-08-01T16:30:46.228" v="47"/>
        <pc:sldMkLst>
          <pc:docMk/>
          <pc:sldMk cId="1871973404" sldId="884"/>
        </pc:sldMkLst>
        <pc:spChg chg="add mod">
          <ac:chgData name="Saldana, Mayra" userId="S::mayra.v.saldana@uth.tmc.edu::de1b2290-bd50-4a20-ae97-a57e2d391acf" providerId="AD" clId="Web-{F0660A36-71C1-49BD-BC94-42EAE9C6156D}" dt="2023-08-01T16:30:11.024" v="45" actId="20577"/>
          <ac:spMkLst>
            <pc:docMk/>
            <pc:sldMk cId="1871973404" sldId="884"/>
            <ac:spMk id="3" creationId="{4FA2AC23-F9BB-C147-3F14-F23714DD3CAC}"/>
          </ac:spMkLst>
        </pc:spChg>
        <pc:picChg chg="add mod">
          <ac:chgData name="Saldana, Mayra" userId="S::mayra.v.saldana@uth.tmc.edu::de1b2290-bd50-4a20-ae97-a57e2d391acf" providerId="AD" clId="Web-{F0660A36-71C1-49BD-BC94-42EAE9C6156D}" dt="2023-08-01T16:30:11.711" v="46" actId="1076"/>
          <ac:picMkLst>
            <pc:docMk/>
            <pc:sldMk cId="1871973404" sldId="884"/>
            <ac:picMk id="2" creationId="{8519037B-8CCE-EC19-F0BA-2CAA479AA35C}"/>
          </ac:picMkLst>
        </pc:picChg>
      </pc:sldChg>
      <pc:sldChg chg="addSp modSp new">
        <pc:chgData name="Saldana, Mayra" userId="S::mayra.v.saldana@uth.tmc.edu::de1b2290-bd50-4a20-ae97-a57e2d391acf" providerId="AD" clId="Web-{F0660A36-71C1-49BD-BC94-42EAE9C6156D}" dt="2023-08-01T17:20:19.755" v="79" actId="20577"/>
        <pc:sldMkLst>
          <pc:docMk/>
          <pc:sldMk cId="2735582080" sldId="885"/>
        </pc:sldMkLst>
        <pc:spChg chg="add mod">
          <ac:chgData name="Saldana, Mayra" userId="S::mayra.v.saldana@uth.tmc.edu::de1b2290-bd50-4a20-ae97-a57e2d391acf" providerId="AD" clId="Web-{F0660A36-71C1-49BD-BC94-42EAE9C6156D}" dt="2023-08-01T17:20:19.755" v="79" actId="20577"/>
          <ac:spMkLst>
            <pc:docMk/>
            <pc:sldMk cId="2735582080" sldId="885"/>
            <ac:spMk id="2" creationId="{E251CD89-89B4-5A04-F231-D98BAB614052}"/>
          </ac:spMkLst>
        </pc:spChg>
      </pc:sldChg>
      <pc:sldChg chg="addSp modSp new">
        <pc:chgData name="Saldana, Mayra" userId="S::mayra.v.saldana@uth.tmc.edu::de1b2290-bd50-4a20-ae97-a57e2d391acf" providerId="AD" clId="Web-{F0660A36-71C1-49BD-BC94-42EAE9C6156D}" dt="2023-08-01T17:24:36.171" v="209" actId="20577"/>
        <pc:sldMkLst>
          <pc:docMk/>
          <pc:sldMk cId="2465429178" sldId="886"/>
        </pc:sldMkLst>
        <pc:spChg chg="add mod">
          <ac:chgData name="Saldana, Mayra" userId="S::mayra.v.saldana@uth.tmc.edu::de1b2290-bd50-4a20-ae97-a57e2d391acf" providerId="AD" clId="Web-{F0660A36-71C1-49BD-BC94-42EAE9C6156D}" dt="2023-08-01T17:24:36.171" v="209" actId="20577"/>
          <ac:spMkLst>
            <pc:docMk/>
            <pc:sldMk cId="2465429178" sldId="886"/>
            <ac:spMk id="3" creationId="{21870D93-4FD8-16FE-95E6-6901D94DB63F}"/>
          </ac:spMkLst>
        </pc:spChg>
      </pc:sldChg>
    </pc:docChg>
  </pc:docChgLst>
  <pc:docChgLst>
    <pc:chgData name="Zolezzi, Maria E" userId="S::maria.e.zolezzi@uth.tmc.edu::18ef77e6-55fe-4b8e-bcc0-ccc0d46c8777" providerId="AD" clId="Web-{D9FC3358-F4B7-47A8-A6E4-3D7507203897}"/>
    <pc:docChg chg="addSld delSld modSld sldOrd">
      <pc:chgData name="Zolezzi, Maria E" userId="S::maria.e.zolezzi@uth.tmc.edu::18ef77e6-55fe-4b8e-bcc0-ccc0d46c8777" providerId="AD" clId="Web-{D9FC3358-F4B7-47A8-A6E4-3D7507203897}" dt="2023-09-18T16:34:58.408" v="196" actId="20577"/>
      <pc:docMkLst>
        <pc:docMk/>
      </pc:docMkLst>
      <pc:sldChg chg="modSp">
        <pc:chgData name="Zolezzi, Maria E" userId="S::maria.e.zolezzi@uth.tmc.edu::18ef77e6-55fe-4b8e-bcc0-ccc0d46c8777" providerId="AD" clId="Web-{D9FC3358-F4B7-47A8-A6E4-3D7507203897}" dt="2023-09-18T16:23:10.348" v="19" actId="20577"/>
        <pc:sldMkLst>
          <pc:docMk/>
          <pc:sldMk cId="0" sldId="259"/>
        </pc:sldMkLst>
        <pc:spChg chg="mod">
          <ac:chgData name="Zolezzi, Maria E" userId="S::maria.e.zolezzi@uth.tmc.edu::18ef77e6-55fe-4b8e-bcc0-ccc0d46c8777" providerId="AD" clId="Web-{D9FC3358-F4B7-47A8-A6E4-3D7507203897}" dt="2023-09-18T16:23:10.348" v="19" actId="20577"/>
          <ac:spMkLst>
            <pc:docMk/>
            <pc:sldMk cId="0" sldId="259"/>
            <ac:spMk id="8" creationId="{00000000-0000-0000-0000-000000000000}"/>
          </ac:spMkLst>
        </pc:spChg>
        <pc:spChg chg="mod">
          <ac:chgData name="Zolezzi, Maria E" userId="S::maria.e.zolezzi@uth.tmc.edu::18ef77e6-55fe-4b8e-bcc0-ccc0d46c8777" providerId="AD" clId="Web-{D9FC3358-F4B7-47A8-A6E4-3D7507203897}" dt="2023-09-18T16:23:05.160" v="18" actId="20577"/>
          <ac:spMkLst>
            <pc:docMk/>
            <pc:sldMk cId="0" sldId="259"/>
            <ac:spMk id="15" creationId="{00000000-0000-0000-0000-000000000000}"/>
          </ac:spMkLst>
        </pc:spChg>
      </pc:sldChg>
      <pc:sldChg chg="modSp">
        <pc:chgData name="Zolezzi, Maria E" userId="S::maria.e.zolezzi@uth.tmc.edu::18ef77e6-55fe-4b8e-bcc0-ccc0d46c8777" providerId="AD" clId="Web-{D9FC3358-F4B7-47A8-A6E4-3D7507203897}" dt="2023-09-18T16:27:52.109" v="78" actId="20577"/>
        <pc:sldMkLst>
          <pc:docMk/>
          <pc:sldMk cId="0" sldId="262"/>
        </pc:sldMkLst>
        <pc:spChg chg="mod">
          <ac:chgData name="Zolezzi, Maria E" userId="S::maria.e.zolezzi@uth.tmc.edu::18ef77e6-55fe-4b8e-bcc0-ccc0d46c8777" providerId="AD" clId="Web-{D9FC3358-F4B7-47A8-A6E4-3D7507203897}" dt="2023-09-18T16:27:52.109" v="78" actId="20577"/>
          <ac:spMkLst>
            <pc:docMk/>
            <pc:sldMk cId="0" sldId="262"/>
            <ac:spMk id="10" creationId="{14ED1A55-CCB7-47C2-92B5-A01508677AE9}"/>
          </ac:spMkLst>
        </pc:spChg>
      </pc:sldChg>
      <pc:sldChg chg="modSp">
        <pc:chgData name="Zolezzi, Maria E" userId="S::maria.e.zolezzi@uth.tmc.edu::18ef77e6-55fe-4b8e-bcc0-ccc0d46c8777" providerId="AD" clId="Web-{D9FC3358-F4B7-47A8-A6E4-3D7507203897}" dt="2023-09-18T16:30:37.022" v="90" actId="14100"/>
        <pc:sldMkLst>
          <pc:docMk/>
          <pc:sldMk cId="3159530279" sldId="281"/>
        </pc:sldMkLst>
        <pc:spChg chg="mod">
          <ac:chgData name="Zolezzi, Maria E" userId="S::maria.e.zolezzi@uth.tmc.edu::18ef77e6-55fe-4b8e-bcc0-ccc0d46c8777" providerId="AD" clId="Web-{D9FC3358-F4B7-47A8-A6E4-3D7507203897}" dt="2023-09-18T16:30:37.022" v="90" actId="14100"/>
          <ac:spMkLst>
            <pc:docMk/>
            <pc:sldMk cId="3159530279" sldId="281"/>
            <ac:spMk id="2" creationId="{00000000-0000-0000-0000-000000000000}"/>
          </ac:spMkLst>
        </pc:spChg>
      </pc:sldChg>
      <pc:sldChg chg="modSp">
        <pc:chgData name="Zolezzi, Maria E" userId="S::maria.e.zolezzi@uth.tmc.edu::18ef77e6-55fe-4b8e-bcc0-ccc0d46c8777" providerId="AD" clId="Web-{D9FC3358-F4B7-47A8-A6E4-3D7507203897}" dt="2023-09-18T16:30:58.539" v="97" actId="20577"/>
        <pc:sldMkLst>
          <pc:docMk/>
          <pc:sldMk cId="1545847505" sldId="283"/>
        </pc:sldMkLst>
        <pc:spChg chg="mod">
          <ac:chgData name="Zolezzi, Maria E" userId="S::maria.e.zolezzi@uth.tmc.edu::18ef77e6-55fe-4b8e-bcc0-ccc0d46c8777" providerId="AD" clId="Web-{D9FC3358-F4B7-47A8-A6E4-3D7507203897}" dt="2023-09-18T16:30:58.539" v="97" actId="20577"/>
          <ac:spMkLst>
            <pc:docMk/>
            <pc:sldMk cId="1545847505" sldId="283"/>
            <ac:spMk id="2" creationId="{00000000-0000-0000-0000-000000000000}"/>
          </ac:spMkLst>
        </pc:spChg>
      </pc:sldChg>
      <pc:sldChg chg="delSp modSp delAnim">
        <pc:chgData name="Zolezzi, Maria E" userId="S::maria.e.zolezzi@uth.tmc.edu::18ef77e6-55fe-4b8e-bcc0-ccc0d46c8777" providerId="AD" clId="Web-{D9FC3358-F4B7-47A8-A6E4-3D7507203897}" dt="2023-09-18T16:32:11.823" v="154" actId="20577"/>
        <pc:sldMkLst>
          <pc:docMk/>
          <pc:sldMk cId="0" sldId="303"/>
        </pc:sldMkLst>
        <pc:spChg chg="mod">
          <ac:chgData name="Zolezzi, Maria E" userId="S::maria.e.zolezzi@uth.tmc.edu::18ef77e6-55fe-4b8e-bcc0-ccc0d46c8777" providerId="AD" clId="Web-{D9FC3358-F4B7-47A8-A6E4-3D7507203897}" dt="2023-09-18T16:32:11.823" v="154" actId="20577"/>
          <ac:spMkLst>
            <pc:docMk/>
            <pc:sldMk cId="0" sldId="303"/>
            <ac:spMk id="2" creationId="{00000000-0000-0000-0000-000000000000}"/>
          </ac:spMkLst>
        </pc:spChg>
        <pc:graphicFrameChg chg="del mod modGraphic">
          <ac:chgData name="Zolezzi, Maria E" userId="S::maria.e.zolezzi@uth.tmc.edu::18ef77e6-55fe-4b8e-bcc0-ccc0d46c8777" providerId="AD" clId="Web-{D9FC3358-F4B7-47A8-A6E4-3D7507203897}" dt="2023-09-18T16:31:38.931" v="106"/>
          <ac:graphicFrameMkLst>
            <pc:docMk/>
            <pc:sldMk cId="0" sldId="303"/>
            <ac:graphicFrameMk id="4" creationId="{00000000-0000-0000-0000-000000000000}"/>
          </ac:graphicFrameMkLst>
        </pc:graphicFrameChg>
      </pc:sldChg>
      <pc:sldChg chg="modSp">
        <pc:chgData name="Zolezzi, Maria E" userId="S::maria.e.zolezzi@uth.tmc.edu::18ef77e6-55fe-4b8e-bcc0-ccc0d46c8777" providerId="AD" clId="Web-{D9FC3358-F4B7-47A8-A6E4-3D7507203897}" dt="2023-09-18T16:34:58.408" v="196" actId="20577"/>
        <pc:sldMkLst>
          <pc:docMk/>
          <pc:sldMk cId="0" sldId="315"/>
        </pc:sldMkLst>
        <pc:spChg chg="mod">
          <ac:chgData name="Zolezzi, Maria E" userId="S::maria.e.zolezzi@uth.tmc.edu::18ef77e6-55fe-4b8e-bcc0-ccc0d46c8777" providerId="AD" clId="Web-{D9FC3358-F4B7-47A8-A6E4-3D7507203897}" dt="2023-09-18T16:34:58.408" v="196" actId="20577"/>
          <ac:spMkLst>
            <pc:docMk/>
            <pc:sldMk cId="0" sldId="315"/>
            <ac:spMk id="11" creationId="{00000000-0000-0000-0000-000000000000}"/>
          </ac:spMkLst>
        </pc:spChg>
      </pc:sldChg>
      <pc:sldChg chg="addSp delSp modSp mod setBg">
        <pc:chgData name="Zolezzi, Maria E" userId="S::maria.e.zolezzi@uth.tmc.edu::18ef77e6-55fe-4b8e-bcc0-ccc0d46c8777" providerId="AD" clId="Web-{D9FC3358-F4B7-47A8-A6E4-3D7507203897}" dt="2023-09-18T16:26:10.777" v="49" actId="20577"/>
        <pc:sldMkLst>
          <pc:docMk/>
          <pc:sldMk cId="1045703217" sldId="318"/>
        </pc:sldMkLst>
        <pc:spChg chg="mod ord">
          <ac:chgData name="Zolezzi, Maria E" userId="S::maria.e.zolezzi@uth.tmc.edu::18ef77e6-55fe-4b8e-bcc0-ccc0d46c8777" providerId="AD" clId="Web-{D9FC3358-F4B7-47A8-A6E4-3D7507203897}" dt="2023-09-18T16:26:10.777" v="49" actId="20577"/>
          <ac:spMkLst>
            <pc:docMk/>
            <pc:sldMk cId="1045703217" sldId="318"/>
            <ac:spMk id="7" creationId="{5C625FC0-C58D-4815-943F-03C4456D9F05}"/>
          </ac:spMkLst>
        </pc:spChg>
        <pc:spChg chg="add del">
          <ac:chgData name="Zolezzi, Maria E" userId="S::maria.e.zolezzi@uth.tmc.edu::18ef77e6-55fe-4b8e-bcc0-ccc0d46c8777" providerId="AD" clId="Web-{D9FC3358-F4B7-47A8-A6E4-3D7507203897}" dt="2023-09-18T16:25:09.665" v="39"/>
          <ac:spMkLst>
            <pc:docMk/>
            <pc:sldMk cId="1045703217" sldId="318"/>
            <ac:spMk id="12" creationId="{6F828D28-8E09-41CC-8229-3070B5467A96}"/>
          </ac:spMkLst>
        </pc:spChg>
        <pc:spChg chg="add del">
          <ac:chgData name="Zolezzi, Maria E" userId="S::maria.e.zolezzi@uth.tmc.edu::18ef77e6-55fe-4b8e-bcc0-ccc0d46c8777" providerId="AD" clId="Web-{D9FC3358-F4B7-47A8-A6E4-3D7507203897}" dt="2023-09-18T16:25:09.665" v="39"/>
          <ac:spMkLst>
            <pc:docMk/>
            <pc:sldMk cId="1045703217" sldId="318"/>
            <ac:spMk id="14" creationId="{D5B012D8-7F27-4758-9AC6-C889B154BD73}"/>
          </ac:spMkLst>
        </pc:spChg>
        <pc:spChg chg="add del">
          <ac:chgData name="Zolezzi, Maria E" userId="S::maria.e.zolezzi@uth.tmc.edu::18ef77e6-55fe-4b8e-bcc0-ccc0d46c8777" providerId="AD" clId="Web-{D9FC3358-F4B7-47A8-A6E4-3D7507203897}" dt="2023-09-18T16:25:09.665" v="39"/>
          <ac:spMkLst>
            <pc:docMk/>
            <pc:sldMk cId="1045703217" sldId="318"/>
            <ac:spMk id="16" creationId="{4063B759-00FC-46D1-9898-8E8625268FAF}"/>
          </ac:spMkLst>
        </pc:spChg>
        <pc:spChg chg="add del">
          <ac:chgData name="Zolezzi, Maria E" userId="S::maria.e.zolezzi@uth.tmc.edu::18ef77e6-55fe-4b8e-bcc0-ccc0d46c8777" providerId="AD" clId="Web-{D9FC3358-F4B7-47A8-A6E4-3D7507203897}" dt="2023-09-18T16:25:06.837" v="36"/>
          <ac:spMkLst>
            <pc:docMk/>
            <pc:sldMk cId="1045703217" sldId="318"/>
            <ac:spMk id="21" creationId="{8555C5B3-193A-4749-9AFD-682E53CDDE8F}"/>
          </ac:spMkLst>
        </pc:spChg>
        <pc:spChg chg="add del">
          <ac:chgData name="Zolezzi, Maria E" userId="S::maria.e.zolezzi@uth.tmc.edu::18ef77e6-55fe-4b8e-bcc0-ccc0d46c8777" providerId="AD" clId="Web-{D9FC3358-F4B7-47A8-A6E4-3D7507203897}" dt="2023-09-18T16:25:06.837" v="36"/>
          <ac:spMkLst>
            <pc:docMk/>
            <pc:sldMk cId="1045703217" sldId="318"/>
            <ac:spMk id="23" creationId="{2EAE06A6-F76A-41C9-827A-C561B004485C}"/>
          </ac:spMkLst>
        </pc:spChg>
        <pc:spChg chg="add del">
          <ac:chgData name="Zolezzi, Maria E" userId="S::maria.e.zolezzi@uth.tmc.edu::18ef77e6-55fe-4b8e-bcc0-ccc0d46c8777" providerId="AD" clId="Web-{D9FC3358-F4B7-47A8-A6E4-3D7507203897}" dt="2023-09-18T16:25:06.837" v="36"/>
          <ac:spMkLst>
            <pc:docMk/>
            <pc:sldMk cId="1045703217" sldId="318"/>
            <ac:spMk id="25" creationId="{89F9D4E8-0639-444B-949B-9518585061AF}"/>
          </ac:spMkLst>
        </pc:spChg>
        <pc:spChg chg="add del">
          <ac:chgData name="Zolezzi, Maria E" userId="S::maria.e.zolezzi@uth.tmc.edu::18ef77e6-55fe-4b8e-bcc0-ccc0d46c8777" providerId="AD" clId="Web-{D9FC3358-F4B7-47A8-A6E4-3D7507203897}" dt="2023-09-18T16:25:06.837" v="36"/>
          <ac:spMkLst>
            <pc:docMk/>
            <pc:sldMk cId="1045703217" sldId="318"/>
            <ac:spMk id="27" creationId="{7E3DA7A2-ED70-4BBA-AB72-00AD461FA405}"/>
          </ac:spMkLst>
        </pc:spChg>
        <pc:spChg chg="add del">
          <ac:chgData name="Zolezzi, Maria E" userId="S::maria.e.zolezzi@uth.tmc.edu::18ef77e6-55fe-4b8e-bcc0-ccc0d46c8777" providerId="AD" clId="Web-{D9FC3358-F4B7-47A8-A6E4-3D7507203897}" dt="2023-09-18T16:25:06.837" v="36"/>
          <ac:spMkLst>
            <pc:docMk/>
            <pc:sldMk cId="1045703217" sldId="318"/>
            <ac:spMk id="29" creationId="{FC485432-3647-4218-B5D3-15D3FA222B13}"/>
          </ac:spMkLst>
        </pc:spChg>
        <pc:spChg chg="add del">
          <ac:chgData name="Zolezzi, Maria E" userId="S::maria.e.zolezzi@uth.tmc.edu::18ef77e6-55fe-4b8e-bcc0-ccc0d46c8777" providerId="AD" clId="Web-{D9FC3358-F4B7-47A8-A6E4-3D7507203897}" dt="2023-09-18T16:25:06.837" v="36"/>
          <ac:spMkLst>
            <pc:docMk/>
            <pc:sldMk cId="1045703217" sldId="318"/>
            <ac:spMk id="31" creationId="{F4AFDDCA-6ABA-4D23-8A5C-1BF0F4308148}"/>
          </ac:spMkLst>
        </pc:spChg>
        <pc:spChg chg="add del">
          <ac:chgData name="Zolezzi, Maria E" userId="S::maria.e.zolezzi@uth.tmc.edu::18ef77e6-55fe-4b8e-bcc0-ccc0d46c8777" providerId="AD" clId="Web-{D9FC3358-F4B7-47A8-A6E4-3D7507203897}" dt="2023-09-18T16:25:09.665" v="38"/>
          <ac:spMkLst>
            <pc:docMk/>
            <pc:sldMk cId="1045703217" sldId="318"/>
            <ac:spMk id="33" creationId="{B24D2B1C-5143-6DB1-BC02-6C495211EAC7}"/>
          </ac:spMkLst>
        </pc:spChg>
        <pc:spChg chg="add">
          <ac:chgData name="Zolezzi, Maria E" userId="S::maria.e.zolezzi@uth.tmc.edu::18ef77e6-55fe-4b8e-bcc0-ccc0d46c8777" providerId="AD" clId="Web-{D9FC3358-F4B7-47A8-A6E4-3D7507203897}" dt="2023-09-18T16:25:09.665" v="39"/>
          <ac:spMkLst>
            <pc:docMk/>
            <pc:sldMk cId="1045703217" sldId="318"/>
            <ac:spMk id="36" creationId="{E91DC736-0EF8-4F87-9146-EBF1D2EE4D3D}"/>
          </ac:spMkLst>
        </pc:spChg>
        <pc:spChg chg="add">
          <ac:chgData name="Zolezzi, Maria E" userId="S::maria.e.zolezzi@uth.tmc.edu::18ef77e6-55fe-4b8e-bcc0-ccc0d46c8777" providerId="AD" clId="Web-{D9FC3358-F4B7-47A8-A6E4-3D7507203897}" dt="2023-09-18T16:25:09.665" v="39"/>
          <ac:spMkLst>
            <pc:docMk/>
            <pc:sldMk cId="1045703217" sldId="318"/>
            <ac:spMk id="37" creationId="{097CD68E-23E3-4007-8847-CD0944C4F7BE}"/>
          </ac:spMkLst>
        </pc:spChg>
        <pc:spChg chg="add">
          <ac:chgData name="Zolezzi, Maria E" userId="S::maria.e.zolezzi@uth.tmc.edu::18ef77e6-55fe-4b8e-bcc0-ccc0d46c8777" providerId="AD" clId="Web-{D9FC3358-F4B7-47A8-A6E4-3D7507203897}" dt="2023-09-18T16:25:09.665" v="39"/>
          <ac:spMkLst>
            <pc:docMk/>
            <pc:sldMk cId="1045703217" sldId="318"/>
            <ac:spMk id="38" creationId="{AF2F604E-43BE-4DC3-B983-E071523364F8}"/>
          </ac:spMkLst>
        </pc:spChg>
        <pc:spChg chg="add">
          <ac:chgData name="Zolezzi, Maria E" userId="S::maria.e.zolezzi@uth.tmc.edu::18ef77e6-55fe-4b8e-bcc0-ccc0d46c8777" providerId="AD" clId="Web-{D9FC3358-F4B7-47A8-A6E4-3D7507203897}" dt="2023-09-18T16:25:09.665" v="39"/>
          <ac:spMkLst>
            <pc:docMk/>
            <pc:sldMk cId="1045703217" sldId="318"/>
            <ac:spMk id="39" creationId="{08C9B587-E65E-4B52-B37C-ABEBB6E87928}"/>
          </ac:spMkLst>
        </pc:spChg>
        <pc:picChg chg="add del mod">
          <ac:chgData name="Zolezzi, Maria E" userId="S::maria.e.zolezzi@uth.tmc.edu::18ef77e6-55fe-4b8e-bcc0-ccc0d46c8777" providerId="AD" clId="Web-{D9FC3358-F4B7-47A8-A6E4-3D7507203897}" dt="2023-09-18T16:24:25.913" v="30"/>
          <ac:picMkLst>
            <pc:docMk/>
            <pc:sldMk cId="1045703217" sldId="318"/>
            <ac:picMk id="2" creationId="{8BDAFAC9-DC16-46F6-9F6D-115D2819E1E4}"/>
          </ac:picMkLst>
        </pc:picChg>
        <pc:picChg chg="add mod ord">
          <ac:chgData name="Zolezzi, Maria E" userId="S::maria.e.zolezzi@uth.tmc.edu::18ef77e6-55fe-4b8e-bcc0-ccc0d46c8777" providerId="AD" clId="Web-{D9FC3358-F4B7-47A8-A6E4-3D7507203897}" dt="2023-09-18T16:25:09.665" v="39"/>
          <ac:picMkLst>
            <pc:docMk/>
            <pc:sldMk cId="1045703217" sldId="318"/>
            <ac:picMk id="3" creationId="{90F4BAE2-485E-C561-9E9D-EF44D7ABA38A}"/>
          </ac:picMkLst>
        </pc:picChg>
        <pc:picChg chg="add mod">
          <ac:chgData name="Zolezzi, Maria E" userId="S::maria.e.zolezzi@uth.tmc.edu::18ef77e6-55fe-4b8e-bcc0-ccc0d46c8777" providerId="AD" clId="Web-{D9FC3358-F4B7-47A8-A6E4-3D7507203897}" dt="2023-09-18T16:25:56.667" v="45" actId="14100"/>
          <ac:picMkLst>
            <pc:docMk/>
            <pc:sldMk cId="1045703217" sldId="318"/>
            <ac:picMk id="4" creationId="{A9BB853D-A7D6-767E-A517-74995DF95FB3}"/>
          </ac:picMkLst>
        </pc:picChg>
        <pc:cxnChg chg="add del">
          <ac:chgData name="Zolezzi, Maria E" userId="S::maria.e.zolezzi@uth.tmc.edu::18ef77e6-55fe-4b8e-bcc0-ccc0d46c8777" providerId="AD" clId="Web-{D9FC3358-F4B7-47A8-A6E4-3D7507203897}" dt="2023-09-18T16:25:09.665" v="38"/>
          <ac:cxnSpMkLst>
            <pc:docMk/>
            <pc:sldMk cId="1045703217" sldId="318"/>
            <ac:cxnSpMk id="34" creationId="{33193FD5-6A49-7562-EA76-F15D42E15804}"/>
          </ac:cxnSpMkLst>
        </pc:cxnChg>
      </pc:sldChg>
      <pc:sldChg chg="ord">
        <pc:chgData name="Zolezzi, Maria E" userId="S::maria.e.zolezzi@uth.tmc.edu::18ef77e6-55fe-4b8e-bcc0-ccc0d46c8777" providerId="AD" clId="Web-{D9FC3358-F4B7-47A8-A6E4-3D7507203897}" dt="2023-09-18T16:29:02.050" v="88"/>
        <pc:sldMkLst>
          <pc:docMk/>
          <pc:sldMk cId="4206723037" sldId="338"/>
        </pc:sldMkLst>
      </pc:sldChg>
      <pc:sldChg chg="ord">
        <pc:chgData name="Zolezzi, Maria E" userId="S::maria.e.zolezzi@uth.tmc.edu::18ef77e6-55fe-4b8e-bcc0-ccc0d46c8777" providerId="AD" clId="Web-{D9FC3358-F4B7-47A8-A6E4-3D7507203897}" dt="2023-09-18T16:29:02.050" v="87"/>
        <pc:sldMkLst>
          <pc:docMk/>
          <pc:sldMk cId="1680968777" sldId="341"/>
        </pc:sldMkLst>
      </pc:sldChg>
      <pc:sldChg chg="ord">
        <pc:chgData name="Zolezzi, Maria E" userId="S::maria.e.zolezzi@uth.tmc.edu::18ef77e6-55fe-4b8e-bcc0-ccc0d46c8777" providerId="AD" clId="Web-{D9FC3358-F4B7-47A8-A6E4-3D7507203897}" dt="2023-09-18T16:29:02.050" v="85"/>
        <pc:sldMkLst>
          <pc:docMk/>
          <pc:sldMk cId="4252963866" sldId="366"/>
        </pc:sldMkLst>
      </pc:sldChg>
      <pc:sldChg chg="ord">
        <pc:chgData name="Zolezzi, Maria E" userId="S::maria.e.zolezzi@uth.tmc.edu::18ef77e6-55fe-4b8e-bcc0-ccc0d46c8777" providerId="AD" clId="Web-{D9FC3358-F4B7-47A8-A6E4-3D7507203897}" dt="2023-09-18T16:29:02.050" v="84"/>
        <pc:sldMkLst>
          <pc:docMk/>
          <pc:sldMk cId="2193457334" sldId="367"/>
        </pc:sldMkLst>
      </pc:sldChg>
      <pc:sldChg chg="modSp">
        <pc:chgData name="Zolezzi, Maria E" userId="S::maria.e.zolezzi@uth.tmc.edu::18ef77e6-55fe-4b8e-bcc0-ccc0d46c8777" providerId="AD" clId="Web-{D9FC3358-F4B7-47A8-A6E4-3D7507203897}" dt="2023-09-18T16:28:31.892" v="82" actId="1076"/>
        <pc:sldMkLst>
          <pc:docMk/>
          <pc:sldMk cId="2691163371" sldId="368"/>
        </pc:sldMkLst>
        <pc:spChg chg="mod">
          <ac:chgData name="Zolezzi, Maria E" userId="S::maria.e.zolezzi@uth.tmc.edu::18ef77e6-55fe-4b8e-bcc0-ccc0d46c8777" providerId="AD" clId="Web-{D9FC3358-F4B7-47A8-A6E4-3D7507203897}" dt="2023-09-18T16:28:31.892" v="82" actId="1076"/>
          <ac:spMkLst>
            <pc:docMk/>
            <pc:sldMk cId="2691163371" sldId="368"/>
            <ac:spMk id="3" creationId="{B117FB8E-F101-4EEC-B4D9-B5D878E0CBE1}"/>
          </ac:spMkLst>
        </pc:spChg>
        <pc:spChg chg="mod">
          <ac:chgData name="Zolezzi, Maria E" userId="S::maria.e.zolezzi@uth.tmc.edu::18ef77e6-55fe-4b8e-bcc0-ccc0d46c8777" providerId="AD" clId="Web-{D9FC3358-F4B7-47A8-A6E4-3D7507203897}" dt="2023-09-18T16:28:14.595" v="80" actId="1076"/>
          <ac:spMkLst>
            <pc:docMk/>
            <pc:sldMk cId="2691163371" sldId="368"/>
            <ac:spMk id="4" creationId="{953CD2AD-7E5B-437B-A2AC-D43D2FB4C3DD}"/>
          </ac:spMkLst>
        </pc:spChg>
      </pc:sldChg>
      <pc:sldChg chg="ord">
        <pc:chgData name="Zolezzi, Maria E" userId="S::maria.e.zolezzi@uth.tmc.edu::18ef77e6-55fe-4b8e-bcc0-ccc0d46c8777" providerId="AD" clId="Web-{D9FC3358-F4B7-47A8-A6E4-3D7507203897}" dt="2023-09-18T16:28:49.815" v="83"/>
        <pc:sldMkLst>
          <pc:docMk/>
          <pc:sldMk cId="959732849" sldId="823"/>
        </pc:sldMkLst>
      </pc:sldChg>
      <pc:sldChg chg="del">
        <pc:chgData name="Zolezzi, Maria E" userId="S::maria.e.zolezzi@uth.tmc.edu::18ef77e6-55fe-4b8e-bcc0-ccc0d46c8777" providerId="AD" clId="Web-{D9FC3358-F4B7-47A8-A6E4-3D7507203897}" dt="2023-09-18T16:28:10.845" v="79"/>
        <pc:sldMkLst>
          <pc:docMk/>
          <pc:sldMk cId="1496279429" sldId="876"/>
        </pc:sldMkLst>
      </pc:sldChg>
      <pc:sldChg chg="ord">
        <pc:chgData name="Zolezzi, Maria E" userId="S::maria.e.zolezzi@uth.tmc.edu::18ef77e6-55fe-4b8e-bcc0-ccc0d46c8777" providerId="AD" clId="Web-{D9FC3358-F4B7-47A8-A6E4-3D7507203897}" dt="2023-09-18T16:29:02.050" v="86"/>
        <pc:sldMkLst>
          <pc:docMk/>
          <pc:sldMk cId="3981651109" sldId="877"/>
        </pc:sldMkLst>
      </pc:sldChg>
      <pc:sldChg chg="modSp">
        <pc:chgData name="Zolezzi, Maria E" userId="S::maria.e.zolezzi@uth.tmc.edu::18ef77e6-55fe-4b8e-bcc0-ccc0d46c8777" providerId="AD" clId="Web-{D9FC3358-F4B7-47A8-A6E4-3D7507203897}" dt="2023-09-18T16:34:37.095" v="194"/>
        <pc:sldMkLst>
          <pc:docMk/>
          <pc:sldMk cId="0" sldId="880"/>
        </pc:sldMkLst>
        <pc:spChg chg="mod">
          <ac:chgData name="Zolezzi, Maria E" userId="S::maria.e.zolezzi@uth.tmc.edu::18ef77e6-55fe-4b8e-bcc0-ccc0d46c8777" providerId="AD" clId="Web-{D9FC3358-F4B7-47A8-A6E4-3D7507203897}" dt="2023-09-18T16:33:19.451" v="167" actId="20577"/>
          <ac:spMkLst>
            <pc:docMk/>
            <pc:sldMk cId="0" sldId="880"/>
            <ac:spMk id="2" creationId="{00000000-0000-0000-0000-000000000000}"/>
          </ac:spMkLst>
        </pc:spChg>
        <pc:graphicFrameChg chg="mod modGraphic">
          <ac:chgData name="Zolezzi, Maria E" userId="S::maria.e.zolezzi@uth.tmc.edu::18ef77e6-55fe-4b8e-bcc0-ccc0d46c8777" providerId="AD" clId="Web-{D9FC3358-F4B7-47A8-A6E4-3D7507203897}" dt="2023-09-18T16:34:37.095" v="194"/>
          <ac:graphicFrameMkLst>
            <pc:docMk/>
            <pc:sldMk cId="0" sldId="880"/>
            <ac:graphicFrameMk id="4" creationId="{00000000-0000-0000-0000-000000000000}"/>
          </ac:graphicFrameMkLst>
        </pc:graphicFrameChg>
      </pc:sldChg>
      <pc:sldChg chg="addSp delSp modSp">
        <pc:chgData name="Zolezzi, Maria E" userId="S::maria.e.zolezzi@uth.tmc.edu::18ef77e6-55fe-4b8e-bcc0-ccc0d46c8777" providerId="AD" clId="Web-{D9FC3358-F4B7-47A8-A6E4-3D7507203897}" dt="2023-09-18T16:27:00.982" v="71" actId="20577"/>
        <pc:sldMkLst>
          <pc:docMk/>
          <pc:sldMk cId="728932207" sldId="891"/>
        </pc:sldMkLst>
        <pc:spChg chg="mod">
          <ac:chgData name="Zolezzi, Maria E" userId="S::maria.e.zolezzi@uth.tmc.edu::18ef77e6-55fe-4b8e-bcc0-ccc0d46c8777" providerId="AD" clId="Web-{D9FC3358-F4B7-47A8-A6E4-3D7507203897}" dt="2023-09-18T16:27:00.982" v="71" actId="20577"/>
          <ac:spMkLst>
            <pc:docMk/>
            <pc:sldMk cId="728932207" sldId="891"/>
            <ac:spMk id="2" creationId="{00000000-0000-0000-0000-000000000000}"/>
          </ac:spMkLst>
        </pc:spChg>
        <pc:spChg chg="del">
          <ac:chgData name="Zolezzi, Maria E" userId="S::maria.e.zolezzi@uth.tmc.edu::18ef77e6-55fe-4b8e-bcc0-ccc0d46c8777" providerId="AD" clId="Web-{D9FC3358-F4B7-47A8-A6E4-3D7507203897}" dt="2023-09-18T16:26:20.746" v="50"/>
          <ac:spMkLst>
            <pc:docMk/>
            <pc:sldMk cId="728932207" sldId="891"/>
            <ac:spMk id="3" creationId="{00000000-0000-0000-0000-000000000000}"/>
          </ac:spMkLst>
        </pc:spChg>
        <pc:spChg chg="add mod">
          <ac:chgData name="Zolezzi, Maria E" userId="S::maria.e.zolezzi@uth.tmc.edu::18ef77e6-55fe-4b8e-bcc0-ccc0d46c8777" providerId="AD" clId="Web-{D9FC3358-F4B7-47A8-A6E4-3D7507203897}" dt="2023-09-18T16:26:55.185" v="69" actId="20577"/>
          <ac:spMkLst>
            <pc:docMk/>
            <pc:sldMk cId="728932207" sldId="891"/>
            <ac:spMk id="5" creationId="{50182D27-6926-ADE3-F8B6-674A297614DA}"/>
          </ac:spMkLst>
        </pc:spChg>
      </pc:sldChg>
      <pc:sldChg chg="modSp">
        <pc:chgData name="Zolezzi, Maria E" userId="S::maria.e.zolezzi@uth.tmc.edu::18ef77e6-55fe-4b8e-bcc0-ccc0d46c8777" providerId="AD" clId="Web-{D9FC3358-F4B7-47A8-A6E4-3D7507203897}" dt="2023-09-18T16:30:54.039" v="96" actId="20577"/>
        <pc:sldMkLst>
          <pc:docMk/>
          <pc:sldMk cId="169709907" sldId="892"/>
        </pc:sldMkLst>
        <pc:spChg chg="mod">
          <ac:chgData name="Zolezzi, Maria E" userId="S::maria.e.zolezzi@uth.tmc.edu::18ef77e6-55fe-4b8e-bcc0-ccc0d46c8777" providerId="AD" clId="Web-{D9FC3358-F4B7-47A8-A6E4-3D7507203897}" dt="2023-09-18T16:30:54.039" v="96" actId="20577"/>
          <ac:spMkLst>
            <pc:docMk/>
            <pc:sldMk cId="169709907" sldId="892"/>
            <ac:spMk id="6" creationId="{0A339F92-02A1-4E38-9BC3-88A5BB762D99}"/>
          </ac:spMkLst>
        </pc:spChg>
        <pc:spChg chg="mod">
          <ac:chgData name="Zolezzi, Maria E" userId="S::maria.e.zolezzi@uth.tmc.edu::18ef77e6-55fe-4b8e-bcc0-ccc0d46c8777" providerId="AD" clId="Web-{D9FC3358-F4B7-47A8-A6E4-3D7507203897}" dt="2023-09-18T16:30:39.491" v="91" actId="1076"/>
          <ac:spMkLst>
            <pc:docMk/>
            <pc:sldMk cId="169709907" sldId="892"/>
            <ac:spMk id="8" creationId="{B42764B6-FE08-4171-8A4E-CF2FE7F57610}"/>
          </ac:spMkLst>
        </pc:spChg>
      </pc:sldChg>
      <pc:sldChg chg="modSp">
        <pc:chgData name="Zolezzi, Maria E" userId="S::maria.e.zolezzi@uth.tmc.edu::18ef77e6-55fe-4b8e-bcc0-ccc0d46c8777" providerId="AD" clId="Web-{D9FC3358-F4B7-47A8-A6E4-3D7507203897}" dt="2023-09-18T16:31:13.305" v="102" actId="20577"/>
        <pc:sldMkLst>
          <pc:docMk/>
          <pc:sldMk cId="1380778762" sldId="893"/>
        </pc:sldMkLst>
        <pc:spChg chg="mod">
          <ac:chgData name="Zolezzi, Maria E" userId="S::maria.e.zolezzi@uth.tmc.edu::18ef77e6-55fe-4b8e-bcc0-ccc0d46c8777" providerId="AD" clId="Web-{D9FC3358-F4B7-47A8-A6E4-3D7507203897}" dt="2023-09-18T16:31:13.305" v="102" actId="20577"/>
          <ac:spMkLst>
            <pc:docMk/>
            <pc:sldMk cId="1380778762" sldId="893"/>
            <ac:spMk id="8" creationId="{5B92790B-EBCB-4397-BDFB-8EDF85BCFDCE}"/>
          </ac:spMkLst>
        </pc:spChg>
      </pc:sldChg>
      <pc:sldChg chg="modSp add replId">
        <pc:chgData name="Zolezzi, Maria E" userId="S::maria.e.zolezzi@uth.tmc.edu::18ef77e6-55fe-4b8e-bcc0-ccc0d46c8777" providerId="AD" clId="Web-{D9FC3358-F4B7-47A8-A6E4-3D7507203897}" dt="2023-09-18T16:32:53.247" v="162"/>
        <pc:sldMkLst>
          <pc:docMk/>
          <pc:sldMk cId="479818298" sldId="894"/>
        </pc:sldMkLst>
        <pc:graphicFrameChg chg="mod modGraphic">
          <ac:chgData name="Zolezzi, Maria E" userId="S::maria.e.zolezzi@uth.tmc.edu::18ef77e6-55fe-4b8e-bcc0-ccc0d46c8777" providerId="AD" clId="Web-{D9FC3358-F4B7-47A8-A6E4-3D7507203897}" dt="2023-09-18T16:32:53.247" v="162"/>
          <ac:graphicFrameMkLst>
            <pc:docMk/>
            <pc:sldMk cId="479818298" sldId="894"/>
            <ac:graphicFrameMk id="4" creationId="{00000000-0000-0000-0000-000000000000}"/>
          </ac:graphicFrameMkLst>
        </pc:graphicFrameChg>
      </pc:sldChg>
    </pc:docChg>
  </pc:docChgLst>
  <pc:docChgLst>
    <pc:chgData clId="Web-{28CC61D7-A0BD-47E5-916B-BA463CB1780F}"/>
    <pc:docChg chg="delSld">
      <pc:chgData name="" userId="" providerId="" clId="Web-{28CC61D7-A0BD-47E5-916B-BA463CB1780F}" dt="2023-09-15T19:26:53.952" v="0"/>
      <pc:docMkLst>
        <pc:docMk/>
      </pc:docMkLst>
      <pc:sldChg chg="del">
        <pc:chgData name="" userId="" providerId="" clId="Web-{28CC61D7-A0BD-47E5-916B-BA463CB1780F}" dt="2023-09-15T19:26:53.952" v="0"/>
        <pc:sldMkLst>
          <pc:docMk/>
          <pc:sldMk cId="0" sldId="256"/>
        </pc:sldMkLst>
      </pc:sldChg>
    </pc:docChg>
  </pc:docChgLst>
  <pc:docChgLst>
    <pc:chgData clId="Web-{B01970F6-4D2B-4EEF-8111-87886622C2B9}"/>
    <pc:docChg chg="modSld">
      <pc:chgData name="" userId="" providerId="" clId="Web-{B01970F6-4D2B-4EEF-8111-87886622C2B9}" dt="2023-08-30T20:16:47.378" v="0"/>
      <pc:docMkLst>
        <pc:docMk/>
      </pc:docMkLst>
      <pc:sldChg chg="addSp">
        <pc:chgData name="" userId="" providerId="" clId="Web-{B01970F6-4D2B-4EEF-8111-87886622C2B9}" dt="2023-08-30T20:16:47.378" v="0"/>
        <pc:sldMkLst>
          <pc:docMk/>
          <pc:sldMk cId="0" sldId="262"/>
        </pc:sldMkLst>
        <pc:picChg chg="add">
          <ac:chgData name="" userId="" providerId="" clId="Web-{B01970F6-4D2B-4EEF-8111-87886622C2B9}" dt="2023-08-30T20:16:47.378" v="0"/>
          <ac:picMkLst>
            <pc:docMk/>
            <pc:sldMk cId="0" sldId="262"/>
            <ac:picMk id="3" creationId="{949FF2E1-E8CC-F5C4-F8E2-8E8FEBCC3E69}"/>
          </ac:picMkLst>
        </pc:picChg>
      </pc:sldChg>
    </pc:docChg>
  </pc:docChgLst>
  <pc:docChgLst>
    <pc:chgData name="Muniz, Angelica L" userId="S::angelica.l.muniz@uth.tmc.edu::ef6ae7a1-7f92-4539-89d4-2de28a3f1c63" providerId="AD" clId="Web-{BD244CF6-A1D6-FCDC-88A7-74EEFB86787B}"/>
    <pc:docChg chg="sldOrd">
      <pc:chgData name="Muniz, Angelica L" userId="S::angelica.l.muniz@uth.tmc.edu::ef6ae7a1-7f92-4539-89d4-2de28a3f1c63" providerId="AD" clId="Web-{BD244CF6-A1D6-FCDC-88A7-74EEFB86787B}" dt="2023-09-18T18:34:52.426" v="2"/>
      <pc:docMkLst>
        <pc:docMk/>
      </pc:docMkLst>
      <pc:sldChg chg="ord">
        <pc:chgData name="Muniz, Angelica L" userId="S::angelica.l.muniz@uth.tmc.edu::ef6ae7a1-7f92-4539-89d4-2de28a3f1c63" providerId="AD" clId="Web-{BD244CF6-A1D6-FCDC-88A7-74EEFB86787B}" dt="2023-09-18T18:34:52.426" v="2"/>
        <pc:sldMkLst>
          <pc:docMk/>
          <pc:sldMk cId="0" sldId="298"/>
        </pc:sldMkLst>
      </pc:sldChg>
      <pc:sldChg chg="ord">
        <pc:chgData name="Muniz, Angelica L" userId="S::angelica.l.muniz@uth.tmc.edu::ef6ae7a1-7f92-4539-89d4-2de28a3f1c63" providerId="AD" clId="Web-{BD244CF6-A1D6-FCDC-88A7-74EEFB86787B}" dt="2023-09-18T18:34:30.659" v="0"/>
        <pc:sldMkLst>
          <pc:docMk/>
          <pc:sldMk cId="457872999" sldId="372"/>
        </pc:sldMkLst>
      </pc:sldChg>
      <pc:sldChg chg="ord">
        <pc:chgData name="Muniz, Angelica L" userId="S::angelica.l.muniz@uth.tmc.edu::ef6ae7a1-7f92-4539-89d4-2de28a3f1c63" providerId="AD" clId="Web-{BD244CF6-A1D6-FCDC-88A7-74EEFB86787B}" dt="2023-09-18T18:34:43.379" v="1"/>
        <pc:sldMkLst>
          <pc:docMk/>
          <pc:sldMk cId="1389046816" sldId="888"/>
        </pc:sldMkLst>
      </pc:sldChg>
    </pc:docChg>
  </pc:docChgLst>
  <pc:docChgLst>
    <pc:chgData name="Saldana, Mayra" userId="S::mayra.v.saldana@uth.tmc.edu::de1b2290-bd50-4a20-ae97-a57e2d391acf" providerId="AD" clId="Web-{82C82C42-0B08-482E-9D68-27C97B38894C}"/>
    <pc:docChg chg="addSld modSld">
      <pc:chgData name="Saldana, Mayra" userId="S::mayra.v.saldana@uth.tmc.edu::de1b2290-bd50-4a20-ae97-a57e2d391acf" providerId="AD" clId="Web-{82C82C42-0B08-482E-9D68-27C97B38894C}" dt="2023-08-30T19:24:34.737" v="19" actId="14100"/>
      <pc:docMkLst>
        <pc:docMk/>
      </pc:docMkLst>
      <pc:sldChg chg="addSp delSp modSp">
        <pc:chgData name="Saldana, Mayra" userId="S::mayra.v.saldana@uth.tmc.edu::de1b2290-bd50-4a20-ae97-a57e2d391acf" providerId="AD" clId="Web-{82C82C42-0B08-482E-9D68-27C97B38894C}" dt="2023-08-30T19:13:40.667" v="1"/>
        <pc:sldMkLst>
          <pc:docMk/>
          <pc:sldMk cId="0" sldId="256"/>
        </pc:sldMkLst>
        <pc:picChg chg="add del mod">
          <ac:chgData name="Saldana, Mayra" userId="S::mayra.v.saldana@uth.tmc.edu::de1b2290-bd50-4a20-ae97-a57e2d391acf" providerId="AD" clId="Web-{82C82C42-0B08-482E-9D68-27C97B38894C}" dt="2023-08-30T19:13:40.667" v="1"/>
          <ac:picMkLst>
            <pc:docMk/>
            <pc:sldMk cId="0" sldId="256"/>
            <ac:picMk id="13" creationId="{021C887D-804B-BAEC-ED89-41F2E784362A}"/>
          </ac:picMkLst>
        </pc:picChg>
      </pc:sldChg>
      <pc:sldChg chg="modSp">
        <pc:chgData name="Saldana, Mayra" userId="S::mayra.v.saldana@uth.tmc.edu::de1b2290-bd50-4a20-ae97-a57e2d391acf" providerId="AD" clId="Web-{82C82C42-0B08-482E-9D68-27C97B38894C}" dt="2023-08-30T19:13:44.105" v="5" actId="20577"/>
        <pc:sldMkLst>
          <pc:docMk/>
          <pc:sldMk cId="0" sldId="259"/>
        </pc:sldMkLst>
        <pc:spChg chg="mod">
          <ac:chgData name="Saldana, Mayra" userId="S::mayra.v.saldana@uth.tmc.edu::de1b2290-bd50-4a20-ae97-a57e2d391acf" providerId="AD" clId="Web-{82C82C42-0B08-482E-9D68-27C97B38894C}" dt="2023-08-30T19:13:44.105" v="5" actId="20577"/>
          <ac:spMkLst>
            <pc:docMk/>
            <pc:sldMk cId="0" sldId="259"/>
            <ac:spMk id="6" creationId="{00000000-0000-0000-0000-000000000000}"/>
          </ac:spMkLst>
        </pc:spChg>
        <pc:spChg chg="mod">
          <ac:chgData name="Saldana, Mayra" userId="S::mayra.v.saldana@uth.tmc.edu::de1b2290-bd50-4a20-ae97-a57e2d391acf" providerId="AD" clId="Web-{82C82C42-0B08-482E-9D68-27C97B38894C}" dt="2023-08-30T19:13:43.870" v="3" actId="20577"/>
          <ac:spMkLst>
            <pc:docMk/>
            <pc:sldMk cId="0" sldId="259"/>
            <ac:spMk id="10" creationId="{00000000-0000-0000-0000-000000000000}"/>
          </ac:spMkLst>
        </pc:spChg>
      </pc:sldChg>
      <pc:sldChg chg="addSp delSp modSp new">
        <pc:chgData name="Saldana, Mayra" userId="S::mayra.v.saldana@uth.tmc.edu::de1b2290-bd50-4a20-ae97-a57e2d391acf" providerId="AD" clId="Web-{82C82C42-0B08-482E-9D68-27C97B38894C}" dt="2023-08-30T19:24:34.737" v="19" actId="14100"/>
        <pc:sldMkLst>
          <pc:docMk/>
          <pc:sldMk cId="1937406923" sldId="887"/>
        </pc:sldMkLst>
        <pc:picChg chg="add del mod">
          <ac:chgData name="Saldana, Mayra" userId="S::mayra.v.saldana@uth.tmc.edu::de1b2290-bd50-4a20-ae97-a57e2d391acf" providerId="AD" clId="Web-{82C82C42-0B08-482E-9D68-27C97B38894C}" dt="2023-08-30T19:14:41.654" v="7"/>
          <ac:picMkLst>
            <pc:docMk/>
            <pc:sldMk cId="1937406923" sldId="887"/>
            <ac:picMk id="2" creationId="{C3E31A89-1605-D687-6F2E-57B64A53337C}"/>
          </ac:picMkLst>
        </pc:picChg>
        <pc:picChg chg="add del mod">
          <ac:chgData name="Saldana, Mayra" userId="S::mayra.v.saldana@uth.tmc.edu::de1b2290-bd50-4a20-ae97-a57e2d391acf" providerId="AD" clId="Web-{82C82C42-0B08-482E-9D68-27C97B38894C}" dt="2023-08-30T19:23:35.204" v="13"/>
          <ac:picMkLst>
            <pc:docMk/>
            <pc:sldMk cId="1937406923" sldId="887"/>
            <ac:picMk id="3" creationId="{C2B71D5B-44DB-F642-96D4-C80A2298D2E3}"/>
          </ac:picMkLst>
        </pc:picChg>
        <pc:picChg chg="add mod">
          <ac:chgData name="Saldana, Mayra" userId="S::mayra.v.saldana@uth.tmc.edu::de1b2290-bd50-4a20-ae97-a57e2d391acf" providerId="AD" clId="Web-{82C82C42-0B08-482E-9D68-27C97B38894C}" dt="2023-08-30T19:24:34.737" v="19" actId="14100"/>
          <ac:picMkLst>
            <pc:docMk/>
            <pc:sldMk cId="1937406923" sldId="887"/>
            <ac:picMk id="4" creationId="{4716EBEE-0EB7-6A14-AB1C-126B666654E5}"/>
          </ac:picMkLst>
        </pc:picChg>
      </pc:sldChg>
    </pc:docChg>
  </pc:docChgLst>
  <pc:docChgLst>
    <pc:chgData name="Saldana, Mayra V" userId="S::mayra.v.saldana@uth.tmc.edu::de1b2290-bd50-4a20-ae97-a57e2d391acf" providerId="AD" clId="Web-{F018321B-EFEB-4E7F-9EB0-6B70454831BC}"/>
    <pc:docChg chg="modSld">
      <pc:chgData name="Saldana, Mayra V" userId="S::mayra.v.saldana@uth.tmc.edu::de1b2290-bd50-4a20-ae97-a57e2d391acf" providerId="AD" clId="Web-{F018321B-EFEB-4E7F-9EB0-6B70454831BC}" dt="2024-04-10T19:57:28.027" v="15" actId="1076"/>
      <pc:docMkLst>
        <pc:docMk/>
      </pc:docMkLst>
      <pc:sldChg chg="addSp modSp">
        <pc:chgData name="Saldana, Mayra V" userId="S::mayra.v.saldana@uth.tmc.edu::de1b2290-bd50-4a20-ae97-a57e2d391acf" providerId="AD" clId="Web-{F018321B-EFEB-4E7F-9EB0-6B70454831BC}" dt="2024-04-10T19:57:28.027" v="15" actId="1076"/>
        <pc:sldMkLst>
          <pc:docMk/>
          <pc:sldMk cId="3852109310" sldId="895"/>
        </pc:sldMkLst>
        <pc:picChg chg="add mod">
          <ac:chgData name="Saldana, Mayra V" userId="S::mayra.v.saldana@uth.tmc.edu::de1b2290-bd50-4a20-ae97-a57e2d391acf" providerId="AD" clId="Web-{F018321B-EFEB-4E7F-9EB0-6B70454831BC}" dt="2024-04-10T19:55:11.994" v="1" actId="1076"/>
          <ac:picMkLst>
            <pc:docMk/>
            <pc:sldMk cId="3852109310" sldId="895"/>
            <ac:picMk id="3" creationId="{322802C2-79C6-078B-648F-3C43D797DB7F}"/>
          </ac:picMkLst>
        </pc:picChg>
        <pc:picChg chg="add mod">
          <ac:chgData name="Saldana, Mayra V" userId="S::mayra.v.saldana@uth.tmc.edu::de1b2290-bd50-4a20-ae97-a57e2d391acf" providerId="AD" clId="Web-{F018321B-EFEB-4E7F-9EB0-6B70454831BC}" dt="2024-04-10T19:57:20.261" v="13" actId="1076"/>
          <ac:picMkLst>
            <pc:docMk/>
            <pc:sldMk cId="3852109310" sldId="895"/>
            <ac:picMk id="4" creationId="{04C5B4A2-EA49-1730-429B-5783C2C92B84}"/>
          </ac:picMkLst>
        </pc:picChg>
        <pc:picChg chg="add mod">
          <ac:chgData name="Saldana, Mayra V" userId="S::mayra.v.saldana@uth.tmc.edu::de1b2290-bd50-4a20-ae97-a57e2d391acf" providerId="AD" clId="Web-{F018321B-EFEB-4E7F-9EB0-6B70454831BC}" dt="2024-04-10T19:57:16.199" v="12" actId="1076"/>
          <ac:picMkLst>
            <pc:docMk/>
            <pc:sldMk cId="3852109310" sldId="895"/>
            <ac:picMk id="6" creationId="{16E70DB6-7E90-7DD2-A8CF-45CA0AD0C64E}"/>
          </ac:picMkLst>
        </pc:picChg>
        <pc:picChg chg="add mod">
          <ac:chgData name="Saldana, Mayra V" userId="S::mayra.v.saldana@uth.tmc.edu::de1b2290-bd50-4a20-ae97-a57e2d391acf" providerId="AD" clId="Web-{F018321B-EFEB-4E7F-9EB0-6B70454831BC}" dt="2024-04-10T19:55:57.526" v="7" actId="1076"/>
          <ac:picMkLst>
            <pc:docMk/>
            <pc:sldMk cId="3852109310" sldId="895"/>
            <ac:picMk id="7" creationId="{620D136A-730A-DA0E-2625-E017EBFB8EBF}"/>
          </ac:picMkLst>
        </pc:picChg>
        <pc:picChg chg="add mod">
          <ac:chgData name="Saldana, Mayra V" userId="S::mayra.v.saldana@uth.tmc.edu::de1b2290-bd50-4a20-ae97-a57e2d391acf" providerId="AD" clId="Web-{F018321B-EFEB-4E7F-9EB0-6B70454831BC}" dt="2024-04-10T19:57:28.027" v="15" actId="1076"/>
          <ac:picMkLst>
            <pc:docMk/>
            <pc:sldMk cId="3852109310" sldId="895"/>
            <ac:picMk id="9" creationId="{EA1FD2D5-4284-837C-12B2-19A7024D1199}"/>
          </ac:picMkLst>
        </pc:picChg>
        <pc:picChg chg="add mod">
          <ac:chgData name="Saldana, Mayra V" userId="S::mayra.v.saldana@uth.tmc.edu::de1b2290-bd50-4a20-ae97-a57e2d391acf" providerId="AD" clId="Web-{F018321B-EFEB-4E7F-9EB0-6B70454831BC}" dt="2024-04-10T19:57:25.558" v="14" actId="1076"/>
          <ac:picMkLst>
            <pc:docMk/>
            <pc:sldMk cId="3852109310" sldId="895"/>
            <ac:picMk id="10" creationId="{1C138AFA-3B8F-0A1C-52A9-4D032954DACF}"/>
          </ac:picMkLst>
        </pc:picChg>
      </pc:sldChg>
    </pc:docChg>
  </pc:docChgLst>
  <pc:docChgLst>
    <pc:chgData name="Saldana, Mayra V" userId="S::mayra.v.saldana@uth.tmc.edu::de1b2290-bd50-4a20-ae97-a57e2d391acf" providerId="AD" clId="Web-{70464B1E-3B97-4F90-9D3F-BB1DFB0D81FA}"/>
    <pc:docChg chg="modSld">
      <pc:chgData name="Saldana, Mayra V" userId="S::mayra.v.saldana@uth.tmc.edu::de1b2290-bd50-4a20-ae97-a57e2d391acf" providerId="AD" clId="Web-{70464B1E-3B97-4F90-9D3F-BB1DFB0D81FA}" dt="2023-12-13T19:12:44.108" v="34" actId="1076"/>
      <pc:docMkLst>
        <pc:docMk/>
      </pc:docMkLst>
      <pc:sldChg chg="addSp delSp modSp">
        <pc:chgData name="Saldana, Mayra V" userId="S::mayra.v.saldana@uth.tmc.edu::de1b2290-bd50-4a20-ae97-a57e2d391acf" providerId="AD" clId="Web-{70464B1E-3B97-4F90-9D3F-BB1DFB0D81FA}" dt="2023-12-13T19:12:44.108" v="34" actId="1076"/>
        <pc:sldMkLst>
          <pc:docMk/>
          <pc:sldMk cId="1937406923" sldId="887"/>
        </pc:sldMkLst>
        <pc:spChg chg="add mod">
          <ac:chgData name="Saldana, Mayra V" userId="S::mayra.v.saldana@uth.tmc.edu::de1b2290-bd50-4a20-ae97-a57e2d391acf" providerId="AD" clId="Web-{70464B1E-3B97-4F90-9D3F-BB1DFB0D81FA}" dt="2023-12-13T19:12:44.108" v="34" actId="1076"/>
          <ac:spMkLst>
            <pc:docMk/>
            <pc:sldMk cId="1937406923" sldId="887"/>
            <ac:spMk id="2" creationId="{EFDA9556-377D-26F0-6425-8076622547B7}"/>
          </ac:spMkLst>
        </pc:spChg>
        <pc:spChg chg="add del mod">
          <ac:chgData name="Saldana, Mayra V" userId="S::mayra.v.saldana@uth.tmc.edu::de1b2290-bd50-4a20-ae97-a57e2d391acf" providerId="AD" clId="Web-{70464B1E-3B97-4F90-9D3F-BB1DFB0D81FA}" dt="2023-12-13T19:12:38.967" v="33"/>
          <ac:spMkLst>
            <pc:docMk/>
            <pc:sldMk cId="1937406923" sldId="887"/>
            <ac:spMk id="11" creationId="{09EF20F0-925A-4FD2-86B4-4831417A42EE}"/>
          </ac:spMkLst>
        </pc:spChg>
        <pc:spChg chg="del mod">
          <ac:chgData name="Saldana, Mayra V" userId="S::mayra.v.saldana@uth.tmc.edu::de1b2290-bd50-4a20-ae97-a57e2d391acf" providerId="AD" clId="Web-{70464B1E-3B97-4F90-9D3F-BB1DFB0D81FA}" dt="2023-12-13T19:11:21.169" v="5"/>
          <ac:spMkLst>
            <pc:docMk/>
            <pc:sldMk cId="1937406923" sldId="887"/>
            <ac:spMk id="12" creationId="{911C3CEC-AC97-4549-B18D-A30626FAAE7C}"/>
          </ac:spMkLst>
        </pc:spChg>
      </pc:sldChg>
    </pc:docChg>
  </pc:docChgLst>
  <pc:docChgLst>
    <pc:chgData name="Saldana, Mayra" userId="S::mayra.v.saldana@uth.tmc.edu::de1b2290-bd50-4a20-ae97-a57e2d391acf" providerId="AD" clId="Web-{5133F884-2E8B-47E9-A1BF-EB6DA3BA9101}"/>
    <pc:docChg chg="modSld">
      <pc:chgData name="Saldana, Mayra" userId="S::mayra.v.saldana@uth.tmc.edu::de1b2290-bd50-4a20-ae97-a57e2d391acf" providerId="AD" clId="Web-{5133F884-2E8B-47E9-A1BF-EB6DA3BA9101}" dt="2023-09-08T17:22:29.208" v="0"/>
      <pc:docMkLst>
        <pc:docMk/>
      </pc:docMkLst>
      <pc:sldChg chg="mod setBg">
        <pc:chgData name="Saldana, Mayra" userId="S::mayra.v.saldana@uth.tmc.edu::de1b2290-bd50-4a20-ae97-a57e2d391acf" providerId="AD" clId="Web-{5133F884-2E8B-47E9-A1BF-EB6DA3BA9101}" dt="2023-09-08T17:22:29.208" v="0"/>
        <pc:sldMkLst>
          <pc:docMk/>
          <pc:sldMk cId="0" sldId="261"/>
        </pc:sldMkLst>
      </pc:sldChg>
    </pc:docChg>
  </pc:docChgLst>
  <pc:docChgLst>
    <pc:chgData name="Muniz, Angelica L" userId="S::angelica.l.muniz@uth.tmc.edu::ef6ae7a1-7f92-4539-89d4-2de28a3f1c63" providerId="AD" clId="Web-{E0DAFE47-4DD4-4972-B026-D03349411929}"/>
    <pc:docChg chg="modSld">
      <pc:chgData name="Muniz, Angelica L" userId="S::angelica.l.muniz@uth.tmc.edu::ef6ae7a1-7f92-4539-89d4-2de28a3f1c63" providerId="AD" clId="Web-{E0DAFE47-4DD4-4972-B026-D03349411929}" dt="2023-09-17T03:19:28.338" v="96" actId="20577"/>
      <pc:docMkLst>
        <pc:docMk/>
      </pc:docMkLst>
      <pc:sldChg chg="modSp modCm">
        <pc:chgData name="Muniz, Angelica L" userId="S::angelica.l.muniz@uth.tmc.edu::ef6ae7a1-7f92-4539-89d4-2de28a3f1c63" providerId="AD" clId="Web-{E0DAFE47-4DD4-4972-B026-D03349411929}" dt="2023-09-17T03:19:28.338" v="96" actId="20577"/>
        <pc:sldMkLst>
          <pc:docMk/>
          <pc:sldMk cId="0" sldId="300"/>
        </pc:sldMkLst>
        <pc:spChg chg="mod">
          <ac:chgData name="Muniz, Angelica L" userId="S::angelica.l.muniz@uth.tmc.edu::ef6ae7a1-7f92-4539-89d4-2de28a3f1c63" providerId="AD" clId="Web-{E0DAFE47-4DD4-4972-B026-D03349411929}" dt="2023-09-17T03:19:28.338" v="96" actId="20577"/>
          <ac:spMkLst>
            <pc:docMk/>
            <pc:sldMk cId="0" sldId="300"/>
            <ac:spMk id="9" creationId="{00000000-0000-0000-0000-000000000000}"/>
          </ac:spMkLst>
        </pc:spChg>
        <pc:spChg chg="mod">
          <ac:chgData name="Muniz, Angelica L" userId="S::angelica.l.muniz@uth.tmc.edu::ef6ae7a1-7f92-4539-89d4-2de28a3f1c63" providerId="AD" clId="Web-{E0DAFE47-4DD4-4972-B026-D03349411929}" dt="2023-09-17T03:17:59.241" v="78" actId="20577"/>
          <ac:spMkLst>
            <pc:docMk/>
            <pc:sldMk cId="0" sldId="300"/>
            <ac:spMk id="14" creationId="{00000000-0000-0000-0000-000000000000}"/>
          </ac:spMkLst>
        </pc:spChg>
        <pc:spChg chg="mod">
          <ac:chgData name="Muniz, Angelica L" userId="S::angelica.l.muniz@uth.tmc.edu::ef6ae7a1-7f92-4539-89d4-2de28a3f1c63" providerId="AD" clId="Web-{E0DAFE47-4DD4-4972-B026-D03349411929}" dt="2023-09-17T03:18:35.414" v="79" actId="14100"/>
          <ac:spMkLst>
            <pc:docMk/>
            <pc:sldMk cId="0" sldId="300"/>
            <ac:spMk id="18" creationId="{AA96C093-6660-C36E-9A1C-2FB2CBA297E0}"/>
          </ac:spMkLst>
        </pc:spChg>
        <pc:graphicFrameChg chg="mod">
          <ac:chgData name="Muniz, Angelica L" userId="S::angelica.l.muniz@uth.tmc.edu::ef6ae7a1-7f92-4539-89d4-2de28a3f1c63" providerId="AD" clId="Web-{E0DAFE47-4DD4-4972-B026-D03349411929}" dt="2023-09-17T03:18:42.993" v="80" actId="1076"/>
          <ac:graphicFrameMkLst>
            <pc:docMk/>
            <pc:sldMk cId="0" sldId="300"/>
            <ac:graphicFrameMk id="15" creationId="{00000000-0000-0000-0000-000000000000}"/>
          </ac:graphicFrameMkLst>
        </pc:graphicFrameChg>
        <pc:extLst>
          <p:ext xmlns:p="http://schemas.openxmlformats.org/presentationml/2006/main" uri="{D6D511B9-2390-475A-947B-AFAB55BFBCF1}">
            <pc226:cmChg xmlns:pc226="http://schemas.microsoft.com/office/powerpoint/2022/06/main/command" chg="mod">
              <pc226:chgData name="Muniz, Angelica L" userId="S::angelica.l.muniz@uth.tmc.edu::ef6ae7a1-7f92-4539-89d4-2de28a3f1c63" providerId="AD" clId="Web-{E0DAFE47-4DD4-4972-B026-D03349411929}" dt="2023-09-17T03:19:28.338" v="95" actId="20577"/>
              <pc2:cmMkLst xmlns:pc2="http://schemas.microsoft.com/office/powerpoint/2019/9/main/command">
                <pc:docMk/>
                <pc:sldMk cId="0" sldId="300"/>
                <pc2:cmMk id="{AE58CA01-45D4-482A-B9B0-8902E48AD8FE}"/>
              </pc2:cmMkLst>
            </pc226:cmChg>
          </p:ext>
        </pc:extLst>
      </pc:sldChg>
    </pc:docChg>
  </pc:docChgLst>
  <pc:docChgLst>
    <pc:chgData name="Saldana, Mayra" userId="S::mayra.v.saldana@uth.tmc.edu::de1b2290-bd50-4a20-ae97-a57e2d391acf" providerId="AD" clId="Web-{EBA5978A-E092-45E3-B122-0F57BF6EDCDD}"/>
    <pc:docChg chg="delSld modSld sldOrd">
      <pc:chgData name="Saldana, Mayra" userId="S::mayra.v.saldana@uth.tmc.edu::de1b2290-bd50-4a20-ae97-a57e2d391acf" providerId="AD" clId="Web-{EBA5978A-E092-45E3-B122-0F57BF6EDCDD}" dt="2023-08-07T18:12:19.826" v="27"/>
      <pc:docMkLst>
        <pc:docMk/>
      </pc:docMkLst>
      <pc:sldChg chg="modSp del">
        <pc:chgData name="Saldana, Mayra" userId="S::mayra.v.saldana@uth.tmc.edu::de1b2290-bd50-4a20-ae97-a57e2d391acf" providerId="AD" clId="Web-{EBA5978A-E092-45E3-B122-0F57BF6EDCDD}" dt="2023-08-07T18:10:55.777" v="13"/>
        <pc:sldMkLst>
          <pc:docMk/>
          <pc:sldMk cId="1667497256" sldId="264"/>
        </pc:sldMkLst>
        <pc:spChg chg="mod">
          <ac:chgData name="Saldana, Mayra" userId="S::mayra.v.saldana@uth.tmc.edu::de1b2290-bd50-4a20-ae97-a57e2d391acf" providerId="AD" clId="Web-{EBA5978A-E092-45E3-B122-0F57BF6EDCDD}" dt="2023-08-07T18:10:40.698" v="8" actId="20577"/>
          <ac:spMkLst>
            <pc:docMk/>
            <pc:sldMk cId="1667497256" sldId="264"/>
            <ac:spMk id="3" creationId="{00000000-0000-0000-0000-000000000000}"/>
          </ac:spMkLst>
        </pc:spChg>
      </pc:sldChg>
      <pc:sldChg chg="modSp del">
        <pc:chgData name="Saldana, Mayra" userId="S::mayra.v.saldana@uth.tmc.edu::de1b2290-bd50-4a20-ae97-a57e2d391acf" providerId="AD" clId="Web-{EBA5978A-E092-45E3-B122-0F57BF6EDCDD}" dt="2023-08-07T18:11:46.513" v="25"/>
        <pc:sldMkLst>
          <pc:docMk/>
          <pc:sldMk cId="3077110139" sldId="269"/>
        </pc:sldMkLst>
        <pc:spChg chg="mod">
          <ac:chgData name="Saldana, Mayra" userId="S::mayra.v.saldana@uth.tmc.edu::de1b2290-bd50-4a20-ae97-a57e2d391acf" providerId="AD" clId="Web-{EBA5978A-E092-45E3-B122-0F57BF6EDCDD}" dt="2023-08-07T18:11:37.231" v="20" actId="20577"/>
          <ac:spMkLst>
            <pc:docMk/>
            <pc:sldMk cId="3077110139" sldId="269"/>
            <ac:spMk id="5" creationId="{00000000-0000-0000-0000-000000000000}"/>
          </ac:spMkLst>
        </pc:spChg>
      </pc:sldChg>
      <pc:sldChg chg="del">
        <pc:chgData name="Saldana, Mayra" userId="S::mayra.v.saldana@uth.tmc.edu::de1b2290-bd50-4a20-ae97-a57e2d391acf" providerId="AD" clId="Web-{EBA5978A-E092-45E3-B122-0F57BF6EDCDD}" dt="2023-08-07T18:11:15.308" v="18"/>
        <pc:sldMkLst>
          <pc:docMk/>
          <pc:sldMk cId="3756743641" sldId="270"/>
        </pc:sldMkLst>
      </pc:sldChg>
      <pc:sldChg chg="modNotes">
        <pc:chgData name="Saldana, Mayra" userId="S::mayra.v.saldana@uth.tmc.edu::de1b2290-bd50-4a20-ae97-a57e2d391acf" providerId="AD" clId="Web-{EBA5978A-E092-45E3-B122-0F57BF6EDCDD}" dt="2023-08-07T18:11:46.356" v="24"/>
        <pc:sldMkLst>
          <pc:docMk/>
          <pc:sldMk cId="0" sldId="276"/>
        </pc:sldMkLst>
      </pc:sldChg>
      <pc:sldChg chg="ord">
        <pc:chgData name="Saldana, Mayra" userId="S::mayra.v.saldana@uth.tmc.edu::de1b2290-bd50-4a20-ae97-a57e2d391acf" providerId="AD" clId="Web-{EBA5978A-E092-45E3-B122-0F57BF6EDCDD}" dt="2023-08-07T18:05:02.796" v="1"/>
        <pc:sldMkLst>
          <pc:docMk/>
          <pc:sldMk cId="1045703217" sldId="318"/>
        </pc:sldMkLst>
      </pc:sldChg>
      <pc:sldChg chg="ord">
        <pc:chgData name="Saldana, Mayra" userId="S::mayra.v.saldana@uth.tmc.edu::de1b2290-bd50-4a20-ae97-a57e2d391acf" providerId="AD" clId="Web-{EBA5978A-E092-45E3-B122-0F57BF6EDCDD}" dt="2023-08-07T18:08:55.007" v="5"/>
        <pc:sldMkLst>
          <pc:docMk/>
          <pc:sldMk cId="2691163371" sldId="368"/>
        </pc:sldMkLst>
      </pc:sldChg>
      <pc:sldChg chg="del">
        <pc:chgData name="Saldana, Mayra" userId="S::mayra.v.saldana@uth.tmc.edu::de1b2290-bd50-4a20-ae97-a57e2d391acf" providerId="AD" clId="Web-{EBA5978A-E092-45E3-B122-0F57BF6EDCDD}" dt="2023-08-07T18:07:50.114" v="2"/>
        <pc:sldMkLst>
          <pc:docMk/>
          <pc:sldMk cId="1713046683" sldId="829"/>
        </pc:sldMkLst>
      </pc:sldChg>
      <pc:sldChg chg="modCm">
        <pc:chgData name="Saldana, Mayra" userId="S::mayra.v.saldana@uth.tmc.edu::de1b2290-bd50-4a20-ae97-a57e2d391acf" providerId="AD" clId="Web-{EBA5978A-E092-45E3-B122-0F57BF6EDCDD}" dt="2023-08-07T18:12:19.826" v="27"/>
        <pc:sldMkLst>
          <pc:docMk/>
          <pc:sldMk cId="3755289022" sldId="834"/>
        </pc:sldMkLst>
        <pc:extLst>
          <p:ext xmlns:p="http://schemas.openxmlformats.org/presentationml/2006/main" uri="{D6D511B9-2390-475A-947B-AFAB55BFBCF1}">
            <pc226:cmChg xmlns:pc226="http://schemas.microsoft.com/office/powerpoint/2022/06/main/command" chg="mod">
              <pc226:chgData name="Saldana, Mayra" userId="S::mayra.v.saldana@uth.tmc.edu::de1b2290-bd50-4a20-ae97-a57e2d391acf" providerId="AD" clId="Web-{EBA5978A-E092-45E3-B122-0F57BF6EDCDD}" dt="2023-08-07T18:12:19.826" v="27"/>
              <pc2:cmMkLst xmlns:pc2="http://schemas.microsoft.com/office/powerpoint/2019/9/main/command">
                <pc:docMk/>
                <pc:sldMk cId="3755289022" sldId="834"/>
                <pc2:cmMk id="{44F4A821-637B-4264-A190-2B13C88764B9}"/>
              </pc2:cmMkLst>
            </pc226:cmChg>
          </p:ext>
        </pc:extLst>
      </pc:sldChg>
      <pc:sldChg chg="ord">
        <pc:chgData name="Saldana, Mayra" userId="S::mayra.v.saldana@uth.tmc.edu::de1b2290-bd50-4a20-ae97-a57e2d391acf" providerId="AD" clId="Web-{EBA5978A-E092-45E3-B122-0F57BF6EDCDD}" dt="2023-08-07T18:09:03.664" v="6"/>
        <pc:sldMkLst>
          <pc:docMk/>
          <pc:sldMk cId="1496279429" sldId="876"/>
        </pc:sldMkLst>
      </pc:sldChg>
      <pc:sldChg chg="del">
        <pc:chgData name="Saldana, Mayra" userId="S::mayra.v.saldana@uth.tmc.edu::de1b2290-bd50-4a20-ae97-a57e2d391acf" providerId="AD" clId="Web-{EBA5978A-E092-45E3-B122-0F57BF6EDCDD}" dt="2023-08-07T18:11:57.310" v="26"/>
        <pc:sldMkLst>
          <pc:docMk/>
          <pc:sldMk cId="2189305511" sldId="883"/>
        </pc:sldMkLst>
      </pc:sldChg>
      <pc:sldChg chg="ord modCm">
        <pc:chgData name="Saldana, Mayra" userId="S::mayra.v.saldana@uth.tmc.edu::de1b2290-bd50-4a20-ae97-a57e2d391acf" providerId="AD" clId="Web-{EBA5978A-E092-45E3-B122-0F57BF6EDCDD}" dt="2023-08-07T18:08:28.006" v="4"/>
        <pc:sldMkLst>
          <pc:docMk/>
          <pc:sldMk cId="1871973404" sldId="884"/>
        </pc:sldMkLst>
        <pc:extLst>
          <p:ext xmlns:p="http://schemas.openxmlformats.org/presentationml/2006/main" uri="{D6D511B9-2390-475A-947B-AFAB55BFBCF1}">
            <pc226:cmChg xmlns:pc226="http://schemas.microsoft.com/office/powerpoint/2022/06/main/command" chg="mod">
              <pc226:chgData name="Saldana, Mayra" userId="S::mayra.v.saldana@uth.tmc.edu::de1b2290-bd50-4a20-ae97-a57e2d391acf" providerId="AD" clId="Web-{EBA5978A-E092-45E3-B122-0F57BF6EDCDD}" dt="2023-08-07T18:08:15.756" v="3"/>
              <pc2:cmMkLst xmlns:pc2="http://schemas.microsoft.com/office/powerpoint/2019/9/main/command">
                <pc:docMk/>
                <pc:sldMk cId="1871973404" sldId="884"/>
                <pc2:cmMk id="{B5DC604C-EA32-4CE3-9BAA-8A3532439EE2}"/>
              </pc2:cmMkLst>
            </pc226:cmChg>
          </p:ext>
        </pc:extLst>
      </pc:sldChg>
    </pc:docChg>
  </pc:docChgLst>
  <pc:docChgLst>
    <pc:chgData name="Zolezzi, Maria E" userId="S::maria.e.zolezzi@uth.tmc.edu::18ef77e6-55fe-4b8e-bcc0-ccc0d46c8777" providerId="AD" clId="Web-{9687960D-93C3-429F-A31A-11703D5EE544}"/>
    <pc:docChg chg="modSld">
      <pc:chgData name="Zolezzi, Maria E" userId="S::maria.e.zolezzi@uth.tmc.edu::18ef77e6-55fe-4b8e-bcc0-ccc0d46c8777" providerId="AD" clId="Web-{9687960D-93C3-429F-A31A-11703D5EE544}" dt="2023-09-19T18:48:30.945" v="15" actId="1076"/>
      <pc:docMkLst>
        <pc:docMk/>
      </pc:docMkLst>
      <pc:sldChg chg="modSp">
        <pc:chgData name="Zolezzi, Maria E" userId="S::maria.e.zolezzi@uth.tmc.edu::18ef77e6-55fe-4b8e-bcc0-ccc0d46c8777" providerId="AD" clId="Web-{9687960D-93C3-429F-A31A-11703D5EE544}" dt="2023-09-19T18:48:30.945" v="15" actId="1076"/>
        <pc:sldMkLst>
          <pc:docMk/>
          <pc:sldMk cId="1446758720" sldId="874"/>
        </pc:sldMkLst>
        <pc:spChg chg="mod">
          <ac:chgData name="Zolezzi, Maria E" userId="S::maria.e.zolezzi@uth.tmc.edu::18ef77e6-55fe-4b8e-bcc0-ccc0d46c8777" providerId="AD" clId="Web-{9687960D-93C3-429F-A31A-11703D5EE544}" dt="2023-09-19T18:48:02.788" v="10" actId="20577"/>
          <ac:spMkLst>
            <pc:docMk/>
            <pc:sldMk cId="1446758720" sldId="874"/>
            <ac:spMk id="4" creationId="{5281F514-8B12-48F6-870A-9F33156975E3}"/>
          </ac:spMkLst>
        </pc:spChg>
        <pc:picChg chg="mod">
          <ac:chgData name="Zolezzi, Maria E" userId="S::maria.e.zolezzi@uth.tmc.edu::18ef77e6-55fe-4b8e-bcc0-ccc0d46c8777" providerId="AD" clId="Web-{9687960D-93C3-429F-A31A-11703D5EE544}" dt="2023-09-19T18:48:30.945" v="15" actId="1076"/>
          <ac:picMkLst>
            <pc:docMk/>
            <pc:sldMk cId="1446758720" sldId="874"/>
            <ac:picMk id="3" creationId="{5D97C1DB-EA6F-41E9-AD7B-76434B817971}"/>
          </ac:picMkLst>
        </pc:picChg>
      </pc:sldChg>
    </pc:docChg>
  </pc:docChgLst>
  <pc:docChgLst>
    <pc:chgData name="Saldana, Mayra" userId="S::mayra.v.saldana@uth.tmc.edu::de1b2290-bd50-4a20-ae97-a57e2d391acf" providerId="AD" clId="Web-{B01970F6-4D2B-4EEF-8111-87886622C2B9}"/>
    <pc:docChg chg="modSld">
      <pc:chgData name="Saldana, Mayra" userId="S::mayra.v.saldana@uth.tmc.edu::de1b2290-bd50-4a20-ae97-a57e2d391acf" providerId="AD" clId="Web-{B01970F6-4D2B-4EEF-8111-87886622C2B9}" dt="2023-08-30T20:17:44.443" v="10"/>
      <pc:docMkLst>
        <pc:docMk/>
      </pc:docMkLst>
      <pc:sldChg chg="delSp">
        <pc:chgData name="Saldana, Mayra" userId="S::mayra.v.saldana@uth.tmc.edu::de1b2290-bd50-4a20-ae97-a57e2d391acf" providerId="AD" clId="Web-{B01970F6-4D2B-4EEF-8111-87886622C2B9}" dt="2023-08-30T20:16:53.254" v="0"/>
        <pc:sldMkLst>
          <pc:docMk/>
          <pc:sldMk cId="0" sldId="262"/>
        </pc:sldMkLst>
        <pc:picChg chg="del">
          <ac:chgData name="Saldana, Mayra" userId="S::mayra.v.saldana@uth.tmc.edu::de1b2290-bd50-4a20-ae97-a57e2d391acf" providerId="AD" clId="Web-{B01970F6-4D2B-4EEF-8111-87886622C2B9}" dt="2023-08-30T20:16:53.254" v="0"/>
          <ac:picMkLst>
            <pc:docMk/>
            <pc:sldMk cId="0" sldId="262"/>
            <ac:picMk id="3" creationId="{949FF2E1-E8CC-F5C4-F8E2-8E8FEBCC3E69}"/>
          </ac:picMkLst>
        </pc:picChg>
      </pc:sldChg>
      <pc:sldChg chg="delSp modSp">
        <pc:chgData name="Saldana, Mayra" userId="S::mayra.v.saldana@uth.tmc.edu::de1b2290-bd50-4a20-ae97-a57e2d391acf" providerId="AD" clId="Web-{B01970F6-4D2B-4EEF-8111-87886622C2B9}" dt="2023-08-30T20:17:44.443" v="10"/>
        <pc:sldMkLst>
          <pc:docMk/>
          <pc:sldMk cId="4206723037" sldId="338"/>
        </pc:sldMkLst>
        <pc:spChg chg="mod">
          <ac:chgData name="Saldana, Mayra" userId="S::mayra.v.saldana@uth.tmc.edu::de1b2290-bd50-4a20-ae97-a57e2d391acf" providerId="AD" clId="Web-{B01970F6-4D2B-4EEF-8111-87886622C2B9}" dt="2023-08-30T20:17:44.412" v="9" actId="20577"/>
          <ac:spMkLst>
            <pc:docMk/>
            <pc:sldMk cId="4206723037" sldId="338"/>
            <ac:spMk id="9" creationId="{00000000-0000-0000-0000-000000000000}"/>
          </ac:spMkLst>
        </pc:spChg>
        <pc:spChg chg="del">
          <ac:chgData name="Saldana, Mayra" userId="S::mayra.v.saldana@uth.tmc.edu::de1b2290-bd50-4a20-ae97-a57e2d391acf" providerId="AD" clId="Web-{B01970F6-4D2B-4EEF-8111-87886622C2B9}" dt="2023-08-30T20:17:44.443" v="10"/>
          <ac:spMkLst>
            <pc:docMk/>
            <pc:sldMk cId="4206723037" sldId="338"/>
            <ac:spMk id="14" creationId="{57BA8D59-553C-4751-825D-89CC907B5775}"/>
          </ac:spMkLst>
        </pc:spChg>
      </pc:sldChg>
      <pc:sldChg chg="delSp modSp modNotes">
        <pc:chgData name="Saldana, Mayra" userId="S::mayra.v.saldana@uth.tmc.edu::de1b2290-bd50-4a20-ae97-a57e2d391acf" providerId="AD" clId="Web-{B01970F6-4D2B-4EEF-8111-87886622C2B9}" dt="2023-08-30T20:17:28.442" v="6" actId="1076"/>
        <pc:sldMkLst>
          <pc:docMk/>
          <pc:sldMk cId="1871973404" sldId="884"/>
        </pc:sldMkLst>
        <pc:spChg chg="del">
          <ac:chgData name="Saldana, Mayra" userId="S::mayra.v.saldana@uth.tmc.edu::de1b2290-bd50-4a20-ae97-a57e2d391acf" providerId="AD" clId="Web-{B01970F6-4D2B-4EEF-8111-87886622C2B9}" dt="2023-08-30T20:17:25.411" v="5"/>
          <ac:spMkLst>
            <pc:docMk/>
            <pc:sldMk cId="1871973404" sldId="884"/>
            <ac:spMk id="3" creationId="{4FA2AC23-F9BB-C147-3F14-F23714DD3CAC}"/>
          </ac:spMkLst>
        </pc:spChg>
        <pc:spChg chg="mod">
          <ac:chgData name="Saldana, Mayra" userId="S::mayra.v.saldana@uth.tmc.edu::de1b2290-bd50-4a20-ae97-a57e2d391acf" providerId="AD" clId="Web-{B01970F6-4D2B-4EEF-8111-87886622C2B9}" dt="2023-08-30T20:17:01.301" v="2" actId="20577"/>
          <ac:spMkLst>
            <pc:docMk/>
            <pc:sldMk cId="1871973404" sldId="884"/>
            <ac:spMk id="4" creationId="{5CCB07DF-431E-7582-716C-AC8A7ABE899D}"/>
          </ac:spMkLst>
        </pc:spChg>
        <pc:picChg chg="mod">
          <ac:chgData name="Saldana, Mayra" userId="S::mayra.v.saldana@uth.tmc.edu::de1b2290-bd50-4a20-ae97-a57e2d391acf" providerId="AD" clId="Web-{B01970F6-4D2B-4EEF-8111-87886622C2B9}" dt="2023-08-30T20:17:28.442" v="6" actId="1076"/>
          <ac:picMkLst>
            <pc:docMk/>
            <pc:sldMk cId="1871973404" sldId="884"/>
            <ac:picMk id="2" creationId="{8519037B-8CCE-EC19-F0BA-2CAA479AA35C}"/>
          </ac:picMkLst>
        </pc:picChg>
      </pc:sldChg>
    </pc:docChg>
  </pc:docChgLst>
  <pc:docChgLst>
    <pc:chgData name="Saldana, Mayra V" userId="S::mayra.v.saldana@uth.tmc.edu::de1b2290-bd50-4a20-ae97-a57e2d391acf" providerId="AD" clId="Web-{CB8389D1-C5BC-434F-84BA-92626D544C16}"/>
    <pc:docChg chg="modSld">
      <pc:chgData name="Saldana, Mayra V" userId="S::mayra.v.saldana@uth.tmc.edu::de1b2290-bd50-4a20-ae97-a57e2d391acf" providerId="AD" clId="Web-{CB8389D1-C5BC-434F-84BA-92626D544C16}" dt="2023-12-12T17:47:51.065" v="1" actId="1076"/>
      <pc:docMkLst>
        <pc:docMk/>
      </pc:docMkLst>
      <pc:sldChg chg="modSp">
        <pc:chgData name="Saldana, Mayra V" userId="S::mayra.v.saldana@uth.tmc.edu::de1b2290-bd50-4a20-ae97-a57e2d391acf" providerId="AD" clId="Web-{CB8389D1-C5BC-434F-84BA-92626D544C16}" dt="2023-12-12T17:47:51.065" v="1" actId="1076"/>
        <pc:sldMkLst>
          <pc:docMk/>
          <pc:sldMk cId="1937406923" sldId="887"/>
        </pc:sldMkLst>
        <pc:spChg chg="mod">
          <ac:chgData name="Saldana, Mayra V" userId="S::mayra.v.saldana@uth.tmc.edu::de1b2290-bd50-4a20-ae97-a57e2d391acf" providerId="AD" clId="Web-{CB8389D1-C5BC-434F-84BA-92626D544C16}" dt="2023-12-12T17:47:51.065" v="1" actId="1076"/>
          <ac:spMkLst>
            <pc:docMk/>
            <pc:sldMk cId="1937406923" sldId="887"/>
            <ac:spMk id="15" creationId="{FB80DCA9-38E4-E4F4-63EF-E53C587C3305}"/>
          </ac:spMkLst>
        </pc:spChg>
      </pc:sldChg>
    </pc:docChg>
  </pc:docChgLst>
  <pc:docChgLst>
    <pc:chgData clId="Web-{ABCE872A-885B-4814-BE1F-0E362B865957}"/>
    <pc:docChg chg="modSld">
      <pc:chgData name="" userId="" providerId="" clId="Web-{ABCE872A-885B-4814-BE1F-0E362B865957}" dt="2023-08-30T19:37:41.131" v="1"/>
      <pc:docMkLst>
        <pc:docMk/>
      </pc:docMkLst>
      <pc:sldChg chg="addSp modSp">
        <pc:chgData name="" userId="" providerId="" clId="Web-{ABCE872A-885B-4814-BE1F-0E362B865957}" dt="2023-08-30T19:37:41.131" v="1"/>
        <pc:sldMkLst>
          <pc:docMk/>
          <pc:sldMk cId="1937406923" sldId="887"/>
        </pc:sldMkLst>
        <pc:spChg chg="add">
          <ac:chgData name="" userId="" providerId="" clId="Web-{ABCE872A-885B-4814-BE1F-0E362B865957}" dt="2023-08-30T19:37:41.131" v="1"/>
          <ac:spMkLst>
            <pc:docMk/>
            <pc:sldMk cId="1937406923" sldId="887"/>
            <ac:spMk id="2" creationId="{D1290F1D-230E-EE13-A569-FF17C643AC04}"/>
          </ac:spMkLst>
        </pc:spChg>
        <pc:picChg chg="mod">
          <ac:chgData name="" userId="" providerId="" clId="Web-{ABCE872A-885B-4814-BE1F-0E362B865957}" dt="2023-08-30T19:37:37.022" v="0" actId="14100"/>
          <ac:picMkLst>
            <pc:docMk/>
            <pc:sldMk cId="1937406923" sldId="887"/>
            <ac:picMk id="4" creationId="{4716EBEE-0EB7-6A14-AB1C-126B666654E5}"/>
          </ac:picMkLst>
        </pc:picChg>
      </pc:sldChg>
    </pc:docChg>
  </pc:docChgLst>
  <pc:docChgLst>
    <pc:chgData name="Muniz, Angelica L" userId="S::angelica.l.muniz@uth.tmc.edu::ef6ae7a1-7f92-4539-89d4-2de28a3f1c63" providerId="AD" clId="Web-{1DA6AD66-A4C0-4329-B5B9-741A4C877F90}"/>
    <pc:docChg chg="modSld">
      <pc:chgData name="Muniz, Angelica L" userId="S::angelica.l.muniz@uth.tmc.edu::ef6ae7a1-7f92-4539-89d4-2de28a3f1c63" providerId="AD" clId="Web-{1DA6AD66-A4C0-4329-B5B9-741A4C877F90}" dt="2023-09-18T15:13:30.464" v="98" actId="14100"/>
      <pc:docMkLst>
        <pc:docMk/>
      </pc:docMkLst>
      <pc:sldChg chg="modSp modCm">
        <pc:chgData name="Muniz, Angelica L" userId="S::angelica.l.muniz@uth.tmc.edu::ef6ae7a1-7f92-4539-89d4-2de28a3f1c63" providerId="AD" clId="Web-{1DA6AD66-A4C0-4329-B5B9-741A4C877F90}" dt="2023-09-18T15:13:30.464" v="98" actId="14100"/>
        <pc:sldMkLst>
          <pc:docMk/>
          <pc:sldMk cId="0" sldId="300"/>
        </pc:sldMkLst>
        <pc:spChg chg="mod">
          <ac:chgData name="Muniz, Angelica L" userId="S::angelica.l.muniz@uth.tmc.edu::ef6ae7a1-7f92-4539-89d4-2de28a3f1c63" providerId="AD" clId="Web-{1DA6AD66-A4C0-4329-B5B9-741A4C877F90}" dt="2023-09-18T15:13:03.901" v="88" actId="1076"/>
          <ac:spMkLst>
            <pc:docMk/>
            <pc:sldMk cId="0" sldId="300"/>
            <ac:spMk id="17" creationId="{E598DC15-8BBA-4A82-B4E8-B4B61F32A397}"/>
          </ac:spMkLst>
        </pc:spChg>
        <pc:graphicFrameChg chg="mod modGraphic">
          <ac:chgData name="Muniz, Angelica L" userId="S::angelica.l.muniz@uth.tmc.edu::ef6ae7a1-7f92-4539-89d4-2de28a3f1c63" providerId="AD" clId="Web-{1DA6AD66-A4C0-4329-B5B9-741A4C877F90}" dt="2023-09-18T15:13:16.464" v="96"/>
          <ac:graphicFrameMkLst>
            <pc:docMk/>
            <pc:sldMk cId="0" sldId="300"/>
            <ac:graphicFrameMk id="15" creationId="{00000000-0000-0000-0000-000000000000}"/>
          </ac:graphicFrameMkLst>
        </pc:graphicFrameChg>
        <pc:picChg chg="mod">
          <ac:chgData name="Muniz, Angelica L" userId="S::angelica.l.muniz@uth.tmc.edu::ef6ae7a1-7f92-4539-89d4-2de28a3f1c63" providerId="AD" clId="Web-{1DA6AD66-A4C0-4329-B5B9-741A4C877F90}" dt="2023-09-18T15:13:30.464" v="98" actId="14100"/>
          <ac:picMkLst>
            <pc:docMk/>
            <pc:sldMk cId="0" sldId="300"/>
            <ac:picMk id="12" creationId="{00000000-0000-0000-0000-000000000000}"/>
          </ac:picMkLst>
        </pc:picChg>
        <pc:extLst>
          <p:ext xmlns:p="http://schemas.openxmlformats.org/presentationml/2006/main" uri="{D6D511B9-2390-475A-947B-AFAB55BFBCF1}">
            <pc226:cmChg xmlns:pc226="http://schemas.microsoft.com/office/powerpoint/2022/06/main/command" chg="mod">
              <pc226:chgData name="Muniz, Angelica L" userId="S::angelica.l.muniz@uth.tmc.edu::ef6ae7a1-7f92-4539-89d4-2de28a3f1c63" providerId="AD" clId="Web-{1DA6AD66-A4C0-4329-B5B9-741A4C877F90}" dt="2023-09-18T15:10:48.006" v="83"/>
              <pc2:cmMkLst xmlns:pc2="http://schemas.microsoft.com/office/powerpoint/2019/9/main/command">
                <pc:docMk/>
                <pc:sldMk cId="0" sldId="300"/>
                <pc2:cmMk id="{AE58CA01-45D4-482A-B9B0-8902E48AD8FE}"/>
              </pc2:cmMkLst>
            </pc226:cmChg>
          </p:ext>
        </pc:extLst>
      </pc:sldChg>
      <pc:sldChg chg="modSp">
        <pc:chgData name="Muniz, Angelica L" userId="S::angelica.l.muniz@uth.tmc.edu::ef6ae7a1-7f92-4539-89d4-2de28a3f1c63" providerId="AD" clId="Web-{1DA6AD66-A4C0-4329-B5B9-741A4C877F90}" dt="2023-09-18T15:08:57.549" v="54" actId="20577"/>
        <pc:sldMkLst>
          <pc:docMk/>
          <pc:sldMk cId="1389046816" sldId="888"/>
        </pc:sldMkLst>
        <pc:spChg chg="mod">
          <ac:chgData name="Muniz, Angelica L" userId="S::angelica.l.muniz@uth.tmc.edu::ef6ae7a1-7f92-4539-89d4-2de28a3f1c63" providerId="AD" clId="Web-{1DA6AD66-A4C0-4329-B5B9-741A4C877F90}" dt="2023-09-18T15:07:50.156" v="22" actId="20577"/>
          <ac:spMkLst>
            <pc:docMk/>
            <pc:sldMk cId="1389046816" sldId="888"/>
            <ac:spMk id="4" creationId="{00000000-0000-0000-0000-000000000000}"/>
          </ac:spMkLst>
        </pc:spChg>
        <pc:spChg chg="mod">
          <ac:chgData name="Muniz, Angelica L" userId="S::angelica.l.muniz@uth.tmc.edu::ef6ae7a1-7f92-4539-89d4-2de28a3f1c63" providerId="AD" clId="Web-{1DA6AD66-A4C0-4329-B5B9-741A4C877F90}" dt="2023-09-18T15:08:57.549" v="54" actId="20577"/>
          <ac:spMkLst>
            <pc:docMk/>
            <pc:sldMk cId="1389046816" sldId="888"/>
            <ac:spMk id="16" creationId="{6D63F87A-F1B1-4147-BC67-5941C63637C4}"/>
          </ac:spMkLst>
        </pc:spChg>
        <pc:spChg chg="mod">
          <ac:chgData name="Muniz, Angelica L" userId="S::angelica.l.muniz@uth.tmc.edu::ef6ae7a1-7f92-4539-89d4-2de28a3f1c63" providerId="AD" clId="Web-{1DA6AD66-A4C0-4329-B5B9-741A4C877F90}" dt="2023-09-18T15:08:34.986" v="47" actId="20577"/>
          <ac:spMkLst>
            <pc:docMk/>
            <pc:sldMk cId="1389046816" sldId="888"/>
            <ac:spMk id="17" creationId="{1ECF2087-C0E3-4DB1-8160-39ED2527F9BC}"/>
          </ac:spMkLst>
        </pc:spChg>
        <pc:spChg chg="mod">
          <ac:chgData name="Muniz, Angelica L" userId="S::angelica.l.muniz@uth.tmc.edu::ef6ae7a1-7f92-4539-89d4-2de28a3f1c63" providerId="AD" clId="Web-{1DA6AD66-A4C0-4329-B5B9-741A4C877F90}" dt="2023-09-18T15:08:30.814" v="41" actId="20577"/>
          <ac:spMkLst>
            <pc:docMk/>
            <pc:sldMk cId="1389046816" sldId="888"/>
            <ac:spMk id="18" creationId="{1DD4D1E8-BEF5-48B9-9486-255E60D6488D}"/>
          </ac:spMkLst>
        </pc:spChg>
        <pc:spChg chg="mod">
          <ac:chgData name="Muniz, Angelica L" userId="S::angelica.l.muniz@uth.tmc.edu::ef6ae7a1-7f92-4539-89d4-2de28a3f1c63" providerId="AD" clId="Web-{1DA6AD66-A4C0-4329-B5B9-741A4C877F90}" dt="2023-09-18T15:07:18.389" v="4" actId="20577"/>
          <ac:spMkLst>
            <pc:docMk/>
            <pc:sldMk cId="1389046816" sldId="888"/>
            <ac:spMk id="24" creationId="{9D153C2A-CA37-4E79-B013-305A7E5691F1}"/>
          </ac:spMkLst>
        </pc:spChg>
      </pc:sldChg>
    </pc:docChg>
  </pc:docChgLst>
  <pc:docChgLst>
    <pc:chgData name="Saldana, Mayra V" userId="S::mayra.v.saldana@uth.tmc.edu::de1b2290-bd50-4a20-ae97-a57e2d391acf" providerId="AD" clId="Web-{AC244F44-C568-4C8E-9D84-F70EB1721CCD}"/>
    <pc:docChg chg="delSld modSld">
      <pc:chgData name="Saldana, Mayra V" userId="S::mayra.v.saldana@uth.tmc.edu::de1b2290-bd50-4a20-ae97-a57e2d391acf" providerId="AD" clId="Web-{AC244F44-C568-4C8E-9D84-F70EB1721CCD}" dt="2024-02-15T19:02:24.708" v="5"/>
      <pc:docMkLst>
        <pc:docMk/>
      </pc:docMkLst>
      <pc:sldChg chg="modSp del">
        <pc:chgData name="Saldana, Mayra V" userId="S::mayra.v.saldana@uth.tmc.edu::de1b2290-bd50-4a20-ae97-a57e2d391acf" providerId="AD" clId="Web-{AC244F44-C568-4C8E-9D84-F70EB1721CCD}" dt="2024-02-15T19:02:24.708" v="5"/>
        <pc:sldMkLst>
          <pc:docMk/>
          <pc:sldMk cId="2735582080" sldId="885"/>
        </pc:sldMkLst>
        <pc:graphicFrameChg chg="modGraphic">
          <ac:chgData name="Saldana, Mayra V" userId="S::mayra.v.saldana@uth.tmc.edu::de1b2290-bd50-4a20-ae97-a57e2d391acf" providerId="AD" clId="Web-{AC244F44-C568-4C8E-9D84-F70EB1721CCD}" dt="2024-02-15T19:02:12.395" v="1" actId="20577"/>
          <ac:graphicFrameMkLst>
            <pc:docMk/>
            <pc:sldMk cId="2735582080" sldId="885"/>
            <ac:graphicFrameMk id="5" creationId="{D5B728C4-3A8B-7A6F-DA40-4F1DACF48DC7}"/>
          </ac:graphicFrameMkLst>
        </pc:graphicFrameChg>
      </pc:sldChg>
      <pc:sldChg chg="modNotes">
        <pc:chgData name="Saldana, Mayra V" userId="S::mayra.v.saldana@uth.tmc.edu::de1b2290-bd50-4a20-ae97-a57e2d391acf" providerId="AD" clId="Web-{AC244F44-C568-4C8E-9D84-F70EB1721CCD}" dt="2024-02-15T19:02:21.192" v="4"/>
        <pc:sldMkLst>
          <pc:docMk/>
          <pc:sldMk cId="3852109310" sldId="895"/>
        </pc:sldMkLst>
      </pc:sldChg>
    </pc:docChg>
  </pc:docChgLst>
  <pc:docChgLst>
    <pc:chgData name="Reininger, Belinda M" userId="S::belinda.m.reininger@uth.tmc.edu::6e9ffa50-2abd-46af-ad3f-381f29d72d08" providerId="AD" clId="Web-{9714FCC1-2A77-656D-578B-EF0A29C8C72C}"/>
    <pc:docChg chg="">
      <pc:chgData name="Reininger, Belinda M" userId="S::belinda.m.reininger@uth.tmc.edu::6e9ffa50-2abd-46af-ad3f-381f29d72d08" providerId="AD" clId="Web-{9714FCC1-2A77-656D-578B-EF0A29C8C72C}" dt="2023-08-04T04:36:43.008" v="1"/>
      <pc:docMkLst>
        <pc:docMk/>
      </pc:docMkLst>
      <pc:sldChg chg="addCm">
        <pc:chgData name="Reininger, Belinda M" userId="S::belinda.m.reininger@uth.tmc.edu::6e9ffa50-2abd-46af-ad3f-381f29d72d08" providerId="AD" clId="Web-{9714FCC1-2A77-656D-578B-EF0A29C8C72C}" dt="2023-08-04T04:34:29.691" v="0"/>
        <pc:sldMkLst>
          <pc:docMk/>
          <pc:sldMk cId="1713046683" sldId="829"/>
        </pc:sldMkLst>
        <pc:extLst>
          <p:ext xmlns:p="http://schemas.openxmlformats.org/presentationml/2006/main" uri="{D6D511B9-2390-475A-947B-AFAB55BFBCF1}">
            <pc226:cmChg xmlns:pc226="http://schemas.microsoft.com/office/powerpoint/2022/06/main/command" chg="add">
              <pc226:chgData name="Reininger, Belinda M" userId="S::belinda.m.reininger@uth.tmc.edu::6e9ffa50-2abd-46af-ad3f-381f29d72d08" providerId="AD" clId="Web-{9714FCC1-2A77-656D-578B-EF0A29C8C72C}" dt="2023-08-04T04:34:29.691" v="0"/>
              <pc2:cmMkLst xmlns:pc2="http://schemas.microsoft.com/office/powerpoint/2019/9/main/command">
                <pc:docMk/>
                <pc:sldMk cId="1713046683" sldId="829"/>
                <pc2:cmMk id="{CFCD5BAB-C65B-451F-B23E-4697DC7EC8B5}"/>
              </pc2:cmMkLst>
            </pc226:cmChg>
          </p:ext>
        </pc:extLst>
      </pc:sldChg>
      <pc:sldChg chg="addCm">
        <pc:chgData name="Reininger, Belinda M" userId="S::belinda.m.reininger@uth.tmc.edu::6e9ffa50-2abd-46af-ad3f-381f29d72d08" providerId="AD" clId="Web-{9714FCC1-2A77-656D-578B-EF0A29C8C72C}" dt="2023-08-04T04:36:43.008" v="1"/>
        <pc:sldMkLst>
          <pc:docMk/>
          <pc:sldMk cId="1871973404" sldId="884"/>
        </pc:sldMkLst>
        <pc:extLst>
          <p:ext xmlns:p="http://schemas.openxmlformats.org/presentationml/2006/main" uri="{D6D511B9-2390-475A-947B-AFAB55BFBCF1}">
            <pc226:cmChg xmlns:pc226="http://schemas.microsoft.com/office/powerpoint/2022/06/main/command" chg="add">
              <pc226:chgData name="Reininger, Belinda M" userId="S::belinda.m.reininger@uth.tmc.edu::6e9ffa50-2abd-46af-ad3f-381f29d72d08" providerId="AD" clId="Web-{9714FCC1-2A77-656D-578B-EF0A29C8C72C}" dt="2023-08-04T04:36:43.008" v="1"/>
              <pc2:cmMkLst xmlns:pc2="http://schemas.microsoft.com/office/powerpoint/2019/9/main/command">
                <pc:docMk/>
                <pc:sldMk cId="1871973404" sldId="884"/>
                <pc2:cmMk id="{B5DC604C-EA32-4CE3-9BAA-8A3532439EE2}"/>
              </pc2:cmMkLst>
            </pc226:cmChg>
          </p:ext>
        </pc:extLst>
      </pc:sldChg>
    </pc:docChg>
  </pc:docChgLst>
  <pc:docChgLst>
    <pc:chgData name="Saldana, Mayra V" userId="S::mayra.v.saldana@uth.tmc.edu::de1b2290-bd50-4a20-ae97-a57e2d391acf" providerId="AD" clId="Web-{B4717857-0CA6-4B3B-80A8-6D4EBEFF01D0}"/>
    <pc:docChg chg="modSld">
      <pc:chgData name="Saldana, Mayra V" userId="S::mayra.v.saldana@uth.tmc.edu::de1b2290-bd50-4a20-ae97-a57e2d391acf" providerId="AD" clId="Web-{B4717857-0CA6-4B3B-80A8-6D4EBEFF01D0}" dt="2024-04-01T20:33:14.849" v="5" actId="1076"/>
      <pc:docMkLst>
        <pc:docMk/>
      </pc:docMkLst>
      <pc:sldChg chg="addSp delSp modSp">
        <pc:chgData name="Saldana, Mayra V" userId="S::mayra.v.saldana@uth.tmc.edu::de1b2290-bd50-4a20-ae97-a57e2d391acf" providerId="AD" clId="Web-{B4717857-0CA6-4B3B-80A8-6D4EBEFF01D0}" dt="2024-04-01T20:33:14.849" v="5" actId="1076"/>
        <pc:sldMkLst>
          <pc:docMk/>
          <pc:sldMk cId="3852109310" sldId="895"/>
        </pc:sldMkLst>
        <pc:spChg chg="del">
          <ac:chgData name="Saldana, Mayra V" userId="S::mayra.v.saldana@uth.tmc.edu::de1b2290-bd50-4a20-ae97-a57e2d391acf" providerId="AD" clId="Web-{B4717857-0CA6-4B3B-80A8-6D4EBEFF01D0}" dt="2024-04-01T20:33:06.239" v="3"/>
          <ac:spMkLst>
            <pc:docMk/>
            <pc:sldMk cId="3852109310" sldId="895"/>
            <ac:spMk id="6" creationId="{E47C2E71-4E2D-4593-ABFC-CE5E817B079E}"/>
          </ac:spMkLst>
        </pc:spChg>
        <pc:spChg chg="del">
          <ac:chgData name="Saldana, Mayra V" userId="S::mayra.v.saldana@uth.tmc.edu::de1b2290-bd50-4a20-ae97-a57e2d391acf" providerId="AD" clId="Web-{B4717857-0CA6-4B3B-80A8-6D4EBEFF01D0}" dt="2024-04-01T20:33:00.536" v="2"/>
          <ac:spMkLst>
            <pc:docMk/>
            <pc:sldMk cId="3852109310" sldId="895"/>
            <ac:spMk id="17" creationId="{97E2798E-324C-4701-AE15-B00DD2C05809}"/>
          </ac:spMkLst>
        </pc:spChg>
        <pc:graphicFrameChg chg="add mod">
          <ac:chgData name="Saldana, Mayra V" userId="S::mayra.v.saldana@uth.tmc.edu::de1b2290-bd50-4a20-ae97-a57e2d391acf" providerId="AD" clId="Web-{B4717857-0CA6-4B3B-80A8-6D4EBEFF01D0}" dt="2024-04-01T20:33:14.849" v="5" actId="1076"/>
          <ac:graphicFrameMkLst>
            <pc:docMk/>
            <pc:sldMk cId="3852109310" sldId="895"/>
            <ac:graphicFrameMk id="5" creationId="{5B43C7DF-2145-569C-8232-4FCF9914BEFA}"/>
          </ac:graphicFrameMkLst>
        </pc:graphicFrameChg>
        <pc:picChg chg="del">
          <ac:chgData name="Saldana, Mayra V" userId="S::mayra.v.saldana@uth.tmc.edu::de1b2290-bd50-4a20-ae97-a57e2d391acf" providerId="AD" clId="Web-{B4717857-0CA6-4B3B-80A8-6D4EBEFF01D0}" dt="2024-04-01T20:32:53.801" v="0"/>
          <ac:picMkLst>
            <pc:docMk/>
            <pc:sldMk cId="3852109310" sldId="895"/>
            <ac:picMk id="4" creationId="{BBFA9E9E-5D86-4005-BEC0-28EDC7D19770}"/>
          </ac:picMkLst>
        </pc:picChg>
        <pc:picChg chg="del">
          <ac:chgData name="Saldana, Mayra V" userId="S::mayra.v.saldana@uth.tmc.edu::de1b2290-bd50-4a20-ae97-a57e2d391acf" providerId="AD" clId="Web-{B4717857-0CA6-4B3B-80A8-6D4EBEFF01D0}" dt="2024-04-01T20:32:55.583" v="1"/>
          <ac:picMkLst>
            <pc:docMk/>
            <pc:sldMk cId="3852109310" sldId="895"/>
            <ac:picMk id="16" creationId="{0312E060-1B1B-418A-B2A2-C64CF03BBC16}"/>
          </ac:picMkLst>
        </pc:picChg>
      </pc:sldChg>
    </pc:docChg>
  </pc:docChgLst>
</pc:chgInfo>
</file>

<file path=ppt/comments/modernComment_17F_C3597465.xml><?xml version="1.0" encoding="utf-8"?>
<p188:cmLst xmlns:a="http://schemas.openxmlformats.org/drawingml/2006/main" xmlns:r="http://schemas.openxmlformats.org/officeDocument/2006/relationships" xmlns:p188="http://schemas.microsoft.com/office/powerpoint/2018/8/main">
  <p188:cm id="{AE58CA01-45D4-482A-B9B0-8902E48AD8FE}" authorId="{44F035FE-14E0-B4AE-0BE8-C4C9C4643272}" status="resolved" created="2023-06-07T21:31:20.036" complete="100000">
    <ac:txMkLst xmlns:ac="http://schemas.microsoft.com/office/drawing/2013/main/command">
      <pc:docMk xmlns:pc="http://schemas.microsoft.com/office/powerpoint/2013/main/command"/>
      <pc:sldMk xmlns:pc="http://schemas.microsoft.com/office/powerpoint/2013/main/command" cId="3277419621" sldId="383"/>
      <ac:graphicFrameMk id="15" creationId="{00000000-0000-0000-0000-000000000000}"/>
      <ac:tblMk/>
      <ac:tcMk rowId="10003" colId="20000"/>
      <ac:txMk cp="0">
        <ac:context len="29" hash="127666945"/>
      </ac:txMk>
    </ac:txMkLst>
    <p188:pos x="3019245" y="3256471"/>
    <p188:txBody>
      <a:bodyPr/>
      <a:lstStyle/>
      <a:p>
        <a:r>
          <a:rPr lang="en-US"/>
          <a:t>Role play..barriers (slide 55)</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16.04.2024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bloodpressure/index.htm"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cdc.gov/diabetes/basics/prediabetes.html" TargetMode="External"/><Relationship Id="rId5" Type="http://schemas.openxmlformats.org/officeDocument/2006/relationships/hyperlink" Target="https://www.cdc.gov/stroke/index.htm" TargetMode="External"/><Relationship Id="rId4" Type="http://schemas.openxmlformats.org/officeDocument/2006/relationships/hyperlink" Target="https://www.cdc.gov/heartdisease/index.htm"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vhttps/vimeo.com/240038358"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hoosemyplate.gov/fruit"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choosemyplate.gov/vegetable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a:cs typeface="Calibri"/>
              </a:rPr>
              <a:t>PROMOTORA</a:t>
            </a:r>
            <a:endParaRPr lang="en-US">
              <a:cs typeface="Calibri"/>
            </a:endParaRPr>
          </a:p>
          <a:p>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eaLnBrk="1" hangingPunct="1">
              <a:spcBef>
                <a:spcPct val="0"/>
              </a:spcBef>
            </a:pPr>
            <a:r>
              <a:rPr lang="es-MX" altLang="en-US"/>
              <a:t>Las actividades vigorosas resultan especialmente útiles para el acondicionamiento de su corazón y pulmones, y también se queman más calorías. </a:t>
            </a:r>
          </a:p>
          <a:p>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098893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rPr>
              <a:t>Source: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rPr>
              <a:t>https://www.cdc.gov/chronicdisease/resources/publications/factsheets/nutrition.htm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400" b="0" i="0" u="none" strike="noStrike" cap="none" normalizeH="0" baseline="0" err="1">
                <a:ln>
                  <a:noFill/>
                </a:ln>
                <a:solidFill>
                  <a:srgbClr val="222222"/>
                </a:solidFill>
                <a:effectLst/>
                <a:latin typeface="Open Sans" panose="020B0606030504020204" pitchFamily="34" charset="0"/>
                <a:cs typeface="Open Sans" panose="020B0606030504020204" pitchFamily="34" charset="0"/>
              </a:rPr>
              <a:t>Overweight</a:t>
            </a:r>
            <a:r>
              <a:rPr kumimoji="0" lang="es-MX"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rPr>
              <a:t> and </a:t>
            </a:r>
            <a:r>
              <a:rPr kumimoji="0" lang="es-MX" altLang="es-MX" sz="1400" b="0" i="0" u="none" strike="noStrike" cap="none" normalizeH="0" baseline="0" err="1">
                <a:ln>
                  <a:noFill/>
                </a:ln>
                <a:solidFill>
                  <a:srgbClr val="222222"/>
                </a:solidFill>
                <a:effectLst/>
                <a:latin typeface="Open Sans" panose="020B0606030504020204" pitchFamily="34" charset="0"/>
                <a:cs typeface="Open Sans" panose="020B0606030504020204" pitchFamily="34" charset="0"/>
              </a:rPr>
              <a:t>Obesity</a:t>
            </a:r>
            <a:endParaRPr kumimoji="0" lang="es-MX"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Eating</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healthy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diet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along</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with</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getting</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enough</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physical</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activity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sleep</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can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help</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children</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grow</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up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healthy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prevent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overweight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obesity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In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United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States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20%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of</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young</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people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aged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2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to</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19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years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42%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of</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adults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have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obesity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which</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can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put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them</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risk</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of</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heart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disease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type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2 diabetes,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some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cancers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a:t>
            </a:r>
            <a:endParaRPr kumimoji="0" lang="es-MX"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400" b="0" i="0" u="none" strike="noStrike" cap="none" normalizeH="0" baseline="0">
                <a:ln>
                  <a:noFill/>
                </a:ln>
                <a:solidFill>
                  <a:srgbClr val="222222"/>
                </a:solidFill>
                <a:effectLst/>
                <a:latin typeface="Open Sans"/>
                <a:ea typeface="Open Sans"/>
                <a:cs typeface="Open Sans"/>
              </a:rPr>
              <a:t>Heart </a:t>
            </a:r>
            <a:r>
              <a:rPr kumimoji="0" lang="es-MX" altLang="es-MX" sz="1400" b="0" i="0" u="none" strike="noStrike" cap="none" normalizeH="0" baseline="0" err="1">
                <a:ln>
                  <a:noFill/>
                </a:ln>
                <a:solidFill>
                  <a:srgbClr val="222222"/>
                </a:solidFill>
                <a:effectLst/>
                <a:latin typeface="Open Sans"/>
                <a:ea typeface="Open Sans"/>
                <a:cs typeface="Open Sans"/>
              </a:rPr>
              <a:t>Disease</a:t>
            </a:r>
            <a:r>
              <a:rPr kumimoji="0" lang="es-MX" altLang="es-MX" sz="1400" b="0" i="0" u="none" strike="noStrike" cap="none" normalizeH="0" baseline="0">
                <a:ln>
                  <a:noFill/>
                </a:ln>
                <a:solidFill>
                  <a:srgbClr val="222222"/>
                </a:solidFill>
                <a:effectLst/>
                <a:latin typeface="Open Sans"/>
                <a:ea typeface="Open Sans"/>
                <a:cs typeface="Open Sans"/>
              </a:rPr>
              <a:t> and </a:t>
            </a:r>
            <a:r>
              <a:rPr kumimoji="0" lang="es-MX" altLang="es-MX" sz="1400" b="0" i="0" u="none" strike="noStrike" cap="none" normalizeH="0" baseline="0" err="1">
                <a:ln>
                  <a:noFill/>
                </a:ln>
                <a:solidFill>
                  <a:srgbClr val="222222"/>
                </a:solidFill>
                <a:effectLst/>
                <a:latin typeface="Open Sans"/>
                <a:ea typeface="Open Sans"/>
                <a:cs typeface="Open Sans"/>
              </a:rPr>
              <a:t>Stroke</a:t>
            </a:r>
            <a:endParaRPr kumimoji="0" lang="es-MX" altLang="es-MX" sz="1400" b="0" i="0" u="none" strike="noStrike" cap="none" normalizeH="0" baseline="0">
              <a:ln>
                <a:noFill/>
              </a:ln>
              <a:solidFill>
                <a:srgbClr val="222222"/>
              </a:solidFill>
              <a:effectLst/>
              <a:latin typeface="Open Sans"/>
              <a:ea typeface="Open Sans"/>
              <a:cs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endParaRPr kumimoji="0" lang="es-MX" altLang="es-MX" sz="1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err="1">
                <a:ln>
                  <a:noFill/>
                </a:ln>
                <a:solidFill>
                  <a:srgbClr val="000000"/>
                </a:solidFill>
                <a:effectLst/>
                <a:latin typeface="Open Sans"/>
                <a:ea typeface="Open Sans"/>
                <a:cs typeface="Open Sans"/>
              </a:rPr>
              <a:t>Two</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of</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the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leading</a:t>
            </a:r>
            <a:r>
              <a:rPr kumimoji="0" lang="es-MX" altLang="es-MX" sz="1200" b="0" i="0" u="none" strike="noStrike" cap="none" normalizeH="0" baseline="0">
                <a:ln>
                  <a:noFill/>
                </a:ln>
                <a:solidFill>
                  <a:srgbClr val="000000"/>
                </a:solidFill>
                <a:effectLst/>
                <a:latin typeface="Open Sans"/>
                <a:ea typeface="Open Sans"/>
                <a:cs typeface="Open Sans"/>
              </a:rPr>
              <a:t> causes </a:t>
            </a:r>
            <a:r>
              <a:rPr kumimoji="0" lang="es-MX" altLang="es-MX" sz="1200" b="0" i="0" u="none" strike="noStrike" cap="none" normalizeH="0" baseline="0" err="1">
                <a:ln>
                  <a:noFill/>
                </a:ln>
                <a:solidFill>
                  <a:srgbClr val="000000"/>
                </a:solidFill>
                <a:effectLst/>
                <a:latin typeface="Open Sans"/>
                <a:ea typeface="Open Sans"/>
                <a:cs typeface="Open Sans"/>
              </a:rPr>
              <a:t>of</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heart</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disease</a:t>
            </a:r>
            <a:r>
              <a:rPr kumimoji="0" lang="es-MX" altLang="es-MX" sz="1200" b="0" i="0" u="none" strike="noStrike" cap="none" normalizeH="0" baseline="0">
                <a:ln>
                  <a:noFill/>
                </a:ln>
                <a:solidFill>
                  <a:srgbClr val="000000"/>
                </a:solidFill>
                <a:effectLst/>
                <a:latin typeface="Open Sans"/>
                <a:ea typeface="Open Sans"/>
                <a:cs typeface="Open Sans"/>
              </a:rPr>
              <a:t> and </a:t>
            </a:r>
            <a:r>
              <a:rPr kumimoji="0" lang="es-MX" altLang="es-MX" sz="1200" b="0" i="0" u="none" strike="noStrike" cap="none" normalizeH="0" baseline="0" err="1">
                <a:ln>
                  <a:noFill/>
                </a:ln>
                <a:solidFill>
                  <a:srgbClr val="000000"/>
                </a:solidFill>
                <a:effectLst/>
                <a:latin typeface="Open Sans"/>
                <a:ea typeface="Open Sans"/>
                <a:cs typeface="Open Sans"/>
              </a:rPr>
              <a:t>stroke</a:t>
            </a:r>
            <a:r>
              <a:rPr kumimoji="0" lang="es-MX" altLang="es-MX" sz="1200" b="0" i="0" u="none" strike="noStrike" cap="none" normalizeH="0" baseline="0">
                <a:ln>
                  <a:noFill/>
                </a:ln>
                <a:solidFill>
                  <a:srgbClr val="000000"/>
                </a:solidFill>
                <a:effectLst/>
                <a:latin typeface="Open Sans"/>
                <a:ea typeface="Open Sans"/>
                <a:cs typeface="Open Sans"/>
              </a:rPr>
              <a:t> are </a:t>
            </a:r>
            <a:r>
              <a:rPr kumimoji="0" lang="es-MX" altLang="es-MX" sz="1200" b="0" i="0" u="none" strike="noStrike" cap="none" normalizeH="0" baseline="0" err="1">
                <a:ln>
                  <a:noFill/>
                </a:ln>
                <a:solidFill>
                  <a:srgbClr val="000000"/>
                </a:solidFill>
                <a:effectLst/>
                <a:latin typeface="Open Sans"/>
                <a:ea typeface="Open Sans"/>
                <a:cs typeface="Open Sans"/>
              </a:rPr>
              <a:t>high</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blood</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pressure</a:t>
            </a:r>
            <a:r>
              <a:rPr kumimoji="0" lang="es-MX" altLang="es-MX" sz="1200" b="0" i="0" u="none" strike="noStrike" cap="none" normalizeH="0" baseline="0">
                <a:ln>
                  <a:noFill/>
                </a:ln>
                <a:solidFill>
                  <a:srgbClr val="000000"/>
                </a:solidFill>
                <a:effectLst/>
                <a:latin typeface="Open Sans"/>
                <a:ea typeface="Open Sans"/>
                <a:cs typeface="Open Sans"/>
              </a:rPr>
              <a:t> and </a:t>
            </a:r>
            <a:r>
              <a:rPr kumimoji="0" lang="es-MX" altLang="es-MX" sz="1200" b="0" i="0" u="none" strike="noStrike" cap="none" normalizeH="0" baseline="0" err="1">
                <a:ln>
                  <a:noFill/>
                </a:ln>
                <a:solidFill>
                  <a:srgbClr val="000000"/>
                </a:solidFill>
                <a:effectLst/>
                <a:latin typeface="Open Sans"/>
                <a:ea typeface="Open Sans"/>
                <a:cs typeface="Open Sans"/>
              </a:rPr>
              <a:t>high</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blood</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cholesterol</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Consuming</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too</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much</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sodium</a:t>
            </a:r>
            <a:r>
              <a:rPr kumimoji="0" lang="es-MX" altLang="es-MX" sz="1200" b="0" i="0" u="none" strike="noStrike" cap="none" normalizeH="0" baseline="0">
                <a:ln>
                  <a:noFill/>
                </a:ln>
                <a:solidFill>
                  <a:srgbClr val="000000"/>
                </a:solidFill>
                <a:effectLst/>
                <a:latin typeface="Open Sans"/>
                <a:ea typeface="Open Sans"/>
                <a:cs typeface="Open Sans"/>
              </a:rPr>
              <a:t> can </a:t>
            </a:r>
            <a:r>
              <a:rPr kumimoji="0" lang="es-MX" altLang="es-MX" sz="1200" b="0" i="0" u="none" strike="noStrike" cap="none" normalizeH="0" baseline="0" err="1">
                <a:ln>
                  <a:noFill/>
                </a:ln>
                <a:solidFill>
                  <a:srgbClr val="000000"/>
                </a:solidFill>
                <a:effectLst/>
                <a:latin typeface="Open Sans"/>
                <a:ea typeface="Open Sans"/>
                <a:cs typeface="Open Sans"/>
              </a:rPr>
              <a:t>increase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sng" strike="noStrike" cap="none" normalizeH="0" baseline="0">
                <a:ln>
                  <a:noFill/>
                </a:ln>
                <a:solidFill>
                  <a:srgbClr val="075290"/>
                </a:solidFill>
                <a:effectLst/>
                <a:latin typeface="Open Sans"/>
                <a:ea typeface="Open Sans"/>
                <a:cs typeface="Open Sans"/>
                <a:hlinkClick r:id="rId3"/>
              </a:rPr>
              <a:t>blood pressure</a:t>
            </a:r>
            <a:r>
              <a:rPr kumimoji="0" lang="es-MX" altLang="es-MX" sz="1200" b="0" i="0" u="none" strike="noStrike" cap="none" normalizeH="0" baseline="0">
                <a:ln>
                  <a:noFill/>
                </a:ln>
                <a:solidFill>
                  <a:srgbClr val="000000"/>
                </a:solidFill>
                <a:effectLst/>
                <a:latin typeface="Open Sans"/>
                <a:ea typeface="Open Sans"/>
                <a:cs typeface="Open Sans"/>
              </a:rPr>
              <a:t> and </a:t>
            </a:r>
            <a:r>
              <a:rPr kumimoji="0" lang="es-MX" altLang="es-MX" sz="1200" b="0" i="0" u="none" strike="noStrike" cap="none" normalizeH="0" baseline="0" err="1">
                <a:ln>
                  <a:noFill/>
                </a:ln>
                <a:solidFill>
                  <a:srgbClr val="000000"/>
                </a:solidFill>
                <a:effectLst/>
                <a:latin typeface="Open Sans"/>
                <a:ea typeface="Open Sans"/>
                <a:cs typeface="Open Sans"/>
              </a:rPr>
              <a:t>the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risk</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for</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sng" strike="noStrike" cap="none" normalizeH="0" baseline="0">
                <a:ln>
                  <a:noFill/>
                </a:ln>
                <a:solidFill>
                  <a:srgbClr val="075290"/>
                </a:solidFill>
                <a:effectLst/>
                <a:latin typeface="Open Sans"/>
                <a:ea typeface="Open Sans"/>
                <a:cs typeface="Open Sans"/>
                <a:hlinkClick r:id="rId4"/>
              </a:rPr>
              <a:t>heart disease</a:t>
            </a:r>
            <a:r>
              <a:rPr kumimoji="0" lang="es-MX" altLang="es-MX" sz="1200" b="0" i="0" u="none" strike="noStrike" cap="none" normalizeH="0" baseline="0">
                <a:ln>
                  <a:noFill/>
                </a:ln>
                <a:solidFill>
                  <a:srgbClr val="000000"/>
                </a:solidFill>
                <a:effectLst/>
                <a:latin typeface="Open Sans"/>
                <a:ea typeface="Open Sans"/>
                <a:cs typeface="Open Sans"/>
              </a:rPr>
              <a:t> and </a:t>
            </a:r>
            <a:r>
              <a:rPr kumimoji="0" lang="es-MX" altLang="es-MX" sz="1200" b="0" i="0" u="sng" strike="noStrike" cap="none" normalizeH="0" baseline="0">
                <a:ln>
                  <a:noFill/>
                </a:ln>
                <a:solidFill>
                  <a:srgbClr val="075290"/>
                </a:solidFill>
                <a:effectLst/>
                <a:latin typeface="Open Sans"/>
                <a:ea typeface="Open Sans"/>
                <a:cs typeface="Open Sans"/>
                <a:hlinkClick r:id="rId5"/>
              </a:rPr>
              <a:t>stroke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Current</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guidelines</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recommend</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getting</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less</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than</a:t>
            </a:r>
            <a:r>
              <a:rPr kumimoji="0" lang="es-MX" altLang="es-MX" sz="1200" b="0" i="0" u="none" strike="noStrike" cap="none" normalizeH="0" baseline="0">
                <a:ln>
                  <a:noFill/>
                </a:ln>
                <a:solidFill>
                  <a:srgbClr val="000000"/>
                </a:solidFill>
                <a:effectLst/>
                <a:latin typeface="Open Sans"/>
                <a:ea typeface="Open Sans"/>
                <a:cs typeface="Open Sans"/>
              </a:rPr>
              <a:t> 2,300 mg a </a:t>
            </a:r>
            <a:r>
              <a:rPr kumimoji="0" lang="es-MX" altLang="es-MX" sz="1200" b="0" i="0" u="none" strike="noStrike" cap="none" normalizeH="0" baseline="0" err="1">
                <a:ln>
                  <a:noFill/>
                </a:ln>
                <a:solidFill>
                  <a:srgbClr val="000000"/>
                </a:solidFill>
                <a:effectLst/>
                <a:latin typeface="Open Sans"/>
                <a:ea typeface="Open Sans"/>
                <a:cs typeface="Open Sans"/>
              </a:rPr>
              <a:t>day</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but</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Americans</a:t>
            </a:r>
            <a:r>
              <a:rPr kumimoji="0" lang="es-MX" altLang="es-MX" sz="1200" b="0" i="0" u="none" strike="noStrike" cap="none" normalizeH="0" baseline="0">
                <a:ln>
                  <a:noFill/>
                </a:ln>
                <a:solidFill>
                  <a:srgbClr val="000000"/>
                </a:solidFill>
                <a:effectLst/>
                <a:latin typeface="Open Sans"/>
                <a:ea typeface="Open Sans"/>
                <a:cs typeface="Open Sans"/>
              </a:rPr>
              <a:t> consume more </a:t>
            </a:r>
            <a:r>
              <a:rPr kumimoji="0" lang="es-MX" altLang="es-MX" sz="1200" b="0" i="0" u="none" strike="noStrike" cap="none" normalizeH="0" baseline="0" err="1">
                <a:ln>
                  <a:noFill/>
                </a:ln>
                <a:solidFill>
                  <a:srgbClr val="000000"/>
                </a:solidFill>
                <a:effectLst/>
                <a:latin typeface="Open Sans"/>
                <a:ea typeface="Open Sans"/>
                <a:cs typeface="Open Sans"/>
              </a:rPr>
              <a:t>than</a:t>
            </a:r>
            <a:r>
              <a:rPr kumimoji="0" lang="es-MX" altLang="es-MX" sz="1200" b="0" i="0" u="none" strike="noStrike" cap="none" normalizeH="0" baseline="0">
                <a:ln>
                  <a:noFill/>
                </a:ln>
                <a:solidFill>
                  <a:srgbClr val="000000"/>
                </a:solidFill>
                <a:effectLst/>
                <a:latin typeface="Open Sans"/>
                <a:ea typeface="Open Sans"/>
                <a:cs typeface="Open Sans"/>
              </a:rPr>
              <a:t> 3,400 mg a </a:t>
            </a:r>
            <a:r>
              <a:rPr kumimoji="0" lang="es-MX" altLang="es-MX" sz="1200" b="0" i="0" u="none" strike="noStrike" cap="none" normalizeH="0" baseline="0" err="1">
                <a:ln>
                  <a:noFill/>
                </a:ln>
                <a:solidFill>
                  <a:srgbClr val="000000"/>
                </a:solidFill>
                <a:effectLst/>
                <a:latin typeface="Open Sans"/>
                <a:ea typeface="Open Sans"/>
                <a:cs typeface="Open Sans"/>
              </a:rPr>
              <a:t>day</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on</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average</a:t>
            </a:r>
            <a:r>
              <a:rPr kumimoji="0" lang="es-MX" altLang="es-MX" sz="1200" b="0" i="0" u="none" strike="noStrike" cap="none" normalizeH="0" baseline="0">
                <a:ln>
                  <a:noFill/>
                </a:ln>
                <a:solidFill>
                  <a:srgbClr val="000000"/>
                </a:solidFill>
                <a:effectLst/>
                <a:latin typeface="Open Sans"/>
                <a:ea typeface="Open Sans"/>
                <a:cs typeface="Open Sans"/>
              </a:rPr>
              <a:t>.</a:t>
            </a:r>
            <a:endParaRPr kumimoji="0" lang="es-MX" altLang="es-MX" sz="1200" b="0" i="0" u="none" strike="noStrike" cap="none" normalizeH="0" baseline="0">
              <a:ln>
                <a:noFill/>
              </a:ln>
              <a:solidFill>
                <a:schemeClr val="tx1"/>
              </a:solidFill>
              <a:effectLst/>
              <a:latin typeface="Open Sans"/>
              <a:ea typeface="Open Sans"/>
              <a:cs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err="1">
                <a:ln>
                  <a:noFill/>
                </a:ln>
                <a:solidFill>
                  <a:srgbClr val="000000"/>
                </a:solidFill>
                <a:effectLst/>
                <a:latin typeface="Open Sans"/>
                <a:ea typeface="Open Sans"/>
                <a:cs typeface="Open Sans"/>
              </a:rPr>
              <a:t>Over</a:t>
            </a:r>
            <a:r>
              <a:rPr kumimoji="0" lang="es-MX" altLang="es-MX" sz="1200" b="0" i="0" u="none" strike="noStrike" cap="none" normalizeH="0" baseline="0">
                <a:ln>
                  <a:noFill/>
                </a:ln>
                <a:solidFill>
                  <a:srgbClr val="000000"/>
                </a:solidFill>
                <a:effectLst/>
                <a:latin typeface="Open Sans"/>
                <a:ea typeface="Open Sans"/>
                <a:cs typeface="Open Sans"/>
              </a:rPr>
              <a:t> 70% </a:t>
            </a:r>
            <a:r>
              <a:rPr kumimoji="0" lang="es-MX" altLang="es-MX" sz="1200" b="0" i="0" u="none" strike="noStrike" cap="none" normalizeH="0" baseline="0" err="1">
                <a:ln>
                  <a:noFill/>
                </a:ln>
                <a:solidFill>
                  <a:srgbClr val="000000"/>
                </a:solidFill>
                <a:effectLst/>
                <a:latin typeface="Open Sans"/>
                <a:ea typeface="Open Sans"/>
                <a:cs typeface="Open Sans"/>
              </a:rPr>
              <a:t>of</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the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sodium</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that</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Americans</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eat</a:t>
            </a:r>
            <a:r>
              <a:rPr kumimoji="0" lang="es-MX" altLang="es-MX" sz="1200" b="0" i="0" u="none" strike="noStrike" cap="none" normalizeH="0" baseline="0">
                <a:ln>
                  <a:noFill/>
                </a:ln>
                <a:solidFill>
                  <a:srgbClr val="000000"/>
                </a:solidFill>
                <a:effectLst/>
                <a:latin typeface="Open Sans"/>
                <a:ea typeface="Open Sans"/>
                <a:cs typeface="Open Sans"/>
              </a:rPr>
              <a:t> comes </a:t>
            </a:r>
            <a:r>
              <a:rPr kumimoji="0" lang="es-MX" altLang="es-MX" sz="1200" b="0" i="0" u="none" strike="noStrike" cap="none" normalizeH="0" baseline="0" err="1">
                <a:ln>
                  <a:noFill/>
                </a:ln>
                <a:solidFill>
                  <a:srgbClr val="000000"/>
                </a:solidFill>
                <a:effectLst/>
                <a:latin typeface="Open Sans"/>
                <a:ea typeface="Open Sans"/>
                <a:cs typeface="Open Sans"/>
              </a:rPr>
              <a:t>from</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packaged</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processed</a:t>
            </a:r>
            <a:r>
              <a:rPr kumimoji="0" lang="es-MX" altLang="es-MX" sz="1200" b="0" i="0" u="none" strike="noStrike" cap="none" normalizeH="0" baseline="0">
                <a:ln>
                  <a:noFill/>
                </a:ln>
                <a:solidFill>
                  <a:srgbClr val="000000"/>
                </a:solidFill>
                <a:effectLst/>
                <a:latin typeface="Open Sans"/>
                <a:ea typeface="Open Sans"/>
                <a:cs typeface="Open Sans"/>
              </a:rPr>
              <a:t>, store-</a:t>
            </a:r>
            <a:r>
              <a:rPr kumimoji="0" lang="es-MX" altLang="es-MX" sz="1200" b="0" i="0" u="none" strike="noStrike" cap="none" normalizeH="0" baseline="0" err="1">
                <a:ln>
                  <a:noFill/>
                </a:ln>
                <a:solidFill>
                  <a:srgbClr val="000000"/>
                </a:solidFill>
                <a:effectLst/>
                <a:latin typeface="Open Sans"/>
                <a:ea typeface="Open Sans"/>
                <a:cs typeface="Open Sans"/>
              </a:rPr>
              <a:t>bought</a:t>
            </a:r>
            <a:r>
              <a:rPr kumimoji="0" lang="es-MX" altLang="es-MX" sz="1200" b="0" i="0" u="none" strike="noStrike" cap="none" normalizeH="0" baseline="0">
                <a:ln>
                  <a:noFill/>
                </a:ln>
                <a:solidFill>
                  <a:srgbClr val="000000"/>
                </a:solidFill>
                <a:effectLst/>
                <a:latin typeface="Open Sans"/>
                <a:ea typeface="Open Sans"/>
                <a:cs typeface="Open Sans"/>
              </a:rPr>
              <a:t>, and restaurant </a:t>
            </a:r>
            <a:r>
              <a:rPr kumimoji="0" lang="es-MX" altLang="es-MX" sz="1200" b="0" i="0" u="none" strike="noStrike" cap="none" normalizeH="0" baseline="0" err="1">
                <a:ln>
                  <a:noFill/>
                </a:ln>
                <a:solidFill>
                  <a:srgbClr val="000000"/>
                </a:solidFill>
                <a:effectLst/>
                <a:latin typeface="Open Sans"/>
                <a:ea typeface="Open Sans"/>
                <a:cs typeface="Open Sans"/>
              </a:rPr>
              <a:t>foods</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Eating</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foods</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low</a:t>
            </a:r>
            <a:r>
              <a:rPr kumimoji="0" lang="es-MX" altLang="es-MX" sz="1200" b="0" i="0" u="none" strike="noStrike" cap="none" normalizeH="0" baseline="0">
                <a:ln>
                  <a:noFill/>
                </a:ln>
                <a:solidFill>
                  <a:srgbClr val="000000"/>
                </a:solidFill>
                <a:effectLst/>
                <a:latin typeface="Open Sans"/>
                <a:ea typeface="Open Sans"/>
                <a:cs typeface="Open Sans"/>
              </a:rPr>
              <a:t> in </a:t>
            </a:r>
            <a:r>
              <a:rPr kumimoji="0" lang="es-MX" altLang="es-MX" sz="1200" b="0" i="0" u="none" strike="noStrike" cap="none" normalizeH="0" baseline="0" err="1">
                <a:ln>
                  <a:noFill/>
                </a:ln>
                <a:solidFill>
                  <a:srgbClr val="000000"/>
                </a:solidFill>
                <a:effectLst/>
                <a:latin typeface="Open Sans"/>
                <a:ea typeface="Open Sans"/>
                <a:cs typeface="Open Sans"/>
              </a:rPr>
              <a:t>saturated</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fats</a:t>
            </a:r>
            <a:r>
              <a:rPr kumimoji="0" lang="es-MX" altLang="es-MX" sz="1200" b="0" i="0" u="none" strike="noStrike" cap="none" normalizeH="0" baseline="0">
                <a:ln>
                  <a:noFill/>
                </a:ln>
                <a:solidFill>
                  <a:srgbClr val="000000"/>
                </a:solidFill>
                <a:effectLst/>
                <a:latin typeface="Open Sans"/>
                <a:ea typeface="Open Sans"/>
                <a:cs typeface="Open Sans"/>
              </a:rPr>
              <a:t> and </a:t>
            </a:r>
            <a:r>
              <a:rPr kumimoji="0" lang="es-MX" altLang="es-MX" sz="1200" b="0" i="0" u="none" strike="noStrike" cap="none" normalizeH="0" baseline="0" err="1">
                <a:ln>
                  <a:noFill/>
                </a:ln>
                <a:solidFill>
                  <a:srgbClr val="000000"/>
                </a:solidFill>
                <a:effectLst/>
                <a:latin typeface="Open Sans"/>
                <a:ea typeface="Open Sans"/>
                <a:cs typeface="Open Sans"/>
              </a:rPr>
              <a:t>high</a:t>
            </a:r>
            <a:r>
              <a:rPr kumimoji="0" lang="es-MX" altLang="es-MX" sz="1200" b="0" i="0" u="none" strike="noStrike" cap="none" normalizeH="0" baseline="0">
                <a:ln>
                  <a:noFill/>
                </a:ln>
                <a:solidFill>
                  <a:srgbClr val="000000"/>
                </a:solidFill>
                <a:effectLst/>
                <a:latin typeface="Open Sans"/>
                <a:ea typeface="Open Sans"/>
                <a:cs typeface="Open Sans"/>
              </a:rPr>
              <a:t> in </a:t>
            </a:r>
            <a:r>
              <a:rPr kumimoji="0" lang="es-MX" altLang="es-MX" sz="1200" b="0" i="0" u="none" strike="noStrike" cap="none" normalizeH="0" baseline="0" err="1">
                <a:ln>
                  <a:noFill/>
                </a:ln>
                <a:solidFill>
                  <a:srgbClr val="000000"/>
                </a:solidFill>
                <a:effectLst/>
                <a:latin typeface="Open Sans"/>
                <a:ea typeface="Open Sans"/>
                <a:cs typeface="Open Sans"/>
              </a:rPr>
              <a:t>fiber</a:t>
            </a:r>
            <a:r>
              <a:rPr kumimoji="0" lang="es-MX" altLang="es-MX" sz="1200" b="0" i="0" u="none" strike="noStrike" cap="none" normalizeH="0" baseline="0">
                <a:ln>
                  <a:noFill/>
                </a:ln>
                <a:solidFill>
                  <a:srgbClr val="000000"/>
                </a:solidFill>
                <a:effectLst/>
                <a:latin typeface="Open Sans"/>
                <a:ea typeface="Open Sans"/>
                <a:cs typeface="Open Sans"/>
              </a:rPr>
              <a:t> and </a:t>
            </a:r>
            <a:r>
              <a:rPr kumimoji="0" lang="es-MX" altLang="es-MX" sz="1200" b="0" i="0" u="none" strike="noStrike" cap="none" normalizeH="0" baseline="0" err="1">
                <a:ln>
                  <a:noFill/>
                </a:ln>
                <a:solidFill>
                  <a:srgbClr val="000000"/>
                </a:solidFill>
                <a:effectLst/>
                <a:latin typeface="Open Sans"/>
                <a:ea typeface="Open Sans"/>
                <a:cs typeface="Open Sans"/>
              </a:rPr>
              <a:t>increasing</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access</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to</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low-sodium</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foods</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along</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with</a:t>
            </a:r>
            <a:r>
              <a:rPr kumimoji="0" lang="es-MX" altLang="es-MX" sz="1200" b="0" i="0" u="none" strike="noStrike" cap="none" normalizeH="0" baseline="0">
                <a:ln>
                  <a:noFill/>
                </a:ln>
                <a:solidFill>
                  <a:srgbClr val="000000"/>
                </a:solidFill>
                <a:effectLst/>
                <a:latin typeface="Open Sans"/>
                <a:ea typeface="Open Sans"/>
                <a:cs typeface="Open Sans"/>
              </a:rPr>
              <a:t> regular </a:t>
            </a:r>
            <a:r>
              <a:rPr kumimoji="0" lang="es-MX" altLang="es-MX" sz="1200" b="0" i="0" u="none" strike="noStrike" cap="none" normalizeH="0" baseline="0" err="1">
                <a:ln>
                  <a:noFill/>
                </a:ln>
                <a:solidFill>
                  <a:srgbClr val="000000"/>
                </a:solidFill>
                <a:effectLst/>
                <a:latin typeface="Open Sans"/>
                <a:ea typeface="Open Sans"/>
                <a:cs typeface="Open Sans"/>
              </a:rPr>
              <a:t>physical</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activity</a:t>
            </a:r>
            <a:r>
              <a:rPr kumimoji="0" lang="es-MX" altLang="es-MX" sz="1200" b="0" i="0" u="none" strike="noStrike" cap="none" normalizeH="0" baseline="0">
                <a:ln>
                  <a:noFill/>
                </a:ln>
                <a:solidFill>
                  <a:srgbClr val="000000"/>
                </a:solidFill>
                <a:effectLst/>
                <a:latin typeface="Open Sans"/>
                <a:ea typeface="Open Sans"/>
                <a:cs typeface="Open Sans"/>
              </a:rPr>
              <a:t>, can </a:t>
            </a:r>
            <a:r>
              <a:rPr kumimoji="0" lang="es-MX" altLang="es-MX" sz="1200" b="0" i="0" u="none" strike="noStrike" cap="none" normalizeH="0" baseline="0" err="1">
                <a:ln>
                  <a:noFill/>
                </a:ln>
                <a:solidFill>
                  <a:srgbClr val="000000"/>
                </a:solidFill>
                <a:effectLst/>
                <a:latin typeface="Open Sans"/>
                <a:ea typeface="Open Sans"/>
                <a:cs typeface="Open Sans"/>
              </a:rPr>
              <a:t>help</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prevent</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high</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blood</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cholesterol</a:t>
            </a:r>
            <a:r>
              <a:rPr kumimoji="0" lang="es-MX" altLang="es-MX" sz="1200" b="0" i="0" u="none" strike="noStrike" cap="none" normalizeH="0" baseline="0">
                <a:ln>
                  <a:noFill/>
                </a:ln>
                <a:solidFill>
                  <a:srgbClr val="000000"/>
                </a:solidFill>
                <a:effectLst/>
                <a:latin typeface="Open Sans"/>
                <a:ea typeface="Open Sans"/>
                <a:cs typeface="Open Sans"/>
              </a:rPr>
              <a:t> and </a:t>
            </a:r>
            <a:r>
              <a:rPr kumimoji="0" lang="es-MX" altLang="es-MX" sz="1200" b="0" i="0" u="none" strike="noStrike" cap="none" normalizeH="0" baseline="0" err="1">
                <a:ln>
                  <a:noFill/>
                </a:ln>
                <a:solidFill>
                  <a:srgbClr val="000000"/>
                </a:solidFill>
                <a:effectLst/>
                <a:latin typeface="Open Sans"/>
                <a:ea typeface="Open Sans"/>
                <a:cs typeface="Open Sans"/>
              </a:rPr>
              <a:t>high</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blood</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pressure</a:t>
            </a:r>
            <a:r>
              <a:rPr kumimoji="0" lang="es-MX" altLang="es-MX" sz="1200" b="0" i="0" u="none" strike="noStrike" cap="none" normalizeH="0" baseline="0">
                <a:ln>
                  <a:noFill/>
                </a:ln>
                <a:solidFill>
                  <a:srgbClr val="000000"/>
                </a:solidFill>
                <a:effectLst/>
                <a:latin typeface="Open Sans"/>
                <a:ea typeface="Open Sans"/>
                <a:cs typeface="Open Sans"/>
              </a:rPr>
              <a:t>.</a:t>
            </a:r>
            <a:endParaRPr kumimoji="0" lang="es-MX" altLang="es-MX" sz="1400" b="0" i="0" u="none" strike="noStrike" cap="none" normalizeH="0" baseline="0">
              <a:ln>
                <a:noFill/>
              </a:ln>
              <a:solidFill>
                <a:srgbClr val="222222"/>
              </a:solidFill>
              <a:effectLst/>
              <a:latin typeface="Open Sans"/>
              <a:ea typeface="Open Sans"/>
              <a:cs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400" b="0" i="0" u="none" strike="noStrike" cap="none" normalizeH="0" baseline="0" err="1">
                <a:ln>
                  <a:noFill/>
                </a:ln>
                <a:solidFill>
                  <a:srgbClr val="222222"/>
                </a:solidFill>
                <a:effectLst/>
                <a:latin typeface="Open Sans"/>
                <a:ea typeface="Open Sans"/>
                <a:cs typeface="Open Sans"/>
              </a:rPr>
              <a:t>Type</a:t>
            </a:r>
            <a:r>
              <a:rPr kumimoji="0" lang="es-MX" altLang="es-MX" sz="1400" b="0" i="0" u="none" strike="noStrike" cap="none" normalizeH="0" baseline="0">
                <a:ln>
                  <a:noFill/>
                </a:ln>
                <a:solidFill>
                  <a:srgbClr val="222222"/>
                </a:solidFill>
                <a:effectLst/>
                <a:latin typeface="Open Sans"/>
                <a:ea typeface="Open Sans"/>
                <a:cs typeface="Open Sans"/>
              </a:rPr>
              <a:t> 2 Diabetes</a:t>
            </a:r>
            <a:endParaRPr lang="es-MX" altLang="es-MX" sz="1400" b="0" i="0" u="none" strike="noStrike" cap="none" normalizeH="0" baseline="0">
              <a:ln>
                <a:noFill/>
              </a:ln>
              <a:solidFill>
                <a:srgbClr val="222222"/>
              </a:solidFill>
              <a:effectLst/>
              <a:latin typeface="Open Sans"/>
              <a:ea typeface="Open Sans"/>
              <a:cs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a:ln>
                  <a:noFill/>
                </a:ln>
                <a:solidFill>
                  <a:srgbClr val="000000"/>
                </a:solidFill>
                <a:effectLst/>
                <a:latin typeface="Open Sans"/>
                <a:ea typeface="Open Sans"/>
                <a:cs typeface="Open Sans"/>
              </a:rPr>
              <a:t>People </a:t>
            </a:r>
            <a:r>
              <a:rPr kumimoji="0" lang="es-MX" altLang="es-MX" sz="1200" b="0" i="0" u="none" strike="noStrike" cap="none" normalizeH="0" baseline="0" err="1">
                <a:ln>
                  <a:noFill/>
                </a:ln>
                <a:solidFill>
                  <a:srgbClr val="000000"/>
                </a:solidFill>
                <a:effectLst/>
                <a:latin typeface="Open Sans"/>
                <a:ea typeface="Open Sans"/>
                <a:cs typeface="Open Sans"/>
              </a:rPr>
              <a:t>who</a:t>
            </a:r>
            <a:r>
              <a:rPr kumimoji="0" lang="es-MX" altLang="es-MX" sz="1200" b="0" i="0" u="none" strike="noStrike" cap="none" normalizeH="0" baseline="0">
                <a:ln>
                  <a:noFill/>
                </a:ln>
                <a:solidFill>
                  <a:srgbClr val="000000"/>
                </a:solidFill>
                <a:effectLst/>
                <a:latin typeface="Open Sans"/>
                <a:ea typeface="Open Sans"/>
                <a:cs typeface="Open Sans"/>
              </a:rPr>
              <a:t> are </a:t>
            </a:r>
            <a:r>
              <a:rPr kumimoji="0" lang="es-MX" altLang="es-MX" sz="1200" b="0" i="0" u="none" strike="noStrike" cap="none" normalizeH="0" baseline="0" err="1">
                <a:ln>
                  <a:noFill/>
                </a:ln>
                <a:solidFill>
                  <a:srgbClr val="000000"/>
                </a:solidFill>
                <a:effectLst/>
                <a:latin typeface="Open Sans"/>
                <a:ea typeface="Open Sans"/>
                <a:cs typeface="Open Sans"/>
              </a:rPr>
              <a:t>overweight</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or</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have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obesity</a:t>
            </a:r>
            <a:r>
              <a:rPr kumimoji="0" lang="es-MX" altLang="es-MX" sz="1200" b="0" i="0" u="none" strike="noStrike" cap="none" normalizeH="0" baseline="0">
                <a:ln>
                  <a:noFill/>
                </a:ln>
                <a:solidFill>
                  <a:srgbClr val="000000"/>
                </a:solidFill>
                <a:effectLst/>
                <a:latin typeface="Open Sans"/>
                <a:ea typeface="Open Sans"/>
                <a:cs typeface="Open Sans"/>
              </a:rPr>
              <a:t> are at </a:t>
            </a:r>
            <a:r>
              <a:rPr kumimoji="0" lang="es-MX" altLang="es-MX" sz="1200" b="0" i="0" u="none" strike="noStrike" cap="none" normalizeH="0" baseline="0" err="1">
                <a:ln>
                  <a:noFill/>
                </a:ln>
                <a:solidFill>
                  <a:srgbClr val="000000"/>
                </a:solidFill>
                <a:effectLst/>
                <a:latin typeface="Open Sans"/>
                <a:ea typeface="Open Sans"/>
                <a:cs typeface="Open Sans"/>
              </a:rPr>
              <a:t>increased</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risk</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of</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type</a:t>
            </a:r>
            <a:r>
              <a:rPr kumimoji="0" lang="es-MX" altLang="es-MX" sz="1200" b="0" i="0" u="none" strike="noStrike" cap="none" normalizeH="0" baseline="0">
                <a:ln>
                  <a:noFill/>
                </a:ln>
                <a:solidFill>
                  <a:srgbClr val="000000"/>
                </a:solidFill>
                <a:effectLst/>
                <a:latin typeface="Open Sans"/>
                <a:ea typeface="Open Sans"/>
                <a:cs typeface="Open Sans"/>
              </a:rPr>
              <a:t> 2 diabetes </a:t>
            </a:r>
            <a:r>
              <a:rPr kumimoji="0" lang="es-MX" altLang="es-MX" sz="1200" b="0" i="0" u="none" strike="noStrike" cap="none" normalizeH="0" baseline="0" err="1">
                <a:ln>
                  <a:noFill/>
                </a:ln>
                <a:solidFill>
                  <a:srgbClr val="000000"/>
                </a:solidFill>
                <a:effectLst/>
                <a:latin typeface="Open Sans"/>
                <a:ea typeface="Open Sans"/>
                <a:cs typeface="Open Sans"/>
              </a:rPr>
              <a:t>compared</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to</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those</a:t>
            </a:r>
            <a:r>
              <a:rPr kumimoji="0" lang="es-MX" altLang="es-MX" sz="1200" b="0" i="0" u="none" strike="noStrike" cap="none" normalizeH="0" baseline="0">
                <a:ln>
                  <a:noFill/>
                </a:ln>
                <a:solidFill>
                  <a:srgbClr val="000000"/>
                </a:solidFill>
                <a:effectLst/>
                <a:latin typeface="Open Sans"/>
                <a:ea typeface="Open Sans"/>
                <a:cs typeface="Open Sans"/>
              </a:rPr>
              <a:t> at a </a:t>
            </a:r>
            <a:r>
              <a:rPr kumimoji="0" lang="es-MX" altLang="es-MX" sz="1200" b="0" i="0" u="none" strike="noStrike" cap="none" normalizeH="0" baseline="0" err="1">
                <a:ln>
                  <a:noFill/>
                </a:ln>
                <a:solidFill>
                  <a:srgbClr val="000000"/>
                </a:solidFill>
                <a:effectLst/>
                <a:latin typeface="Open Sans"/>
                <a:ea typeface="Open Sans"/>
                <a:cs typeface="Open Sans"/>
              </a:rPr>
              <a:t>healthybecause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over</a:t>
            </a:r>
            <a:r>
              <a:rPr kumimoji="0" lang="es-MX" altLang="es-MX" sz="1200" b="0" i="0" u="none" strike="noStrike" cap="none" normalizeH="0" baseline="0">
                <a:ln>
                  <a:noFill/>
                </a:ln>
                <a:solidFill>
                  <a:srgbClr val="000000"/>
                </a:solidFill>
                <a:effectLst/>
                <a:latin typeface="Open Sans"/>
                <a:ea typeface="Open Sans"/>
                <a:cs typeface="Open Sans"/>
              </a:rPr>
              <a:t> time, </a:t>
            </a:r>
            <a:r>
              <a:rPr kumimoji="0" lang="es-MX" altLang="es-MX" sz="1200" b="0" i="0" u="none" strike="noStrike" cap="none" normalizeH="0" baseline="0" err="1">
                <a:ln>
                  <a:noFill/>
                </a:ln>
                <a:solidFill>
                  <a:srgbClr val="000000"/>
                </a:solidFill>
                <a:effectLst/>
                <a:latin typeface="Open Sans"/>
                <a:ea typeface="Open Sans"/>
                <a:cs typeface="Open Sans"/>
              </a:rPr>
              <a:t>their</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bodies</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become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less</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able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to</a:t>
            </a:r>
            <a:r>
              <a:rPr kumimoji="0" lang="es-MX" altLang="es-MX" sz="1200" b="0" i="0" u="none" strike="noStrike" cap="none" normalizeH="0" baseline="0">
                <a:ln>
                  <a:noFill/>
                </a:ln>
                <a:solidFill>
                  <a:srgbClr val="000000"/>
                </a:solidFill>
                <a:effectLst/>
                <a:latin typeface="Open Sans"/>
                <a:ea typeface="Open Sans"/>
                <a:cs typeface="Open Sans"/>
              </a:rPr>
              <a:t> use </a:t>
            </a:r>
            <a:r>
              <a:rPr kumimoji="0" lang="es-MX" altLang="es-MX" sz="1200" b="0" i="0" u="none" strike="noStrike" cap="none" normalizeH="0" baseline="0" err="1">
                <a:ln>
                  <a:noFill/>
                </a:ln>
                <a:solidFill>
                  <a:srgbClr val="000000"/>
                </a:solidFill>
                <a:effectLst/>
                <a:latin typeface="Open Sans"/>
                <a:ea typeface="Open Sans"/>
                <a:cs typeface="Open Sans"/>
              </a:rPr>
              <a:t>the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insulin</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they</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make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Of</a:t>
            </a:r>
            <a:r>
              <a:rPr kumimoji="0" lang="es-MX" altLang="es-MX" sz="1200" b="0" i="0" u="none" strike="noStrike" cap="none" normalizeH="0" baseline="0">
                <a:ln>
                  <a:noFill/>
                </a:ln>
                <a:solidFill>
                  <a:srgbClr val="000000"/>
                </a:solidFill>
                <a:effectLst/>
                <a:latin typeface="Open Sans"/>
                <a:ea typeface="Open Sans"/>
                <a:cs typeface="Open Sans"/>
              </a:rPr>
              <a:t> US </a:t>
            </a:r>
            <a:r>
              <a:rPr kumimoji="0" lang="es-MX" altLang="es-MX" sz="1200" b="0" i="0" u="none" strike="noStrike" cap="none" normalizeH="0" baseline="0" err="1">
                <a:ln>
                  <a:noFill/>
                </a:ln>
                <a:solidFill>
                  <a:srgbClr val="000000"/>
                </a:solidFill>
                <a:effectLst/>
                <a:latin typeface="Open Sans"/>
                <a:ea typeface="Open Sans"/>
                <a:cs typeface="Open Sans"/>
              </a:rPr>
              <a:t>adults</a:t>
            </a:r>
            <a:r>
              <a:rPr kumimoji="0" lang="es-MX" altLang="es-MX" sz="1200" b="0" i="0" u="none" strike="noStrike" cap="none" normalizeH="0" baseline="0">
                <a:ln>
                  <a:noFill/>
                </a:ln>
                <a:solidFill>
                  <a:srgbClr val="000000"/>
                </a:solidFill>
                <a:effectLst/>
                <a:latin typeface="Open Sans"/>
                <a:ea typeface="Open Sans"/>
                <a:cs typeface="Open Sans"/>
              </a:rPr>
              <a:t>, 96 </a:t>
            </a:r>
            <a:r>
              <a:rPr kumimoji="0" lang="es-MX" altLang="es-MX" sz="1200" b="0" i="0" u="none" strike="noStrike" cap="none" normalizeH="0" baseline="0" err="1">
                <a:ln>
                  <a:noFill/>
                </a:ln>
                <a:solidFill>
                  <a:srgbClr val="000000"/>
                </a:solidFill>
                <a:effectLst/>
                <a:latin typeface="Open Sans"/>
                <a:ea typeface="Open Sans"/>
                <a:cs typeface="Open Sans"/>
              </a:rPr>
              <a:t>million</a:t>
            </a:r>
            <a:r>
              <a:rPr kumimoji="0" lang="es-MX" altLang="es-MX" sz="1200" b="0" i="0" u="none" strike="noStrike" cap="none" normalizeH="0" baseline="0">
                <a:ln>
                  <a:noFill/>
                </a:ln>
                <a:solidFill>
                  <a:srgbClr val="000000"/>
                </a:solidFill>
                <a:effectLst/>
                <a:latin typeface="Open Sans"/>
                <a:ea typeface="Open Sans"/>
                <a:cs typeface="Open Sans"/>
              </a:rPr>
              <a:t>—more </a:t>
            </a:r>
            <a:r>
              <a:rPr kumimoji="0" lang="es-MX" altLang="es-MX" sz="1200" b="0" i="0" u="none" strike="noStrike" cap="none" normalizeH="0" baseline="0" err="1">
                <a:ln>
                  <a:noFill/>
                </a:ln>
                <a:solidFill>
                  <a:srgbClr val="000000"/>
                </a:solidFill>
                <a:effectLst/>
                <a:latin typeface="Open Sans"/>
                <a:ea typeface="Open Sans"/>
                <a:cs typeface="Open Sans"/>
              </a:rPr>
              <a:t>than</a:t>
            </a:r>
            <a:r>
              <a:rPr kumimoji="0" lang="es-MX" altLang="es-MX" sz="1200" b="0" i="0" u="none" strike="noStrike" cap="none" normalizeH="0" baseline="0">
                <a:ln>
                  <a:noFill/>
                </a:ln>
                <a:solidFill>
                  <a:srgbClr val="000000"/>
                </a:solidFill>
                <a:effectLst/>
                <a:latin typeface="Open Sans"/>
                <a:ea typeface="Open Sans"/>
                <a:cs typeface="Open Sans"/>
              </a:rPr>
              <a:t> 1 in 3—</a:t>
            </a:r>
            <a:r>
              <a:rPr kumimoji="0" lang="es-MX" altLang="es-MX" sz="1200" b="0" i="0" u="none" strike="noStrike" cap="none" normalizeH="0" baseline="0" err="1">
                <a:ln>
                  <a:noFill/>
                </a:ln>
                <a:solidFill>
                  <a:srgbClr val="000000"/>
                </a:solidFill>
                <a:effectLst/>
                <a:latin typeface="Open Sans"/>
                <a:ea typeface="Open Sans"/>
                <a:cs typeface="Open Sans"/>
              </a:rPr>
              <a:t>have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sng" strike="noStrike" cap="none" normalizeH="0" baseline="0">
                <a:ln>
                  <a:noFill/>
                </a:ln>
                <a:solidFill>
                  <a:srgbClr val="075290"/>
                </a:solidFill>
                <a:effectLst/>
                <a:latin typeface="Open Sans"/>
                <a:ea typeface="Open Sans"/>
                <a:cs typeface="Open Sans"/>
                <a:hlinkClick r:id="rId6"/>
              </a:rPr>
              <a:t>prediabetes</a:t>
            </a:r>
            <a:r>
              <a:rPr kumimoji="0" lang="es-MX" altLang="es-MX" sz="1200" b="0" i="0" u="none" strike="noStrike" cap="none" normalizeH="0" baseline="0">
                <a:ln>
                  <a:noFill/>
                </a:ln>
                <a:solidFill>
                  <a:srgbClr val="000000"/>
                </a:solidFill>
                <a:effectLst/>
                <a:latin typeface="Open Sans"/>
                <a:ea typeface="Open Sans"/>
                <a:cs typeface="Open Sans"/>
              </a:rPr>
              <a:t>, and more </a:t>
            </a:r>
            <a:r>
              <a:rPr kumimoji="0" lang="es-MX" altLang="es-MX" sz="1200" b="0" i="0" u="none" strike="noStrike" cap="none" normalizeH="0" baseline="0" err="1">
                <a:ln>
                  <a:noFill/>
                </a:ln>
                <a:solidFill>
                  <a:srgbClr val="000000"/>
                </a:solidFill>
                <a:effectLst/>
                <a:latin typeface="Open Sans"/>
                <a:ea typeface="Open Sans"/>
                <a:cs typeface="Open Sans"/>
              </a:rPr>
              <a:t>than</a:t>
            </a:r>
            <a:r>
              <a:rPr kumimoji="0" lang="es-MX" altLang="es-MX" sz="1200" b="0" i="0" u="none" strike="noStrike" cap="none" normalizeH="0" baseline="0">
                <a:ln>
                  <a:noFill/>
                </a:ln>
                <a:solidFill>
                  <a:srgbClr val="000000"/>
                </a:solidFill>
                <a:effectLst/>
                <a:latin typeface="Open Sans"/>
                <a:ea typeface="Open Sans"/>
                <a:cs typeface="Open Sans"/>
              </a:rPr>
              <a:t> 8 in 10 </a:t>
            </a:r>
            <a:r>
              <a:rPr kumimoji="0" lang="es-MX" altLang="es-MX" sz="1200" b="0" i="0" u="none" strike="noStrike" cap="none" normalizeH="0" baseline="0" err="1">
                <a:ln>
                  <a:noFill/>
                </a:ln>
                <a:solidFill>
                  <a:srgbClr val="000000"/>
                </a:solidFill>
                <a:effectLst/>
                <a:latin typeface="Open Sans"/>
                <a:ea typeface="Open Sans"/>
                <a:cs typeface="Open Sans"/>
              </a:rPr>
              <a:t>of</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them</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don’t</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know</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they</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have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it</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Although</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the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rate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of</a:t>
            </a:r>
            <a:r>
              <a:rPr kumimoji="0" lang="es-MX" altLang="es-MX" sz="1200" b="0" i="0" u="none" strike="noStrike" cap="none" normalizeH="0" baseline="0">
                <a:ln>
                  <a:noFill/>
                </a:ln>
                <a:solidFill>
                  <a:srgbClr val="000000"/>
                </a:solidFill>
                <a:effectLst/>
                <a:latin typeface="Open Sans"/>
                <a:ea typeface="Open Sans"/>
                <a:cs typeface="Open Sans"/>
              </a:rPr>
              <a:t> new cases has </a:t>
            </a:r>
            <a:r>
              <a:rPr kumimoji="0" lang="es-MX" altLang="es-MX" sz="1200" b="0" i="0" u="none" strike="noStrike" cap="none" normalizeH="0" baseline="0" err="1">
                <a:ln>
                  <a:noFill/>
                </a:ln>
                <a:solidFill>
                  <a:srgbClr val="000000"/>
                </a:solidFill>
                <a:effectLst/>
                <a:latin typeface="Open Sans"/>
                <a:ea typeface="Open Sans"/>
                <a:cs typeface="Open Sans"/>
              </a:rPr>
              <a:t>decreased</a:t>
            </a:r>
            <a:r>
              <a:rPr kumimoji="0" lang="es-MX" altLang="es-MX" sz="1200" b="0" i="0" u="none" strike="noStrike" cap="none" normalizeH="0" baseline="0">
                <a:ln>
                  <a:noFill/>
                </a:ln>
                <a:solidFill>
                  <a:srgbClr val="000000"/>
                </a:solidFill>
                <a:effectLst/>
                <a:latin typeface="Open Sans"/>
                <a:ea typeface="Open Sans"/>
                <a:cs typeface="Open Sans"/>
              </a:rPr>
              <a:t> in </a:t>
            </a:r>
            <a:r>
              <a:rPr kumimoji="0" lang="es-MX" altLang="es-MX" sz="1200" b="0" i="0" u="none" strike="noStrike" cap="none" normalizeH="0" baseline="0" err="1">
                <a:ln>
                  <a:noFill/>
                </a:ln>
                <a:solidFill>
                  <a:srgbClr val="000000"/>
                </a:solidFill>
                <a:effectLst/>
                <a:latin typeface="Open Sans"/>
                <a:ea typeface="Open Sans"/>
                <a:cs typeface="Open Sans"/>
              </a:rPr>
              <a:t>recent</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years</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the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number</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of</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adults</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with</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diagnosed</a:t>
            </a:r>
            <a:r>
              <a:rPr kumimoji="0" lang="es-MX" altLang="es-MX" sz="1200" b="0" i="0" u="none" strike="noStrike" cap="none" normalizeH="0" baseline="0">
                <a:ln>
                  <a:noFill/>
                </a:ln>
                <a:solidFill>
                  <a:srgbClr val="000000"/>
                </a:solidFill>
                <a:effectLst/>
                <a:latin typeface="Open Sans"/>
                <a:ea typeface="Open Sans"/>
                <a:cs typeface="Open Sans"/>
              </a:rPr>
              <a:t> diabetes has </a:t>
            </a:r>
            <a:r>
              <a:rPr kumimoji="0" lang="es-MX" altLang="es-MX" sz="1200" b="0" i="0" u="none" strike="noStrike" cap="none" normalizeH="0" baseline="0" err="1">
                <a:ln>
                  <a:noFill/>
                </a:ln>
                <a:solidFill>
                  <a:srgbClr val="000000"/>
                </a:solidFill>
                <a:effectLst/>
                <a:latin typeface="Open Sans"/>
                <a:ea typeface="Open Sans"/>
                <a:cs typeface="Open Sans"/>
              </a:rPr>
              <a:t>nearly</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doubled</a:t>
            </a:r>
            <a:r>
              <a:rPr kumimoji="0" lang="es-MX" altLang="es-MX" sz="1200" b="0" i="0" u="none" strike="noStrike" cap="none" normalizeH="0" baseline="0">
                <a:ln>
                  <a:noFill/>
                </a:ln>
                <a:solidFill>
                  <a:srgbClr val="000000"/>
                </a:solidFill>
                <a:effectLst/>
                <a:latin typeface="Open Sans"/>
                <a:ea typeface="Open Sans"/>
                <a:cs typeface="Open Sans"/>
              </a:rPr>
              <a:t> in </a:t>
            </a:r>
            <a:r>
              <a:rPr kumimoji="0" lang="es-MX" altLang="es-MX" sz="1200" b="0" i="0" u="none" strike="noStrike" cap="none" normalizeH="0" baseline="0" err="1">
                <a:ln>
                  <a:noFill/>
                </a:ln>
                <a:solidFill>
                  <a:srgbClr val="000000"/>
                </a:solidFill>
                <a:effectLst/>
                <a:latin typeface="Open Sans"/>
                <a:ea typeface="Open Sans"/>
                <a:cs typeface="Open Sans"/>
              </a:rPr>
              <a:t>the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last</a:t>
            </a:r>
            <a:r>
              <a:rPr kumimoji="0" lang="es-MX" altLang="es-MX" sz="1200" b="0" i="0" u="none" strike="noStrike" cap="none" normalizeH="0" baseline="0">
                <a:ln>
                  <a:noFill/>
                </a:ln>
                <a:solidFill>
                  <a:srgbClr val="000000"/>
                </a:solidFill>
                <a:effectLst/>
                <a:latin typeface="Open Sans"/>
                <a:ea typeface="Open Sans"/>
                <a:cs typeface="Open Sans"/>
              </a:rPr>
              <a:t> 2 </a:t>
            </a:r>
            <a:r>
              <a:rPr kumimoji="0" lang="es-MX" altLang="es-MX" sz="1200" b="0" i="0" u="none" strike="noStrike" cap="none" normalizeH="0" baseline="0" err="1">
                <a:ln>
                  <a:noFill/>
                </a:ln>
                <a:solidFill>
                  <a:srgbClr val="000000"/>
                </a:solidFill>
                <a:effectLst/>
                <a:latin typeface="Open Sans"/>
                <a:ea typeface="Open Sans"/>
                <a:cs typeface="Open Sans"/>
              </a:rPr>
              <a:t>decades</a:t>
            </a:r>
            <a:r>
              <a:rPr kumimoji="0" lang="es-MX" altLang="es-MX" sz="1200" b="0" i="0" u="none" strike="noStrike" cap="none" normalizeH="0" baseline="0">
                <a:ln>
                  <a:noFill/>
                </a:ln>
                <a:solidFill>
                  <a:srgbClr val="000000"/>
                </a:solidFill>
                <a:effectLst/>
                <a:latin typeface="Open Sans"/>
                <a:ea typeface="Open Sans"/>
                <a:cs typeface="Open Sans"/>
              </a:rPr>
              <a:t> as </a:t>
            </a:r>
            <a:r>
              <a:rPr kumimoji="0" lang="es-MX" altLang="es-MX" sz="1200" b="0" i="0" u="none" strike="noStrike" cap="none" normalizeH="0" baseline="0" err="1">
                <a:ln>
                  <a:noFill/>
                </a:ln>
                <a:solidFill>
                  <a:srgbClr val="000000"/>
                </a:solidFill>
                <a:effectLst/>
                <a:latin typeface="Open Sans"/>
                <a:ea typeface="Open Sans"/>
                <a:cs typeface="Open Sans"/>
              </a:rPr>
              <a:t>the</a:t>
            </a:r>
            <a:r>
              <a:rPr kumimoji="0" lang="es-MX" altLang="es-MX" sz="1200" b="0" i="0" u="none" strike="noStrike" cap="none" normalizeH="0" baseline="0">
                <a:ln>
                  <a:noFill/>
                </a:ln>
                <a:solidFill>
                  <a:srgbClr val="000000"/>
                </a:solidFill>
                <a:effectLst/>
                <a:latin typeface="Open Sans"/>
                <a:ea typeface="Open Sans"/>
                <a:cs typeface="Open Sans"/>
              </a:rPr>
              <a:t> US </a:t>
            </a:r>
            <a:r>
              <a:rPr kumimoji="0" lang="es-MX" altLang="es-MX" sz="1200" b="0" i="0" u="none" strike="noStrike" cap="none" normalizeH="0" baseline="0" err="1">
                <a:ln>
                  <a:noFill/>
                </a:ln>
                <a:solidFill>
                  <a:srgbClr val="000000"/>
                </a:solidFill>
                <a:effectLst/>
                <a:latin typeface="Open Sans"/>
                <a:ea typeface="Open Sans"/>
                <a:cs typeface="Open Sans"/>
              </a:rPr>
              <a:t>population</a:t>
            </a:r>
            <a:r>
              <a:rPr kumimoji="0" lang="es-MX" altLang="es-MX" sz="1200" b="0" i="0" u="none" strike="noStrike" cap="none" normalizeH="0" baseline="0">
                <a:ln>
                  <a:noFill/>
                </a:ln>
                <a:solidFill>
                  <a:srgbClr val="000000"/>
                </a:solidFill>
                <a:effectLst/>
                <a:latin typeface="Open Sans"/>
                <a:ea typeface="Open Sans"/>
                <a:cs typeface="Open Sans"/>
              </a:rPr>
              <a:t> has </a:t>
            </a:r>
            <a:r>
              <a:rPr kumimoji="0" lang="es-MX" altLang="es-MX" sz="1200" b="0" i="0" u="none" strike="noStrike" cap="none" normalizeH="0" baseline="0" err="1">
                <a:ln>
                  <a:noFill/>
                </a:ln>
                <a:solidFill>
                  <a:srgbClr val="000000"/>
                </a:solidFill>
                <a:effectLst/>
                <a:latin typeface="Open Sans"/>
                <a:ea typeface="Open Sans"/>
                <a:cs typeface="Open Sans"/>
              </a:rPr>
              <a:t>increased</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aged</a:t>
            </a:r>
            <a:r>
              <a:rPr kumimoji="0" lang="es-MX" altLang="es-MX" sz="1200" b="0" i="0" u="none" strike="noStrike" cap="none" normalizeH="0" baseline="0">
                <a:ln>
                  <a:noFill/>
                </a:ln>
                <a:solidFill>
                  <a:srgbClr val="000000"/>
                </a:solidFill>
                <a:effectLst/>
                <a:latin typeface="Open Sans"/>
                <a:ea typeface="Open Sans"/>
                <a:cs typeface="Open Sans"/>
              </a:rPr>
              <a:t>, and </a:t>
            </a:r>
            <a:r>
              <a:rPr kumimoji="0" lang="es-MX" altLang="es-MX" sz="1200" b="0" i="0" u="none" strike="noStrike" cap="none" normalizeH="0" baseline="0" err="1">
                <a:ln>
                  <a:noFill/>
                </a:ln>
                <a:solidFill>
                  <a:srgbClr val="000000"/>
                </a:solidFill>
                <a:effectLst/>
                <a:latin typeface="Open Sans"/>
                <a:ea typeface="Open Sans"/>
                <a:cs typeface="Open Sans"/>
              </a:rPr>
              <a:t>become</a:t>
            </a:r>
            <a:r>
              <a:rPr kumimoji="0" lang="es-MX" altLang="es-MX" sz="1200" b="0" i="0" u="none" strike="noStrike" cap="none" normalizeH="0" baseline="0">
                <a:ln>
                  <a:noFill/>
                </a:ln>
                <a:solidFill>
                  <a:srgbClr val="000000"/>
                </a:solidFill>
                <a:effectLst/>
                <a:latin typeface="Open Sans"/>
                <a:ea typeface="Open Sans"/>
                <a:cs typeface="Open Sans"/>
              </a:rPr>
              <a:t> more </a:t>
            </a:r>
            <a:r>
              <a:rPr kumimoji="0" lang="es-MX" altLang="es-MX" sz="1200" b="0" i="0" u="none" strike="noStrike" cap="none" normalizeH="0" baseline="0" err="1">
                <a:ln>
                  <a:noFill/>
                </a:ln>
                <a:solidFill>
                  <a:srgbClr val="000000"/>
                </a:solidFill>
                <a:effectLst/>
                <a:latin typeface="Open Sans"/>
                <a:ea typeface="Open Sans"/>
                <a:cs typeface="Open Sans"/>
              </a:rPr>
              <a:t>overweight</a:t>
            </a:r>
            <a:r>
              <a:rPr kumimoji="0" lang="es-MX" altLang="es-MX" sz="1200" b="0" i="0" u="none" strike="noStrike" cap="none" normalizeH="0" baseline="0">
                <a:ln>
                  <a:noFill/>
                </a:ln>
                <a:solidFill>
                  <a:srgbClr val="000000"/>
                </a:solidFill>
                <a:effectLst/>
                <a:latin typeface="Open Sans"/>
                <a:ea typeface="Open Sans"/>
                <a:cs typeface="Open Sans"/>
              </a:rPr>
              <a:t>.</a:t>
            </a:r>
            <a:endParaRPr kumimoji="0" lang="es-MX" altLang="es-MX" sz="1400" b="0" i="0" u="none" strike="noStrike" cap="none" normalizeH="0" baseline="0">
              <a:ln>
                <a:noFill/>
              </a:ln>
              <a:solidFill>
                <a:srgbClr val="222222"/>
              </a:solidFill>
              <a:effectLst/>
              <a:latin typeface="Open Sans"/>
              <a:ea typeface="Open Sans"/>
              <a:cs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400" b="0" i="0" u="none" strike="noStrike" cap="none" normalizeH="0" baseline="0" err="1">
                <a:ln>
                  <a:noFill/>
                </a:ln>
                <a:solidFill>
                  <a:srgbClr val="222222"/>
                </a:solidFill>
                <a:effectLst/>
                <a:latin typeface="Open Sans"/>
                <a:ea typeface="Open Sans"/>
                <a:cs typeface="Open Sans"/>
              </a:rPr>
              <a:t>Cancer</a:t>
            </a:r>
            <a:endParaRPr kumimoji="0" lang="es-MX" altLang="es-MX" sz="1400" b="0" i="0" u="none" strike="noStrike" cap="none" normalizeH="0" baseline="0">
              <a:ln>
                <a:noFill/>
              </a:ln>
              <a:solidFill>
                <a:srgbClr val="222222"/>
              </a:solidFill>
              <a:effectLst/>
              <a:latin typeface="Open Sans"/>
              <a:ea typeface="Open Sans"/>
              <a:cs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err="1">
                <a:ln>
                  <a:noFill/>
                </a:ln>
                <a:solidFill>
                  <a:srgbClr val="000000"/>
                </a:solidFill>
                <a:effectLst/>
                <a:latin typeface="Open Sans"/>
                <a:ea typeface="Open Sans"/>
                <a:cs typeface="Open Sans"/>
              </a:rPr>
              <a:t>An</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unhealthy</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diet</a:t>
            </a:r>
            <a:r>
              <a:rPr kumimoji="0" lang="es-MX" altLang="es-MX" sz="1200" b="0" i="0" u="none" strike="noStrike" cap="none" normalizeH="0" baseline="0">
                <a:ln>
                  <a:noFill/>
                </a:ln>
                <a:solidFill>
                  <a:srgbClr val="000000"/>
                </a:solidFill>
                <a:effectLst/>
                <a:latin typeface="Open Sans"/>
                <a:ea typeface="Open Sans"/>
                <a:cs typeface="Open Sans"/>
              </a:rPr>
              <a:t> can </a:t>
            </a:r>
            <a:r>
              <a:rPr kumimoji="0" lang="es-MX" altLang="es-MX" sz="1200" b="0" i="0" u="none" strike="noStrike" cap="none" normalizeH="0" baseline="0" err="1">
                <a:ln>
                  <a:noFill/>
                </a:ln>
                <a:solidFill>
                  <a:srgbClr val="000000"/>
                </a:solidFill>
                <a:effectLst/>
                <a:latin typeface="Open Sans"/>
                <a:ea typeface="Open Sans"/>
                <a:cs typeface="Open Sans"/>
              </a:rPr>
              <a:t>increase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the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risk</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of</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some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cancers</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Consuming</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unhealthy</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food</a:t>
            </a:r>
            <a:r>
              <a:rPr kumimoji="0" lang="es-MX" altLang="es-MX" sz="1200" b="0" i="0" u="none" strike="noStrike" cap="none" normalizeH="0" baseline="0">
                <a:ln>
                  <a:noFill/>
                </a:ln>
                <a:solidFill>
                  <a:srgbClr val="000000"/>
                </a:solidFill>
                <a:effectLst/>
                <a:latin typeface="Open Sans"/>
                <a:ea typeface="Open Sans"/>
                <a:cs typeface="Open Sans"/>
              </a:rPr>
              <a:t> and </a:t>
            </a:r>
            <a:r>
              <a:rPr kumimoji="0" lang="es-MX" altLang="es-MX" sz="1200" b="0" i="0" u="none" strike="noStrike" cap="none" normalizeH="0" baseline="0" err="1">
                <a:ln>
                  <a:noFill/>
                </a:ln>
                <a:solidFill>
                  <a:srgbClr val="000000"/>
                </a:solidFill>
                <a:effectLst/>
                <a:latin typeface="Open Sans"/>
                <a:ea typeface="Open Sans"/>
                <a:cs typeface="Open Sans"/>
              </a:rPr>
              <a:t>beverages</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such</a:t>
            </a:r>
            <a:r>
              <a:rPr kumimoji="0" lang="es-MX" altLang="es-MX" sz="1200" b="0" i="0" u="none" strike="noStrike" cap="none" normalizeH="0" baseline="0">
                <a:ln>
                  <a:noFill/>
                </a:ln>
                <a:solidFill>
                  <a:srgbClr val="000000"/>
                </a:solidFill>
                <a:effectLst/>
                <a:latin typeface="Open Sans"/>
                <a:ea typeface="Open Sans"/>
                <a:cs typeface="Open Sans"/>
              </a:rPr>
              <a:t> as </a:t>
            </a:r>
            <a:r>
              <a:rPr kumimoji="0" lang="es-MX" altLang="es-MX" sz="1200" b="0" i="0" u="none" strike="noStrike" cap="none" normalizeH="0" baseline="0" err="1">
                <a:ln>
                  <a:noFill/>
                </a:ln>
                <a:solidFill>
                  <a:srgbClr val="000000"/>
                </a:solidFill>
                <a:effectLst/>
                <a:latin typeface="Open Sans"/>
                <a:ea typeface="Open Sans"/>
                <a:cs typeface="Open Sans"/>
              </a:rPr>
              <a:t>sugar-sweetened</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beverages</a:t>
            </a:r>
            <a:r>
              <a:rPr kumimoji="0" lang="es-MX" altLang="es-MX" sz="1200" b="0" i="0" u="none" strike="noStrike" cap="none" normalizeH="0" baseline="0">
                <a:ln>
                  <a:noFill/>
                </a:ln>
                <a:solidFill>
                  <a:srgbClr val="000000"/>
                </a:solidFill>
                <a:effectLst/>
                <a:latin typeface="Open Sans"/>
                <a:ea typeface="Open Sans"/>
                <a:cs typeface="Open Sans"/>
              </a:rPr>
              <a:t> and </a:t>
            </a:r>
            <a:r>
              <a:rPr kumimoji="0" lang="es-MX" altLang="es-MX" sz="1200" b="0" i="0" u="none" strike="noStrike" cap="none" normalizeH="0" baseline="0" err="1">
                <a:ln>
                  <a:noFill/>
                </a:ln>
                <a:solidFill>
                  <a:srgbClr val="000000"/>
                </a:solidFill>
                <a:effectLst/>
                <a:latin typeface="Open Sans"/>
                <a:ea typeface="Open Sans"/>
                <a:cs typeface="Open Sans"/>
              </a:rPr>
              <a:t>highly</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processed</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food</a:t>
            </a:r>
            <a:r>
              <a:rPr kumimoji="0" lang="es-MX" altLang="es-MX" sz="1200" b="0" i="0" u="none" strike="noStrike" cap="none" normalizeH="0" baseline="0">
                <a:ln>
                  <a:noFill/>
                </a:ln>
                <a:solidFill>
                  <a:srgbClr val="000000"/>
                </a:solidFill>
                <a:effectLst/>
                <a:latin typeface="Open Sans"/>
                <a:ea typeface="Open Sans"/>
                <a:cs typeface="Open Sans"/>
              </a:rPr>
              <a:t>, can lead </a:t>
            </a:r>
            <a:r>
              <a:rPr kumimoji="0" lang="es-MX" altLang="es-MX" sz="1200" b="0" i="0" u="none" strike="noStrike" cap="none" normalizeH="0" baseline="0" err="1">
                <a:ln>
                  <a:noFill/>
                </a:ln>
                <a:solidFill>
                  <a:srgbClr val="000000"/>
                </a:solidFill>
                <a:effectLst/>
                <a:latin typeface="Open Sans"/>
                <a:ea typeface="Open Sans"/>
                <a:cs typeface="Open Sans"/>
              </a:rPr>
              <a:t>to</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weight</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gain</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obesity</a:t>
            </a:r>
            <a:r>
              <a:rPr kumimoji="0" lang="es-MX" altLang="es-MX" sz="1200" b="0" i="0" u="none" strike="noStrike" cap="none" normalizeH="0" baseline="0">
                <a:ln>
                  <a:noFill/>
                </a:ln>
                <a:solidFill>
                  <a:srgbClr val="000000"/>
                </a:solidFill>
                <a:effectLst/>
                <a:latin typeface="Open Sans"/>
                <a:ea typeface="Open Sans"/>
                <a:cs typeface="Open Sans"/>
              </a:rPr>
              <a:t> and </a:t>
            </a:r>
            <a:r>
              <a:rPr kumimoji="0" lang="es-MX" altLang="es-MX" sz="1200" b="0" i="0" u="none" strike="noStrike" cap="none" normalizeH="0" baseline="0" err="1">
                <a:ln>
                  <a:noFill/>
                </a:ln>
                <a:solidFill>
                  <a:srgbClr val="000000"/>
                </a:solidFill>
                <a:effectLst/>
                <a:latin typeface="Open Sans"/>
                <a:ea typeface="Open Sans"/>
                <a:cs typeface="Open Sans"/>
              </a:rPr>
              <a:t>other</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chronic</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conditions</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that</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put</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people</a:t>
            </a:r>
            <a:r>
              <a:rPr kumimoji="0" lang="es-MX" altLang="es-MX" sz="1200" b="0" i="0" u="none" strike="noStrike" cap="none" normalizeH="0" baseline="0">
                <a:ln>
                  <a:noFill/>
                </a:ln>
                <a:solidFill>
                  <a:srgbClr val="000000"/>
                </a:solidFill>
                <a:effectLst/>
                <a:latin typeface="Open Sans"/>
                <a:ea typeface="Open Sans"/>
                <a:cs typeface="Open Sans"/>
              </a:rPr>
              <a:t> at </a:t>
            </a:r>
            <a:r>
              <a:rPr kumimoji="0" lang="es-MX" altLang="es-MX" sz="1200" b="0" i="0" u="none" strike="noStrike" cap="none" normalizeH="0" baseline="0" err="1">
                <a:ln>
                  <a:noFill/>
                </a:ln>
                <a:solidFill>
                  <a:srgbClr val="000000"/>
                </a:solidFill>
                <a:effectLst/>
                <a:latin typeface="Open Sans"/>
                <a:ea typeface="Open Sans"/>
                <a:cs typeface="Open Sans"/>
              </a:rPr>
              <a:t>higher</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risk</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of</a:t>
            </a:r>
            <a:r>
              <a:rPr kumimoji="0" lang="es-MX" altLang="es-MX" sz="1200" b="0" i="0" u="none" strike="noStrike" cap="none" normalizeH="0" baseline="0">
                <a:ln>
                  <a:noFill/>
                </a:ln>
                <a:solidFill>
                  <a:srgbClr val="000000"/>
                </a:solidFill>
                <a:effectLst/>
                <a:latin typeface="Open Sans"/>
                <a:ea typeface="Open Sans"/>
                <a:cs typeface="Open Sans"/>
              </a:rPr>
              <a:t> at </a:t>
            </a:r>
            <a:r>
              <a:rPr kumimoji="0" lang="es-MX" altLang="es-MX" sz="1200" b="0" i="0" u="none" strike="noStrike" cap="none" normalizeH="0" baseline="0" err="1">
                <a:ln>
                  <a:noFill/>
                </a:ln>
                <a:solidFill>
                  <a:srgbClr val="000000"/>
                </a:solidFill>
                <a:effectLst/>
                <a:latin typeface="Open Sans"/>
                <a:ea typeface="Open Sans"/>
                <a:cs typeface="Open Sans"/>
              </a:rPr>
              <a:t>least</a:t>
            </a:r>
            <a:r>
              <a:rPr kumimoji="0" lang="es-MX" altLang="es-MX" sz="1200" b="0" i="0" u="none" strike="noStrike" cap="none" normalizeH="0" baseline="0">
                <a:ln>
                  <a:noFill/>
                </a:ln>
                <a:solidFill>
                  <a:srgbClr val="000000"/>
                </a:solidFill>
                <a:effectLst/>
                <a:latin typeface="Open Sans"/>
                <a:ea typeface="Open Sans"/>
                <a:cs typeface="Open Sans"/>
              </a:rPr>
              <a:t> 13 </a:t>
            </a:r>
            <a:r>
              <a:rPr kumimoji="0" lang="es-MX" altLang="es-MX" sz="1200" b="0" i="0" u="none" strike="noStrike" cap="none" normalizeH="0" baseline="0" err="1">
                <a:ln>
                  <a:noFill/>
                </a:ln>
                <a:solidFill>
                  <a:srgbClr val="000000"/>
                </a:solidFill>
                <a:effectLst/>
                <a:latin typeface="Open Sans"/>
                <a:ea typeface="Open Sans"/>
                <a:cs typeface="Open Sans"/>
              </a:rPr>
              <a:t>types</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of</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cancer</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including</a:t>
            </a:r>
            <a:r>
              <a:rPr kumimoji="0" lang="es-MX" altLang="es-MX" sz="1200" b="0" i="0" u="none" strike="noStrike" cap="none" normalizeH="0" baseline="0">
                <a:ln>
                  <a:noFill/>
                </a:ln>
                <a:solidFill>
                  <a:srgbClr val="000000"/>
                </a:solidFill>
                <a:effectLst/>
                <a:latin typeface="Open Sans"/>
                <a:ea typeface="Open Sans"/>
                <a:cs typeface="Open Sans"/>
              </a:rPr>
              <a:t> endometrial (uterine) </a:t>
            </a:r>
            <a:r>
              <a:rPr kumimoji="0" lang="es-MX" altLang="es-MX" sz="1200" b="0" i="0" u="none" strike="noStrike" cap="none" normalizeH="0" baseline="0" err="1">
                <a:ln>
                  <a:noFill/>
                </a:ln>
                <a:solidFill>
                  <a:srgbClr val="000000"/>
                </a:solidFill>
                <a:effectLst/>
                <a:latin typeface="Open Sans"/>
                <a:ea typeface="Open Sans"/>
                <a:cs typeface="Open Sans"/>
              </a:rPr>
              <a:t>cancer</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breast</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cancer</a:t>
            </a:r>
            <a:r>
              <a:rPr kumimoji="0" lang="es-MX" altLang="es-MX" sz="1200" b="0" i="0" u="none" strike="noStrike" cap="none" normalizeH="0" baseline="0">
                <a:ln>
                  <a:noFill/>
                </a:ln>
                <a:solidFill>
                  <a:srgbClr val="000000"/>
                </a:solidFill>
                <a:effectLst/>
                <a:latin typeface="Open Sans"/>
                <a:ea typeface="Open Sans"/>
                <a:cs typeface="Open Sans"/>
              </a:rPr>
              <a:t> in </a:t>
            </a:r>
            <a:r>
              <a:rPr kumimoji="0" lang="es-MX" altLang="es-MX" sz="1200" b="0" i="0" u="none" strike="noStrike" cap="none" normalizeH="0" baseline="0" err="1">
                <a:ln>
                  <a:noFill/>
                </a:ln>
                <a:solidFill>
                  <a:srgbClr val="000000"/>
                </a:solidFill>
                <a:effectLst/>
                <a:latin typeface="Open Sans"/>
                <a:ea typeface="Open Sans"/>
                <a:cs typeface="Open Sans"/>
              </a:rPr>
              <a:t>postmenopausal</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women</a:t>
            </a:r>
            <a:r>
              <a:rPr kumimoji="0" lang="es-MX" altLang="es-MX" sz="1200" b="0" i="0" u="none" strike="noStrike" cap="none" normalizeH="0" baseline="0">
                <a:ln>
                  <a:noFill/>
                </a:ln>
                <a:solidFill>
                  <a:srgbClr val="000000"/>
                </a:solidFill>
                <a:effectLst/>
                <a:latin typeface="Open Sans"/>
                <a:ea typeface="Open Sans"/>
                <a:cs typeface="Open Sans"/>
              </a:rPr>
              <a:t>, and </a:t>
            </a:r>
            <a:r>
              <a:rPr kumimoji="0" lang="es-MX" altLang="es-MX" sz="1200" b="0" i="0" u="none" strike="noStrike" cap="none" normalizeH="0" baseline="0" err="1">
                <a:ln>
                  <a:noFill/>
                </a:ln>
                <a:solidFill>
                  <a:srgbClr val="000000"/>
                </a:solidFill>
                <a:effectLst/>
                <a:latin typeface="Open Sans"/>
                <a:ea typeface="Open Sans"/>
                <a:cs typeface="Open Sans"/>
              </a:rPr>
              <a:t>colorectal</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cancer</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The</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risk</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of</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colorectal</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cancer</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is</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also</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associated</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with</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eating</a:t>
            </a:r>
            <a:r>
              <a:rPr kumimoji="0" lang="es-MX" altLang="es-MX" sz="1200" b="0" i="0" u="none" strike="noStrike" cap="none" normalizeH="0" baseline="0">
                <a:ln>
                  <a:noFill/>
                </a:ln>
                <a:solidFill>
                  <a:srgbClr val="000000"/>
                </a:solidFill>
                <a:effectLst/>
                <a:latin typeface="Open Sans"/>
                <a:ea typeface="Open Sans"/>
                <a:cs typeface="Open Sans"/>
              </a:rPr>
              <a:t> red and </a:t>
            </a:r>
            <a:r>
              <a:rPr kumimoji="0" lang="es-MX" altLang="es-MX" sz="1200" b="0" i="0" u="none" strike="noStrike" cap="none" normalizeH="0" baseline="0" err="1">
                <a:ln>
                  <a:noFill/>
                </a:ln>
                <a:solidFill>
                  <a:srgbClr val="000000"/>
                </a:solidFill>
                <a:effectLst/>
                <a:latin typeface="Open Sans"/>
                <a:ea typeface="Open Sans"/>
                <a:cs typeface="Open Sans"/>
              </a:rPr>
              <a:t>processed</a:t>
            </a:r>
            <a:r>
              <a:rPr kumimoji="0" lang="es-MX" altLang="es-MX" sz="1200" b="0" i="0" u="none" strike="noStrike" cap="none" normalizeH="0" baseline="0">
                <a:ln>
                  <a:noFill/>
                </a:ln>
                <a:solidFill>
                  <a:srgbClr val="000000"/>
                </a:solidFill>
                <a:effectLst/>
                <a:latin typeface="Open Sans"/>
                <a:ea typeface="Open Sans"/>
                <a:cs typeface="Open Sans"/>
              </a:rPr>
              <a:t> </a:t>
            </a:r>
            <a:r>
              <a:rPr kumimoji="0" lang="es-MX" altLang="es-MX" sz="1200" b="0" i="0" u="none" strike="noStrike" cap="none" normalizeH="0" baseline="0" err="1">
                <a:ln>
                  <a:noFill/>
                </a:ln>
                <a:solidFill>
                  <a:srgbClr val="000000"/>
                </a:solidFill>
                <a:effectLst/>
                <a:latin typeface="Open Sans"/>
                <a:ea typeface="Open Sans"/>
                <a:cs typeface="Open Sans"/>
              </a:rPr>
              <a:t>meat</a:t>
            </a:r>
            <a:r>
              <a:rPr kumimoji="0" lang="es-MX" altLang="es-MX" sz="1200" b="0" i="0" u="none" strike="noStrike" cap="none" normalizeH="0" baseline="0">
                <a:ln>
                  <a:noFill/>
                </a:ln>
                <a:solidFill>
                  <a:srgbClr val="000000"/>
                </a:solidFill>
                <a:effectLst/>
                <a:latin typeface="Open Sans"/>
                <a:ea typeface="Open Sans"/>
                <a:cs typeface="Open Sans"/>
              </a:rPr>
              <a:t>.</a:t>
            </a:r>
            <a:endParaRPr kumimoji="0" lang="es-MX" altLang="es-MX" sz="19600" b="0" i="0" u="none" strike="noStrike" cap="none" normalizeH="0" baseline="0">
              <a:ln>
                <a:noFill/>
              </a:ln>
              <a:solidFill>
                <a:srgbClr val="000000"/>
              </a:solidFill>
              <a:effectLst/>
              <a:latin typeface="Open Sans"/>
              <a:ea typeface="Open Sans"/>
              <a:cs typeface="Open Sans"/>
            </a:endParaRPr>
          </a:p>
          <a:p>
            <a:pPr>
              <a:spcBef>
                <a:spcPct val="0"/>
              </a:spcBef>
              <a:spcAft>
                <a:spcPct val="0"/>
              </a:spcAft>
            </a:pPr>
            <a:endParaRPr lang="es-MX" altLang="es-MX">
              <a:latin typeface="Open Sans"/>
              <a:ea typeface="Open Sans"/>
              <a:cs typeface="Open Sans"/>
            </a:endParaRPr>
          </a:p>
          <a:p>
            <a:pPr marL="285750" indent="-285750">
              <a:spcBef>
                <a:spcPct val="20000"/>
              </a:spcBef>
              <a:buFont typeface="Arial"/>
              <a:buChar char="•"/>
            </a:pPr>
            <a:r>
              <a:rPr lang="en-US"/>
              <a:t>Menor </a:t>
            </a:r>
            <a:r>
              <a:rPr lang="en-US" err="1"/>
              <a:t>riesgo</a:t>
            </a:r>
            <a:r>
              <a:rPr lang="en-US"/>
              <a:t> de:</a:t>
            </a:r>
          </a:p>
          <a:p>
            <a:pPr marL="742950" lvl="1" indent="-285750">
              <a:spcBef>
                <a:spcPct val="20000"/>
              </a:spcBef>
              <a:buFont typeface="Arial"/>
              <a:buChar char="•"/>
            </a:pPr>
            <a:r>
              <a:rPr lang="en-US"/>
              <a:t>Muerte </a:t>
            </a:r>
            <a:r>
              <a:rPr lang="en-US" err="1"/>
              <a:t>prematura</a:t>
            </a:r>
            <a:endParaRPr lang="en-US"/>
          </a:p>
          <a:p>
            <a:pPr marL="742950" lvl="1" indent="-285750">
              <a:spcBef>
                <a:spcPct val="20000"/>
              </a:spcBef>
              <a:buFont typeface="Arial"/>
              <a:buChar char="•"/>
            </a:pPr>
            <a:r>
              <a:rPr lang="en-US"/>
              <a:t>Diabetes </a:t>
            </a:r>
            <a:r>
              <a:rPr lang="en-US" err="1"/>
              <a:t>tipo</a:t>
            </a:r>
            <a:r>
              <a:rPr lang="en-US"/>
              <a:t> 2</a:t>
            </a:r>
          </a:p>
          <a:p>
            <a:pPr marL="742950" lvl="1" indent="-285750">
              <a:spcBef>
                <a:spcPct val="20000"/>
              </a:spcBef>
              <a:buFont typeface="Arial"/>
              <a:buChar char="•"/>
            </a:pPr>
            <a:r>
              <a:rPr lang="en-US"/>
              <a:t>Cancer de colon </a:t>
            </a:r>
          </a:p>
          <a:p>
            <a:pPr marL="742950" lvl="1" indent="-285750">
              <a:spcBef>
                <a:spcPct val="20000"/>
              </a:spcBef>
              <a:buFont typeface="Arial"/>
              <a:buChar char="•"/>
            </a:pPr>
            <a:r>
              <a:rPr lang="en-US"/>
              <a:t>Cancer de mama</a:t>
            </a:r>
          </a:p>
          <a:p>
            <a:pPr marL="742950" lvl="1" indent="-285750">
              <a:spcBef>
                <a:spcPct val="20000"/>
              </a:spcBef>
              <a:buFont typeface="Arial"/>
              <a:buChar char="•"/>
            </a:pPr>
            <a:r>
              <a:rPr lang="en-US" err="1"/>
              <a:t>Obesidad</a:t>
            </a:r>
            <a:r>
              <a:rPr lang="en-US"/>
              <a:t> o </a:t>
            </a:r>
            <a:r>
              <a:rPr lang="en-US" err="1"/>
              <a:t>sobrepeso</a:t>
            </a:r>
            <a:endParaRPr lang="en-US"/>
          </a:p>
          <a:p>
            <a:pPr marL="548640" lvl="1">
              <a:spcBef>
                <a:spcPct val="20000"/>
              </a:spcBef>
            </a:pPr>
            <a:endParaRPr lang="en-US"/>
          </a:p>
          <a:p>
            <a:pPr marL="742950" lvl="1" indent="-285750">
              <a:spcBef>
                <a:spcPct val="20000"/>
              </a:spcBef>
              <a:buFont typeface="Arial"/>
              <a:buChar char="•"/>
            </a:pPr>
            <a:endParaRPr lang="en-US"/>
          </a:p>
          <a:p>
            <a:pPr marL="742950" lvl="1" indent="-285750">
              <a:spcBef>
                <a:spcPct val="20000"/>
              </a:spcBef>
              <a:buFont typeface="Arial"/>
              <a:buChar char="•"/>
            </a:pPr>
            <a:r>
              <a:rPr lang="en-US" err="1"/>
              <a:t>Hipertension</a:t>
            </a:r>
            <a:r>
              <a:rPr lang="en-US"/>
              <a:t> arterial</a:t>
            </a:r>
          </a:p>
          <a:p>
            <a:pPr marL="742950" lvl="1" indent="-285750">
              <a:spcBef>
                <a:spcPct val="20000"/>
              </a:spcBef>
              <a:buFont typeface="Arial"/>
              <a:buChar char="•"/>
            </a:pPr>
            <a:r>
              <a:rPr lang="en-US" err="1"/>
              <a:t>Enfermedad</a:t>
            </a:r>
            <a:r>
              <a:rPr lang="en-US"/>
              <a:t> coronaria</a:t>
            </a:r>
          </a:p>
          <a:p>
            <a:pPr marL="742950" lvl="1" indent="-285750">
              <a:spcBef>
                <a:spcPct val="20000"/>
              </a:spcBef>
              <a:buFont typeface="Arial"/>
              <a:buChar char="•"/>
            </a:pPr>
            <a:r>
              <a:rPr lang="en-US" err="1"/>
              <a:t>Accidente</a:t>
            </a:r>
            <a:r>
              <a:rPr lang="en-US"/>
              <a:t> </a:t>
            </a:r>
            <a:r>
              <a:rPr lang="en-US" err="1"/>
              <a:t>cerebro</a:t>
            </a:r>
            <a:r>
              <a:rPr lang="en-US"/>
              <a:t>-vascular</a:t>
            </a:r>
            <a:endParaRPr lang="es-MX">
              <a:ea typeface="Calibri"/>
              <a:cs typeface="Calibri"/>
            </a:endParaRPr>
          </a:p>
          <a:p>
            <a:pPr marL="742950" lvl="1" indent="-285750">
              <a:spcBef>
                <a:spcPct val="20000"/>
              </a:spcBef>
              <a:buFont typeface="Arial"/>
              <a:buChar char="•"/>
            </a:pPr>
            <a:endParaRPr lang="en-US">
              <a:ea typeface="Calibri"/>
              <a:cs typeface="Calibri"/>
            </a:endParaRPr>
          </a:p>
          <a:p>
            <a:pPr marL="285750" indent="-285750">
              <a:spcBef>
                <a:spcPct val="20000"/>
              </a:spcBef>
              <a:buFont typeface="Arial"/>
              <a:buChar char="•"/>
            </a:pPr>
            <a:r>
              <a:rPr lang="en-US" err="1"/>
              <a:t>Mejora</a:t>
            </a:r>
            <a:r>
              <a:rPr lang="en-US"/>
              <a:t>:</a:t>
            </a:r>
            <a:endParaRPr lang="en-US">
              <a:ea typeface="Calibri"/>
              <a:cs typeface="Calibri"/>
            </a:endParaRPr>
          </a:p>
          <a:p>
            <a:pPr marL="742950" lvl="1" indent="-285750">
              <a:spcBef>
                <a:spcPct val="20000"/>
              </a:spcBef>
              <a:buFont typeface="Arial"/>
              <a:buChar char="•"/>
            </a:pPr>
            <a:r>
              <a:rPr lang="en-US" err="1"/>
              <a:t>Condicion</a:t>
            </a:r>
            <a:r>
              <a:rPr lang="en-US"/>
              <a:t> cardio respiratoria</a:t>
            </a:r>
            <a:endParaRPr lang="en-US">
              <a:ea typeface="Calibri"/>
              <a:cs typeface="Calibri"/>
            </a:endParaRPr>
          </a:p>
          <a:p>
            <a:pPr marL="742950" lvl="1" indent="-285750">
              <a:spcBef>
                <a:spcPct val="20000"/>
              </a:spcBef>
              <a:buFont typeface="Arial"/>
              <a:buChar char="•"/>
            </a:pPr>
            <a:r>
              <a:rPr lang="en-US" err="1"/>
              <a:t>Capacidad</a:t>
            </a:r>
            <a:r>
              <a:rPr lang="en-US"/>
              <a:t> muscular</a:t>
            </a:r>
            <a:endParaRPr lang="en-US">
              <a:ea typeface="Calibri"/>
              <a:cs typeface="Calibri"/>
            </a:endParaRPr>
          </a:p>
          <a:p>
            <a:pPr marL="742950" lvl="1" indent="-285750">
              <a:spcBef>
                <a:spcPct val="20000"/>
              </a:spcBef>
              <a:buFont typeface="Arial"/>
              <a:buChar char="•"/>
            </a:pPr>
            <a:r>
              <a:rPr lang="es-MX"/>
              <a:t>Función cognitiva (para adultos mayores)</a:t>
            </a:r>
            <a:endParaRPr lang="en-US"/>
          </a:p>
          <a:p>
            <a:pPr marL="742950" lvl="1" indent="-285750">
              <a:spcBef>
                <a:spcPct val="20000"/>
              </a:spcBef>
              <a:buFont typeface="Arial"/>
              <a:buChar char="•"/>
            </a:pPr>
            <a:endParaRPr lang="es-MX">
              <a:ea typeface="Calibri"/>
              <a:cs typeface="Calibri"/>
            </a:endParaRPr>
          </a:p>
          <a:p>
            <a:pPr marL="285750" indent="-285750">
              <a:spcBef>
                <a:spcPct val="20000"/>
              </a:spcBef>
              <a:buFont typeface="Arial"/>
              <a:buChar char="•"/>
            </a:pPr>
            <a:r>
              <a:rPr lang="en-US"/>
              <a:t>Perdida de peso</a:t>
            </a:r>
            <a:endParaRPr lang="en-US">
              <a:ea typeface="Calibri"/>
              <a:cs typeface="Calibri"/>
            </a:endParaRPr>
          </a:p>
          <a:p>
            <a:pPr marL="742950" lvl="1" indent="-285750">
              <a:spcBef>
                <a:spcPct val="20000"/>
              </a:spcBef>
              <a:buFont typeface="Arial"/>
              <a:buChar char="•"/>
            </a:pPr>
            <a:r>
              <a:rPr lang="es-MX"/>
              <a:t>combinado con un mantenimiento o reducción de la ingesta calórica</a:t>
            </a:r>
            <a:endParaRPr lang="en-US"/>
          </a:p>
          <a:p>
            <a:pPr marL="285750" indent="-285750">
              <a:spcBef>
                <a:spcPct val="20000"/>
              </a:spcBef>
              <a:buFont typeface="Arial"/>
              <a:buChar char="•"/>
            </a:pPr>
            <a:r>
              <a:rPr lang="en-US"/>
              <a:t>Prevencion de </a:t>
            </a:r>
            <a:r>
              <a:rPr lang="en-US" err="1"/>
              <a:t>caidas</a:t>
            </a:r>
            <a:endParaRPr lang="en-US">
              <a:ea typeface="Calibri"/>
              <a:cs typeface="Calibri"/>
            </a:endParaRPr>
          </a:p>
          <a:p>
            <a:pPr marL="285750" indent="-285750">
              <a:spcBef>
                <a:spcPct val="20000"/>
              </a:spcBef>
              <a:buFont typeface="Arial"/>
              <a:buChar char="•"/>
            </a:pPr>
            <a:r>
              <a:rPr lang="en-US" err="1"/>
              <a:t>Reduccion</a:t>
            </a:r>
            <a:r>
              <a:rPr lang="en-US"/>
              <a:t> de </a:t>
            </a:r>
            <a:r>
              <a:rPr lang="en-US" err="1"/>
              <a:t>estres</a:t>
            </a:r>
            <a:endParaRPr lang="en-US">
              <a:ea typeface="Calibri"/>
              <a:cs typeface="Calibri"/>
            </a:endParaRPr>
          </a:p>
          <a:p>
            <a:pPr marL="285750" indent="-285750">
              <a:spcBef>
                <a:spcPct val="20000"/>
              </a:spcBef>
              <a:buFont typeface="Arial"/>
              <a:buChar char="•"/>
            </a:pPr>
            <a:r>
              <a:rPr lang="en-US" err="1"/>
              <a:t>Reduccion</a:t>
            </a:r>
            <a:r>
              <a:rPr lang="en-US"/>
              <a:t> de </a:t>
            </a:r>
            <a:r>
              <a:rPr lang="en-US" err="1"/>
              <a:t>depresion</a:t>
            </a:r>
            <a:endParaRPr lang="es-MX" err="1"/>
          </a:p>
          <a:p>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n-US" altLang="en-US" sz="1100">
                <a:solidFill>
                  <a:srgbClr val="FF0000"/>
                </a:solidFill>
              </a:rPr>
              <a:t>Regular physical activity increases the abilities of older adults to remain doing their daily routines and be independent for a longer period of time.</a:t>
            </a:r>
            <a:r>
              <a:rPr lang="en-US" altLang="en-US" sz="1100" baseline="0">
                <a:solidFill>
                  <a:srgbClr val="FF0000"/>
                </a:solidFill>
              </a:rPr>
              <a:t> </a:t>
            </a:r>
            <a:r>
              <a:rPr lang="en-US" altLang="en-US" sz="1100">
                <a:solidFill>
                  <a:srgbClr val="FF0000"/>
                </a:solidFill>
              </a:rPr>
              <a:t>Even when we know that physical activity is good for us, it is easy to keep on being sedentary.  We all have reasons to remain inactive, but at times this reasons can be based more on myths than reality.  These are some of the most common myths associated with physical activity and some ways of replacing it with a more realistic one, it is possible to do it with a positive attitude of “yes I can.”</a:t>
            </a:r>
            <a:br>
              <a:rPr lang="en-US" altLang="en-US" sz="1100">
                <a:solidFill>
                  <a:srgbClr val="FF0000"/>
                </a:solidFill>
              </a:rPr>
            </a:br>
            <a:br>
              <a:rPr lang="en-US" altLang="en-US" sz="1100">
                <a:solidFill>
                  <a:srgbClr val="FF0000"/>
                </a:solidFill>
              </a:rPr>
            </a:br>
            <a:r>
              <a:rPr lang="en-US" altLang="en-US" sz="1100">
                <a:solidFill>
                  <a:srgbClr val="FF0000"/>
                </a:solidFill>
              </a:rPr>
              <a:t>Ask the person if they have ever felt this way.  Ask how they will apply these concepts.</a:t>
            </a:r>
          </a:p>
          <a:p>
            <a:pPr defTabSz="933237">
              <a:defRPr/>
            </a:pPr>
            <a:endParaRPr lang="en-US" sz="1100">
              <a:solidFill>
                <a:schemeClr val="bg1"/>
              </a:solidFill>
            </a:endParaRPr>
          </a:p>
        </p:txBody>
      </p:sp>
      <p:sp>
        <p:nvSpPr>
          <p:cNvPr id="4" name="Slide Number Placeholder 3"/>
          <p:cNvSpPr>
            <a:spLocks noGrp="1"/>
          </p:cNvSpPr>
          <p:nvPr>
            <p:ph type="sldNum" sz="quarter" idx="10"/>
          </p:nvPr>
        </p:nvSpPr>
        <p:spPr/>
        <p:txBody>
          <a:bodyPr/>
          <a:lstStyle/>
          <a:p>
            <a:fld id="{2F9CA3A7-F5C9-409E-8257-1081D2680B14}" type="slidenum">
              <a:rPr lang="en-US" smtClean="0"/>
              <a:t>16</a:t>
            </a:fld>
            <a:endParaRPr lang="en-US"/>
          </a:p>
        </p:txBody>
      </p:sp>
    </p:spTree>
    <p:extLst>
      <p:ext uri="{BB962C8B-B14F-4D97-AF65-F5344CB8AC3E}">
        <p14:creationId xmlns:p14="http://schemas.microsoft.com/office/powerpoint/2010/main" val="3251910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n-US" altLang="en-US" sz="1100">
                <a:solidFill>
                  <a:srgbClr val="FF0000"/>
                </a:solidFill>
              </a:rPr>
              <a:t>Regular physical activity increases the abilities of older adults to remain doing their daily routines and be independent for a longer period of time.</a:t>
            </a:r>
            <a:r>
              <a:rPr lang="en-US" altLang="en-US" sz="1100" baseline="0">
                <a:solidFill>
                  <a:srgbClr val="FF0000"/>
                </a:solidFill>
              </a:rPr>
              <a:t> </a:t>
            </a:r>
            <a:r>
              <a:rPr lang="en-US" altLang="en-US" sz="1100">
                <a:solidFill>
                  <a:srgbClr val="FF0000"/>
                </a:solidFill>
              </a:rPr>
              <a:t>Even when we know that physical activity is good for us, it is easy to keep on being sedentary.  We all have reasons to remain inactive, but at times this reasons can be based more on myths than reality.  These are some of the most common myths associated with physical activity and some ways of replacing it with a more realistic one, it is possible to do it with a positive attitude of “yes I can.”</a:t>
            </a:r>
            <a:br>
              <a:rPr lang="en-US" altLang="en-US" sz="1100">
                <a:solidFill>
                  <a:srgbClr val="FF0000"/>
                </a:solidFill>
              </a:rPr>
            </a:br>
            <a:br>
              <a:rPr lang="en-US" altLang="en-US" sz="1100">
                <a:solidFill>
                  <a:srgbClr val="FF0000"/>
                </a:solidFill>
              </a:rPr>
            </a:br>
            <a:r>
              <a:rPr lang="en-US" altLang="en-US" sz="1100">
                <a:solidFill>
                  <a:srgbClr val="FF0000"/>
                </a:solidFill>
              </a:rPr>
              <a:t>Ask the person if they have ever felt this way.  Ask how they will apply these concepts.</a:t>
            </a:r>
          </a:p>
          <a:p>
            <a:pPr defTabSz="933237">
              <a:defRPr/>
            </a:pPr>
            <a:endParaRPr lang="en-US" sz="1100">
              <a:solidFill>
                <a:schemeClr val="bg1"/>
              </a:solidFill>
            </a:endParaRPr>
          </a:p>
        </p:txBody>
      </p:sp>
      <p:sp>
        <p:nvSpPr>
          <p:cNvPr id="4" name="Slide Number Placeholder 3"/>
          <p:cNvSpPr>
            <a:spLocks noGrp="1"/>
          </p:cNvSpPr>
          <p:nvPr>
            <p:ph type="sldNum" sz="quarter" idx="10"/>
          </p:nvPr>
        </p:nvSpPr>
        <p:spPr/>
        <p:txBody>
          <a:bodyPr/>
          <a:lstStyle/>
          <a:p>
            <a:fld id="{2F9CA3A7-F5C9-409E-8257-1081D2680B14}" type="slidenum">
              <a:rPr lang="en-US" smtClean="0"/>
              <a:t>17</a:t>
            </a:fld>
            <a:endParaRPr lang="en-US"/>
          </a:p>
        </p:txBody>
      </p:sp>
    </p:spTree>
    <p:extLst>
      <p:ext uri="{BB962C8B-B14F-4D97-AF65-F5344CB8AC3E}">
        <p14:creationId xmlns:p14="http://schemas.microsoft.com/office/powerpoint/2010/main" val="534035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s-MX" altLang="en-US" sz="1100"/>
              <a:t>De hecho, muchas personas que tenían malos recuerdos de los deportes escolares difíciles han descubierto todo un mundo de actividades agradables y saludables que no presentan ningún talento especial o entrenamiento en especial. Un ejemplo perfecto es caminar a paso acelerado-una actividad excelente para mantener el corazón saludable. Otros incluyen el ciclismo, trabajo en el jardín (cavar posos o limpiar mas no con solo regar), siempre y cuando haya se hagan a un ritmo acelerado. Solo haga más de las actividades que ya le gustan y ya sabe cómo hacer. Es así de simple.</a:t>
            </a:r>
            <a:endParaRPr lang="en-US" altLang="en-US" sz="1100"/>
          </a:p>
          <a:p>
            <a:pPr defTabSz="933237">
              <a:defRPr/>
            </a:pPr>
            <a:endParaRPr lang="en-US" sz="1100">
              <a:solidFill>
                <a:schemeClr val="bg1"/>
              </a:solidFill>
            </a:endParaRPr>
          </a:p>
        </p:txBody>
      </p:sp>
      <p:sp>
        <p:nvSpPr>
          <p:cNvPr id="4" name="Slide Number Placeholder 3"/>
          <p:cNvSpPr>
            <a:spLocks noGrp="1"/>
          </p:cNvSpPr>
          <p:nvPr>
            <p:ph type="sldNum" sz="quarter" idx="10"/>
          </p:nvPr>
        </p:nvSpPr>
        <p:spPr/>
        <p:txBody>
          <a:bodyPr/>
          <a:lstStyle/>
          <a:p>
            <a:fld id="{2F9CA3A7-F5C9-409E-8257-1081D2680B14}" type="slidenum">
              <a:rPr lang="en-US" smtClean="0"/>
              <a:t>18</a:t>
            </a:fld>
            <a:endParaRPr lang="en-US"/>
          </a:p>
        </p:txBody>
      </p:sp>
    </p:spTree>
    <p:extLst>
      <p:ext uri="{BB962C8B-B14F-4D97-AF65-F5344CB8AC3E}">
        <p14:creationId xmlns:p14="http://schemas.microsoft.com/office/powerpoint/2010/main" val="3251910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s-MX" altLang="en-US" sz="1100"/>
              <a:t>De hecho, muchas personas que tenían malos recuerdos de los deportes escolares difíciles han descubierto todo un mundo de actividades agradables y saludables que no presentan ningún talento especial o entrenamiento en especial. Un ejemplo perfecto es caminar a paso acelerado-una actividad excelente para mantener el corazón saludable. Otros incluyen el ciclismo, trabajo en el jardín (cavar posos o limpiar mas no con solo regar), siempre y cuando haya se hagan a un ritmo acelerado. Solo haga más de las actividades que ya le gustan y ya sabe cómo hacer. Es así de simple.</a:t>
            </a:r>
            <a:endParaRPr lang="en-US" altLang="en-US" sz="1100"/>
          </a:p>
          <a:p>
            <a:pPr defTabSz="933237">
              <a:defRPr/>
            </a:pPr>
            <a:endParaRPr lang="en-US" sz="1100">
              <a:solidFill>
                <a:schemeClr val="bg1"/>
              </a:solidFill>
            </a:endParaRPr>
          </a:p>
        </p:txBody>
      </p:sp>
      <p:sp>
        <p:nvSpPr>
          <p:cNvPr id="4" name="Slide Number Placeholder 3"/>
          <p:cNvSpPr>
            <a:spLocks noGrp="1"/>
          </p:cNvSpPr>
          <p:nvPr>
            <p:ph type="sldNum" sz="quarter" idx="10"/>
          </p:nvPr>
        </p:nvSpPr>
        <p:spPr/>
        <p:txBody>
          <a:bodyPr/>
          <a:lstStyle/>
          <a:p>
            <a:fld id="{2F9CA3A7-F5C9-409E-8257-1081D2680B14}" type="slidenum">
              <a:rPr lang="en-US" smtClean="0"/>
              <a:t>19</a:t>
            </a:fld>
            <a:endParaRPr lang="en-US"/>
          </a:p>
        </p:txBody>
      </p:sp>
    </p:spTree>
    <p:extLst>
      <p:ext uri="{BB962C8B-B14F-4D97-AF65-F5344CB8AC3E}">
        <p14:creationId xmlns:p14="http://schemas.microsoft.com/office/powerpoint/2010/main" val="66851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ct val="0"/>
              </a:spcBef>
              <a:spcAft>
                <a:spcPts val="0"/>
              </a:spcAft>
              <a:buClrTx/>
              <a:buSzTx/>
              <a:buFontTx/>
              <a:buNone/>
              <a:tabLst/>
              <a:defRPr/>
            </a:pPr>
            <a:r>
              <a:rPr lang="es-MX" altLang="en-US"/>
              <a:t>Incluso cuando se sabe que la actividad física es buena para uno, es fácil seguir siendo sedentarios. Todos tenemos razones para permanecer inactivos, pero a veces esas razones se basan más en mitos que la realidad. Éstos son algunos de los mitos más comunes acerca de la actividad física y la forma de reemplazarlo con uno más realista, es posible hacerlo con un animo positivo de “si se puede”.</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err="1"/>
              <a:t>Superar</a:t>
            </a:r>
            <a:r>
              <a:rPr lang="en-US" altLang="en-US"/>
              <a:t> la </a:t>
            </a:r>
            <a:r>
              <a:rPr lang="en-US" altLang="en-US" err="1"/>
              <a:t>barrera</a:t>
            </a:r>
            <a:r>
              <a:rPr lang="en-US" altLang="en-US"/>
              <a:t> del no </a:t>
            </a:r>
            <a:r>
              <a:rPr lang="en-US" altLang="en-US" err="1"/>
              <a:t>tengo</a:t>
            </a:r>
            <a:r>
              <a:rPr lang="en-US" altLang="en-US"/>
              <a:t> </a:t>
            </a:r>
            <a:r>
              <a:rPr lang="en-US" altLang="en-US" err="1"/>
              <a:t>tiempo</a:t>
            </a:r>
            <a:r>
              <a:rPr lang="en-US" altLang="en-US"/>
              <a:t>: </a:t>
            </a:r>
            <a:r>
              <a:rPr lang="en-US" altLang="en-US" err="1"/>
              <a:t>dar</a:t>
            </a:r>
            <a:r>
              <a:rPr lang="en-US" altLang="en-US"/>
              <a:t> el </a:t>
            </a:r>
            <a:r>
              <a:rPr lang="en-US" altLang="en-US" err="1"/>
              <a:t>ejemplo</a:t>
            </a:r>
            <a:r>
              <a:rPr lang="en-US" altLang="en-US"/>
              <a:t> de un </a:t>
            </a:r>
            <a:r>
              <a:rPr lang="en-US" altLang="en-US" err="1"/>
              <a:t>estudio</a:t>
            </a:r>
            <a:r>
              <a:rPr lang="en-US" altLang="en-US"/>
              <a:t> que se </a:t>
            </a:r>
            <a:r>
              <a:rPr lang="en-US" altLang="en-US" err="1"/>
              <a:t>hizo</a:t>
            </a:r>
            <a:r>
              <a:rPr lang="en-US" altLang="en-US"/>
              <a:t> </a:t>
            </a:r>
            <a:r>
              <a:rPr lang="en-US" altLang="en-US" err="1"/>
              <a:t>en</a:t>
            </a:r>
            <a:r>
              <a:rPr lang="en-US" altLang="en-US"/>
              <a:t> </a:t>
            </a:r>
            <a:r>
              <a:rPr lang="en-US" altLang="en-US" err="1"/>
              <a:t>donde</a:t>
            </a:r>
            <a:r>
              <a:rPr lang="en-US" altLang="en-US"/>
              <a:t> se </a:t>
            </a:r>
            <a:r>
              <a:rPr lang="en-US" altLang="en-US" err="1"/>
              <a:t>hizo</a:t>
            </a:r>
            <a:r>
              <a:rPr lang="en-US" altLang="en-US"/>
              <a:t> </a:t>
            </a:r>
            <a:r>
              <a:rPr lang="en-US" altLang="en-US" err="1"/>
              <a:t>encuentas</a:t>
            </a:r>
            <a:r>
              <a:rPr lang="en-US" altLang="en-US"/>
              <a:t> a </a:t>
            </a:r>
            <a:r>
              <a:rPr lang="en-US" altLang="en-US" err="1"/>
              <a:t>gente</a:t>
            </a:r>
            <a:r>
              <a:rPr lang="en-US" altLang="en-US"/>
              <a:t> </a:t>
            </a:r>
            <a:r>
              <a:rPr lang="en-US" altLang="en-US" err="1"/>
              <a:t>activa</a:t>
            </a:r>
            <a:r>
              <a:rPr lang="en-US" altLang="en-US"/>
              <a:t> y </a:t>
            </a:r>
            <a:r>
              <a:rPr lang="en-US" altLang="en-US" err="1"/>
              <a:t>sedentaria</a:t>
            </a:r>
            <a:r>
              <a:rPr lang="en-US" altLang="en-US"/>
              <a:t> y los dos </a:t>
            </a:r>
            <a:r>
              <a:rPr lang="en-US" altLang="en-US" err="1"/>
              <a:t>grupos</a:t>
            </a:r>
            <a:r>
              <a:rPr lang="en-US" altLang="en-US"/>
              <a:t> de personas </a:t>
            </a:r>
            <a:r>
              <a:rPr lang="en-US" altLang="en-US" err="1"/>
              <a:t>dieron</a:t>
            </a:r>
            <a:r>
              <a:rPr lang="en-US" altLang="en-US"/>
              <a:t> las </a:t>
            </a:r>
            <a:r>
              <a:rPr lang="en-US" altLang="en-US" err="1"/>
              <a:t>mismas</a:t>
            </a:r>
            <a:r>
              <a:rPr lang="en-US" altLang="en-US"/>
              <a:t> </a:t>
            </a:r>
            <a:r>
              <a:rPr lang="en-US" altLang="en-US" err="1"/>
              <a:t>barreras</a:t>
            </a:r>
            <a:r>
              <a:rPr lang="en-US" altLang="en-US"/>
              <a:t> para no </a:t>
            </a:r>
            <a:r>
              <a:rPr lang="en-US" altLang="en-US" err="1"/>
              <a:t>hacer</a:t>
            </a:r>
            <a:r>
              <a:rPr lang="en-US" altLang="en-US"/>
              <a:t> </a:t>
            </a:r>
            <a:r>
              <a:rPr lang="en-US" altLang="en-US" err="1"/>
              <a:t>ejercicio</a:t>
            </a:r>
            <a:r>
              <a:rPr lang="en-US" altLang="en-US"/>
              <a:t> </a:t>
            </a:r>
            <a:r>
              <a:rPr lang="en-US" altLang="en-US" err="1"/>
              <a:t>siendo</a:t>
            </a:r>
            <a:r>
              <a:rPr lang="en-US" altLang="en-US"/>
              <a:t> una de </a:t>
            </a:r>
            <a:r>
              <a:rPr lang="en-US" altLang="en-US" err="1"/>
              <a:t>ellas</a:t>
            </a:r>
            <a:r>
              <a:rPr lang="en-US" altLang="en-US"/>
              <a:t> el no </a:t>
            </a:r>
            <a:r>
              <a:rPr lang="en-US" altLang="en-US" err="1"/>
              <a:t>tener</a:t>
            </a:r>
            <a:r>
              <a:rPr lang="en-US" altLang="en-US"/>
              <a:t> </a:t>
            </a:r>
            <a:r>
              <a:rPr lang="en-US" altLang="en-US" err="1"/>
              <a:t>tiempo</a:t>
            </a:r>
            <a:r>
              <a:rPr lang="en-US" altLang="en-US"/>
              <a:t>. Pero </a:t>
            </a:r>
            <a:r>
              <a:rPr lang="en-US" altLang="en-US" err="1"/>
              <a:t>aqui</a:t>
            </a:r>
            <a:r>
              <a:rPr lang="en-US" altLang="en-US"/>
              <a:t> se </a:t>
            </a:r>
            <a:r>
              <a:rPr lang="en-US" altLang="en-US" err="1"/>
              <a:t>demuestra</a:t>
            </a:r>
            <a:r>
              <a:rPr lang="en-US" altLang="en-US"/>
              <a:t> que </a:t>
            </a:r>
            <a:r>
              <a:rPr lang="en-US" altLang="en-US" err="1"/>
              <a:t>todo</a:t>
            </a:r>
            <a:r>
              <a:rPr lang="en-US" altLang="en-US"/>
              <a:t> </a:t>
            </a:r>
            <a:r>
              <a:rPr lang="en-US" altLang="en-US" err="1"/>
              <a:t>mundo</a:t>
            </a:r>
            <a:r>
              <a:rPr lang="en-US" altLang="en-US"/>
              <a:t> </a:t>
            </a:r>
            <a:r>
              <a:rPr lang="en-US" altLang="en-US" err="1"/>
              <a:t>tenemos</a:t>
            </a:r>
            <a:r>
              <a:rPr lang="en-US" altLang="en-US"/>
              <a:t> la </a:t>
            </a:r>
            <a:r>
              <a:rPr lang="en-US" altLang="en-US" err="1"/>
              <a:t>barrera</a:t>
            </a:r>
            <a:r>
              <a:rPr lang="en-US" altLang="en-US"/>
              <a:t> de no </a:t>
            </a:r>
            <a:r>
              <a:rPr lang="en-US" altLang="en-US" err="1"/>
              <a:t>tener</a:t>
            </a:r>
            <a:r>
              <a:rPr lang="en-US" altLang="en-US"/>
              <a:t> </a:t>
            </a:r>
            <a:r>
              <a:rPr lang="en-US" altLang="en-US" err="1"/>
              <a:t>tiempo</a:t>
            </a:r>
            <a:r>
              <a:rPr lang="en-US" altLang="en-US"/>
              <a:t> </a:t>
            </a:r>
            <a:r>
              <a:rPr lang="en-US" altLang="en-US" err="1"/>
              <a:t>pero</a:t>
            </a:r>
            <a:r>
              <a:rPr lang="en-US" altLang="en-US"/>
              <a:t> </a:t>
            </a:r>
            <a:r>
              <a:rPr lang="en-US" altLang="en-US" err="1"/>
              <a:t>tambien</a:t>
            </a:r>
            <a:r>
              <a:rPr lang="en-US" altLang="en-US"/>
              <a:t> </a:t>
            </a:r>
            <a:r>
              <a:rPr lang="en-US" altLang="en-US" err="1"/>
              <a:t>todo</a:t>
            </a:r>
            <a:r>
              <a:rPr lang="en-US" altLang="en-US"/>
              <a:t> </a:t>
            </a:r>
            <a:r>
              <a:rPr lang="en-US" altLang="en-US" err="1"/>
              <a:t>mundo</a:t>
            </a:r>
            <a:r>
              <a:rPr lang="en-US" altLang="en-US"/>
              <a:t> se </a:t>
            </a:r>
            <a:r>
              <a:rPr lang="en-US" altLang="en-US" err="1"/>
              <a:t>puede</a:t>
            </a:r>
            <a:r>
              <a:rPr lang="en-US" altLang="en-US"/>
              <a:t> </a:t>
            </a:r>
            <a:r>
              <a:rPr lang="en-US" altLang="en-US" err="1"/>
              <a:t>dar</a:t>
            </a:r>
            <a:r>
              <a:rPr lang="en-US" altLang="en-US"/>
              <a:t> el </a:t>
            </a:r>
            <a:r>
              <a:rPr lang="en-US" altLang="en-US" err="1"/>
              <a:t>tiempo</a:t>
            </a:r>
            <a:r>
              <a:rPr lang="en-US" altLang="en-US"/>
              <a:t> </a:t>
            </a:r>
            <a:r>
              <a:rPr lang="en-US" altLang="en-US" err="1"/>
              <a:t>en</a:t>
            </a:r>
            <a:r>
              <a:rPr lang="en-US" altLang="en-US"/>
              <a:t> </a:t>
            </a:r>
            <a:r>
              <a:rPr lang="en-US" altLang="en-US" err="1"/>
              <a:t>su</a:t>
            </a:r>
            <a:r>
              <a:rPr lang="en-US" altLang="en-US"/>
              <a:t> </a:t>
            </a:r>
            <a:r>
              <a:rPr lang="en-US" altLang="en-US" err="1"/>
              <a:t>dia</a:t>
            </a:r>
            <a:r>
              <a:rPr lang="en-US" altLang="en-US"/>
              <a:t> para </a:t>
            </a:r>
            <a:r>
              <a:rPr lang="en-US" altLang="en-US" err="1"/>
              <a:t>hacer</a:t>
            </a:r>
            <a:r>
              <a:rPr lang="en-US" altLang="en-US"/>
              <a:t> </a:t>
            </a:r>
            <a:r>
              <a:rPr lang="en-US" altLang="en-US" err="1"/>
              <a:t>ejercicio</a:t>
            </a:r>
            <a:r>
              <a:rPr lang="en-US" altLang="en-US"/>
              <a:t>.  </a:t>
            </a:r>
            <a:endParaRPr lang="es-MX" altLang="en-US"/>
          </a:p>
          <a:p>
            <a:pPr marL="0" marR="0" lvl="0" indent="0" algn="l" defTabSz="914400" rtl="0" eaLnBrk="1" fontAlgn="auto" latinLnBrk="0" hangingPunct="1">
              <a:lnSpc>
                <a:spcPct val="100000"/>
              </a:lnSpc>
              <a:spcBef>
                <a:spcPct val="0"/>
              </a:spcBef>
              <a:spcAft>
                <a:spcPts val="0"/>
              </a:spcAft>
              <a:buClrTx/>
              <a:buSzTx/>
              <a:buFontTx/>
              <a:buNone/>
              <a:tabLst/>
              <a:defRPr/>
            </a:pPr>
            <a:br>
              <a:rPr lang="es-MX" altLang="en-US"/>
            </a:br>
            <a:br>
              <a:rPr lang="es-MX" altLang="en-US"/>
            </a:br>
            <a:br>
              <a:rPr lang="es-MX" altLang="en-US"/>
            </a:br>
            <a:r>
              <a:rPr lang="es-MX" altLang="en-US"/>
              <a:t>Preguntar a la persona si alguna vez se han sentido así. Preguntar cómo se podrían aplicar estos consejos</a:t>
            </a:r>
          </a:p>
          <a:p>
            <a:pPr eaLnBrk="1" hangingPunct="1">
              <a:spcBef>
                <a:spcPct val="0"/>
              </a:spcBef>
            </a:pPr>
            <a:endParaRPr lang="es-MX" altLang="en-US"/>
          </a:p>
          <a:p>
            <a:pPr eaLnBrk="1" hangingPunct="1">
              <a:spcBef>
                <a:spcPct val="0"/>
              </a:spcBef>
            </a:pPr>
            <a:r>
              <a:rPr lang="es-MX" altLang="en-US"/>
              <a:t>Dar un ejemplo de su propia experiencia. --- </a:t>
            </a:r>
          </a:p>
          <a:p>
            <a:pPr eaLnBrk="1" hangingPunct="1">
              <a:spcBef>
                <a:spcPct val="0"/>
              </a:spcBef>
            </a:pPr>
            <a:r>
              <a:rPr lang="es-MX" altLang="en-US"/>
              <a:t>Preguntar: ¿Alguna vez se ha sentido así?</a:t>
            </a:r>
          </a:p>
          <a:p>
            <a:pPr eaLnBrk="1" hangingPunct="1">
              <a:spcBef>
                <a:spcPct val="0"/>
              </a:spcBef>
            </a:pPr>
            <a:r>
              <a:rPr lang="en-US" altLang="en-US"/>
              <a:t>Dar el </a:t>
            </a:r>
            <a:r>
              <a:rPr lang="en-US" altLang="en-US" err="1"/>
              <a:t>ejemplo</a:t>
            </a:r>
            <a:r>
              <a:rPr lang="en-US" altLang="en-US"/>
              <a:t> de </a:t>
            </a:r>
            <a:r>
              <a:rPr lang="en-US" altLang="en-US" err="1"/>
              <a:t>como</a:t>
            </a:r>
            <a:r>
              <a:rPr lang="en-US" altLang="en-US"/>
              <a:t> un </a:t>
            </a:r>
            <a:r>
              <a:rPr lang="en-US" altLang="en-US" err="1"/>
              <a:t>carro</a:t>
            </a:r>
            <a:r>
              <a:rPr lang="en-US" altLang="en-US"/>
              <a:t> </a:t>
            </a:r>
            <a:r>
              <a:rPr lang="en-US" altLang="en-US" err="1"/>
              <a:t>si</a:t>
            </a:r>
            <a:r>
              <a:rPr lang="en-US" altLang="en-US"/>
              <a:t> no se </a:t>
            </a:r>
            <a:r>
              <a:rPr lang="en-US" altLang="en-US" err="1"/>
              <a:t>usa</a:t>
            </a:r>
            <a:r>
              <a:rPr lang="en-US" altLang="en-US"/>
              <a:t> se </a:t>
            </a:r>
            <a:r>
              <a:rPr lang="en-US" altLang="en-US" err="1"/>
              <a:t>descompone</a:t>
            </a:r>
            <a:r>
              <a:rPr lang="en-US" altLang="en-US"/>
              <a:t> (se le </a:t>
            </a:r>
            <a:r>
              <a:rPr lang="en-US" altLang="en-US" err="1"/>
              <a:t>muere</a:t>
            </a:r>
            <a:r>
              <a:rPr lang="en-US" altLang="en-US"/>
              <a:t> la </a:t>
            </a:r>
            <a:r>
              <a:rPr lang="en-US" altLang="en-US" err="1"/>
              <a:t>bateria</a:t>
            </a:r>
            <a:r>
              <a:rPr lang="en-US" altLang="en-US"/>
              <a:t> y se </a:t>
            </a:r>
            <a:r>
              <a:rPr lang="en-US" altLang="en-US" err="1"/>
              <a:t>puede</a:t>
            </a:r>
            <a:r>
              <a:rPr lang="en-US" altLang="en-US"/>
              <a:t> hasta </a:t>
            </a:r>
            <a:r>
              <a:rPr lang="en-US" altLang="en-US" err="1"/>
              <a:t>pegar</a:t>
            </a:r>
            <a:r>
              <a:rPr lang="en-US" altLang="en-US"/>
              <a:t> el motor) hay que </a:t>
            </a:r>
            <a:r>
              <a:rPr lang="en-US" altLang="en-US" err="1"/>
              <a:t>usar</a:t>
            </a:r>
            <a:r>
              <a:rPr lang="en-US" altLang="en-US"/>
              <a:t> </a:t>
            </a:r>
            <a:r>
              <a:rPr lang="en-US" altLang="en-US" err="1"/>
              <a:t>nuestro</a:t>
            </a:r>
            <a:r>
              <a:rPr lang="en-US" altLang="en-US"/>
              <a:t> </a:t>
            </a:r>
            <a:r>
              <a:rPr lang="en-US" altLang="en-US" err="1"/>
              <a:t>cuerpo</a:t>
            </a:r>
            <a:r>
              <a:rPr lang="en-US" altLang="en-US"/>
              <a:t> </a:t>
            </a:r>
            <a:r>
              <a:rPr lang="en-US" altLang="en-US" err="1"/>
              <a:t>moviendonos</a:t>
            </a:r>
            <a:r>
              <a:rPr lang="en-US" altLang="en-US"/>
              <a:t> </a:t>
            </a:r>
            <a:r>
              <a:rPr lang="en-US" altLang="en-US" err="1"/>
              <a:t>porque</a:t>
            </a:r>
            <a:r>
              <a:rPr lang="en-US" altLang="en-US"/>
              <a:t> </a:t>
            </a:r>
            <a:r>
              <a:rPr lang="en-US" altLang="en-US" err="1"/>
              <a:t>vamos</a:t>
            </a:r>
            <a:r>
              <a:rPr lang="en-US" altLang="en-US"/>
              <a:t> a </a:t>
            </a:r>
            <a:r>
              <a:rPr lang="en-US" altLang="en-US" err="1"/>
              <a:t>sentirnos</a:t>
            </a:r>
            <a:r>
              <a:rPr lang="en-US" altLang="en-US"/>
              <a:t> mas </a:t>
            </a:r>
            <a:r>
              <a:rPr lang="en-US" altLang="en-US" err="1"/>
              <a:t>cansados</a:t>
            </a:r>
            <a:r>
              <a:rPr lang="en-US" altLang="en-US"/>
              <a:t> </a:t>
            </a:r>
            <a:r>
              <a:rPr lang="en-US" altLang="en-US" err="1"/>
              <a:t>cuando</a:t>
            </a:r>
            <a:r>
              <a:rPr lang="en-US" altLang="en-US"/>
              <a:t> no lo </a:t>
            </a:r>
            <a:r>
              <a:rPr lang="en-US" altLang="en-US" err="1"/>
              <a:t>usamos</a:t>
            </a:r>
            <a:r>
              <a:rPr lang="en-US" altLang="en-US"/>
              <a:t>.</a:t>
            </a:r>
            <a:endParaRPr lang="es-MX" alt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ct val="0"/>
              </a:spcBef>
              <a:spcAft>
                <a:spcPts val="0"/>
              </a:spcAft>
              <a:buClrTx/>
              <a:buSzTx/>
              <a:buFontTx/>
              <a:buNone/>
              <a:tabLst/>
              <a:defRPr/>
            </a:pPr>
            <a:r>
              <a:rPr lang="es-MX" altLang="en-US"/>
              <a:t>Incluso cuando se sabe que la actividad física es buena para uno, es fácil seguir siendo sedentarios. Todos tenemos razones para permanecer inactivos, pero a veces esas razones se basan más en mitos que la realidad. Éstos son algunos de los mitos más comunes acerca de la actividad física y la forma de reemplazarlo con uno más realista, es posible hacerlo con un animo positivo de “si se puede”.</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err="1"/>
              <a:t>Superar</a:t>
            </a:r>
            <a:r>
              <a:rPr lang="en-US" altLang="en-US"/>
              <a:t> la </a:t>
            </a:r>
            <a:r>
              <a:rPr lang="en-US" altLang="en-US" err="1"/>
              <a:t>barrera</a:t>
            </a:r>
            <a:r>
              <a:rPr lang="en-US" altLang="en-US"/>
              <a:t> del no </a:t>
            </a:r>
            <a:r>
              <a:rPr lang="en-US" altLang="en-US" err="1"/>
              <a:t>tengo</a:t>
            </a:r>
            <a:r>
              <a:rPr lang="en-US" altLang="en-US"/>
              <a:t> </a:t>
            </a:r>
            <a:r>
              <a:rPr lang="en-US" altLang="en-US" err="1"/>
              <a:t>tiempo</a:t>
            </a:r>
            <a:r>
              <a:rPr lang="en-US" altLang="en-US"/>
              <a:t>: </a:t>
            </a:r>
            <a:r>
              <a:rPr lang="en-US" altLang="en-US" err="1"/>
              <a:t>dar</a:t>
            </a:r>
            <a:r>
              <a:rPr lang="en-US" altLang="en-US"/>
              <a:t> el </a:t>
            </a:r>
            <a:r>
              <a:rPr lang="en-US" altLang="en-US" err="1"/>
              <a:t>ejemplo</a:t>
            </a:r>
            <a:r>
              <a:rPr lang="en-US" altLang="en-US"/>
              <a:t> de un </a:t>
            </a:r>
            <a:r>
              <a:rPr lang="en-US" altLang="en-US" err="1"/>
              <a:t>estudio</a:t>
            </a:r>
            <a:r>
              <a:rPr lang="en-US" altLang="en-US"/>
              <a:t> que se </a:t>
            </a:r>
            <a:r>
              <a:rPr lang="en-US" altLang="en-US" err="1"/>
              <a:t>hizo</a:t>
            </a:r>
            <a:r>
              <a:rPr lang="en-US" altLang="en-US"/>
              <a:t> </a:t>
            </a:r>
            <a:r>
              <a:rPr lang="en-US" altLang="en-US" err="1"/>
              <a:t>en</a:t>
            </a:r>
            <a:r>
              <a:rPr lang="en-US" altLang="en-US"/>
              <a:t> </a:t>
            </a:r>
            <a:r>
              <a:rPr lang="en-US" altLang="en-US" err="1"/>
              <a:t>donde</a:t>
            </a:r>
            <a:r>
              <a:rPr lang="en-US" altLang="en-US"/>
              <a:t> se </a:t>
            </a:r>
            <a:r>
              <a:rPr lang="en-US" altLang="en-US" err="1"/>
              <a:t>hizo</a:t>
            </a:r>
            <a:r>
              <a:rPr lang="en-US" altLang="en-US"/>
              <a:t> </a:t>
            </a:r>
            <a:r>
              <a:rPr lang="en-US" altLang="en-US" err="1"/>
              <a:t>encuentas</a:t>
            </a:r>
            <a:r>
              <a:rPr lang="en-US" altLang="en-US"/>
              <a:t> a </a:t>
            </a:r>
            <a:r>
              <a:rPr lang="en-US" altLang="en-US" err="1"/>
              <a:t>gente</a:t>
            </a:r>
            <a:r>
              <a:rPr lang="en-US" altLang="en-US"/>
              <a:t> </a:t>
            </a:r>
            <a:r>
              <a:rPr lang="en-US" altLang="en-US" err="1"/>
              <a:t>activa</a:t>
            </a:r>
            <a:r>
              <a:rPr lang="en-US" altLang="en-US"/>
              <a:t> y </a:t>
            </a:r>
            <a:r>
              <a:rPr lang="en-US" altLang="en-US" err="1"/>
              <a:t>sedentaria</a:t>
            </a:r>
            <a:r>
              <a:rPr lang="en-US" altLang="en-US"/>
              <a:t> y los dos </a:t>
            </a:r>
            <a:r>
              <a:rPr lang="en-US" altLang="en-US" err="1"/>
              <a:t>grupos</a:t>
            </a:r>
            <a:r>
              <a:rPr lang="en-US" altLang="en-US"/>
              <a:t> de personas </a:t>
            </a:r>
            <a:r>
              <a:rPr lang="en-US" altLang="en-US" err="1"/>
              <a:t>dieron</a:t>
            </a:r>
            <a:r>
              <a:rPr lang="en-US" altLang="en-US"/>
              <a:t> las </a:t>
            </a:r>
            <a:r>
              <a:rPr lang="en-US" altLang="en-US" err="1"/>
              <a:t>mismas</a:t>
            </a:r>
            <a:r>
              <a:rPr lang="en-US" altLang="en-US"/>
              <a:t> </a:t>
            </a:r>
            <a:r>
              <a:rPr lang="en-US" altLang="en-US" err="1"/>
              <a:t>barreras</a:t>
            </a:r>
            <a:r>
              <a:rPr lang="en-US" altLang="en-US"/>
              <a:t> para no </a:t>
            </a:r>
            <a:r>
              <a:rPr lang="en-US" altLang="en-US" err="1"/>
              <a:t>hacer</a:t>
            </a:r>
            <a:r>
              <a:rPr lang="en-US" altLang="en-US"/>
              <a:t> </a:t>
            </a:r>
            <a:r>
              <a:rPr lang="en-US" altLang="en-US" err="1"/>
              <a:t>ejercicio</a:t>
            </a:r>
            <a:r>
              <a:rPr lang="en-US" altLang="en-US"/>
              <a:t> </a:t>
            </a:r>
            <a:r>
              <a:rPr lang="en-US" altLang="en-US" err="1"/>
              <a:t>siendo</a:t>
            </a:r>
            <a:r>
              <a:rPr lang="en-US" altLang="en-US"/>
              <a:t> una de </a:t>
            </a:r>
            <a:r>
              <a:rPr lang="en-US" altLang="en-US" err="1"/>
              <a:t>ellas</a:t>
            </a:r>
            <a:r>
              <a:rPr lang="en-US" altLang="en-US"/>
              <a:t> el no </a:t>
            </a:r>
            <a:r>
              <a:rPr lang="en-US" altLang="en-US" err="1"/>
              <a:t>tener</a:t>
            </a:r>
            <a:r>
              <a:rPr lang="en-US" altLang="en-US"/>
              <a:t> </a:t>
            </a:r>
            <a:r>
              <a:rPr lang="en-US" altLang="en-US" err="1"/>
              <a:t>tiempo</a:t>
            </a:r>
            <a:r>
              <a:rPr lang="en-US" altLang="en-US"/>
              <a:t>. Pero </a:t>
            </a:r>
            <a:r>
              <a:rPr lang="en-US" altLang="en-US" err="1"/>
              <a:t>aqui</a:t>
            </a:r>
            <a:r>
              <a:rPr lang="en-US" altLang="en-US"/>
              <a:t> se </a:t>
            </a:r>
            <a:r>
              <a:rPr lang="en-US" altLang="en-US" err="1"/>
              <a:t>demuestra</a:t>
            </a:r>
            <a:r>
              <a:rPr lang="en-US" altLang="en-US"/>
              <a:t> que </a:t>
            </a:r>
            <a:r>
              <a:rPr lang="en-US" altLang="en-US" err="1"/>
              <a:t>todo</a:t>
            </a:r>
            <a:r>
              <a:rPr lang="en-US" altLang="en-US"/>
              <a:t> </a:t>
            </a:r>
            <a:r>
              <a:rPr lang="en-US" altLang="en-US" err="1"/>
              <a:t>mundo</a:t>
            </a:r>
            <a:r>
              <a:rPr lang="en-US" altLang="en-US"/>
              <a:t> </a:t>
            </a:r>
            <a:r>
              <a:rPr lang="en-US" altLang="en-US" err="1"/>
              <a:t>tenemos</a:t>
            </a:r>
            <a:r>
              <a:rPr lang="en-US" altLang="en-US"/>
              <a:t> la </a:t>
            </a:r>
            <a:r>
              <a:rPr lang="en-US" altLang="en-US" err="1"/>
              <a:t>barrera</a:t>
            </a:r>
            <a:r>
              <a:rPr lang="en-US" altLang="en-US"/>
              <a:t> de no </a:t>
            </a:r>
            <a:r>
              <a:rPr lang="en-US" altLang="en-US" err="1"/>
              <a:t>tener</a:t>
            </a:r>
            <a:r>
              <a:rPr lang="en-US" altLang="en-US"/>
              <a:t> </a:t>
            </a:r>
            <a:r>
              <a:rPr lang="en-US" altLang="en-US" err="1"/>
              <a:t>tiempo</a:t>
            </a:r>
            <a:r>
              <a:rPr lang="en-US" altLang="en-US"/>
              <a:t> </a:t>
            </a:r>
            <a:r>
              <a:rPr lang="en-US" altLang="en-US" err="1"/>
              <a:t>pero</a:t>
            </a:r>
            <a:r>
              <a:rPr lang="en-US" altLang="en-US"/>
              <a:t> </a:t>
            </a:r>
            <a:r>
              <a:rPr lang="en-US" altLang="en-US" err="1"/>
              <a:t>tambien</a:t>
            </a:r>
            <a:r>
              <a:rPr lang="en-US" altLang="en-US"/>
              <a:t> </a:t>
            </a:r>
            <a:r>
              <a:rPr lang="en-US" altLang="en-US" err="1"/>
              <a:t>todo</a:t>
            </a:r>
            <a:r>
              <a:rPr lang="en-US" altLang="en-US"/>
              <a:t> </a:t>
            </a:r>
            <a:r>
              <a:rPr lang="en-US" altLang="en-US" err="1"/>
              <a:t>mundo</a:t>
            </a:r>
            <a:r>
              <a:rPr lang="en-US" altLang="en-US"/>
              <a:t> se </a:t>
            </a:r>
            <a:r>
              <a:rPr lang="en-US" altLang="en-US" err="1"/>
              <a:t>puede</a:t>
            </a:r>
            <a:r>
              <a:rPr lang="en-US" altLang="en-US"/>
              <a:t> </a:t>
            </a:r>
            <a:r>
              <a:rPr lang="en-US" altLang="en-US" err="1"/>
              <a:t>dar</a:t>
            </a:r>
            <a:r>
              <a:rPr lang="en-US" altLang="en-US"/>
              <a:t> el </a:t>
            </a:r>
            <a:r>
              <a:rPr lang="en-US" altLang="en-US" err="1"/>
              <a:t>tiempo</a:t>
            </a:r>
            <a:r>
              <a:rPr lang="en-US" altLang="en-US"/>
              <a:t> </a:t>
            </a:r>
            <a:r>
              <a:rPr lang="en-US" altLang="en-US" err="1"/>
              <a:t>en</a:t>
            </a:r>
            <a:r>
              <a:rPr lang="en-US" altLang="en-US"/>
              <a:t> </a:t>
            </a:r>
            <a:r>
              <a:rPr lang="en-US" altLang="en-US" err="1"/>
              <a:t>su</a:t>
            </a:r>
            <a:r>
              <a:rPr lang="en-US" altLang="en-US"/>
              <a:t> </a:t>
            </a:r>
            <a:r>
              <a:rPr lang="en-US" altLang="en-US" err="1"/>
              <a:t>dia</a:t>
            </a:r>
            <a:r>
              <a:rPr lang="en-US" altLang="en-US"/>
              <a:t> para </a:t>
            </a:r>
            <a:r>
              <a:rPr lang="en-US" altLang="en-US" err="1"/>
              <a:t>hacer</a:t>
            </a:r>
            <a:r>
              <a:rPr lang="en-US" altLang="en-US"/>
              <a:t> </a:t>
            </a:r>
            <a:r>
              <a:rPr lang="en-US" altLang="en-US" err="1"/>
              <a:t>ejercicio</a:t>
            </a:r>
            <a:r>
              <a:rPr lang="en-US" altLang="en-US"/>
              <a:t>.  </a:t>
            </a:r>
            <a:endParaRPr lang="es-MX" altLang="en-US"/>
          </a:p>
          <a:p>
            <a:pPr marL="0" marR="0" lvl="0" indent="0" algn="l" defTabSz="914400" rtl="0" eaLnBrk="1" fontAlgn="auto" latinLnBrk="0" hangingPunct="1">
              <a:lnSpc>
                <a:spcPct val="100000"/>
              </a:lnSpc>
              <a:spcBef>
                <a:spcPct val="0"/>
              </a:spcBef>
              <a:spcAft>
                <a:spcPts val="0"/>
              </a:spcAft>
              <a:buClrTx/>
              <a:buSzTx/>
              <a:buFontTx/>
              <a:buNone/>
              <a:tabLst/>
              <a:defRPr/>
            </a:pPr>
            <a:br>
              <a:rPr lang="es-MX" altLang="en-US"/>
            </a:br>
            <a:br>
              <a:rPr lang="es-MX" altLang="en-US"/>
            </a:br>
            <a:br>
              <a:rPr lang="es-MX" altLang="en-US"/>
            </a:br>
            <a:r>
              <a:rPr lang="es-MX" altLang="en-US"/>
              <a:t>Preguntar a la persona si alguna vez se han sentido así. Preguntar cómo se podrían aplicar estos consejos</a:t>
            </a:r>
          </a:p>
          <a:p>
            <a:pPr eaLnBrk="1" hangingPunct="1">
              <a:spcBef>
                <a:spcPct val="0"/>
              </a:spcBef>
            </a:pPr>
            <a:endParaRPr lang="es-MX" altLang="en-US"/>
          </a:p>
          <a:p>
            <a:pPr eaLnBrk="1" hangingPunct="1">
              <a:spcBef>
                <a:spcPct val="0"/>
              </a:spcBef>
            </a:pPr>
            <a:r>
              <a:rPr lang="es-MX" altLang="en-US"/>
              <a:t>Dar un ejemplo de su propia experiencia. --- </a:t>
            </a:r>
          </a:p>
          <a:p>
            <a:pPr eaLnBrk="1" hangingPunct="1">
              <a:spcBef>
                <a:spcPct val="0"/>
              </a:spcBef>
            </a:pPr>
            <a:r>
              <a:rPr lang="es-MX" altLang="en-US"/>
              <a:t>Preguntar: ¿Alguna vez se ha sentido así?</a:t>
            </a:r>
          </a:p>
          <a:p>
            <a:pPr eaLnBrk="1" hangingPunct="1">
              <a:spcBef>
                <a:spcPct val="0"/>
              </a:spcBef>
            </a:pPr>
            <a:r>
              <a:rPr lang="en-US" altLang="en-US"/>
              <a:t>Dar el </a:t>
            </a:r>
            <a:r>
              <a:rPr lang="en-US" altLang="en-US" err="1"/>
              <a:t>ejemplo</a:t>
            </a:r>
            <a:r>
              <a:rPr lang="en-US" altLang="en-US"/>
              <a:t> de </a:t>
            </a:r>
            <a:r>
              <a:rPr lang="en-US" altLang="en-US" err="1"/>
              <a:t>como</a:t>
            </a:r>
            <a:r>
              <a:rPr lang="en-US" altLang="en-US"/>
              <a:t> un </a:t>
            </a:r>
            <a:r>
              <a:rPr lang="en-US" altLang="en-US" err="1"/>
              <a:t>carro</a:t>
            </a:r>
            <a:r>
              <a:rPr lang="en-US" altLang="en-US"/>
              <a:t> </a:t>
            </a:r>
            <a:r>
              <a:rPr lang="en-US" altLang="en-US" err="1"/>
              <a:t>si</a:t>
            </a:r>
            <a:r>
              <a:rPr lang="en-US" altLang="en-US"/>
              <a:t> no se </a:t>
            </a:r>
            <a:r>
              <a:rPr lang="en-US" altLang="en-US" err="1"/>
              <a:t>usa</a:t>
            </a:r>
            <a:r>
              <a:rPr lang="en-US" altLang="en-US"/>
              <a:t> se </a:t>
            </a:r>
            <a:r>
              <a:rPr lang="en-US" altLang="en-US" err="1"/>
              <a:t>descompone</a:t>
            </a:r>
            <a:r>
              <a:rPr lang="en-US" altLang="en-US"/>
              <a:t> (se le </a:t>
            </a:r>
            <a:r>
              <a:rPr lang="en-US" altLang="en-US" err="1"/>
              <a:t>muere</a:t>
            </a:r>
            <a:r>
              <a:rPr lang="en-US" altLang="en-US"/>
              <a:t> la </a:t>
            </a:r>
            <a:r>
              <a:rPr lang="en-US" altLang="en-US" err="1"/>
              <a:t>bateria</a:t>
            </a:r>
            <a:r>
              <a:rPr lang="en-US" altLang="en-US"/>
              <a:t> y se </a:t>
            </a:r>
            <a:r>
              <a:rPr lang="en-US" altLang="en-US" err="1"/>
              <a:t>puede</a:t>
            </a:r>
            <a:r>
              <a:rPr lang="en-US" altLang="en-US"/>
              <a:t> hasta </a:t>
            </a:r>
            <a:r>
              <a:rPr lang="en-US" altLang="en-US" err="1"/>
              <a:t>pegar</a:t>
            </a:r>
            <a:r>
              <a:rPr lang="en-US" altLang="en-US"/>
              <a:t> el motor) hay que </a:t>
            </a:r>
            <a:r>
              <a:rPr lang="en-US" altLang="en-US" err="1"/>
              <a:t>usar</a:t>
            </a:r>
            <a:r>
              <a:rPr lang="en-US" altLang="en-US"/>
              <a:t> </a:t>
            </a:r>
            <a:r>
              <a:rPr lang="en-US" altLang="en-US" err="1"/>
              <a:t>nuestro</a:t>
            </a:r>
            <a:r>
              <a:rPr lang="en-US" altLang="en-US"/>
              <a:t> </a:t>
            </a:r>
            <a:r>
              <a:rPr lang="en-US" altLang="en-US" err="1"/>
              <a:t>cuerpo</a:t>
            </a:r>
            <a:r>
              <a:rPr lang="en-US" altLang="en-US"/>
              <a:t> </a:t>
            </a:r>
            <a:r>
              <a:rPr lang="en-US" altLang="en-US" err="1"/>
              <a:t>moviendonos</a:t>
            </a:r>
            <a:r>
              <a:rPr lang="en-US" altLang="en-US"/>
              <a:t> </a:t>
            </a:r>
            <a:r>
              <a:rPr lang="en-US" altLang="en-US" err="1"/>
              <a:t>porque</a:t>
            </a:r>
            <a:r>
              <a:rPr lang="en-US" altLang="en-US"/>
              <a:t> </a:t>
            </a:r>
            <a:r>
              <a:rPr lang="en-US" altLang="en-US" err="1"/>
              <a:t>vamos</a:t>
            </a:r>
            <a:r>
              <a:rPr lang="en-US" altLang="en-US"/>
              <a:t> a </a:t>
            </a:r>
            <a:r>
              <a:rPr lang="en-US" altLang="en-US" err="1"/>
              <a:t>sentirnos</a:t>
            </a:r>
            <a:r>
              <a:rPr lang="en-US" altLang="en-US"/>
              <a:t> mas </a:t>
            </a:r>
            <a:r>
              <a:rPr lang="en-US" altLang="en-US" err="1"/>
              <a:t>cansados</a:t>
            </a:r>
            <a:r>
              <a:rPr lang="en-US" altLang="en-US"/>
              <a:t> </a:t>
            </a:r>
            <a:r>
              <a:rPr lang="en-US" altLang="en-US" err="1"/>
              <a:t>cuando</a:t>
            </a:r>
            <a:r>
              <a:rPr lang="en-US" altLang="en-US"/>
              <a:t> no lo </a:t>
            </a:r>
            <a:r>
              <a:rPr lang="en-US" altLang="en-US" err="1"/>
              <a:t>usamos</a:t>
            </a:r>
            <a:r>
              <a:rPr lang="en-US" altLang="en-US"/>
              <a:t>.</a:t>
            </a:r>
            <a:endParaRPr lang="es-MX" alt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531146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eaLnBrk="1" hangingPunct="1">
              <a:spcBef>
                <a:spcPct val="0"/>
              </a:spcBef>
            </a:pPr>
            <a:r>
              <a:rPr lang="en-US" altLang="en-US"/>
              <a:t>Burn 755 calories in 5 days to feel super agile and light.</a:t>
            </a:r>
          </a:p>
        </p:txBody>
      </p:sp>
      <p:sp>
        <p:nvSpPr>
          <p:cNvPr id="4" name="Slide Number Placeholder 3"/>
          <p:cNvSpPr>
            <a:spLocks noGrp="1"/>
          </p:cNvSpPr>
          <p:nvPr>
            <p:ph type="sldNum" sz="quarter" idx="10"/>
          </p:nvPr>
        </p:nvSpPr>
        <p:spPr/>
        <p:txBody>
          <a:bodyPr/>
          <a:lstStyle/>
          <a:p>
            <a:fld id="{2F9CA3A7-F5C9-409E-8257-1081D2680B14}" type="slidenum">
              <a:rPr lang="en-US" smtClean="0"/>
              <a:t>22</a:t>
            </a:fld>
            <a:endParaRPr lang="en-US"/>
          </a:p>
        </p:txBody>
      </p:sp>
    </p:spTree>
    <p:extLst>
      <p:ext uri="{BB962C8B-B14F-4D97-AF65-F5344CB8AC3E}">
        <p14:creationId xmlns:p14="http://schemas.microsoft.com/office/powerpoint/2010/main" val="1418474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hlinkClick r:id="rId3"/>
              </a:rPr>
              <a:t>https://vimeo.com/240038358</a:t>
            </a:r>
            <a:endParaRPr lang="en-US"/>
          </a:p>
          <a:p>
            <a:endParaRPr lang="en-US" dirty="0">
              <a:ea typeface="Calibri"/>
              <a:cs typeface="Calibri"/>
            </a:endParaRPr>
          </a:p>
          <a:p>
            <a:r>
              <a:rPr lang="es-ES" dirty="0"/>
              <a:t>¿Qué opinas del cambio que logró? </a:t>
            </a:r>
            <a:endParaRPr lang="en-US" dirty="0"/>
          </a:p>
          <a:p>
            <a:endParaRPr lang="es-ES"/>
          </a:p>
          <a:p>
            <a:r>
              <a:rPr lang="es-ES" dirty="0"/>
              <a:t>¿Cómo te identificas con esta historia?</a:t>
            </a:r>
            <a:endParaRPr lang="en-US" dirty="0"/>
          </a:p>
          <a:p>
            <a:endParaRPr lang="es-ES"/>
          </a:p>
          <a:p>
            <a:r>
              <a:rPr lang="es-ES" dirty="0"/>
              <a:t>¿Qué motivaciones consideras que tienes tú para lograr hacer un cambio como el de esta historia?</a:t>
            </a:r>
            <a:endParaRPr lang="en-US" dirty="0"/>
          </a:p>
          <a:p>
            <a:endParaRPr lang="es-ES"/>
          </a:p>
          <a:p>
            <a:r>
              <a:rPr lang="es-ES" dirty="0"/>
              <a:t>¿De qué manera crees que esta historia puede inspirarte? </a:t>
            </a:r>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23</a:t>
            </a:fld>
            <a:endParaRPr lang="cs-CZ"/>
          </a:p>
        </p:txBody>
      </p:sp>
    </p:spTree>
    <p:extLst>
      <p:ext uri="{BB962C8B-B14F-4D97-AF65-F5344CB8AC3E}">
        <p14:creationId xmlns:p14="http://schemas.microsoft.com/office/powerpoint/2010/main" val="2560401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first key guideline for adults is to </a:t>
            </a:r>
            <a:r>
              <a:rPr lang="en-US" sz="1200" b="0" u="none" kern="1200">
                <a:solidFill>
                  <a:schemeClr val="tx1"/>
                </a:solidFill>
                <a:effectLst/>
                <a:latin typeface="+mn-lt"/>
                <a:ea typeface="+mn-ea"/>
                <a:cs typeface="+mn-cs"/>
              </a:rPr>
              <a:t>move more and sit less</a:t>
            </a:r>
            <a:r>
              <a:rPr lang="en-US"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This recommendation is based on new evidence that shows a strong positive relationship between increased sedentary behavior and increased risk of all-cause mortality, heart disease, and high blood pressure.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All physical activity, especially moderate-to-vigorous activity, can help offset these risks.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r>
              <a:rPr lang="en-US" sz="1200" b="0" i="0" u="none" strike="noStrike" kern="1200" baseline="0">
                <a:solidFill>
                  <a:schemeClr val="tx1"/>
                </a:solidFill>
                <a:latin typeface="+mn-lt"/>
                <a:ea typeface="+mn-ea"/>
                <a:cs typeface="+mn-cs"/>
              </a:rPr>
              <a:t>For inactive adults, replacing sedentary behavior with light-intensity physical activity is likely to produce some health benefits.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Among all adults, replacing sedentary behavior with moderate- or vigorous-intensity physical activity may produce even greater benefits.</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This figure, adapted from a meta-analysis</a:t>
            </a:r>
            <a:r>
              <a:rPr lang="en-US" sz="1200" kern="1200" baseline="0">
                <a:solidFill>
                  <a:schemeClr val="tx1"/>
                </a:solidFill>
                <a:effectLst/>
                <a:latin typeface="+mn-lt"/>
                <a:ea typeface="+mn-ea"/>
                <a:cs typeface="+mn-cs"/>
              </a:rPr>
              <a:t> of over 1 million people by </a:t>
            </a:r>
            <a:r>
              <a:rPr lang="en-US" sz="1200" kern="1200" baseline="0" err="1">
                <a:solidFill>
                  <a:schemeClr val="tx1"/>
                </a:solidFill>
                <a:effectLst/>
                <a:latin typeface="+mn-lt"/>
                <a:ea typeface="+mn-ea"/>
                <a:cs typeface="+mn-cs"/>
              </a:rPr>
              <a:t>Ekelund</a:t>
            </a:r>
            <a:r>
              <a:rPr lang="en-US" sz="1200" kern="1200" baseline="0">
                <a:solidFill>
                  <a:schemeClr val="tx1"/>
                </a:solidFill>
                <a:effectLst/>
                <a:latin typeface="+mn-lt"/>
                <a:ea typeface="+mn-ea"/>
                <a:cs typeface="+mn-cs"/>
              </a:rPr>
              <a:t> and colleagues,</a:t>
            </a:r>
            <a:r>
              <a:rPr lang="en-US" sz="1200" kern="1200">
                <a:solidFill>
                  <a:schemeClr val="tx1"/>
                </a:solidFill>
                <a:effectLst/>
                <a:latin typeface="+mn-lt"/>
                <a:ea typeface="+mn-ea"/>
                <a:cs typeface="+mn-cs"/>
              </a:rPr>
              <a:t> demonstrates</a:t>
            </a:r>
            <a:r>
              <a:rPr lang="en-US" sz="1200" kern="1200" baseline="0">
                <a:solidFill>
                  <a:schemeClr val="tx1"/>
                </a:solidFill>
                <a:effectLst/>
                <a:latin typeface="+mn-lt"/>
                <a:ea typeface="+mn-ea"/>
                <a:cs typeface="+mn-cs"/>
              </a:rPr>
              <a:t> the relationship between moderate-to-vigorous physical activity and the risk of all-cause mortality.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At the greatest time spent sitting (the top), the risk of all-cause mortality begins to decrease (color becomes orange) even with small additions of moderate-to-vigorous physical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At the greatest volume of moderate-to-vigorous physical activity, the risk is low even for those who sit the most (upper right corner).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At the lowest volume of moderate-to-vigorous physical activity (the left of the figure), the risk of all-cause mortality increases as time spent sitting increases.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This suggests that for inactive adults, replacing sitting time with light-intensity physical activities reduces the risk of all-cause mortality.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Although the risk of all-cause mortality is reduced as the time spent in sedentary behavior is reduced, even adults who sit the least have an elevated risk if they perform no moderate-to-vigorous physical activity (lower left corner).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381599-21C2-F14B-87B4-900CBA0E691B}"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459906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creating your action plan, it is important to know the following: </a:t>
            </a:r>
          </a:p>
          <a:p>
            <a:endParaRPr lang="en-US"/>
          </a:p>
          <a:p>
            <a:r>
              <a:rPr lang="en-US"/>
              <a:t>✓ What you will do </a:t>
            </a:r>
          </a:p>
          <a:p>
            <a:r>
              <a:rPr lang="en-US"/>
              <a:t>✓ Where you will do it </a:t>
            </a:r>
          </a:p>
          <a:p>
            <a:r>
              <a:rPr lang="en-US"/>
              <a:t>✓ When you will do it </a:t>
            </a:r>
          </a:p>
          <a:p>
            <a:r>
              <a:rPr lang="en-US"/>
              <a:t>✓ How long you will do it </a:t>
            </a:r>
          </a:p>
          <a:p>
            <a:endParaRPr lang="en-US"/>
          </a:p>
          <a:p>
            <a:r>
              <a:rPr lang="en-US"/>
              <a:t>Setting goals can be the first step in creating your action plan to engaging in physical activity.</a:t>
            </a:r>
          </a:p>
          <a:p>
            <a:endParaRPr lang="en-US"/>
          </a:p>
          <a:p>
            <a:endParaRPr lang="en-US"/>
          </a:p>
          <a:p>
            <a:r>
              <a:rPr lang="en-US"/>
              <a:t>A possible goal might be to engage in 30 minutes of exercise a day between now and the next appointment with your healthcare provider. To achieve that goal, you could take a walk in a park in the before or after work.</a:t>
            </a:r>
          </a:p>
          <a:p>
            <a:endParaRPr lang="en-US"/>
          </a:p>
          <a:p>
            <a:r>
              <a:rPr lang="en-US"/>
              <a:t>When creating your goals, be mindful of what challenges might you face and how would you overcome them.</a:t>
            </a:r>
          </a:p>
          <a:p>
            <a:endParaRPr lang="en-US"/>
          </a:p>
          <a:p>
            <a:r>
              <a:rPr lang="en-US"/>
              <a:t>What could be your own personal goal for engaging in physical activity?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nSpc>
                <a:spcPct val="90000"/>
              </a:lnSpc>
              <a:spcAft>
                <a:spcPts val="600"/>
              </a:spcAft>
            </a:pPr>
            <a:r>
              <a:rPr lang="en-US" b="1"/>
              <a:t>As you fill out your meal plan, think about the following:</a:t>
            </a:r>
            <a:endParaRPr lang="en-US"/>
          </a:p>
          <a:p>
            <a:pPr>
              <a:lnSpc>
                <a:spcPct val="90000"/>
              </a:lnSpc>
              <a:spcAft>
                <a:spcPts val="600"/>
              </a:spcAft>
            </a:pPr>
            <a:endParaRPr lang="en-US"/>
          </a:p>
          <a:p>
            <a:pPr marL="171450" indent="-228600">
              <a:lnSpc>
                <a:spcPct val="90000"/>
              </a:lnSpc>
              <a:spcAft>
                <a:spcPts val="600"/>
              </a:spcAft>
              <a:buFont typeface="Arial,Sans-Serif"/>
              <a:buChar char="•"/>
            </a:pPr>
            <a:r>
              <a:rPr lang="en-US"/>
              <a:t>Why you want to make healthier changes in your food patterns. </a:t>
            </a:r>
          </a:p>
          <a:p>
            <a:pPr>
              <a:lnSpc>
                <a:spcPct val="90000"/>
              </a:lnSpc>
              <a:spcAft>
                <a:spcPts val="600"/>
              </a:spcAft>
            </a:pPr>
            <a:endParaRPr lang="en-US"/>
          </a:p>
          <a:p>
            <a:pPr marL="171450" indent="-228600">
              <a:lnSpc>
                <a:spcPct val="90000"/>
              </a:lnSpc>
              <a:spcAft>
                <a:spcPts val="600"/>
              </a:spcAft>
              <a:buFont typeface="Arial,Sans-Serif"/>
              <a:buChar char="•"/>
            </a:pPr>
            <a:r>
              <a:rPr lang="en-US"/>
              <a:t>What motivates you to make changes that might not be easy but are worth doing for a better health.</a:t>
            </a:r>
          </a:p>
          <a:p>
            <a:pPr marL="171450" indent="-228600">
              <a:lnSpc>
                <a:spcPct val="90000"/>
              </a:lnSpc>
              <a:spcAft>
                <a:spcPts val="600"/>
              </a:spcAft>
              <a:buFont typeface="Arial,Sans-Serif"/>
              <a:buChar char="•"/>
            </a:pPr>
            <a:endParaRPr lang="en-US"/>
          </a:p>
          <a:p>
            <a:pPr marL="171450" indent="-228600">
              <a:lnSpc>
                <a:spcPct val="90000"/>
              </a:lnSpc>
              <a:spcAft>
                <a:spcPts val="600"/>
              </a:spcAft>
              <a:buFont typeface="Arial,Sans-Serif"/>
              <a:buChar char="•"/>
            </a:pPr>
            <a:r>
              <a:rPr lang="en-US"/>
              <a:t>Think about what barriers you may encounter and what solutions you have</a:t>
            </a:r>
          </a:p>
          <a:p>
            <a:r>
              <a:rPr lang="en-US"/>
              <a:t>Role Play an Example</a:t>
            </a:r>
            <a:endParaRPr lang="en-US">
              <a:cs typeface="Calibri"/>
            </a:endParaRPr>
          </a:p>
          <a:p>
            <a:pPr marL="450850" lvl="1" indent="-225425">
              <a:lnSpc>
                <a:spcPts val="2926"/>
              </a:lnSpc>
              <a:buFont typeface="Arial,Sans-Serif"/>
              <a:buChar char="•"/>
            </a:pPr>
            <a:r>
              <a:rPr lang="en-US"/>
              <a:t>Add one fruit or vegetable to every meal.</a:t>
            </a:r>
            <a:endParaRPr lang="en-US">
              <a:cs typeface="Calibri"/>
            </a:endParaRPr>
          </a:p>
          <a:p>
            <a:pPr marL="450850" lvl="1" indent="-225425">
              <a:lnSpc>
                <a:spcPts val="2926"/>
              </a:lnSpc>
              <a:buFont typeface="Arial,Sans-Serif"/>
              <a:buChar char="•"/>
            </a:pPr>
            <a:r>
              <a:rPr lang="en-US"/>
              <a:t>If you get fast food, ask for a salad instead of fries.</a:t>
            </a:r>
            <a:endParaRPr lang="en-US">
              <a:cs typeface="Calibri"/>
            </a:endParaRPr>
          </a:p>
          <a:p>
            <a:pPr marL="450850" lvl="1" indent="-225425">
              <a:lnSpc>
                <a:spcPts val="2926"/>
              </a:lnSpc>
              <a:buFont typeface="Arial,Sans-Serif"/>
              <a:buChar char="•"/>
            </a:pPr>
            <a:r>
              <a:rPr lang="en-US"/>
              <a:t>Commit to one salt-free day a week. Use herbs for flavor instead.</a:t>
            </a:r>
            <a:endParaRPr lang="en-US">
              <a:cs typeface="Calibri"/>
            </a:endParaRPr>
          </a:p>
          <a:p>
            <a:pPr marL="450850" lvl="1" indent="-225425">
              <a:lnSpc>
                <a:spcPts val="2926"/>
              </a:lnSpc>
              <a:buFont typeface="Arial,Sans-Serif"/>
              <a:buChar char="•"/>
            </a:pPr>
            <a:r>
              <a:rPr lang="en-US"/>
              <a:t>Keeping cut-up fruits and veggies on hand in the fridge for easy snacking. </a:t>
            </a:r>
            <a:endParaRPr lang="en-US">
              <a:cs typeface="Calibri"/>
            </a:endParaRPr>
          </a:p>
          <a:p>
            <a:pPr marL="450850" lvl="1" indent="-225425">
              <a:lnSpc>
                <a:spcPts val="2926"/>
              </a:lnSpc>
              <a:buFont typeface="Arial,Sans-Serif"/>
              <a:buChar char="•"/>
            </a:pPr>
            <a:r>
              <a:rPr lang="en-US"/>
              <a:t>Chose healthier takeout and fast-food options, like a grilled chicken sandwich instead of fried.</a:t>
            </a:r>
            <a:endParaRPr lang="en-US">
              <a:cs typeface="Calibri"/>
            </a:endParaRPr>
          </a:p>
          <a:p>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43473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827178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first key guideline for adults is to </a:t>
            </a:r>
            <a:r>
              <a:rPr lang="en-US" sz="1200" b="0" u="none" kern="1200">
                <a:solidFill>
                  <a:schemeClr val="tx1"/>
                </a:solidFill>
                <a:effectLst/>
                <a:latin typeface="+mn-lt"/>
                <a:ea typeface="+mn-ea"/>
                <a:cs typeface="+mn-cs"/>
              </a:rPr>
              <a:t>move more and sit less</a:t>
            </a:r>
            <a:r>
              <a:rPr lang="en-US"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This recommendation is based on new evidence that shows a strong positive relationship between increased sedentary behavior and increased risk of all-cause mortality, heart disease, and high blood pressure.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All physical activity, especially moderate-to-vigorous activity, can help offset these risks.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r>
              <a:rPr lang="en-US" sz="1200" b="0" i="0" u="none" strike="noStrike" kern="1200" baseline="0">
                <a:solidFill>
                  <a:schemeClr val="tx1"/>
                </a:solidFill>
                <a:latin typeface="+mn-lt"/>
                <a:ea typeface="+mn-ea"/>
                <a:cs typeface="+mn-cs"/>
              </a:rPr>
              <a:t>For inactive adults, replacing sedentary behavior with light-intensity physical activity is likely to produce some health benefits.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Among all adults, replacing sedentary behavior with moderate- or vigorous-intensity physical activity may produce even greater benefits.</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This figure, adapted from a meta-analysis</a:t>
            </a:r>
            <a:r>
              <a:rPr lang="en-US" sz="1200" kern="1200" baseline="0">
                <a:solidFill>
                  <a:schemeClr val="tx1"/>
                </a:solidFill>
                <a:effectLst/>
                <a:latin typeface="+mn-lt"/>
                <a:ea typeface="+mn-ea"/>
                <a:cs typeface="+mn-cs"/>
              </a:rPr>
              <a:t> of over 1 million people by </a:t>
            </a:r>
            <a:r>
              <a:rPr lang="en-US" sz="1200" kern="1200" baseline="0" err="1">
                <a:solidFill>
                  <a:schemeClr val="tx1"/>
                </a:solidFill>
                <a:effectLst/>
                <a:latin typeface="+mn-lt"/>
                <a:ea typeface="+mn-ea"/>
                <a:cs typeface="+mn-cs"/>
              </a:rPr>
              <a:t>Ekelund</a:t>
            </a:r>
            <a:r>
              <a:rPr lang="en-US" sz="1200" kern="1200" baseline="0">
                <a:solidFill>
                  <a:schemeClr val="tx1"/>
                </a:solidFill>
                <a:effectLst/>
                <a:latin typeface="+mn-lt"/>
                <a:ea typeface="+mn-ea"/>
                <a:cs typeface="+mn-cs"/>
              </a:rPr>
              <a:t> and colleagues,</a:t>
            </a:r>
            <a:r>
              <a:rPr lang="en-US" sz="1200" kern="1200">
                <a:solidFill>
                  <a:schemeClr val="tx1"/>
                </a:solidFill>
                <a:effectLst/>
                <a:latin typeface="+mn-lt"/>
                <a:ea typeface="+mn-ea"/>
                <a:cs typeface="+mn-cs"/>
              </a:rPr>
              <a:t> demonstrates</a:t>
            </a:r>
            <a:r>
              <a:rPr lang="en-US" sz="1200" kern="1200" baseline="0">
                <a:solidFill>
                  <a:schemeClr val="tx1"/>
                </a:solidFill>
                <a:effectLst/>
                <a:latin typeface="+mn-lt"/>
                <a:ea typeface="+mn-ea"/>
                <a:cs typeface="+mn-cs"/>
              </a:rPr>
              <a:t> the relationship between moderate-to-vigorous physical activity and the risk of all-cause mortality.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At the greatest time spent sitting (the top), the risk of all-cause mortality begins to decrease (color becomes orange) even with small additions of moderate-to-vigorous physical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At the greatest volume of moderate-to-vigorous physical activity, the risk is low even for those who sit the most (upper right corner).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At the lowest volume of moderate-to-vigorous physical activity (the left of the figure), the risk of all-cause mortality increases as time spent sitting increases.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This suggests that for inactive adults, replacing sitting time with light-intensity physical activities reduces the risk of all-cause mortality.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Although the risk of all-cause mortality is reduced as the time spent in sedentary behavior is reduced, even adults who sit the least have an elevated risk if they perform no moderate-to-vigorous physical activity (lower left corner).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381599-21C2-F14B-87B4-900CBA0E691B}"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103906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Depending on their age and sex federal guidelines recommend that adults eat at least </a:t>
            </a:r>
            <a:r>
              <a:rPr lang="en-US" u="sng">
                <a:hlinkClick r:id="rId3"/>
              </a:rPr>
              <a:t>1½ to 2 cups per day of </a:t>
            </a:r>
            <a:r>
              <a:rPr lang="en-US" u="sng" err="1">
                <a:hlinkClick r:id="rId3"/>
              </a:rPr>
              <a:t>fruit</a:t>
            </a:r>
            <a:r>
              <a:rPr lang="en-US" err="1">
                <a:hlinkClick r:id="rId3"/>
              </a:rPr>
              <a:t>external</a:t>
            </a:r>
            <a:r>
              <a:rPr lang="en-US">
                <a:hlinkClick r:id="rId3"/>
              </a:rPr>
              <a:t> icon</a:t>
            </a:r>
            <a:r>
              <a:rPr lang="en-US"/>
              <a:t> and </a:t>
            </a:r>
            <a:r>
              <a:rPr lang="en-US" u="sng">
                <a:hlinkClick r:id="rId4"/>
              </a:rPr>
              <a:t>2 to 3 cups per day of </a:t>
            </a:r>
            <a:r>
              <a:rPr lang="en-US" u="sng" err="1">
                <a:hlinkClick r:id="rId4"/>
              </a:rPr>
              <a:t>vegetables</a:t>
            </a:r>
            <a:r>
              <a:rPr lang="en-US" err="1">
                <a:hlinkClick r:id="rId4"/>
              </a:rPr>
              <a:t>external</a:t>
            </a:r>
            <a:r>
              <a:rPr lang="en-US">
                <a:hlinkClick r:id="rId4"/>
              </a:rPr>
              <a:t> icon</a:t>
            </a:r>
            <a:r>
              <a:rPr lang="en-US"/>
              <a:t> as part of a healthy eating pattern.</a:t>
            </a:r>
          </a:p>
          <a:p>
            <a:endParaRPr lang="en-US"/>
          </a:p>
          <a:p>
            <a:r>
              <a:rPr lang="en-US"/>
              <a:t>“This report highlights that very few Americans eat the recommended amount of fruits and vegetables every day, putting them at risk for chronic diseases like diabetes and heart disease,”</a:t>
            </a:r>
            <a:endParaRPr lang="es-MX"/>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a:t>The key guidelines for adults focus on two types of activity— aerobic and muscle strengthening. Each provides important health </a:t>
            </a:r>
            <a:r>
              <a:rPr lang="en-US" err="1"/>
              <a:t>benefts</a:t>
            </a:r>
            <a:r>
              <a:rPr lang="en-US"/>
              <a:t>.</a:t>
            </a:r>
          </a:p>
          <a:p>
            <a:r>
              <a:rPr lang="en-US"/>
              <a:t>When adults do the equivalent of at least 150 minutes of moderate-intensity aerobic activity each week, the </a:t>
            </a:r>
            <a:r>
              <a:rPr lang="en-US" err="1"/>
              <a:t>benefts</a:t>
            </a:r>
            <a:r>
              <a:rPr lang="en-US"/>
              <a:t> are substantial. These </a:t>
            </a:r>
            <a:r>
              <a:rPr lang="en-US" err="1"/>
              <a:t>benefts</a:t>
            </a:r>
            <a:r>
              <a:rPr lang="en-US"/>
              <a:t> include lower risk of all-cause mortality, coronary heart disease, stroke, hypertension, type 2 diabetes, some cancers, anxiety, depression, and Alzheimer’s disease and other dementias. Physically active adults also sleep better, have improved cognition, and have better quality of life. As a person moves from 150 minutes a week toward 300 minutes a week, the health </a:t>
            </a:r>
            <a:r>
              <a:rPr lang="en-US" err="1"/>
              <a:t>benefts</a:t>
            </a:r>
            <a:r>
              <a:rPr lang="en-US"/>
              <a:t> become more extensive. For example, a person who does 300 minutes a week has an even lower risk of heart disease or type 2 diabetes than a person who does 150 minutes a week. Furthermore, adults who are regularly active at or near the higher end of the key guideline range—300 minutes a week—gain additional health </a:t>
            </a:r>
            <a:r>
              <a:rPr lang="en-US" err="1"/>
              <a:t>benefts</a:t>
            </a:r>
            <a:r>
              <a:rPr lang="en-US"/>
              <a:t>. These additional </a:t>
            </a:r>
            <a:r>
              <a:rPr lang="en-US" err="1"/>
              <a:t>benefts</a:t>
            </a:r>
            <a:r>
              <a:rPr lang="en-US"/>
              <a:t> include further risk reduction for several cancers and prevention of unhealthy weight gain (by physical activity alone). The </a:t>
            </a:r>
            <a:r>
              <a:rPr lang="en-US" err="1"/>
              <a:t>benefts</a:t>
            </a:r>
            <a:r>
              <a:rPr lang="en-US"/>
              <a:t> continue to increase when a person does more than the equivalent of 300 minutes a week of moderate-intensity aerobic activity. Research has not </a:t>
            </a:r>
            <a:r>
              <a:rPr lang="en-US" err="1"/>
              <a:t>identifed</a:t>
            </a:r>
            <a:r>
              <a:rPr lang="en-US"/>
              <a:t> an upper limit of total activity, above which additional health </a:t>
            </a:r>
            <a:r>
              <a:rPr lang="en-US" err="1"/>
              <a:t>benefts</a:t>
            </a:r>
            <a:r>
              <a:rPr lang="en-US"/>
              <a:t> cease to occur</a:t>
            </a:r>
            <a:endParaRPr lang="es-MX"/>
          </a:p>
        </p:txBody>
      </p:sp>
    </p:spTree>
    <p:extLst>
      <p:ext uri="{BB962C8B-B14F-4D97-AF65-F5344CB8AC3E}">
        <p14:creationId xmlns:p14="http://schemas.microsoft.com/office/powerpoint/2010/main" val="2986841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Use the FITT model to get your regular physical activity.</a:t>
            </a:r>
          </a:p>
          <a:p>
            <a:endParaRPr lang="en-US"/>
          </a:p>
          <a:p>
            <a:r>
              <a:rPr lang="en-US"/>
              <a:t>• Frequency</a:t>
            </a:r>
          </a:p>
          <a:p>
            <a:r>
              <a:rPr lang="en-US"/>
              <a:t>• Intensity</a:t>
            </a:r>
          </a:p>
          <a:p>
            <a:r>
              <a:rPr lang="en-US"/>
              <a:t>• Time</a:t>
            </a:r>
          </a:p>
          <a:p>
            <a:r>
              <a:rPr lang="en-US"/>
              <a:t>• Type</a:t>
            </a:r>
          </a:p>
          <a:p>
            <a:endParaRPr lang="en-US"/>
          </a:p>
          <a:p>
            <a:r>
              <a:rPr lang="en-US"/>
              <a:t>Let’s discuss each briefly…</a:t>
            </a:r>
          </a:p>
          <a:p>
            <a:endParaRPr lang="en-US"/>
          </a:p>
          <a:p>
            <a:r>
              <a:rPr lang="en-US"/>
              <a:t>Frequency – how often you are physically active</a:t>
            </a:r>
          </a:p>
          <a:p>
            <a:endParaRPr lang="en-US"/>
          </a:p>
          <a:p>
            <a:r>
              <a:rPr lang="en-US"/>
              <a:t>Intensity – your level of exertion during physical activity – how hard you push yourself</a:t>
            </a:r>
          </a:p>
          <a:p>
            <a:endParaRPr lang="en-US"/>
          </a:p>
          <a:p>
            <a:r>
              <a:rPr lang="en-US"/>
              <a:t>Time – amount of time you spend being active. </a:t>
            </a:r>
          </a:p>
          <a:p>
            <a:endParaRPr lang="en-US"/>
          </a:p>
          <a:p>
            <a:r>
              <a:rPr lang="en-US"/>
              <a:t>The CDC recommendation is for at least 30 minutes most days for adults.</a:t>
            </a:r>
          </a:p>
          <a:p>
            <a:endParaRPr lang="en-US"/>
          </a:p>
          <a:p>
            <a:r>
              <a:rPr lang="en-US"/>
              <a:t>Type – the kind of activity you are doing</a:t>
            </a:r>
          </a:p>
          <a:p>
            <a:endParaRPr lang="en-US"/>
          </a:p>
          <a:p>
            <a:r>
              <a:rPr lang="en-US"/>
              <a:t>Aerobic activity </a:t>
            </a:r>
          </a:p>
          <a:p>
            <a:endParaRPr lang="en-US"/>
          </a:p>
          <a:p>
            <a:r>
              <a:rPr lang="en-US"/>
              <a:t>• For substantial health benefits, adults should do at least 150 minutes (2 hours and 30 minutes) to 300 minutes (5 hours) a week of moderate-intensity, or 75 minutes (1 hour and 15 minutes) to 150 minutes (2  hours and 30 minutes) a week of vigorous-intensity aerobic physical activity, or an equivalent combination of moderate- and vigorous-intensity aerobic activity. </a:t>
            </a:r>
          </a:p>
          <a:p>
            <a:endParaRPr lang="en-US"/>
          </a:p>
          <a:p>
            <a:r>
              <a:rPr lang="en-US"/>
              <a:t>• Preferably, aerobic</a:t>
            </a:r>
          </a:p>
          <a:p>
            <a:r>
              <a:rPr lang="en-US"/>
              <a:t>activity should be spread throughout the week.</a:t>
            </a:r>
          </a:p>
          <a:p>
            <a:endParaRPr lang="en-US"/>
          </a:p>
          <a:p>
            <a:r>
              <a:rPr lang="en-US"/>
              <a:t>• You should also do muscle-strengthening activities of moderate or greater intensity and that involve all major muscle groups on 2 or more days a week.</a:t>
            </a:r>
          </a:p>
          <a:p>
            <a:endParaRPr lang="en-US"/>
          </a:p>
          <a:p>
            <a:r>
              <a:rPr lang="en-US"/>
              <a:t>If that’s more than you can do right now, do what you can. Even 5 minutes of physical activity has real health benefits.</a:t>
            </a:r>
          </a:p>
          <a:p>
            <a:endParaRPr lang="en-US"/>
          </a:p>
          <a:p>
            <a:endParaRPr lang="en-US"/>
          </a:p>
          <a:p>
            <a:endParaRPr lang="en-US"/>
          </a:p>
          <a:p>
            <a:r>
              <a:rPr lang="en-US"/>
              <a:t>Citation:</a:t>
            </a:r>
          </a:p>
          <a:p>
            <a:endParaRPr lang="en-US"/>
          </a:p>
          <a:p>
            <a:r>
              <a:rPr lang="en-US"/>
              <a:t>2018 Physical Activity Guidelines Advisory Committee. Physical Activity Guidelines for Americans, 2nd. Updated [2018]. Accessed July 6, 2022. https://health.gov/sites/default/files/2019-09/Physical_Activity_Guidelines_2nd_edition.pdf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69626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Physical activity refers to any bodily movement produced by the contraction of skeletal muscle that increases energy expenditure above a</a:t>
            </a:r>
          </a:p>
          <a:p>
            <a:r>
              <a:rPr lang="en-US"/>
              <a:t>basal level. </a:t>
            </a:r>
          </a:p>
          <a:p>
            <a:endParaRPr lang="en-US"/>
          </a:p>
          <a:p>
            <a:r>
              <a:rPr lang="en-US"/>
              <a:t>Housework and tending to a garden and other activities of this level with slower movements, pauses, or not lasting at least 10 minutes do not provide the same benefits to your health as moderate or vigorous activity. </a:t>
            </a:r>
          </a:p>
          <a:p>
            <a:endParaRPr lang="en-US"/>
          </a:p>
          <a:p>
            <a:r>
              <a:rPr lang="en-US"/>
              <a:t>These physical activities are done more slowly, which are considered to be a light exercise and do not burn sufficient energy.</a:t>
            </a:r>
          </a:p>
          <a:p>
            <a:endParaRPr lang="en-US"/>
          </a:p>
          <a:p>
            <a:r>
              <a:rPr lang="en-US"/>
              <a:t>Moderate physical activity can condition your heart and lungs and reduce the risk of cardiac illnesses.</a:t>
            </a:r>
          </a:p>
          <a:p>
            <a:r>
              <a:rPr lang="en-US"/>
              <a:t>Examples of moderate intensity exercises are:</a:t>
            </a:r>
          </a:p>
          <a:p>
            <a:r>
              <a:rPr lang="en-US"/>
              <a:t>• Water aerobics</a:t>
            </a:r>
          </a:p>
          <a:p>
            <a:r>
              <a:rPr lang="en-US"/>
              <a:t>• Ballroom or line dancing</a:t>
            </a:r>
          </a:p>
          <a:p>
            <a:r>
              <a:rPr lang="en-US"/>
              <a:t>• Walking briskly (2.5 miles per hour or faster)</a:t>
            </a:r>
          </a:p>
          <a:p>
            <a:endParaRPr lang="en-US"/>
          </a:p>
          <a:p>
            <a:r>
              <a:rPr lang="en-US"/>
              <a:t>Vigorous activities better condition your heart and lungs and tend to burn more calories.  </a:t>
            </a:r>
          </a:p>
          <a:p>
            <a:endParaRPr lang="en-US"/>
          </a:p>
          <a:p>
            <a:r>
              <a:rPr lang="en-US"/>
              <a:t>Vigorous intensity exercises are:</a:t>
            </a:r>
          </a:p>
          <a:p>
            <a:r>
              <a:rPr lang="en-US"/>
              <a:t>• Jogging or running </a:t>
            </a:r>
          </a:p>
          <a:p>
            <a:r>
              <a:rPr lang="en-US"/>
              <a:t>• Jumping rope </a:t>
            </a:r>
          </a:p>
          <a:p>
            <a:r>
              <a:rPr lang="en-US"/>
              <a:t>• High-intensity interval training (HIIT)</a:t>
            </a:r>
          </a:p>
          <a:p>
            <a:endParaRPr lang="en-US"/>
          </a:p>
          <a:p>
            <a:r>
              <a:rPr lang="en-US"/>
              <a:t>The talk test is a simple way to measure relative intensity. In general, if you’re doing moderate-intensity activity, you can talk but not sing during the activity.</a:t>
            </a:r>
          </a:p>
          <a:p>
            <a:endParaRPr lang="en-US"/>
          </a:p>
          <a:p>
            <a:r>
              <a:rPr lang="en-US"/>
              <a:t>Although, moderate levels of activity can also be excellent options of exercise. It will be difficult to carry on a conversation.</a:t>
            </a:r>
          </a:p>
          <a:p>
            <a:endParaRPr lang="en-US"/>
          </a:p>
          <a:p>
            <a:r>
              <a:rPr lang="en-US"/>
              <a:t>• Exercise is a form of physical</a:t>
            </a:r>
          </a:p>
          <a:p>
            <a:r>
              <a:rPr lang="en-US"/>
              <a:t>activity that is planned, structured, repetitive, and performed with the goal of improving health or fitness. </a:t>
            </a:r>
          </a:p>
          <a:p>
            <a:endParaRPr lang="en-US"/>
          </a:p>
          <a:p>
            <a:r>
              <a:rPr lang="en-US"/>
              <a:t>Get moving! You can burn more calories through physical activity. The great thing about adding activity to the equation is all the additional health benefits. </a:t>
            </a:r>
          </a:p>
          <a:p>
            <a:endParaRPr lang="en-US"/>
          </a:p>
          <a:p>
            <a:r>
              <a:rPr lang="en-US"/>
              <a:t>Citations: </a:t>
            </a:r>
          </a:p>
          <a:p>
            <a:endParaRPr lang="en-US"/>
          </a:p>
          <a:p>
            <a:r>
              <a:rPr lang="en-US"/>
              <a:t>2018 Physical Activity Guidelines Advisory Committee. Physical Activity Guidelines for Americans, 2nd. Updated [2018]. Accessed July 6, 2022. https://health.gov/sites/default/files/2019-09/Physical_Activity_Guidel</a:t>
            </a:r>
          </a:p>
          <a:p>
            <a:endParaRPr lang="en-US"/>
          </a:p>
          <a:p>
            <a:r>
              <a:rPr lang="en-US"/>
              <a:t>Centers for Disease and Prevention. (XXX). Measuring physical activity intensity. https://www.cdc.gov/physicalactivity/basics/measuring/index.html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z="1200">
              <a:solidFill>
                <a:schemeClr val="bg1"/>
              </a:solidFill>
              <a:ea typeface="Calibri"/>
              <a:cs typeface="Calibri"/>
            </a:endParaRPr>
          </a:p>
          <a:p>
            <a:pPr eaLnBrk="1" hangingPunct="1">
              <a:spcBef>
                <a:spcPct val="0"/>
              </a:spcBef>
            </a:pPr>
            <a:r>
              <a:rPr lang="es-MX" altLang="en-US" sz="1200"/>
              <a:t>Niveles de intensidad-Generalmente, cuanto más energía se involucra en una actividad, y cuanto más tiempo pasa haciéndola, serán mas los beneficios, que usted recibirá</a:t>
            </a:r>
          </a:p>
          <a:p>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546807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z="1200">
              <a:solidFill>
                <a:schemeClr val="bg1"/>
              </a:solidFill>
              <a:ea typeface="Calibri"/>
              <a:cs typeface="Calibri"/>
            </a:endParaRPr>
          </a:p>
          <a:p>
            <a:pPr eaLnBrk="1" hangingPunct="1">
              <a:spcBef>
                <a:spcPct val="0"/>
              </a:spcBef>
            </a:pPr>
            <a:r>
              <a:rPr lang="es-MX" altLang="en-US"/>
              <a:t>Las actividades de intensidad moderada también pueden ser excelentes opciones de ejercicio. Cuando se hace con energía durante 30 minutos o la mayoría de los días de la semana, las actividades de intensidad moderada pueden ayudar a la condición de su corazón y los pulmones y reducir el riesgo de enfermedades cardiacas. </a:t>
            </a:r>
          </a:p>
          <a:p>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782063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ext 2 columns">
    <p:spTree>
      <p:nvGrpSpPr>
        <p:cNvPr id="1" name=""/>
        <p:cNvGrpSpPr/>
        <p:nvPr/>
      </p:nvGrpSpPr>
      <p:grpSpPr>
        <a:xfrm>
          <a:off x="0" y="0"/>
          <a:ext cx="0" cy="0"/>
          <a:chOff x="0" y="0"/>
          <a:chExt cx="0" cy="0"/>
        </a:xfrm>
      </p:grpSpPr>
      <p:sp>
        <p:nvSpPr>
          <p:cNvPr id="7" name="Text Placeholder 10"/>
          <p:cNvSpPr>
            <a:spLocks noGrp="1"/>
          </p:cNvSpPr>
          <p:nvPr>
            <p:ph type="body" sz="quarter" idx="13" hasCustomPrompt="1"/>
          </p:nvPr>
        </p:nvSpPr>
        <p:spPr>
          <a:xfrm>
            <a:off x="685800" y="2743201"/>
            <a:ext cx="8222673" cy="5764193"/>
          </a:xfrm>
          <a:prstGeom prst="rect">
            <a:avLst/>
          </a:prstGeom>
        </p:spPr>
        <p:txBody>
          <a:bodyPr>
            <a:noAutofit/>
          </a:bodyPr>
          <a:lstStyle>
            <a:lvl1pPr marL="342900" indent="-342900">
              <a:spcBef>
                <a:spcPts val="0"/>
              </a:spcBef>
              <a:spcAft>
                <a:spcPts val="900"/>
              </a:spcAft>
              <a:buClr>
                <a:schemeClr val="tx2"/>
              </a:buClr>
              <a:buSzPct val="105000"/>
              <a:buFont typeface="Arial" panose="020B0604020202020204" pitchFamily="34" charset="0"/>
              <a:buChar char="•"/>
              <a:defRPr sz="3600">
                <a:solidFill>
                  <a:schemeClr val="accent6"/>
                </a:solidFill>
                <a:latin typeface="Arial" panose="020B0604020202020204" pitchFamily="34" charset="0"/>
                <a:cs typeface="Arial" panose="020B0604020202020204" pitchFamily="34" charset="0"/>
              </a:defRPr>
            </a:lvl1pPr>
            <a:lvl2pPr marL="1114425" indent="-428625">
              <a:spcBef>
                <a:spcPts val="0"/>
              </a:spcBef>
              <a:spcAft>
                <a:spcPts val="900"/>
              </a:spcAft>
              <a:buClr>
                <a:schemeClr val="tx2"/>
              </a:buClr>
              <a:buSzPct val="85000"/>
              <a:buFont typeface="Courier New" panose="02070309020205020404" pitchFamily="49" charset="0"/>
              <a:buChar char="o"/>
              <a:defRPr sz="3600">
                <a:solidFill>
                  <a:schemeClr val="accent6"/>
                </a:solidFill>
                <a:latin typeface="Arial" panose="020B0604020202020204" pitchFamily="34" charset="0"/>
                <a:cs typeface="Arial" panose="020B0604020202020204" pitchFamily="34" charset="0"/>
              </a:defRPr>
            </a:lvl2pPr>
            <a:lvl3pPr marL="1800225" indent="-428625">
              <a:spcBef>
                <a:spcPts val="0"/>
              </a:spcBef>
              <a:spcAft>
                <a:spcPts val="900"/>
              </a:spcAft>
              <a:buClr>
                <a:schemeClr val="tx2"/>
              </a:buClr>
              <a:buSzPct val="95000"/>
              <a:buFont typeface="Wingdings" pitchFamily="2" charset="2"/>
              <a:buChar char="§"/>
              <a:defRPr sz="3600">
                <a:solidFill>
                  <a:schemeClr val="accent6"/>
                </a:solidFill>
                <a:latin typeface="Arial" panose="020B0604020202020204" pitchFamily="34" charset="0"/>
                <a:cs typeface="Arial" panose="020B0604020202020204" pitchFamily="34" charset="0"/>
              </a:defRPr>
            </a:lvl3pPr>
            <a:lvl4pPr marL="2486025" indent="-428625">
              <a:buClr>
                <a:schemeClr val="accent6"/>
              </a:buClr>
              <a:buFont typeface="Arial" panose="020B0604020202020204" pitchFamily="34" charset="0"/>
              <a:buChar char="•"/>
              <a:defRPr sz="3900">
                <a:latin typeface="Arial" panose="020B0604020202020204" pitchFamily="34" charset="0"/>
                <a:cs typeface="Arial" panose="020B0604020202020204" pitchFamily="34" charset="0"/>
              </a:defRPr>
            </a:lvl4pPr>
            <a:lvl5pPr marL="2743200" indent="0">
              <a:buNone/>
              <a:defRPr sz="2100">
                <a:latin typeface="Verdana"/>
                <a:cs typeface="Verdana"/>
              </a:defRPr>
            </a:lvl5pPr>
          </a:lstStyle>
          <a:p>
            <a:pPr lvl="0"/>
            <a:r>
              <a:rPr lang="en-US"/>
              <a:t>Click to add text</a:t>
            </a:r>
          </a:p>
          <a:p>
            <a:pPr lvl="1"/>
            <a:r>
              <a:rPr lang="en-US"/>
              <a:t>Second level</a:t>
            </a:r>
          </a:p>
          <a:p>
            <a:pPr lvl="2"/>
            <a:r>
              <a:rPr lang="en-US"/>
              <a:t>Third level</a:t>
            </a:r>
          </a:p>
        </p:txBody>
      </p:sp>
      <p:sp>
        <p:nvSpPr>
          <p:cNvPr id="33" name="Slide Number Placeholder 3"/>
          <p:cNvSpPr>
            <a:spLocks noGrp="1"/>
          </p:cNvSpPr>
          <p:nvPr>
            <p:ph type="sldNum" sz="quarter" idx="18"/>
          </p:nvPr>
        </p:nvSpPr>
        <p:spPr>
          <a:xfrm>
            <a:off x="16216399" y="9383691"/>
            <a:ext cx="1370222" cy="669648"/>
          </a:xfrm>
          <a:prstGeom prst="rect">
            <a:avLst/>
          </a:prstGeom>
        </p:spPr>
        <p:txBody>
          <a:bodyPr lIns="0" tIns="0" rIns="0" bIns="0" anchor="ctr"/>
          <a:lstStyle>
            <a:lvl1pPr algn="r">
              <a:defRPr sz="2400">
                <a:solidFill>
                  <a:schemeClr val="tx2">
                    <a:lumMod val="75000"/>
                  </a:schemeClr>
                </a:solidFill>
                <a:latin typeface="Arial" panose="020B0604020202020204" pitchFamily="34" charset="0"/>
                <a:cs typeface="Arial" panose="020B0604020202020204" pitchFamily="34" charset="0"/>
              </a:defRPr>
            </a:lvl1pPr>
          </a:lstStyle>
          <a:p>
            <a:fld id="{7391EDBC-5481-E248-9D04-B6CCC7FAB9E3}" type="slidenum">
              <a:rPr lang="en-US" smtClean="0"/>
              <a:pPr/>
              <a:t>‹#›</a:t>
            </a:fld>
            <a:endParaRPr lang="en-US"/>
          </a:p>
        </p:txBody>
      </p:sp>
      <p:sp>
        <p:nvSpPr>
          <p:cNvPr id="2" name="Title 1">
            <a:extLst>
              <a:ext uri="{FF2B5EF4-FFF2-40B4-BE49-F238E27FC236}">
                <a16:creationId xmlns:a16="http://schemas.microsoft.com/office/drawing/2014/main" id="{D1052B51-053E-944F-90E8-335286AC5586}"/>
              </a:ext>
            </a:extLst>
          </p:cNvPr>
          <p:cNvSpPr>
            <a:spLocks noGrp="1"/>
          </p:cNvSpPr>
          <p:nvPr>
            <p:ph type="title"/>
          </p:nvPr>
        </p:nvSpPr>
        <p:spPr>
          <a:xfrm>
            <a:off x="685800" y="1645920"/>
            <a:ext cx="16870680" cy="685800"/>
          </a:xfrm>
          <a:prstGeom prst="rect">
            <a:avLst/>
          </a:prstGeom>
        </p:spPr>
        <p:txBody>
          <a:bodyPr lIns="0" tIns="0" rIns="0" bIns="0" anchor="t" anchorCtr="0"/>
          <a:lstStyle>
            <a:lvl1pPr algn="l">
              <a:defRPr sz="4800" b="1">
                <a:solidFill>
                  <a:schemeClr val="accent6"/>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Text Placeholder 10"/>
          <p:cNvSpPr>
            <a:spLocks noGrp="1"/>
          </p:cNvSpPr>
          <p:nvPr>
            <p:ph type="body" sz="quarter" idx="19" hasCustomPrompt="1"/>
          </p:nvPr>
        </p:nvSpPr>
        <p:spPr>
          <a:xfrm>
            <a:off x="9157854" y="2743199"/>
            <a:ext cx="8398626" cy="5764193"/>
          </a:xfrm>
          <a:prstGeom prst="rect">
            <a:avLst/>
          </a:prstGeom>
        </p:spPr>
        <p:txBody>
          <a:bodyPr>
            <a:noAutofit/>
          </a:bodyPr>
          <a:lstStyle>
            <a:lvl1pPr marL="342900" indent="-342900">
              <a:spcBef>
                <a:spcPts val="0"/>
              </a:spcBef>
              <a:spcAft>
                <a:spcPts val="900"/>
              </a:spcAft>
              <a:buClr>
                <a:schemeClr val="tx2"/>
              </a:buClr>
              <a:buSzPct val="105000"/>
              <a:buFont typeface="Arial" panose="020B0604020202020204" pitchFamily="34" charset="0"/>
              <a:buChar char="•"/>
              <a:defRPr sz="3600">
                <a:solidFill>
                  <a:schemeClr val="accent6"/>
                </a:solidFill>
                <a:latin typeface="Arial" panose="020B0604020202020204" pitchFamily="34" charset="0"/>
                <a:cs typeface="Arial" panose="020B0604020202020204" pitchFamily="34" charset="0"/>
              </a:defRPr>
            </a:lvl1pPr>
            <a:lvl2pPr marL="1114425" indent="-428625">
              <a:spcBef>
                <a:spcPts val="0"/>
              </a:spcBef>
              <a:spcAft>
                <a:spcPts val="900"/>
              </a:spcAft>
              <a:buClr>
                <a:schemeClr val="tx2"/>
              </a:buClr>
              <a:buSzPct val="85000"/>
              <a:buFont typeface="Courier New" panose="02070309020205020404" pitchFamily="49" charset="0"/>
              <a:buChar char="o"/>
              <a:defRPr sz="3600">
                <a:solidFill>
                  <a:schemeClr val="accent6"/>
                </a:solidFill>
                <a:latin typeface="Arial" panose="020B0604020202020204" pitchFamily="34" charset="0"/>
                <a:cs typeface="Arial" panose="020B0604020202020204" pitchFamily="34" charset="0"/>
              </a:defRPr>
            </a:lvl2pPr>
            <a:lvl3pPr marL="1800225" indent="-428625">
              <a:spcBef>
                <a:spcPts val="0"/>
              </a:spcBef>
              <a:spcAft>
                <a:spcPts val="900"/>
              </a:spcAft>
              <a:buClr>
                <a:schemeClr val="tx2"/>
              </a:buClr>
              <a:buSzPct val="95000"/>
              <a:buFont typeface="Wingdings" pitchFamily="2" charset="2"/>
              <a:buChar char="§"/>
              <a:defRPr sz="3600">
                <a:solidFill>
                  <a:schemeClr val="accent6"/>
                </a:solidFill>
                <a:latin typeface="Arial" panose="020B0604020202020204" pitchFamily="34" charset="0"/>
                <a:cs typeface="Arial" panose="020B0604020202020204" pitchFamily="34" charset="0"/>
              </a:defRPr>
            </a:lvl3pPr>
            <a:lvl4pPr marL="2486025" indent="-428625">
              <a:buClr>
                <a:schemeClr val="accent6"/>
              </a:buClr>
              <a:buFont typeface="Arial" panose="020B0604020202020204" pitchFamily="34" charset="0"/>
              <a:buChar char="•"/>
              <a:defRPr sz="3900">
                <a:latin typeface="Arial" panose="020B0604020202020204" pitchFamily="34" charset="0"/>
                <a:cs typeface="Arial" panose="020B0604020202020204" pitchFamily="34" charset="0"/>
              </a:defRPr>
            </a:lvl4pPr>
            <a:lvl5pPr marL="2743200" indent="0">
              <a:buNone/>
              <a:defRPr sz="2100">
                <a:latin typeface="Verdana"/>
                <a:cs typeface="Verdana"/>
              </a:defRPr>
            </a:lvl5pPr>
          </a:lstStyle>
          <a:p>
            <a:pPr lvl="0"/>
            <a:r>
              <a:rPr lang="en-US"/>
              <a:t>Click to add text</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F11025C2-B249-254B-8DF0-76CBD41E88AF}"/>
              </a:ext>
            </a:extLst>
          </p:cNvPr>
          <p:cNvSpPr>
            <a:spLocks noGrp="1"/>
          </p:cNvSpPr>
          <p:nvPr>
            <p:ph type="body" sz="quarter" idx="20"/>
          </p:nvPr>
        </p:nvSpPr>
        <p:spPr>
          <a:xfrm>
            <a:off x="14785182" y="8507392"/>
            <a:ext cx="3236118" cy="101441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9506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7" name="Text Placeholder 10"/>
          <p:cNvSpPr>
            <a:spLocks noGrp="1"/>
          </p:cNvSpPr>
          <p:nvPr>
            <p:ph type="body" sz="quarter" idx="13" hasCustomPrompt="1"/>
          </p:nvPr>
        </p:nvSpPr>
        <p:spPr>
          <a:xfrm>
            <a:off x="685799" y="2743201"/>
            <a:ext cx="16870680" cy="5764193"/>
          </a:xfrm>
          <a:prstGeom prst="rect">
            <a:avLst/>
          </a:prstGeom>
        </p:spPr>
        <p:txBody>
          <a:bodyPr>
            <a:noAutofit/>
          </a:bodyPr>
          <a:lstStyle>
            <a:lvl1pPr marL="342900" indent="-342900">
              <a:spcBef>
                <a:spcPts val="0"/>
              </a:spcBef>
              <a:spcAft>
                <a:spcPts val="900"/>
              </a:spcAft>
              <a:buClr>
                <a:schemeClr val="tx2"/>
              </a:buClr>
              <a:buSzPct val="105000"/>
              <a:buFont typeface="Arial" panose="020B0604020202020204" pitchFamily="34" charset="0"/>
              <a:buChar char="•"/>
              <a:defRPr sz="3600">
                <a:solidFill>
                  <a:schemeClr val="accent6"/>
                </a:solidFill>
                <a:latin typeface="Arial" panose="020B0604020202020204" pitchFamily="34" charset="0"/>
                <a:cs typeface="Arial" panose="020B0604020202020204" pitchFamily="34" charset="0"/>
              </a:defRPr>
            </a:lvl1pPr>
            <a:lvl2pPr marL="1114425" indent="-428625">
              <a:spcBef>
                <a:spcPts val="0"/>
              </a:spcBef>
              <a:spcAft>
                <a:spcPts val="900"/>
              </a:spcAft>
              <a:buClr>
                <a:schemeClr val="tx2"/>
              </a:buClr>
              <a:buSzPct val="85000"/>
              <a:buFont typeface="Courier New" panose="02070309020205020404" pitchFamily="49" charset="0"/>
              <a:buChar char="o"/>
              <a:defRPr sz="3600">
                <a:solidFill>
                  <a:schemeClr val="accent6"/>
                </a:solidFill>
                <a:latin typeface="Arial" panose="020B0604020202020204" pitchFamily="34" charset="0"/>
                <a:cs typeface="Arial" panose="020B0604020202020204" pitchFamily="34" charset="0"/>
              </a:defRPr>
            </a:lvl2pPr>
            <a:lvl3pPr marL="1800225" indent="-428625">
              <a:spcBef>
                <a:spcPts val="0"/>
              </a:spcBef>
              <a:spcAft>
                <a:spcPts val="900"/>
              </a:spcAft>
              <a:buClr>
                <a:schemeClr val="tx2"/>
              </a:buClr>
              <a:buSzPct val="95000"/>
              <a:buFont typeface="Wingdings" pitchFamily="2" charset="2"/>
              <a:buChar char="§"/>
              <a:defRPr sz="3600">
                <a:solidFill>
                  <a:schemeClr val="accent6"/>
                </a:solidFill>
                <a:latin typeface="Arial" panose="020B0604020202020204" pitchFamily="34" charset="0"/>
                <a:cs typeface="Arial" panose="020B0604020202020204" pitchFamily="34" charset="0"/>
              </a:defRPr>
            </a:lvl3pPr>
            <a:lvl4pPr marL="2486025" indent="-428625">
              <a:buClr>
                <a:schemeClr val="accent6"/>
              </a:buClr>
              <a:buFont typeface="Arial" panose="020B0604020202020204" pitchFamily="34" charset="0"/>
              <a:buChar char="•"/>
              <a:defRPr sz="3900">
                <a:latin typeface="Arial" panose="020B0604020202020204" pitchFamily="34" charset="0"/>
                <a:cs typeface="Arial" panose="020B0604020202020204" pitchFamily="34" charset="0"/>
              </a:defRPr>
            </a:lvl4pPr>
            <a:lvl5pPr marL="2743200" indent="0">
              <a:buNone/>
              <a:defRPr sz="2100">
                <a:latin typeface="Verdana"/>
                <a:cs typeface="Verdana"/>
              </a:defRPr>
            </a:lvl5pPr>
          </a:lstStyle>
          <a:p>
            <a:pPr lvl="0"/>
            <a:r>
              <a:rPr lang="en-US"/>
              <a:t>Click to add text</a:t>
            </a:r>
          </a:p>
          <a:p>
            <a:pPr lvl="1"/>
            <a:r>
              <a:rPr lang="en-US"/>
              <a:t>Second level</a:t>
            </a:r>
          </a:p>
          <a:p>
            <a:pPr lvl="2"/>
            <a:r>
              <a:rPr lang="en-US"/>
              <a:t>Third level</a:t>
            </a:r>
          </a:p>
        </p:txBody>
      </p:sp>
      <p:sp>
        <p:nvSpPr>
          <p:cNvPr id="2" name="Title 1">
            <a:extLst>
              <a:ext uri="{FF2B5EF4-FFF2-40B4-BE49-F238E27FC236}">
                <a16:creationId xmlns:a16="http://schemas.microsoft.com/office/drawing/2014/main" id="{D1052B51-053E-944F-90E8-335286AC5586}"/>
              </a:ext>
            </a:extLst>
          </p:cNvPr>
          <p:cNvSpPr>
            <a:spLocks noGrp="1"/>
          </p:cNvSpPr>
          <p:nvPr>
            <p:ph type="title"/>
          </p:nvPr>
        </p:nvSpPr>
        <p:spPr>
          <a:xfrm>
            <a:off x="685800" y="1645920"/>
            <a:ext cx="16870680" cy="685800"/>
          </a:xfrm>
          <a:prstGeom prst="rect">
            <a:avLst/>
          </a:prstGeom>
        </p:spPr>
        <p:txBody>
          <a:bodyPr lIns="0" tIns="0" rIns="0" bIns="0" anchor="t" anchorCtr="0"/>
          <a:lstStyle>
            <a:lvl1pPr algn="l">
              <a:defRPr sz="4800" b="1">
                <a:solidFill>
                  <a:schemeClr val="accent6"/>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Slide Number Placeholder 3">
            <a:extLst>
              <a:ext uri="{FF2B5EF4-FFF2-40B4-BE49-F238E27FC236}">
                <a16:creationId xmlns:a16="http://schemas.microsoft.com/office/drawing/2014/main" id="{98750A80-3C90-BF4E-87A1-3A49CC290600}"/>
              </a:ext>
            </a:extLst>
          </p:cNvPr>
          <p:cNvSpPr>
            <a:spLocks noGrp="1"/>
          </p:cNvSpPr>
          <p:nvPr>
            <p:ph type="sldNum" sz="quarter" idx="18"/>
          </p:nvPr>
        </p:nvSpPr>
        <p:spPr>
          <a:xfrm>
            <a:off x="16216399" y="9383691"/>
            <a:ext cx="1370222" cy="669648"/>
          </a:xfrm>
          <a:prstGeom prst="rect">
            <a:avLst/>
          </a:prstGeom>
        </p:spPr>
        <p:txBody>
          <a:bodyPr lIns="0" tIns="0" rIns="0" bIns="0" anchor="ctr"/>
          <a:lstStyle>
            <a:lvl1pPr algn="r">
              <a:defRPr sz="2400">
                <a:solidFill>
                  <a:schemeClr val="tx2">
                    <a:lumMod val="75000"/>
                  </a:schemeClr>
                </a:solidFill>
                <a:latin typeface="Arial" panose="020B0604020202020204" pitchFamily="34" charset="0"/>
                <a:cs typeface="Arial" panose="020B0604020202020204" pitchFamily="34" charset="0"/>
              </a:defRPr>
            </a:lvl1pPr>
          </a:lstStyle>
          <a:p>
            <a:fld id="{7391EDBC-5481-E248-9D04-B6CCC7FAB9E3}" type="slidenum">
              <a:rPr lang="en-US" smtClean="0"/>
              <a:pPr/>
              <a:t>‹#›</a:t>
            </a:fld>
            <a:endParaRPr lang="en-US"/>
          </a:p>
        </p:txBody>
      </p:sp>
    </p:spTree>
    <p:extLst>
      <p:ext uri="{BB962C8B-B14F-4D97-AF65-F5344CB8AC3E}">
        <p14:creationId xmlns:p14="http://schemas.microsoft.com/office/powerpoint/2010/main" val="3621074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pngimg.com/download/92915" TargetMode="External"/><Relationship Id="rId3" Type="http://schemas.openxmlformats.org/officeDocument/2006/relationships/image" Target="../media/image29.png"/><Relationship Id="rId7" Type="http://schemas.openxmlformats.org/officeDocument/2006/relationships/image" Target="../media/image5.png"/><Relationship Id="rId2" Type="http://schemas.openxmlformats.org/officeDocument/2006/relationships/hyperlink" Target="https://uthtmc.sharepoint.com/:v:/s/SPHCPRITPrevention/Edix80qa7nRDnM1nDuMNiEAB0hFA5TGGqXRNlU8flYFrUw?email=Lisa.Mitchell-Bennett%40uth.tmc.edu&amp;e=tuiJoP" TargetMode="External"/><Relationship Id="rId1" Type="http://schemas.openxmlformats.org/officeDocument/2006/relationships/slideLayout" Target="../slideLayouts/slideLayout7.xml"/><Relationship Id="rId6" Type="http://schemas.openxmlformats.org/officeDocument/2006/relationships/hyperlink" Target="https://pngimg.com/download/74808" TargetMode="External"/><Relationship Id="rId5" Type="http://schemas.openxmlformats.org/officeDocument/2006/relationships/image" Target="../media/image4.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hyperlink" Target="https://pngimg.com/download/92915" TargetMode="External"/><Relationship Id="rId3" Type="http://schemas.openxmlformats.org/officeDocument/2006/relationships/image" Target="../media/image31.jpe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pngimg.com/download/74808" TargetMode="External"/><Relationship Id="rId5" Type="http://schemas.openxmlformats.org/officeDocument/2006/relationships/image" Target="../media/image4.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hyperlink" Target="https://pngimg.com/download/92915" TargetMode="Externa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pngimg.com/download/74808" TargetMode="External"/><Relationship Id="rId5" Type="http://schemas.openxmlformats.org/officeDocument/2006/relationships/image" Target="../media/image4.pn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2.jpeg"/><Relationship Id="rId7" Type="http://schemas.openxmlformats.org/officeDocument/2006/relationships/hyperlink" Target="https://pngimg.com/download/74808"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hyperlink" Target="https://pngimg.com/download/92915"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https://pngimg.com/download/74808"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2.jpeg"/><Relationship Id="rId9" Type="http://schemas.openxmlformats.org/officeDocument/2006/relationships/hyperlink" Target="https://pngimg.com/download/9291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pngimg.com/download/92915"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pngimg.com/download/74808"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pngimg.com/download/92915"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pngimg.com/download/74808" TargetMode="Externa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pngimg.com/download/92915"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pngimg.com/download/74808" TargetMode="Externa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hyperlink" Target="https://pngimg.com/download/92915" TargetMode="External"/><Relationship Id="rId3" Type="http://schemas.microsoft.com/office/2018/10/relationships/comments" Target="../comments/modernComment_17F_C3597465.xml"/><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s://pngimg.com/download/74808" TargetMode="External"/><Relationship Id="rId5" Type="http://schemas.openxmlformats.org/officeDocument/2006/relationships/image" Target="../media/image4.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pngimg.com/download/92915"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pngimg.com/download/74808" TargetMode="Externa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pngimg.com/download/92915"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pngimg.com/download/74808" TargetMode="Externa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pngimg.com/download/92915" TargetMode="Externa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s://pngimg.com/download/74808" TargetMode="External"/><Relationship Id="rId5" Type="http://schemas.openxmlformats.org/officeDocument/2006/relationships/image" Target="../media/image4.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16EBEE-0EB7-6A14-AB1C-126B666654E5}"/>
              </a:ext>
            </a:extLst>
          </p:cNvPr>
          <p:cNvPicPr>
            <a:picLocks noChangeAspect="1"/>
          </p:cNvPicPr>
          <p:nvPr/>
        </p:nvPicPr>
        <p:blipFill>
          <a:blip r:embed="rId2"/>
          <a:stretch>
            <a:fillRect/>
          </a:stretch>
        </p:blipFill>
        <p:spPr>
          <a:xfrm>
            <a:off x="15657" y="-9661"/>
            <a:ext cx="18291130" cy="10376351"/>
          </a:xfrm>
          <a:prstGeom prst="rect">
            <a:avLst/>
          </a:prstGeom>
        </p:spPr>
      </p:pic>
      <p:sp>
        <p:nvSpPr>
          <p:cNvPr id="15" name="Rectangle 14">
            <a:extLst>
              <a:ext uri="{FF2B5EF4-FFF2-40B4-BE49-F238E27FC236}">
                <a16:creationId xmlns:a16="http://schemas.microsoft.com/office/drawing/2014/main" id="{FB80DCA9-38E4-E4F4-63EF-E53C587C3305}"/>
              </a:ext>
            </a:extLst>
          </p:cNvPr>
          <p:cNvSpPr/>
          <p:nvPr/>
        </p:nvSpPr>
        <p:spPr>
          <a:xfrm>
            <a:off x="40372" y="8731234"/>
            <a:ext cx="18272343" cy="1487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
            <a:extLst>
              <a:ext uri="{FF2B5EF4-FFF2-40B4-BE49-F238E27FC236}">
                <a16:creationId xmlns:a16="http://schemas.microsoft.com/office/drawing/2014/main" id="{9CA32AA4-78CB-9B86-44C7-EA2A871DFE21}"/>
              </a:ext>
            </a:extLst>
          </p:cNvPr>
          <p:cNvSpPr txBox="1"/>
          <p:nvPr/>
        </p:nvSpPr>
        <p:spPr>
          <a:xfrm>
            <a:off x="9260378" y="9299197"/>
            <a:ext cx="13535936"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dirty="0">
                <a:solidFill>
                  <a:schemeClr val="accent1"/>
                </a:solidFill>
                <a:latin typeface="Calibri"/>
                <a:cs typeface="Calibri"/>
              </a:rPr>
              <a:t>A TSSC Health Coaching Module</a:t>
            </a:r>
            <a:endParaRPr lang="en-US" sz="5400" i="1" dirty="0">
              <a:solidFill>
                <a:schemeClr val="accent1"/>
              </a:solidFill>
              <a:cs typeface="Calibri"/>
            </a:endParaRPr>
          </a:p>
        </p:txBody>
      </p:sp>
      <p:sp>
        <p:nvSpPr>
          <p:cNvPr id="11" name="TextBox 10">
            <a:extLst>
              <a:ext uri="{FF2B5EF4-FFF2-40B4-BE49-F238E27FC236}">
                <a16:creationId xmlns:a16="http://schemas.microsoft.com/office/drawing/2014/main" id="{09EF20F0-925A-4FD2-86B4-4831417A42EE}"/>
              </a:ext>
            </a:extLst>
          </p:cNvPr>
          <p:cNvSpPr txBox="1"/>
          <p:nvPr/>
        </p:nvSpPr>
        <p:spPr>
          <a:xfrm>
            <a:off x="-28575" y="4230008"/>
            <a:ext cx="18345150" cy="1795670"/>
          </a:xfrm>
          <a:prstGeom prst="rect">
            <a:avLst/>
          </a:prstGeom>
          <a:solidFill>
            <a:schemeClr val="accent1"/>
          </a:solidFill>
        </p:spPr>
        <p:txBody>
          <a:bodyPr wrap="square" rtlCol="0">
            <a:spAutoFit/>
          </a:bodyPr>
          <a:lstStyle/>
          <a:p>
            <a:endParaRPr lang="es-MX" dirty="0"/>
          </a:p>
        </p:txBody>
      </p:sp>
      <p:pic>
        <p:nvPicPr>
          <p:cNvPr id="14" name="Picture 2">
            <a:extLst>
              <a:ext uri="{FF2B5EF4-FFF2-40B4-BE49-F238E27FC236}">
                <a16:creationId xmlns:a16="http://schemas.microsoft.com/office/drawing/2014/main" id="{E31D2D2D-12DF-4531-95CE-077DE2AC8505}"/>
              </a:ext>
            </a:extLst>
          </p:cNvPr>
          <p:cNvPicPr>
            <a:picLocks noChangeAspect="1"/>
          </p:cNvPicPr>
          <p:nvPr/>
        </p:nvPicPr>
        <p:blipFill>
          <a:blip r:embed="rId3"/>
          <a:srcRect/>
          <a:stretch>
            <a:fillRect/>
          </a:stretch>
        </p:blipFill>
        <p:spPr>
          <a:xfrm>
            <a:off x="3721631" y="9110217"/>
            <a:ext cx="1529440" cy="943697"/>
          </a:xfrm>
          <a:prstGeom prst="rect">
            <a:avLst/>
          </a:prstGeom>
        </p:spPr>
      </p:pic>
      <p:pic>
        <p:nvPicPr>
          <p:cNvPr id="17" name="Picture 4">
            <a:extLst>
              <a:ext uri="{FF2B5EF4-FFF2-40B4-BE49-F238E27FC236}">
                <a16:creationId xmlns:a16="http://schemas.microsoft.com/office/drawing/2014/main" id="{67B22CF9-1523-4B43-B82D-DABA64906DDA}"/>
              </a:ext>
            </a:extLst>
          </p:cNvPr>
          <p:cNvPicPr>
            <a:picLocks noChangeAspect="1"/>
          </p:cNvPicPr>
          <p:nvPr/>
        </p:nvPicPr>
        <p:blipFill>
          <a:blip r:embed="rId4"/>
          <a:srcRect/>
          <a:stretch>
            <a:fillRect/>
          </a:stretch>
        </p:blipFill>
        <p:spPr>
          <a:xfrm>
            <a:off x="56803" y="9149306"/>
            <a:ext cx="3356683" cy="1084725"/>
          </a:xfrm>
          <a:prstGeom prst="rect">
            <a:avLst/>
          </a:prstGeom>
        </p:spPr>
      </p:pic>
      <p:sp>
        <p:nvSpPr>
          <p:cNvPr id="21" name="AutoShape 5">
            <a:extLst>
              <a:ext uri="{FF2B5EF4-FFF2-40B4-BE49-F238E27FC236}">
                <a16:creationId xmlns:a16="http://schemas.microsoft.com/office/drawing/2014/main" id="{1A935835-582C-4025-B8F3-483E5DD87218}"/>
              </a:ext>
            </a:extLst>
          </p:cNvPr>
          <p:cNvSpPr/>
          <p:nvPr/>
        </p:nvSpPr>
        <p:spPr>
          <a:xfrm>
            <a:off x="3417615" y="8997946"/>
            <a:ext cx="9861" cy="1298684"/>
          </a:xfrm>
          <a:prstGeom prst="line">
            <a:avLst/>
          </a:prstGeom>
          <a:ln w="9525" cap="rnd">
            <a:solidFill>
              <a:srgbClr val="7D7B7C"/>
            </a:solidFill>
            <a:prstDash val="solid"/>
            <a:headEnd type="none" w="sm" len="sm"/>
            <a:tailEnd type="none" w="sm" len="sm"/>
          </a:ln>
        </p:spPr>
      </p:sp>
      <p:sp>
        <p:nvSpPr>
          <p:cNvPr id="2" name="TextBox 1">
            <a:extLst>
              <a:ext uri="{FF2B5EF4-FFF2-40B4-BE49-F238E27FC236}">
                <a16:creationId xmlns:a16="http://schemas.microsoft.com/office/drawing/2014/main" id="{EFDA9556-377D-26F0-6425-8076622547B7}"/>
              </a:ext>
            </a:extLst>
          </p:cNvPr>
          <p:cNvSpPr txBox="1"/>
          <p:nvPr/>
        </p:nvSpPr>
        <p:spPr>
          <a:xfrm>
            <a:off x="-24540" y="4492333"/>
            <a:ext cx="18327140"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600" dirty="0">
                <a:solidFill>
                  <a:srgbClr val="FFFFFF"/>
                </a:solidFill>
                <a:latin typeface="Calibri"/>
                <a:cs typeface="Calibri"/>
              </a:rPr>
              <a:t>PHYSICAL ACTIVITY</a:t>
            </a:r>
            <a:endParaRPr lang="en-US" sz="9600" i="1" dirty="0">
              <a:solidFill>
                <a:srgbClr val="FFFFFF"/>
              </a:solidFill>
              <a:cs typeface="Calibri"/>
            </a:endParaRPr>
          </a:p>
        </p:txBody>
      </p:sp>
    </p:spTree>
    <p:extLst>
      <p:ext uri="{BB962C8B-B14F-4D97-AF65-F5344CB8AC3E}">
        <p14:creationId xmlns:p14="http://schemas.microsoft.com/office/powerpoint/2010/main" val="1937406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8"/>
          <p:cNvSpPr txBox="1"/>
          <p:nvPr/>
        </p:nvSpPr>
        <p:spPr>
          <a:xfrm>
            <a:off x="12704972" y="210915"/>
            <a:ext cx="4637411" cy="2483225"/>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6000" b="1" dirty="0">
                <a:latin typeface="+mj-lt"/>
                <a:ea typeface="+mj-ea"/>
                <a:cs typeface="+mj-cs"/>
              </a:rPr>
              <a:t>Moderate-intensity exercise</a:t>
            </a:r>
          </a:p>
        </p:txBody>
      </p:sp>
      <p:pic>
        <p:nvPicPr>
          <p:cNvPr id="7" name="Picture 4" descr="https://scontent.xx.fbcdn.net/hphotos-xpf1/v/t1.0-9/10471312_500899020041552_6380888175042429293_n.jpg?oh=4055fae6a85548b8c79df271a4ee6b3b&amp;oe=561862B6">
            <a:extLst>
              <a:ext uri="{FF2B5EF4-FFF2-40B4-BE49-F238E27FC236}">
                <a16:creationId xmlns:a16="http://schemas.microsoft.com/office/drawing/2014/main" id="{6E77F01E-E7C0-4327-AC03-F6B9274F33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59" r="5712" b="1"/>
          <a:stretch/>
        </p:blipFill>
        <p:spPr bwMode="auto">
          <a:xfrm>
            <a:off x="20" y="646"/>
            <a:ext cx="12172930" cy="102863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D355959-3EE4-4800-8D06-EA890C949093}"/>
              </a:ext>
            </a:extLst>
          </p:cNvPr>
          <p:cNvSpPr txBox="1"/>
          <p:nvPr/>
        </p:nvSpPr>
        <p:spPr>
          <a:xfrm>
            <a:off x="12420647" y="3311695"/>
            <a:ext cx="5206059" cy="5310397"/>
          </a:xfrm>
          <a:prstGeom prst="rect">
            <a:avLst/>
          </a:prstGeom>
        </p:spPr>
        <p:txBody>
          <a:bodyPr vert="horz" lIns="91440" tIns="45720" rIns="91440" bIns="45720" rtlCol="0">
            <a:normAutofit fontScale="92500" lnSpcReduction="10000"/>
          </a:bodyPr>
          <a:lstStyle/>
          <a:p>
            <a:pPr indent="-228600">
              <a:lnSpc>
                <a:spcPct val="90000"/>
              </a:lnSpc>
              <a:spcAft>
                <a:spcPts val="600"/>
              </a:spcAft>
              <a:buFont typeface="Arial" panose="020B0604020202020204" pitchFamily="34" charset="0"/>
              <a:buChar char="•"/>
            </a:pPr>
            <a:r>
              <a:rPr lang="en-US" sz="4000" dirty="0"/>
              <a:t>Your heart beats at a faster rate than normal, yet you are able to have a conversation while doing the exercise.</a:t>
            </a:r>
          </a:p>
          <a:p>
            <a:pPr indent="-228600">
              <a:lnSpc>
                <a:spcPct val="90000"/>
              </a:lnSpc>
              <a:spcAft>
                <a:spcPts val="600"/>
              </a:spcAft>
              <a:buFont typeface="Arial" panose="020B0604020202020204" pitchFamily="34" charset="0"/>
              <a:buChar char="•"/>
            </a:pPr>
            <a:endParaRPr lang="en-US" sz="4000" dirty="0"/>
          </a:p>
          <a:p>
            <a:pPr>
              <a:lnSpc>
                <a:spcPct val="90000"/>
              </a:lnSpc>
              <a:spcAft>
                <a:spcPts val="600"/>
              </a:spcAft>
            </a:pPr>
            <a:r>
              <a:rPr lang="en-US" sz="4000" b="1" dirty="0"/>
              <a:t>Examples:</a:t>
            </a:r>
          </a:p>
          <a:p>
            <a:pPr lvl="1" indent="-228600">
              <a:lnSpc>
                <a:spcPct val="90000"/>
              </a:lnSpc>
              <a:spcAft>
                <a:spcPts val="600"/>
              </a:spcAft>
              <a:buFont typeface="Arial" panose="020B0604020202020204" pitchFamily="34" charset="0"/>
              <a:buChar char="•"/>
            </a:pPr>
            <a:r>
              <a:rPr lang="en-US" sz="4000" dirty="0"/>
              <a:t>Brisk walking</a:t>
            </a:r>
          </a:p>
          <a:p>
            <a:pPr lvl="1" indent="-228600">
              <a:lnSpc>
                <a:spcPct val="90000"/>
              </a:lnSpc>
              <a:spcAft>
                <a:spcPts val="600"/>
              </a:spcAft>
              <a:buFont typeface="Arial" panose="020B0604020202020204" pitchFamily="34" charset="0"/>
              <a:buChar char="•"/>
            </a:pPr>
            <a:r>
              <a:rPr lang="en-US" sz="4000" dirty="0"/>
              <a:t>Riding a bike</a:t>
            </a:r>
          </a:p>
          <a:p>
            <a:pPr lvl="1" indent="-228600">
              <a:lnSpc>
                <a:spcPct val="90000"/>
              </a:lnSpc>
              <a:spcAft>
                <a:spcPts val="600"/>
              </a:spcAft>
              <a:buFont typeface="Arial" panose="020B0604020202020204" pitchFamily="34" charset="0"/>
              <a:buChar char="•"/>
            </a:pPr>
            <a:r>
              <a:rPr lang="en-US" sz="4000" dirty="0"/>
              <a:t>Dancing</a:t>
            </a:r>
          </a:p>
          <a:p>
            <a:pPr indent="-228600">
              <a:lnSpc>
                <a:spcPct val="90000"/>
              </a:lnSpc>
              <a:spcAft>
                <a:spcPts val="600"/>
              </a:spcAft>
              <a:buFont typeface="Arial" panose="020B0604020202020204" pitchFamily="34" charset="0"/>
              <a:buChar char="•"/>
            </a:pPr>
            <a:endParaRPr lang="en-US" sz="3000" dirty="0"/>
          </a:p>
        </p:txBody>
      </p:sp>
      <p:pic>
        <p:nvPicPr>
          <p:cNvPr id="2050" name="Picture 2" descr="The Vegetables Most Americans Eat Are Drowning In Salt And Fat : The Salt :  NPR">
            <a:extLst>
              <a:ext uri="{FF2B5EF4-FFF2-40B4-BE49-F238E27FC236}">
                <a16:creationId xmlns:a16="http://schemas.microsoft.com/office/drawing/2014/main" id="{59BA26F2-5521-42BA-8178-C68E2C6E3E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22828" y="12484238"/>
            <a:ext cx="13711237" cy="10287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3DD368BA-7EBE-4E23-AF42-569B9DB7E867}"/>
              </a:ext>
            </a:extLst>
          </p:cNvPr>
          <p:cNvPicPr>
            <a:picLocks noChangeAspect="1"/>
          </p:cNvPicPr>
          <p:nvPr/>
        </p:nvPicPr>
        <p:blipFill>
          <a:blip r:embed="rId5"/>
          <a:srcRect/>
          <a:stretch>
            <a:fillRect/>
          </a:stretch>
        </p:blipFill>
        <p:spPr>
          <a:xfrm>
            <a:off x="16654112" y="9239647"/>
            <a:ext cx="1506197" cy="929355"/>
          </a:xfrm>
          <a:prstGeom prst="rect">
            <a:avLst/>
          </a:prstGeom>
        </p:spPr>
      </p:pic>
    </p:spTree>
    <p:extLst>
      <p:ext uri="{BB962C8B-B14F-4D97-AF65-F5344CB8AC3E}">
        <p14:creationId xmlns:p14="http://schemas.microsoft.com/office/powerpoint/2010/main" val="4252963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8"/>
          <p:cNvSpPr txBox="1"/>
          <p:nvPr/>
        </p:nvSpPr>
        <p:spPr>
          <a:xfrm>
            <a:off x="11123513" y="-329412"/>
            <a:ext cx="6526757" cy="248322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b="1" dirty="0">
                <a:latin typeface="+mj-lt"/>
                <a:ea typeface="+mj-ea"/>
                <a:cs typeface="+mj-cs"/>
              </a:rPr>
              <a:t>Vigorous-intensity exercise</a:t>
            </a:r>
          </a:p>
        </p:txBody>
      </p:sp>
      <p:sp>
        <p:nvSpPr>
          <p:cNvPr id="2" name="TextBox 1">
            <a:extLst>
              <a:ext uri="{FF2B5EF4-FFF2-40B4-BE49-F238E27FC236}">
                <a16:creationId xmlns:a16="http://schemas.microsoft.com/office/drawing/2014/main" id="{8D355959-3EE4-4800-8D06-EA890C949093}"/>
              </a:ext>
            </a:extLst>
          </p:cNvPr>
          <p:cNvSpPr txBox="1"/>
          <p:nvPr/>
        </p:nvSpPr>
        <p:spPr>
          <a:xfrm>
            <a:off x="11267017" y="3041531"/>
            <a:ext cx="5195520" cy="531039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3600" dirty="0"/>
              <a:t>Your heart typically beats faster than normal and makes it difficult to talk. </a:t>
            </a:r>
          </a:p>
          <a:p>
            <a:pPr indent="-228600">
              <a:lnSpc>
                <a:spcPct val="90000"/>
              </a:lnSpc>
              <a:spcAft>
                <a:spcPts val="600"/>
              </a:spcAft>
              <a:buFont typeface="Arial" panose="020B0604020202020204" pitchFamily="34" charset="0"/>
              <a:buChar char="•"/>
            </a:pPr>
            <a:endParaRPr lang="en-US" sz="3600" b="1" dirty="0"/>
          </a:p>
          <a:p>
            <a:pPr>
              <a:lnSpc>
                <a:spcPct val="90000"/>
              </a:lnSpc>
              <a:spcAft>
                <a:spcPts val="600"/>
              </a:spcAft>
            </a:pPr>
            <a:r>
              <a:rPr lang="en-US" sz="3600" b="1" dirty="0"/>
              <a:t>Examples:</a:t>
            </a:r>
          </a:p>
          <a:p>
            <a:pPr lvl="1" indent="-228600">
              <a:lnSpc>
                <a:spcPct val="90000"/>
              </a:lnSpc>
              <a:spcAft>
                <a:spcPts val="600"/>
              </a:spcAft>
              <a:buFont typeface="Arial" panose="020B0604020202020204" pitchFamily="34" charset="0"/>
              <a:buChar char="•"/>
            </a:pPr>
            <a:r>
              <a:rPr lang="en-US" sz="3600" dirty="0"/>
              <a:t>Jogging or running</a:t>
            </a:r>
          </a:p>
          <a:p>
            <a:pPr lvl="1" indent="-228600">
              <a:lnSpc>
                <a:spcPct val="90000"/>
              </a:lnSpc>
              <a:spcAft>
                <a:spcPts val="600"/>
              </a:spcAft>
              <a:buFont typeface="Arial" panose="020B0604020202020204" pitchFamily="34" charset="0"/>
              <a:buChar char="•"/>
            </a:pPr>
            <a:r>
              <a:rPr lang="en-US" sz="3600" dirty="0"/>
              <a:t>Aerobics, Zumba</a:t>
            </a:r>
          </a:p>
          <a:p>
            <a:pPr lvl="1" indent="-228600">
              <a:lnSpc>
                <a:spcPct val="90000"/>
              </a:lnSpc>
              <a:spcAft>
                <a:spcPts val="600"/>
              </a:spcAft>
              <a:buFont typeface="Arial" panose="020B0604020202020204" pitchFamily="34" charset="0"/>
              <a:buChar char="•"/>
            </a:pPr>
            <a:r>
              <a:rPr lang="en-US" sz="3600" dirty="0"/>
              <a:t>Playing basketball</a:t>
            </a:r>
          </a:p>
          <a:p>
            <a:pPr indent="-228600">
              <a:lnSpc>
                <a:spcPct val="90000"/>
              </a:lnSpc>
              <a:spcAft>
                <a:spcPts val="600"/>
              </a:spcAft>
              <a:buFont typeface="Arial" panose="020B0604020202020204" pitchFamily="34" charset="0"/>
              <a:buChar char="•"/>
            </a:pPr>
            <a:endParaRPr lang="en-US" sz="3000" dirty="0"/>
          </a:p>
        </p:txBody>
      </p:sp>
      <p:pic>
        <p:nvPicPr>
          <p:cNvPr id="2050" name="Picture 2" descr="The Vegetables Most Americans Eat Are Drowning In Salt And Fat : The Salt :  NPR">
            <a:extLst>
              <a:ext uri="{FF2B5EF4-FFF2-40B4-BE49-F238E27FC236}">
                <a16:creationId xmlns:a16="http://schemas.microsoft.com/office/drawing/2014/main" id="{59BA26F2-5521-42BA-8178-C68E2C6E3E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2828" y="12484238"/>
            <a:ext cx="13711237" cy="10287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9D945D28-F775-49BF-9A7E-6104B641A1DB}"/>
              </a:ext>
            </a:extLst>
          </p:cNvPr>
          <p:cNvPicPr>
            <a:picLocks noChangeAspect="1"/>
          </p:cNvPicPr>
          <p:nvPr/>
        </p:nvPicPr>
        <p:blipFill>
          <a:blip r:embed="rId4"/>
          <a:srcRect/>
          <a:stretch>
            <a:fillRect/>
          </a:stretch>
        </p:blipFill>
        <p:spPr>
          <a:xfrm>
            <a:off x="16654112" y="9239647"/>
            <a:ext cx="1506197" cy="929355"/>
          </a:xfrm>
          <a:prstGeom prst="rect">
            <a:avLst/>
          </a:prstGeom>
        </p:spPr>
      </p:pic>
      <p:pic>
        <p:nvPicPr>
          <p:cNvPr id="1026" name="Picture 2" descr="Group of Women exercising at a park pavillion">
            <a:extLst>
              <a:ext uri="{FF2B5EF4-FFF2-40B4-BE49-F238E27FC236}">
                <a16:creationId xmlns:a16="http://schemas.microsoft.com/office/drawing/2014/main" id="{BCA4C747-5CEE-4A64-B5CB-6A324E288D9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941"/>
          <a:stretch/>
        </p:blipFill>
        <p:spPr bwMode="auto">
          <a:xfrm>
            <a:off x="0" y="-20883"/>
            <a:ext cx="11075443" cy="10395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457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8">
            <a:extLst>
              <a:ext uri="{FF2B5EF4-FFF2-40B4-BE49-F238E27FC236}">
                <a16:creationId xmlns:a16="http://schemas.microsoft.com/office/drawing/2014/main" id="{953CD2AD-7E5B-437B-A2AC-D43D2FB4C3DD}"/>
              </a:ext>
            </a:extLst>
          </p:cNvPr>
          <p:cNvSpPr txBox="1"/>
          <p:nvPr/>
        </p:nvSpPr>
        <p:spPr>
          <a:xfrm>
            <a:off x="4361831" y="375813"/>
            <a:ext cx="15066035" cy="131659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00" b="1" kern="1200">
                <a:solidFill>
                  <a:srgbClr val="FFFFFF"/>
                </a:solidFill>
                <a:latin typeface="+mj-lt"/>
                <a:ea typeface="+mj-ea"/>
                <a:cs typeface="+mj-cs"/>
              </a:rPr>
              <a:t>How much are you moving daily?</a:t>
            </a:r>
          </a:p>
        </p:txBody>
      </p:sp>
      <p:sp>
        <p:nvSpPr>
          <p:cNvPr id="3" name="TextBox 2">
            <a:extLst>
              <a:ext uri="{FF2B5EF4-FFF2-40B4-BE49-F238E27FC236}">
                <a16:creationId xmlns:a16="http://schemas.microsoft.com/office/drawing/2014/main" id="{B117FB8E-F101-4EEC-B4D9-B5D878E0CBE1}"/>
              </a:ext>
            </a:extLst>
          </p:cNvPr>
          <p:cNvSpPr txBox="1"/>
          <p:nvPr/>
        </p:nvSpPr>
        <p:spPr>
          <a:xfrm>
            <a:off x="356095" y="375813"/>
            <a:ext cx="19071771" cy="1015663"/>
          </a:xfrm>
          <a:prstGeom prst="rect">
            <a:avLst/>
          </a:prstGeom>
          <a:noFill/>
        </p:spPr>
        <p:txBody>
          <a:bodyPr wrap="square" lIns="91440" tIns="45720" rIns="91440" bIns="45720" rtlCol="0" anchor="t">
            <a:spAutoFit/>
          </a:bodyPr>
          <a:lstStyle/>
          <a:p>
            <a:pPr defTabSz="786384" fontAlgn="base">
              <a:spcAft>
                <a:spcPts val="600"/>
              </a:spcAft>
            </a:pPr>
            <a:r>
              <a:rPr lang="en-US" sz="6000" b="1" kern="1200" dirty="0">
                <a:solidFill>
                  <a:schemeClr val="accent2"/>
                </a:solidFill>
                <a:latin typeface="+mn-lt"/>
                <a:ea typeface="+mn-ea"/>
                <a:cs typeface="+mn-cs"/>
              </a:rPr>
              <a:t>Physical activity diary to keep track of our daily progress</a:t>
            </a:r>
            <a:endParaRPr lang="es-MX" sz="3050" b="1" dirty="0"/>
          </a:p>
        </p:txBody>
      </p:sp>
      <p:graphicFrame>
        <p:nvGraphicFramePr>
          <p:cNvPr id="10" name="Table 2">
            <a:extLst>
              <a:ext uri="{FF2B5EF4-FFF2-40B4-BE49-F238E27FC236}">
                <a16:creationId xmlns:a16="http://schemas.microsoft.com/office/drawing/2014/main" id="{CCB31B28-0A2D-43EE-8AC4-58371D0C4EF6}"/>
              </a:ext>
            </a:extLst>
          </p:cNvPr>
          <p:cNvGraphicFramePr>
            <a:graphicFrameLocks noGrp="1"/>
          </p:cNvGraphicFramePr>
          <p:nvPr>
            <p:extLst>
              <p:ext uri="{D42A27DB-BD31-4B8C-83A1-F6EECF244321}">
                <p14:modId xmlns:p14="http://schemas.microsoft.com/office/powerpoint/2010/main" val="3914774975"/>
              </p:ext>
            </p:extLst>
          </p:nvPr>
        </p:nvGraphicFramePr>
        <p:xfrm>
          <a:off x="356095" y="1952367"/>
          <a:ext cx="17344076" cy="7751953"/>
        </p:xfrm>
        <a:graphic>
          <a:graphicData uri="http://schemas.openxmlformats.org/drawingml/2006/table">
            <a:tbl>
              <a:tblPr firstRow="1" bandRow="1"/>
              <a:tblGrid>
                <a:gridCol w="3201263">
                  <a:extLst>
                    <a:ext uri="{9D8B030D-6E8A-4147-A177-3AD203B41FA5}">
                      <a16:colId xmlns:a16="http://schemas.microsoft.com/office/drawing/2014/main" val="20000"/>
                    </a:ext>
                  </a:extLst>
                </a:gridCol>
                <a:gridCol w="5385157">
                  <a:extLst>
                    <a:ext uri="{9D8B030D-6E8A-4147-A177-3AD203B41FA5}">
                      <a16:colId xmlns:a16="http://schemas.microsoft.com/office/drawing/2014/main" val="20001"/>
                    </a:ext>
                  </a:extLst>
                </a:gridCol>
                <a:gridCol w="3642725">
                  <a:extLst>
                    <a:ext uri="{9D8B030D-6E8A-4147-A177-3AD203B41FA5}">
                      <a16:colId xmlns:a16="http://schemas.microsoft.com/office/drawing/2014/main" val="20002"/>
                    </a:ext>
                  </a:extLst>
                </a:gridCol>
                <a:gridCol w="2294931">
                  <a:extLst>
                    <a:ext uri="{9D8B030D-6E8A-4147-A177-3AD203B41FA5}">
                      <a16:colId xmlns:a16="http://schemas.microsoft.com/office/drawing/2014/main" val="20003"/>
                    </a:ext>
                  </a:extLst>
                </a:gridCol>
                <a:gridCol w="2820000">
                  <a:extLst>
                    <a:ext uri="{9D8B030D-6E8A-4147-A177-3AD203B41FA5}">
                      <a16:colId xmlns:a16="http://schemas.microsoft.com/office/drawing/2014/main" val="20004"/>
                    </a:ext>
                  </a:extLst>
                </a:gridCol>
              </a:tblGrid>
              <a:tr h="1590276">
                <a:tc>
                  <a:txBody>
                    <a:bodyPr/>
                    <a:lstStyle/>
                    <a:p>
                      <a:pPr algn="ctr">
                        <a:lnSpc>
                          <a:spcPts val="3462"/>
                        </a:lnSpc>
                        <a:defRPr/>
                      </a:pPr>
                      <a:r>
                        <a:rPr lang="es-419" sz="3200" noProof="0" dirty="0">
                          <a:solidFill>
                            <a:srgbClr val="FFFFFF"/>
                          </a:solidFill>
                          <a:latin typeface="HK Grotesk Light Bold"/>
                        </a:rPr>
                        <a:t>Day </a:t>
                      </a:r>
                      <a:r>
                        <a:rPr lang="es-419" sz="3200" noProof="0" dirty="0" err="1">
                          <a:solidFill>
                            <a:srgbClr val="FFFFFF"/>
                          </a:solidFill>
                          <a:latin typeface="HK Grotesk Light Bold"/>
                        </a:rPr>
                        <a:t>of</a:t>
                      </a:r>
                      <a:r>
                        <a:rPr lang="es-419" sz="3200" noProof="0" dirty="0">
                          <a:solidFill>
                            <a:srgbClr val="FFFFFF"/>
                          </a:solidFill>
                          <a:latin typeface="HK Grotesk Light Bold"/>
                        </a:rPr>
                        <a:t> </a:t>
                      </a:r>
                      <a:r>
                        <a:rPr lang="es-419" sz="3200" noProof="0" dirty="0" err="1">
                          <a:solidFill>
                            <a:srgbClr val="FFFFFF"/>
                          </a:solidFill>
                          <a:latin typeface="HK Grotesk Light Bold"/>
                        </a:rPr>
                        <a:t>the</a:t>
                      </a:r>
                      <a:r>
                        <a:rPr lang="es-419" sz="3200" noProof="0" dirty="0">
                          <a:solidFill>
                            <a:srgbClr val="FFFFFF"/>
                          </a:solidFill>
                          <a:latin typeface="HK Grotesk Light Bold"/>
                        </a:rPr>
                        <a:t> </a:t>
                      </a:r>
                      <a:r>
                        <a:rPr lang="es-419" sz="3200" noProof="0" dirty="0" err="1">
                          <a:solidFill>
                            <a:srgbClr val="FFFFFF"/>
                          </a:solidFill>
                          <a:latin typeface="HK Grotesk Light Bold"/>
                        </a:rPr>
                        <a:t>Week</a:t>
                      </a:r>
                      <a:endParaRPr lang="es-419" sz="1400" noProof="0" dirty="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1C3879"/>
                    </a:solidFill>
                  </a:tcPr>
                </a:tc>
                <a:tc>
                  <a:txBody>
                    <a:bodyPr/>
                    <a:lstStyle/>
                    <a:p>
                      <a:pPr algn="ctr">
                        <a:lnSpc>
                          <a:spcPts val="3462"/>
                        </a:lnSpc>
                        <a:defRPr/>
                      </a:pPr>
                      <a:r>
                        <a:rPr lang="es-419" sz="3200" noProof="0" dirty="0" err="1">
                          <a:solidFill>
                            <a:srgbClr val="FFFFFF"/>
                          </a:solidFill>
                          <a:latin typeface="HK Grotesk Light Bold"/>
                        </a:rPr>
                        <a:t>Type</a:t>
                      </a:r>
                      <a:r>
                        <a:rPr lang="es-419" sz="3200" noProof="0" dirty="0">
                          <a:solidFill>
                            <a:srgbClr val="FFFFFF"/>
                          </a:solidFill>
                          <a:latin typeface="HK Grotesk Light Bold"/>
                        </a:rPr>
                        <a:t> </a:t>
                      </a:r>
                      <a:r>
                        <a:rPr lang="es-419" sz="3200" noProof="0" dirty="0" err="1">
                          <a:solidFill>
                            <a:srgbClr val="FFFFFF"/>
                          </a:solidFill>
                          <a:latin typeface="HK Grotesk Light Bold"/>
                        </a:rPr>
                        <a:t>of</a:t>
                      </a:r>
                      <a:r>
                        <a:rPr lang="es-419" sz="3200" noProof="0" dirty="0">
                          <a:solidFill>
                            <a:srgbClr val="FFFFFF"/>
                          </a:solidFill>
                          <a:latin typeface="HK Grotesk Light Bold"/>
                        </a:rPr>
                        <a:t> </a:t>
                      </a:r>
                      <a:r>
                        <a:rPr lang="es-419" sz="3200" noProof="0" dirty="0" err="1">
                          <a:solidFill>
                            <a:srgbClr val="FFFFFF"/>
                          </a:solidFill>
                          <a:latin typeface="HK Grotesk Light Bold"/>
                        </a:rPr>
                        <a:t>activity</a:t>
                      </a:r>
                      <a:endParaRPr lang="es-419" sz="1400" noProof="0" dirty="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1C3879"/>
                    </a:solidFill>
                  </a:tcPr>
                </a:tc>
                <a:tc>
                  <a:txBody>
                    <a:bodyPr/>
                    <a:lstStyle/>
                    <a:p>
                      <a:pPr algn="ctr">
                        <a:lnSpc>
                          <a:spcPts val="3462"/>
                        </a:lnSpc>
                        <a:defRPr/>
                      </a:pPr>
                      <a:r>
                        <a:rPr lang="es-419" sz="3200" noProof="0" dirty="0" err="1">
                          <a:solidFill>
                            <a:srgbClr val="FFFFFF"/>
                          </a:solidFill>
                          <a:latin typeface="HK Grotesk Light Bold"/>
                        </a:rPr>
                        <a:t>Intensity</a:t>
                      </a:r>
                      <a:endParaRPr lang="es-419" sz="1400" noProof="0" dirty="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1C3879"/>
                    </a:solidFill>
                  </a:tcPr>
                </a:tc>
                <a:tc>
                  <a:txBody>
                    <a:bodyPr/>
                    <a:lstStyle/>
                    <a:p>
                      <a:pPr algn="ctr">
                        <a:lnSpc>
                          <a:spcPts val="3462"/>
                        </a:lnSpc>
                        <a:defRPr/>
                      </a:pPr>
                      <a:r>
                        <a:rPr lang="es-419" sz="3200" noProof="0" dirty="0" err="1">
                          <a:solidFill>
                            <a:srgbClr val="FFFFFF"/>
                          </a:solidFill>
                          <a:latin typeface="HK Grotesk Light Bold"/>
                        </a:rPr>
                        <a:t>Location</a:t>
                      </a:r>
                      <a:endParaRPr lang="es-419" sz="1400" noProof="0" dirty="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1C3879"/>
                    </a:solidFill>
                  </a:tcPr>
                </a:tc>
                <a:tc>
                  <a:txBody>
                    <a:bodyPr/>
                    <a:lstStyle/>
                    <a:p>
                      <a:pPr algn="ctr">
                        <a:lnSpc>
                          <a:spcPts val="3462"/>
                        </a:lnSpc>
                      </a:pPr>
                      <a:r>
                        <a:rPr lang="es-419" sz="3200" noProof="0" dirty="0">
                          <a:solidFill>
                            <a:srgbClr val="FFFFFF"/>
                          </a:solidFill>
                          <a:latin typeface="HK Grotesk Light Bold"/>
                        </a:rPr>
                        <a:t>Time</a:t>
                      </a:r>
                      <a:endParaRPr lang="es-419" sz="1400" noProof="0" dirty="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1C3879"/>
                    </a:solidFill>
                  </a:tcPr>
                </a:tc>
                <a:extLst>
                  <a:ext uri="{0D108BD9-81ED-4DB2-BD59-A6C34878D82A}">
                    <a16:rowId xmlns:a16="http://schemas.microsoft.com/office/drawing/2014/main" val="10000"/>
                  </a:ext>
                </a:extLst>
              </a:tr>
              <a:tr h="879803">
                <a:tc>
                  <a:txBody>
                    <a:bodyPr/>
                    <a:lstStyle/>
                    <a:p>
                      <a:pPr algn="ctr">
                        <a:lnSpc>
                          <a:spcPts val="3042"/>
                        </a:lnSpc>
                        <a:defRPr/>
                      </a:pPr>
                      <a:r>
                        <a:rPr lang="es-419" sz="2800" noProof="0" dirty="0" err="1">
                          <a:solidFill>
                            <a:srgbClr val="000000"/>
                          </a:solidFill>
                          <a:latin typeface="HK Grotesk Light Bold"/>
                        </a:rPr>
                        <a:t>Sunday</a:t>
                      </a:r>
                      <a:endParaRPr lang="es-419" sz="1400" noProof="0" dirty="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79803">
                <a:tc>
                  <a:txBody>
                    <a:bodyPr/>
                    <a:lstStyle/>
                    <a:p>
                      <a:pPr algn="ctr">
                        <a:lnSpc>
                          <a:spcPts val="3042"/>
                        </a:lnSpc>
                        <a:defRPr/>
                      </a:pPr>
                      <a:r>
                        <a:rPr lang="es-419" sz="2800" noProof="0" dirty="0" err="1">
                          <a:solidFill>
                            <a:srgbClr val="000000"/>
                          </a:solidFill>
                          <a:latin typeface="HK Grotesk Light Bold"/>
                        </a:rPr>
                        <a:t>Monday</a:t>
                      </a:r>
                      <a:endParaRPr lang="es-419" sz="1400" noProof="0" dirty="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79803">
                <a:tc>
                  <a:txBody>
                    <a:bodyPr/>
                    <a:lstStyle/>
                    <a:p>
                      <a:pPr algn="ctr">
                        <a:lnSpc>
                          <a:spcPts val="3042"/>
                        </a:lnSpc>
                        <a:defRPr/>
                      </a:pPr>
                      <a:r>
                        <a:rPr lang="es-419" sz="2800" noProof="0" dirty="0" err="1">
                          <a:solidFill>
                            <a:srgbClr val="000000"/>
                          </a:solidFill>
                          <a:latin typeface="HK Grotesk Light Bold"/>
                        </a:rPr>
                        <a:t>Tuesday</a:t>
                      </a:r>
                      <a:endParaRPr lang="es-419" sz="1400" noProof="0" dirty="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82859">
                <a:tc>
                  <a:txBody>
                    <a:bodyPr/>
                    <a:lstStyle/>
                    <a:p>
                      <a:pPr algn="ctr">
                        <a:lnSpc>
                          <a:spcPts val="3042"/>
                        </a:lnSpc>
                        <a:defRPr/>
                      </a:pPr>
                      <a:r>
                        <a:rPr lang="es-419" sz="2800" kern="1200" noProof="0" dirty="0" err="1">
                          <a:solidFill>
                            <a:srgbClr val="000000"/>
                          </a:solidFill>
                          <a:latin typeface="HK Grotesk Light Bold"/>
                          <a:ea typeface="+mn-ea"/>
                          <a:cs typeface="+mn-cs"/>
                        </a:rPr>
                        <a:t>Wednesday</a:t>
                      </a:r>
                      <a:endParaRPr lang="es-419" sz="2800" kern="1200" noProof="0" dirty="0">
                        <a:solidFill>
                          <a:srgbClr val="000000"/>
                        </a:solidFill>
                        <a:latin typeface="HK Grotesk Light Bold"/>
                        <a:ea typeface="+mn-ea"/>
                        <a:cs typeface="+mn-cs"/>
                      </a:endParaRPr>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879803">
                <a:tc>
                  <a:txBody>
                    <a:bodyPr/>
                    <a:lstStyle/>
                    <a:p>
                      <a:pPr algn="ctr">
                        <a:lnSpc>
                          <a:spcPts val="3042"/>
                        </a:lnSpc>
                        <a:defRPr/>
                      </a:pPr>
                      <a:r>
                        <a:rPr lang="es-419" sz="2800" noProof="0" dirty="0" err="1">
                          <a:solidFill>
                            <a:srgbClr val="000000"/>
                          </a:solidFill>
                          <a:latin typeface="HK Grotesk Light Bold"/>
                        </a:rPr>
                        <a:t>Thursday</a:t>
                      </a:r>
                      <a:endParaRPr lang="es-419" sz="1400" noProof="0" dirty="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879803">
                <a:tc>
                  <a:txBody>
                    <a:bodyPr/>
                    <a:lstStyle/>
                    <a:p>
                      <a:pPr algn="ctr">
                        <a:lnSpc>
                          <a:spcPts val="3042"/>
                        </a:lnSpc>
                        <a:defRPr/>
                      </a:pPr>
                      <a:r>
                        <a:rPr lang="es-419" sz="2800" noProof="0" dirty="0">
                          <a:solidFill>
                            <a:srgbClr val="000000"/>
                          </a:solidFill>
                          <a:latin typeface="HK Grotesk Light Bold"/>
                        </a:rPr>
                        <a:t>Friday</a:t>
                      </a:r>
                      <a:endParaRPr lang="es-419" sz="1400" noProof="0" dirty="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879803">
                <a:tc>
                  <a:txBody>
                    <a:bodyPr/>
                    <a:lstStyle/>
                    <a:p>
                      <a:pPr algn="ctr">
                        <a:lnSpc>
                          <a:spcPts val="3042"/>
                        </a:lnSpc>
                        <a:defRPr/>
                      </a:pPr>
                      <a:r>
                        <a:rPr lang="es-419" sz="2800" noProof="0" dirty="0" err="1">
                          <a:solidFill>
                            <a:srgbClr val="000000"/>
                          </a:solidFill>
                          <a:latin typeface="HK Grotesk Light Bold"/>
                        </a:rPr>
                        <a:t>Saturday</a:t>
                      </a:r>
                      <a:endParaRPr lang="es-419" sz="1400" noProof="0" dirty="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dirty="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782"/>
                        </a:lnSpc>
                        <a:defRPr/>
                      </a:pPr>
                      <a:endParaRPr lang="es-419" sz="1400" noProof="0" dirty="0"/>
                    </a:p>
                  </a:txBody>
                  <a:tcPr marL="149696" marR="149696" marT="149696" marB="1496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pic>
        <p:nvPicPr>
          <p:cNvPr id="11" name="Picture 3">
            <a:extLst>
              <a:ext uri="{FF2B5EF4-FFF2-40B4-BE49-F238E27FC236}">
                <a16:creationId xmlns:a16="http://schemas.microsoft.com/office/drawing/2014/main" id="{7D7E1C19-1B40-49EE-A2A2-C69FE82A7BA8}"/>
              </a:ext>
            </a:extLst>
          </p:cNvPr>
          <p:cNvPicPr>
            <a:picLocks noChangeAspect="1"/>
          </p:cNvPicPr>
          <p:nvPr/>
        </p:nvPicPr>
        <p:blipFill>
          <a:blip r:embed="rId2"/>
          <a:srcRect/>
          <a:stretch>
            <a:fillRect/>
          </a:stretch>
        </p:blipFill>
        <p:spPr>
          <a:xfrm>
            <a:off x="16654112" y="9239647"/>
            <a:ext cx="1506197" cy="929355"/>
          </a:xfrm>
          <a:prstGeom prst="rect">
            <a:avLst/>
          </a:prstGeom>
        </p:spPr>
      </p:pic>
    </p:spTree>
    <p:extLst>
      <p:ext uri="{BB962C8B-B14F-4D97-AF65-F5344CB8AC3E}">
        <p14:creationId xmlns:p14="http://schemas.microsoft.com/office/powerpoint/2010/main" val="2691163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8">
            <a:extLst>
              <a:ext uri="{FF2B5EF4-FFF2-40B4-BE49-F238E27FC236}">
                <a16:creationId xmlns:a16="http://schemas.microsoft.com/office/drawing/2014/main" id="{5281F514-8B12-48F6-870A-9F33156975E3}"/>
              </a:ext>
            </a:extLst>
          </p:cNvPr>
          <p:cNvSpPr txBox="1"/>
          <p:nvPr/>
        </p:nvSpPr>
        <p:spPr>
          <a:xfrm>
            <a:off x="403911" y="2639457"/>
            <a:ext cx="6520356" cy="428963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600" b="1" dirty="0">
                <a:solidFill>
                  <a:schemeClr val="accent2"/>
                </a:solidFill>
                <a:latin typeface="+mj-lt"/>
                <a:ea typeface="+mj-ea"/>
                <a:cs typeface="+mj-cs"/>
              </a:rPr>
              <a:t>What are the guidelines for physical activity for adults?</a:t>
            </a:r>
          </a:p>
        </p:txBody>
      </p:sp>
      <p:pic>
        <p:nvPicPr>
          <p:cNvPr id="3" name="Picture 2">
            <a:extLst>
              <a:ext uri="{FF2B5EF4-FFF2-40B4-BE49-F238E27FC236}">
                <a16:creationId xmlns:a16="http://schemas.microsoft.com/office/drawing/2014/main" id="{5D97C1DB-EA6F-41E9-AD7B-76434B817971}"/>
              </a:ext>
            </a:extLst>
          </p:cNvPr>
          <p:cNvPicPr>
            <a:picLocks noChangeAspect="1"/>
          </p:cNvPicPr>
          <p:nvPr/>
        </p:nvPicPr>
        <p:blipFill rotWithShape="1">
          <a:blip r:embed="rId2"/>
          <a:srcRect l="3204" r="10466"/>
          <a:stretch/>
        </p:blipFill>
        <p:spPr>
          <a:xfrm>
            <a:off x="7213637" y="203925"/>
            <a:ext cx="10127306" cy="9879149"/>
          </a:xfrm>
          <a:prstGeom prst="rect">
            <a:avLst/>
          </a:prstGeom>
        </p:spPr>
      </p:pic>
      <p:pic>
        <p:nvPicPr>
          <p:cNvPr id="12" name="Picture 3">
            <a:extLst>
              <a:ext uri="{FF2B5EF4-FFF2-40B4-BE49-F238E27FC236}">
                <a16:creationId xmlns:a16="http://schemas.microsoft.com/office/drawing/2014/main" id="{D082C38E-9B92-4007-82A8-295AC893424D}"/>
              </a:ext>
            </a:extLst>
          </p:cNvPr>
          <p:cNvPicPr>
            <a:picLocks noChangeAspect="1"/>
          </p:cNvPicPr>
          <p:nvPr/>
        </p:nvPicPr>
        <p:blipFill>
          <a:blip r:embed="rId3"/>
          <a:srcRect/>
          <a:stretch>
            <a:fillRect/>
          </a:stretch>
        </p:blipFill>
        <p:spPr>
          <a:xfrm>
            <a:off x="16654112" y="9239647"/>
            <a:ext cx="1506197" cy="929355"/>
          </a:xfrm>
          <a:prstGeom prst="rect">
            <a:avLst/>
          </a:prstGeom>
        </p:spPr>
      </p:pic>
    </p:spTree>
    <p:extLst>
      <p:ext uri="{BB962C8B-B14F-4D97-AF65-F5344CB8AC3E}">
        <p14:creationId xmlns:p14="http://schemas.microsoft.com/office/powerpoint/2010/main" val="1446758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A7648DC-DF30-41B1-857A-42B24E0E94C3}"/>
              </a:ext>
            </a:extLst>
          </p:cNvPr>
          <p:cNvSpPr/>
          <p:nvPr/>
        </p:nvSpPr>
        <p:spPr>
          <a:xfrm>
            <a:off x="154624" y="1474228"/>
            <a:ext cx="7834183" cy="73385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Title 2">
            <a:extLst>
              <a:ext uri="{FF2B5EF4-FFF2-40B4-BE49-F238E27FC236}">
                <a16:creationId xmlns:a16="http://schemas.microsoft.com/office/drawing/2014/main" id="{04CA4EB8-4DBB-4382-8301-E7D0B19AF846}"/>
              </a:ext>
            </a:extLst>
          </p:cNvPr>
          <p:cNvSpPr>
            <a:spLocks noGrp="1"/>
          </p:cNvSpPr>
          <p:nvPr>
            <p:ph type="title" idx="4294967295"/>
          </p:nvPr>
        </p:nvSpPr>
        <p:spPr>
          <a:xfrm>
            <a:off x="1544868" y="2102077"/>
            <a:ext cx="5084531" cy="4723266"/>
          </a:xfrm>
          <a:noFill/>
        </p:spPr>
        <p:txBody>
          <a:bodyPr vert="horz" lIns="91440" tIns="45720" rIns="91440" bIns="45720" rtlCol="0" anchor="ctr">
            <a:normAutofit/>
          </a:bodyPr>
          <a:lstStyle/>
          <a:p>
            <a:pPr algn="ctr">
              <a:lnSpc>
                <a:spcPct val="90000"/>
              </a:lnSpc>
            </a:pPr>
            <a:r>
              <a:rPr lang="en-US" b="1" dirty="0">
                <a:solidFill>
                  <a:srgbClr val="FFFFFF"/>
                </a:solidFill>
                <a:latin typeface="+mj-lt"/>
                <a:cs typeface="+mj-cs"/>
              </a:rPr>
              <a:t> </a:t>
            </a:r>
            <a:r>
              <a:rPr lang="en-US" b="1" kern="1200" dirty="0">
                <a:solidFill>
                  <a:srgbClr val="FFFFFF"/>
                </a:solidFill>
                <a:latin typeface="+mj-lt"/>
                <a:ea typeface="+mj-ea"/>
                <a:cs typeface="+mj-cs"/>
              </a:rPr>
              <a:t>Activity Demonstration</a:t>
            </a:r>
            <a:br>
              <a:rPr lang="en-US" b="1" dirty="0">
                <a:solidFill>
                  <a:srgbClr val="FFFFFF"/>
                </a:solidFill>
                <a:latin typeface="+mj-lt"/>
                <a:cs typeface="+mj-cs"/>
              </a:rPr>
            </a:br>
            <a:r>
              <a:rPr lang="en-US" sz="4000" b="1" dirty="0">
                <a:solidFill>
                  <a:srgbClr val="FFFFFF"/>
                </a:solidFill>
                <a:latin typeface="+mj-lt"/>
                <a:cs typeface="Calibri"/>
              </a:rPr>
              <a:t>"A </a:t>
            </a:r>
            <a:r>
              <a:rPr lang="en-US" sz="4000" b="1" dirty="0" err="1">
                <a:solidFill>
                  <a:srgbClr val="FFFFFF"/>
                </a:solidFill>
                <a:latin typeface="+mj-lt"/>
                <a:cs typeface="Calibri"/>
              </a:rPr>
              <a:t>Moverse</a:t>
            </a:r>
            <a:r>
              <a:rPr lang="en-US" sz="4000" b="1" dirty="0">
                <a:solidFill>
                  <a:srgbClr val="FFFFFF"/>
                </a:solidFill>
                <a:latin typeface="+mj-lt"/>
                <a:cs typeface="Calibri"/>
              </a:rPr>
              <a:t>"</a:t>
            </a:r>
            <a:br>
              <a:rPr lang="en-US" sz="4000" b="1" dirty="0">
                <a:solidFill>
                  <a:srgbClr val="FFFFFF"/>
                </a:solidFill>
                <a:latin typeface="+mj-lt"/>
                <a:cs typeface="Calibri"/>
              </a:rPr>
            </a:br>
            <a:r>
              <a:rPr lang="en-US" sz="4000" b="1" dirty="0">
                <a:solidFill>
                  <a:srgbClr val="FFFFFF"/>
                </a:solidFill>
                <a:latin typeface="+mj-lt"/>
                <a:cs typeface="Calibri"/>
              </a:rPr>
              <a:t> </a:t>
            </a:r>
            <a:br>
              <a:rPr lang="en-US" sz="4000" b="1" dirty="0">
                <a:solidFill>
                  <a:srgbClr val="FFFFFF"/>
                </a:solidFill>
                <a:latin typeface="+mj-lt"/>
                <a:cs typeface="Calibri"/>
              </a:rPr>
            </a:br>
            <a:r>
              <a:rPr lang="en-US" sz="4000" b="1" dirty="0" err="1">
                <a:solidFill>
                  <a:srgbClr val="FFFFFF"/>
                </a:solidFill>
                <a:latin typeface="+mj-lt"/>
                <a:cs typeface="Calibri"/>
                <a:hlinkClick r:id="rId2"/>
              </a:rPr>
              <a:t>ejercicio</a:t>
            </a:r>
            <a:r>
              <a:rPr lang="en-US" sz="4000" b="1" dirty="0">
                <a:solidFill>
                  <a:srgbClr val="FFFFFF"/>
                </a:solidFill>
                <a:latin typeface="+mj-lt"/>
                <a:cs typeface="Calibri"/>
                <a:hlinkClick r:id="rId2"/>
              </a:rPr>
              <a:t> </a:t>
            </a:r>
            <a:r>
              <a:rPr lang="en-US" sz="4000" b="1" dirty="0" err="1">
                <a:solidFill>
                  <a:srgbClr val="FFFFFF"/>
                </a:solidFill>
                <a:latin typeface="+mj-lt"/>
                <a:cs typeface="Calibri"/>
                <a:hlinkClick r:id="rId2"/>
              </a:rPr>
              <a:t>en</a:t>
            </a:r>
            <a:r>
              <a:rPr lang="en-US" sz="4000" b="1" dirty="0">
                <a:solidFill>
                  <a:srgbClr val="FFFFFF"/>
                </a:solidFill>
                <a:latin typeface="+mj-lt"/>
                <a:cs typeface="Calibri"/>
                <a:hlinkClick r:id="rId2"/>
              </a:rPr>
              <a:t> silla.mp4</a:t>
            </a:r>
            <a:endParaRPr lang="en-US" b="1" kern="1200" dirty="0">
              <a:solidFill>
                <a:srgbClr val="FFFFFF"/>
              </a:solidFill>
              <a:latin typeface="+mj-lt"/>
              <a:cs typeface="Calibri"/>
            </a:endParaRPr>
          </a:p>
        </p:txBody>
      </p:sp>
      <p:pic>
        <p:nvPicPr>
          <p:cNvPr id="2" name="Picture 1" descr="A group of green people doing stretching&#10;&#10;Description automatically generated">
            <a:extLst>
              <a:ext uri="{FF2B5EF4-FFF2-40B4-BE49-F238E27FC236}">
                <a16:creationId xmlns:a16="http://schemas.microsoft.com/office/drawing/2014/main" id="{FB2C0010-5A75-C240-1993-8468DCDCF4FD}"/>
              </a:ext>
            </a:extLst>
          </p:cNvPr>
          <p:cNvPicPr>
            <a:picLocks noChangeAspect="1"/>
          </p:cNvPicPr>
          <p:nvPr/>
        </p:nvPicPr>
        <p:blipFill>
          <a:blip r:embed="rId3"/>
          <a:stretch>
            <a:fillRect/>
          </a:stretch>
        </p:blipFill>
        <p:spPr>
          <a:xfrm>
            <a:off x="8546767" y="685165"/>
            <a:ext cx="9741233" cy="8353108"/>
          </a:xfrm>
          <a:prstGeom prst="rect">
            <a:avLst/>
          </a:prstGeom>
        </p:spPr>
      </p:pic>
      <p:pic>
        <p:nvPicPr>
          <p:cNvPr id="5" name="Picture 3">
            <a:extLst>
              <a:ext uri="{FF2B5EF4-FFF2-40B4-BE49-F238E27FC236}">
                <a16:creationId xmlns:a16="http://schemas.microsoft.com/office/drawing/2014/main" id="{60A3B1E4-9FD1-4593-B37C-9CB06CE65115}"/>
              </a:ext>
            </a:extLst>
          </p:cNvPr>
          <p:cNvPicPr>
            <a:picLocks noChangeAspect="1"/>
          </p:cNvPicPr>
          <p:nvPr/>
        </p:nvPicPr>
        <p:blipFill>
          <a:blip r:embed="rId4"/>
          <a:srcRect/>
          <a:stretch>
            <a:fillRect/>
          </a:stretch>
        </p:blipFill>
        <p:spPr>
          <a:xfrm>
            <a:off x="16654112" y="9239647"/>
            <a:ext cx="1506197" cy="929355"/>
          </a:xfrm>
          <a:prstGeom prst="rect">
            <a:avLst/>
          </a:prstGeom>
        </p:spPr>
      </p:pic>
      <p:pic>
        <p:nvPicPr>
          <p:cNvPr id="7" name="Picture 6" descr="A yellow letter i on a black background&#10;&#10;Description automatically generated">
            <a:extLst>
              <a:ext uri="{FF2B5EF4-FFF2-40B4-BE49-F238E27FC236}">
                <a16:creationId xmlns:a16="http://schemas.microsoft.com/office/drawing/2014/main" id="{95378AA4-4B74-41FD-96DD-05F183F64564}"/>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1645" y="2568"/>
            <a:ext cx="731178" cy="688369"/>
          </a:xfrm>
          <a:prstGeom prst="rect">
            <a:avLst/>
          </a:prstGeom>
        </p:spPr>
      </p:pic>
      <p:pic>
        <p:nvPicPr>
          <p:cNvPr id="9" name="Picture 8" descr="A white letter in a circle&#10;&#10;Description automatically generated">
            <a:extLst>
              <a:ext uri="{FF2B5EF4-FFF2-40B4-BE49-F238E27FC236}">
                <a16:creationId xmlns:a16="http://schemas.microsoft.com/office/drawing/2014/main" id="{A7AE0AEE-221B-4C15-A2BB-E32D974A4CEA}"/>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00462" y="138517"/>
            <a:ext cx="636998" cy="628436"/>
          </a:xfrm>
          <a:prstGeom prst="rect">
            <a:avLst/>
          </a:prstGeom>
        </p:spPr>
      </p:pic>
    </p:spTree>
    <p:extLst>
      <p:ext uri="{BB962C8B-B14F-4D97-AF65-F5344CB8AC3E}">
        <p14:creationId xmlns:p14="http://schemas.microsoft.com/office/powerpoint/2010/main" val="3382529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2" descr="Health Benefits of Physical Activity for Children, Adults, and Adults 65  and Older | Physical Activity | CDC">
            <a:extLst>
              <a:ext uri="{FF2B5EF4-FFF2-40B4-BE49-F238E27FC236}">
                <a16:creationId xmlns:a16="http://schemas.microsoft.com/office/drawing/2014/main" id="{6F3FF72E-1BBB-4D63-AA0D-08F8B43CA94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377" y="-561220"/>
            <a:ext cx="8428480" cy="109135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B7800D1-896C-4B4B-BF09-F7B32DB3899E}"/>
              </a:ext>
            </a:extLst>
          </p:cNvPr>
          <p:cNvSpPr txBox="1"/>
          <p:nvPr/>
        </p:nvSpPr>
        <p:spPr>
          <a:xfrm>
            <a:off x="15536314" y="2262045"/>
            <a:ext cx="6831728" cy="5365948"/>
          </a:xfrm>
          <a:prstGeom prst="rect">
            <a:avLst/>
          </a:prstGeom>
          <a:noFill/>
        </p:spPr>
        <p:txBody>
          <a:bodyPr wrap="square" rtlCol="0">
            <a:spAutoFit/>
          </a:bodyPr>
          <a:lstStyle/>
          <a:p>
            <a:endParaRPr lang="es-MX"/>
          </a:p>
        </p:txBody>
      </p:sp>
      <p:pic>
        <p:nvPicPr>
          <p:cNvPr id="10" name="Picture 3">
            <a:extLst>
              <a:ext uri="{FF2B5EF4-FFF2-40B4-BE49-F238E27FC236}">
                <a16:creationId xmlns:a16="http://schemas.microsoft.com/office/drawing/2014/main" id="{ED26B99C-F449-480D-B073-12D826B7B3FA}"/>
              </a:ext>
            </a:extLst>
          </p:cNvPr>
          <p:cNvPicPr>
            <a:picLocks noChangeAspect="1"/>
          </p:cNvPicPr>
          <p:nvPr/>
        </p:nvPicPr>
        <p:blipFill>
          <a:blip r:embed="rId4"/>
          <a:srcRect/>
          <a:stretch>
            <a:fillRect/>
          </a:stretch>
        </p:blipFill>
        <p:spPr>
          <a:xfrm>
            <a:off x="16654112" y="9239647"/>
            <a:ext cx="1506197" cy="929355"/>
          </a:xfrm>
          <a:prstGeom prst="rect">
            <a:avLst/>
          </a:prstGeom>
        </p:spPr>
      </p:pic>
      <p:sp>
        <p:nvSpPr>
          <p:cNvPr id="11" name="TextBox 5">
            <a:extLst>
              <a:ext uri="{FF2B5EF4-FFF2-40B4-BE49-F238E27FC236}">
                <a16:creationId xmlns:a16="http://schemas.microsoft.com/office/drawing/2014/main" id="{94696562-51BD-49E7-88A5-EC47C62F4B5D}"/>
              </a:ext>
            </a:extLst>
          </p:cNvPr>
          <p:cNvSpPr txBox="1"/>
          <p:nvPr/>
        </p:nvSpPr>
        <p:spPr>
          <a:xfrm>
            <a:off x="8481906" y="2529732"/>
            <a:ext cx="6851529" cy="4830573"/>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6600" b="1" dirty="0">
                <a:latin typeface="+mj-lt"/>
                <a:ea typeface="+mj-ea"/>
                <a:cs typeface="+mj-cs"/>
              </a:rPr>
              <a:t>BENEFITS OF PHYSICAL ACTIVITY AND ITS RELATIONSHIP TO DISEASE CONTROL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0"/>
            <a:ext cx="18288000" cy="2554288"/>
          </a:xfrm>
          <a:solidFill>
            <a:schemeClr val="accent1"/>
          </a:solidFill>
        </p:spPr>
        <p:txBody>
          <a:bodyPr vert="horz" lIns="91440" tIns="45720" rIns="91440" bIns="45720" rtlCol="0" anchor="ctr">
            <a:normAutofit/>
          </a:bodyPr>
          <a:lstStyle/>
          <a:p>
            <a:pPr>
              <a:lnSpc>
                <a:spcPct val="90000"/>
              </a:lnSpc>
            </a:pPr>
            <a:r>
              <a:rPr lang="en-US" sz="6000" b="1" dirty="0">
                <a:solidFill>
                  <a:schemeClr val="bg1"/>
                </a:solidFill>
              </a:rPr>
              <a:t>“As you get older you need less physical ACTIVITY"</a:t>
            </a:r>
          </a:p>
        </p:txBody>
      </p:sp>
      <p:sp>
        <p:nvSpPr>
          <p:cNvPr id="7" name="Text Placeholder 2"/>
          <p:cNvSpPr txBox="1">
            <a:spLocks/>
          </p:cNvSpPr>
          <p:nvPr/>
        </p:nvSpPr>
        <p:spPr>
          <a:xfrm>
            <a:off x="859682" y="3011556"/>
            <a:ext cx="5525099" cy="3568557"/>
          </a:xfrm>
          <a:prstGeom prst="rect">
            <a:avLst/>
          </a:prstGeom>
        </p:spPr>
        <p:txBody>
          <a:bodyPr vert="horz" lIns="91440" tIns="45720" rIns="91440" bIns="45720" anchor="ctr">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defTabSz="694944">
              <a:spcBef>
                <a:spcPts val="532"/>
              </a:spcBef>
              <a:defRPr/>
            </a:pPr>
            <a:endParaRPr lang="en-US" sz="4550">
              <a:solidFill>
                <a:schemeClr val="tx1"/>
              </a:solidFill>
              <a:ea typeface="Calibri"/>
              <a:cs typeface="Calibri"/>
            </a:endParaRPr>
          </a:p>
        </p:txBody>
      </p:sp>
      <p:pic>
        <p:nvPicPr>
          <p:cNvPr id="9" name="Picture 2" descr="http://ehow-blog.com/wp-content/uploads/2013/03/Exercise-in-the-elderly.jpg">
            <a:extLst>
              <a:ext uri="{FF2B5EF4-FFF2-40B4-BE49-F238E27FC236}">
                <a16:creationId xmlns:a16="http://schemas.microsoft.com/office/drawing/2014/main" id="{71A35A84-ECB5-4694-9956-3FA3F6F6D55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57" r="18099" b="8889"/>
          <a:stretch/>
        </p:blipFill>
        <p:spPr bwMode="auto">
          <a:xfrm>
            <a:off x="6787477" y="2662082"/>
            <a:ext cx="5115744" cy="76249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E17E71A0-CCAF-4311-8D11-D82F467FDE76}"/>
              </a:ext>
            </a:extLst>
          </p:cNvPr>
          <p:cNvPicPr>
            <a:picLocks noChangeAspect="1"/>
          </p:cNvPicPr>
          <p:nvPr/>
        </p:nvPicPr>
        <p:blipFill>
          <a:blip r:embed="rId4"/>
          <a:srcRect/>
          <a:stretch>
            <a:fillRect/>
          </a:stretch>
        </p:blipFill>
        <p:spPr>
          <a:xfrm>
            <a:off x="16654112" y="9239647"/>
            <a:ext cx="1506197" cy="929355"/>
          </a:xfrm>
          <a:prstGeom prst="rect">
            <a:avLst/>
          </a:prstGeom>
        </p:spPr>
      </p:pic>
      <p:pic>
        <p:nvPicPr>
          <p:cNvPr id="11" name="Picture 10" descr="A yellow letter i on a black background&#10;&#10;Description automatically generated">
            <a:extLst>
              <a:ext uri="{FF2B5EF4-FFF2-40B4-BE49-F238E27FC236}">
                <a16:creationId xmlns:a16="http://schemas.microsoft.com/office/drawing/2014/main" id="{75A54ABE-4023-42E5-B3A6-55EDB988B16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1645" y="2568"/>
            <a:ext cx="731178" cy="688369"/>
          </a:xfrm>
          <a:prstGeom prst="rect">
            <a:avLst/>
          </a:prstGeom>
        </p:spPr>
      </p:pic>
      <p:pic>
        <p:nvPicPr>
          <p:cNvPr id="12" name="Picture 11" descr="A white letter in a circle&#10;&#10;Description automatically generated">
            <a:extLst>
              <a:ext uri="{FF2B5EF4-FFF2-40B4-BE49-F238E27FC236}">
                <a16:creationId xmlns:a16="http://schemas.microsoft.com/office/drawing/2014/main" id="{E2269CEB-AFDD-45DC-A5D2-39A296F11988}"/>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00462" y="138517"/>
            <a:ext cx="636998" cy="628436"/>
          </a:xfrm>
          <a:prstGeom prst="rect">
            <a:avLst/>
          </a:prstGeom>
        </p:spPr>
      </p:pic>
    </p:spTree>
    <p:extLst>
      <p:ext uri="{BB962C8B-B14F-4D97-AF65-F5344CB8AC3E}">
        <p14:creationId xmlns:p14="http://schemas.microsoft.com/office/powerpoint/2010/main" val="3159530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0A339F92-02A1-4E38-9BC3-88A5BB762D99}"/>
              </a:ext>
            </a:extLst>
          </p:cNvPr>
          <p:cNvSpPr txBox="1">
            <a:spLocks/>
          </p:cNvSpPr>
          <p:nvPr/>
        </p:nvSpPr>
        <p:spPr>
          <a:xfrm>
            <a:off x="7837714" y="5143500"/>
            <a:ext cx="8933035" cy="2379038"/>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defTabSz="694944"/>
            <a:r>
              <a:rPr lang="en-US" sz="4400" b="1" kern="1200" dirty="0">
                <a:solidFill>
                  <a:schemeClr val="tx1"/>
                </a:solidFill>
                <a:latin typeface="+mn-lt"/>
                <a:ea typeface="+mn-ea"/>
                <a:cs typeface="+mn-cs"/>
              </a:rPr>
              <a:t>Being physically active is important throughout life.</a:t>
            </a:r>
            <a:endParaRPr lang="en-US" sz="4400" b="1" kern="1200" dirty="0">
              <a:solidFill>
                <a:schemeClr val="tx1"/>
              </a:solidFill>
              <a:latin typeface="+mn-lt"/>
              <a:cs typeface="Calibri"/>
            </a:endParaRPr>
          </a:p>
          <a:p>
            <a:pPr defTabSz="694944">
              <a:defRPr/>
            </a:pPr>
            <a:endParaRPr lang="en-US" sz="4400" b="1" dirty="0">
              <a:solidFill>
                <a:schemeClr val="tx1"/>
              </a:solidFill>
            </a:endParaRPr>
          </a:p>
          <a:p>
            <a:pPr defTabSz="694944">
              <a:defRPr/>
            </a:pPr>
            <a:r>
              <a:rPr lang="en-US" sz="4400" b="1" kern="1200" dirty="0">
                <a:solidFill>
                  <a:schemeClr val="tx1"/>
                </a:solidFill>
                <a:latin typeface="+mn-lt"/>
                <a:ea typeface="+mn-ea"/>
                <a:cs typeface="+mn-cs"/>
              </a:rPr>
              <a:t>Find a physical activity program that adapts to your individual fitness level and needs.</a:t>
            </a:r>
            <a:endParaRPr lang="es-MX" sz="4400" b="1" dirty="0">
              <a:solidFill>
                <a:schemeClr val="tx1"/>
              </a:solidFill>
              <a:cs typeface="Calibri"/>
            </a:endParaRPr>
          </a:p>
        </p:txBody>
      </p:sp>
      <p:sp>
        <p:nvSpPr>
          <p:cNvPr id="8" name="Title 1">
            <a:extLst>
              <a:ext uri="{FF2B5EF4-FFF2-40B4-BE49-F238E27FC236}">
                <a16:creationId xmlns:a16="http://schemas.microsoft.com/office/drawing/2014/main" id="{B42764B6-FE08-4171-8A4E-CF2FE7F57610}"/>
              </a:ext>
            </a:extLst>
          </p:cNvPr>
          <p:cNvSpPr txBox="1">
            <a:spLocks/>
          </p:cNvSpPr>
          <p:nvPr/>
        </p:nvSpPr>
        <p:spPr>
          <a:xfrm>
            <a:off x="5691346" y="1578126"/>
            <a:ext cx="6266734" cy="87038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defTabSz="694944">
              <a:spcAft>
                <a:spcPts val="600"/>
              </a:spcAft>
            </a:pPr>
            <a:r>
              <a:rPr lang="en-US" sz="6156" b="1" kern="1200" cap="all" dirty="0">
                <a:solidFill>
                  <a:schemeClr val="accent1"/>
                </a:solidFill>
              </a:rPr>
              <a:t>FALSE</a:t>
            </a:r>
            <a:endParaRPr lang="en-US" sz="8100" dirty="0">
              <a:solidFill>
                <a:schemeClr val="accent1"/>
              </a:solidFill>
            </a:endParaRPr>
          </a:p>
        </p:txBody>
      </p:sp>
      <p:pic>
        <p:nvPicPr>
          <p:cNvPr id="9" name="Picture 3">
            <a:extLst>
              <a:ext uri="{FF2B5EF4-FFF2-40B4-BE49-F238E27FC236}">
                <a16:creationId xmlns:a16="http://schemas.microsoft.com/office/drawing/2014/main" id="{B5373A55-75B3-41F5-816E-99CCA9AAB02E}"/>
              </a:ext>
            </a:extLst>
          </p:cNvPr>
          <p:cNvPicPr>
            <a:picLocks noChangeAspect="1"/>
          </p:cNvPicPr>
          <p:nvPr/>
        </p:nvPicPr>
        <p:blipFill>
          <a:blip r:embed="rId3"/>
          <a:srcRect/>
          <a:stretch>
            <a:fillRect/>
          </a:stretch>
        </p:blipFill>
        <p:spPr>
          <a:xfrm>
            <a:off x="16654112" y="9239647"/>
            <a:ext cx="1506197" cy="929355"/>
          </a:xfrm>
          <a:prstGeom prst="rect">
            <a:avLst/>
          </a:prstGeom>
        </p:spPr>
      </p:pic>
      <p:pic>
        <p:nvPicPr>
          <p:cNvPr id="10" name="Picture 2" descr="http://ehow-blog.com/wp-content/uploads/2013/03/Exercise-in-the-elderly.jpg">
            <a:extLst>
              <a:ext uri="{FF2B5EF4-FFF2-40B4-BE49-F238E27FC236}">
                <a16:creationId xmlns:a16="http://schemas.microsoft.com/office/drawing/2014/main" id="{21B9C6BC-B55C-48C3-8053-CA8E0B7CA48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157" r="18099" b="8889"/>
          <a:stretch/>
        </p:blipFill>
        <p:spPr bwMode="auto">
          <a:xfrm>
            <a:off x="204469" y="751114"/>
            <a:ext cx="6397859" cy="95358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yellow letter i on a black background&#10;&#10;Description automatically generated">
            <a:extLst>
              <a:ext uri="{FF2B5EF4-FFF2-40B4-BE49-F238E27FC236}">
                <a16:creationId xmlns:a16="http://schemas.microsoft.com/office/drawing/2014/main" id="{87CA7EE8-2A8B-4A2B-B586-A863A452ADA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1645" y="2568"/>
            <a:ext cx="731178" cy="688369"/>
          </a:xfrm>
          <a:prstGeom prst="rect">
            <a:avLst/>
          </a:prstGeom>
        </p:spPr>
      </p:pic>
      <p:pic>
        <p:nvPicPr>
          <p:cNvPr id="12" name="Picture 11" descr="A white letter in a circle&#10;&#10;Description automatically generated">
            <a:extLst>
              <a:ext uri="{FF2B5EF4-FFF2-40B4-BE49-F238E27FC236}">
                <a16:creationId xmlns:a16="http://schemas.microsoft.com/office/drawing/2014/main" id="{7D0375AF-A533-41A6-BE23-7C94B3B73A16}"/>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00462" y="138517"/>
            <a:ext cx="636998" cy="628436"/>
          </a:xfrm>
          <a:prstGeom prst="rect">
            <a:avLst/>
          </a:prstGeom>
        </p:spPr>
      </p:pic>
    </p:spTree>
    <p:extLst>
      <p:ext uri="{BB962C8B-B14F-4D97-AF65-F5344CB8AC3E}">
        <p14:creationId xmlns:p14="http://schemas.microsoft.com/office/powerpoint/2010/main" val="16970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18288000" cy="2536030"/>
          </a:xfrm>
          <a:solidFill>
            <a:schemeClr val="accent1"/>
          </a:solidFill>
        </p:spPr>
        <p:txBody>
          <a:bodyPr vert="horz" lIns="91440" tIns="45720" rIns="91440" bIns="45720" rtlCol="0" anchor="ctr">
            <a:normAutofit/>
          </a:bodyPr>
          <a:lstStyle/>
          <a:p>
            <a:pPr algn="ctr">
              <a:lnSpc>
                <a:spcPct val="90000"/>
              </a:lnSpc>
            </a:pPr>
            <a:r>
              <a:rPr lang="en-US" sz="4600" dirty="0">
                <a:solidFill>
                  <a:schemeClr val="bg1"/>
                </a:solidFill>
              </a:rPr>
              <a:t>“You need to be athletic to do exercise.”</a:t>
            </a:r>
            <a:endParaRPr lang="en-US" sz="7800" kern="1200" dirty="0">
              <a:solidFill>
                <a:schemeClr val="bg1"/>
              </a:solidFill>
            </a:endParaRPr>
          </a:p>
        </p:txBody>
      </p:sp>
      <p:sp>
        <p:nvSpPr>
          <p:cNvPr id="7" name="Text Placeholder 2"/>
          <p:cNvSpPr txBox="1">
            <a:spLocks/>
          </p:cNvSpPr>
          <p:nvPr/>
        </p:nvSpPr>
        <p:spPr>
          <a:xfrm>
            <a:off x="715085" y="1686464"/>
            <a:ext cx="6432982" cy="3577524"/>
          </a:xfrm>
          <a:prstGeom prst="rect">
            <a:avLst/>
          </a:prstGeom>
        </p:spPr>
        <p:txBody>
          <a:bodyPr vert="horz" lIns="91440" tIns="45720" rIns="91440" bIns="45720" anchor="ctr">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defTabSz="694944">
              <a:spcBef>
                <a:spcPts val="532"/>
              </a:spcBef>
            </a:pPr>
            <a:endParaRPr lang="en-US" sz="4550">
              <a:ea typeface="Calibri"/>
              <a:cs typeface="Calibri"/>
            </a:endParaRPr>
          </a:p>
        </p:txBody>
      </p:sp>
      <p:pic>
        <p:nvPicPr>
          <p:cNvPr id="10" name="Picture 8" descr="C:\Documents and Settings\vanessa saldana\Local Settings\Temporary Internet Files\Content.IE5\NTJSDUTM\MP900407305[1].jpg">
            <a:extLst>
              <a:ext uri="{FF2B5EF4-FFF2-40B4-BE49-F238E27FC236}">
                <a16:creationId xmlns:a16="http://schemas.microsoft.com/office/drawing/2014/main" id="{639875EB-084A-4D99-A3B4-824CF9A35C31}"/>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l="8356" r="8356"/>
          <a:stretch/>
        </p:blipFill>
        <p:spPr bwMode="auto">
          <a:xfrm>
            <a:off x="6282764" y="1749075"/>
            <a:ext cx="6432982" cy="932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4317595B-40A6-47AB-8C35-D3D5B3B7F323}"/>
              </a:ext>
            </a:extLst>
          </p:cNvPr>
          <p:cNvPicPr>
            <a:picLocks noChangeAspect="1"/>
          </p:cNvPicPr>
          <p:nvPr/>
        </p:nvPicPr>
        <p:blipFill>
          <a:blip r:embed="rId5"/>
          <a:srcRect/>
          <a:stretch>
            <a:fillRect/>
          </a:stretch>
        </p:blipFill>
        <p:spPr>
          <a:xfrm>
            <a:off x="16654112" y="9239647"/>
            <a:ext cx="1506197" cy="929355"/>
          </a:xfrm>
          <a:prstGeom prst="rect">
            <a:avLst/>
          </a:prstGeom>
        </p:spPr>
      </p:pic>
      <p:pic>
        <p:nvPicPr>
          <p:cNvPr id="9" name="Picture 8" descr="A yellow letter i on a black background&#10;&#10;Description automatically generated">
            <a:extLst>
              <a:ext uri="{FF2B5EF4-FFF2-40B4-BE49-F238E27FC236}">
                <a16:creationId xmlns:a16="http://schemas.microsoft.com/office/drawing/2014/main" id="{E7665DD2-6BBC-41AE-9490-7440C5E49591}"/>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1645" y="2568"/>
            <a:ext cx="731178" cy="688369"/>
          </a:xfrm>
          <a:prstGeom prst="rect">
            <a:avLst/>
          </a:prstGeom>
        </p:spPr>
      </p:pic>
      <p:pic>
        <p:nvPicPr>
          <p:cNvPr id="11" name="Picture 10" descr="A white letter in a circle&#10;&#10;Description automatically generated">
            <a:extLst>
              <a:ext uri="{FF2B5EF4-FFF2-40B4-BE49-F238E27FC236}">
                <a16:creationId xmlns:a16="http://schemas.microsoft.com/office/drawing/2014/main" id="{DA66B3D1-DB6C-4598-9D15-C171E22C443C}"/>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400462" y="138517"/>
            <a:ext cx="636998" cy="628436"/>
          </a:xfrm>
          <a:prstGeom prst="rect">
            <a:avLst/>
          </a:prstGeom>
        </p:spPr>
      </p:pic>
    </p:spTree>
    <p:extLst>
      <p:ext uri="{BB962C8B-B14F-4D97-AF65-F5344CB8AC3E}">
        <p14:creationId xmlns:p14="http://schemas.microsoft.com/office/powerpoint/2010/main" val="1545847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5B92790B-EBCB-4397-BDFB-8EDF85BCFDCE}"/>
              </a:ext>
            </a:extLst>
          </p:cNvPr>
          <p:cNvSpPr txBox="1">
            <a:spLocks/>
          </p:cNvSpPr>
          <p:nvPr/>
        </p:nvSpPr>
        <p:spPr>
          <a:xfrm>
            <a:off x="6614773" y="2784303"/>
            <a:ext cx="10039339" cy="5100641"/>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defTabSz="694944"/>
            <a:r>
              <a:rPr lang="en-US" sz="3900" b="1" kern="1200" dirty="0">
                <a:solidFill>
                  <a:schemeClr val="tx1"/>
                </a:solidFill>
                <a:latin typeface="+mn-lt"/>
                <a:ea typeface="+mn-ea"/>
                <a:cs typeface="+mn-cs"/>
              </a:rPr>
              <a:t>Most physical activities do not require any special athletic skills.</a:t>
            </a:r>
            <a:endParaRPr lang="en-US" sz="2600" dirty="0"/>
          </a:p>
          <a:p>
            <a:pPr marL="571500" indent="-571500" defTabSz="694944">
              <a:buFont typeface="Arial" panose="020B0604020202020204" pitchFamily="34" charset="0"/>
              <a:buChar char="•"/>
            </a:pPr>
            <a:endParaRPr lang="en-US" sz="3900" b="1" dirty="0">
              <a:solidFill>
                <a:schemeClr val="tx1"/>
              </a:solidFill>
            </a:endParaRPr>
          </a:p>
          <a:p>
            <a:pPr marL="571500" indent="-571500" defTabSz="694944">
              <a:buFont typeface="Arial" panose="020B0604020202020204" pitchFamily="34" charset="0"/>
              <a:buChar char="•"/>
            </a:pPr>
            <a:r>
              <a:rPr lang="en-US" sz="3900" b="1" kern="1200" dirty="0">
                <a:solidFill>
                  <a:schemeClr val="tx1"/>
                </a:solidFill>
              </a:rPr>
              <a:t>Brisk </a:t>
            </a:r>
            <a:r>
              <a:rPr lang="en-US" sz="3900" b="1" dirty="0">
                <a:solidFill>
                  <a:schemeClr val="tx1"/>
                </a:solidFill>
              </a:rPr>
              <a:t>walking</a:t>
            </a:r>
            <a:endParaRPr lang="en-US" sz="3900" b="1" dirty="0">
              <a:solidFill>
                <a:schemeClr val="tx1"/>
              </a:solidFill>
              <a:ea typeface="Calibri"/>
              <a:cs typeface="Calibri"/>
            </a:endParaRPr>
          </a:p>
          <a:p>
            <a:pPr marL="571500" indent="-571500" defTabSz="694944">
              <a:buFont typeface="Arial" panose="020B0604020202020204" pitchFamily="34" charset="0"/>
              <a:buChar char="•"/>
            </a:pPr>
            <a:r>
              <a:rPr lang="en-US" sz="3900" b="1" dirty="0">
                <a:solidFill>
                  <a:schemeClr val="tx1"/>
                </a:solidFill>
              </a:rPr>
              <a:t>Riding</a:t>
            </a:r>
            <a:r>
              <a:rPr lang="en-US" sz="3900" b="1" kern="1200" dirty="0">
                <a:solidFill>
                  <a:schemeClr val="tx1"/>
                </a:solidFill>
              </a:rPr>
              <a:t> a </a:t>
            </a:r>
            <a:r>
              <a:rPr lang="en-US" sz="3900" b="1" dirty="0">
                <a:solidFill>
                  <a:schemeClr val="tx1"/>
                </a:solidFill>
              </a:rPr>
              <a:t>bike</a:t>
            </a:r>
            <a:endParaRPr lang="en-US" sz="3900" b="1" dirty="0">
              <a:solidFill>
                <a:schemeClr val="tx1"/>
              </a:solidFill>
              <a:cs typeface="Calibri"/>
            </a:endParaRPr>
          </a:p>
          <a:p>
            <a:pPr marL="571500" indent="-571500" defTabSz="694944">
              <a:buFont typeface="Arial" panose="020B0604020202020204" pitchFamily="34" charset="0"/>
              <a:buChar char="•"/>
            </a:pPr>
            <a:r>
              <a:rPr lang="en-US" sz="3900" b="1" dirty="0">
                <a:solidFill>
                  <a:schemeClr val="tx1"/>
                </a:solidFill>
              </a:rPr>
              <a:t>Dancing</a:t>
            </a:r>
            <a:r>
              <a:rPr lang="en-US" sz="3900" b="1" kern="1200" dirty="0">
                <a:solidFill>
                  <a:schemeClr val="tx1"/>
                </a:solidFill>
              </a:rPr>
              <a:t>, Zumba, Aerobics</a:t>
            </a:r>
            <a:endParaRPr lang="en-US" sz="3900" b="1" kern="1200" dirty="0">
              <a:solidFill>
                <a:schemeClr val="tx1"/>
              </a:solidFill>
              <a:ea typeface="Calibri"/>
              <a:cs typeface="Calibri"/>
            </a:endParaRPr>
          </a:p>
          <a:p>
            <a:pPr lvl="1"/>
            <a:endParaRPr lang="en-US" sz="2800" dirty="0"/>
          </a:p>
        </p:txBody>
      </p:sp>
      <p:sp>
        <p:nvSpPr>
          <p:cNvPr id="9" name="Title 1">
            <a:extLst>
              <a:ext uri="{FF2B5EF4-FFF2-40B4-BE49-F238E27FC236}">
                <a16:creationId xmlns:a16="http://schemas.microsoft.com/office/drawing/2014/main" id="{7F1EC019-5B82-47CA-AC98-121BAACCF7A1}"/>
              </a:ext>
            </a:extLst>
          </p:cNvPr>
          <p:cNvSpPr txBox="1">
            <a:spLocks/>
          </p:cNvSpPr>
          <p:nvPr/>
        </p:nvSpPr>
        <p:spPr>
          <a:xfrm>
            <a:off x="5787235" y="1434216"/>
            <a:ext cx="6282482" cy="872567"/>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defTabSz="694944">
              <a:spcAft>
                <a:spcPts val="600"/>
              </a:spcAft>
            </a:pPr>
            <a:r>
              <a:rPr lang="en-US" sz="6156" b="1" kern="1200" cap="all" dirty="0">
                <a:solidFill>
                  <a:schemeClr val="accent1"/>
                </a:solidFill>
              </a:rPr>
              <a:t>FALSE</a:t>
            </a:r>
            <a:endParaRPr lang="en-US" sz="8100" dirty="0">
              <a:solidFill>
                <a:schemeClr val="accent1"/>
              </a:solidFill>
            </a:endParaRPr>
          </a:p>
        </p:txBody>
      </p:sp>
      <p:pic>
        <p:nvPicPr>
          <p:cNvPr id="6" name="Picture 3">
            <a:extLst>
              <a:ext uri="{FF2B5EF4-FFF2-40B4-BE49-F238E27FC236}">
                <a16:creationId xmlns:a16="http://schemas.microsoft.com/office/drawing/2014/main" id="{65DA02D2-8F20-4253-B293-389EB9CA2573}"/>
              </a:ext>
            </a:extLst>
          </p:cNvPr>
          <p:cNvPicPr>
            <a:picLocks noChangeAspect="1"/>
          </p:cNvPicPr>
          <p:nvPr/>
        </p:nvPicPr>
        <p:blipFill>
          <a:blip r:embed="rId3"/>
          <a:srcRect/>
          <a:stretch>
            <a:fillRect/>
          </a:stretch>
        </p:blipFill>
        <p:spPr>
          <a:xfrm>
            <a:off x="16654112" y="9239647"/>
            <a:ext cx="1506197" cy="929355"/>
          </a:xfrm>
          <a:prstGeom prst="rect">
            <a:avLst/>
          </a:prstGeom>
        </p:spPr>
      </p:pic>
      <p:pic>
        <p:nvPicPr>
          <p:cNvPr id="7" name="Picture 8" descr="C:\Documents and Settings\vanessa saldana\Local Settings\Temporary Internet Files\Content.IE5\NTJSDUTM\MP900407305[1].jpg">
            <a:extLst>
              <a:ext uri="{FF2B5EF4-FFF2-40B4-BE49-F238E27FC236}">
                <a16:creationId xmlns:a16="http://schemas.microsoft.com/office/drawing/2014/main" id="{B9648962-6283-49FD-AB72-41D981E59403}"/>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l="8356" r="8356"/>
          <a:stretch/>
        </p:blipFill>
        <p:spPr bwMode="auto">
          <a:xfrm>
            <a:off x="285657" y="1012787"/>
            <a:ext cx="6043458" cy="89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yellow letter i on a black background&#10;&#10;Description automatically generated">
            <a:extLst>
              <a:ext uri="{FF2B5EF4-FFF2-40B4-BE49-F238E27FC236}">
                <a16:creationId xmlns:a16="http://schemas.microsoft.com/office/drawing/2014/main" id="{65B4797F-939C-422B-BD61-485BB46E0F59}"/>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1645" y="2568"/>
            <a:ext cx="731178" cy="688369"/>
          </a:xfrm>
          <a:prstGeom prst="rect">
            <a:avLst/>
          </a:prstGeom>
        </p:spPr>
      </p:pic>
      <p:pic>
        <p:nvPicPr>
          <p:cNvPr id="11" name="Picture 10" descr="A white letter in a circle&#10;&#10;Description automatically generated">
            <a:extLst>
              <a:ext uri="{FF2B5EF4-FFF2-40B4-BE49-F238E27FC236}">
                <a16:creationId xmlns:a16="http://schemas.microsoft.com/office/drawing/2014/main" id="{7392D6DB-0A09-4F19-AB60-18103856DF02}"/>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400462" y="138517"/>
            <a:ext cx="636998" cy="628436"/>
          </a:xfrm>
          <a:prstGeom prst="rect">
            <a:avLst/>
          </a:prstGeom>
        </p:spPr>
      </p:pic>
    </p:spTree>
    <p:extLst>
      <p:ext uri="{BB962C8B-B14F-4D97-AF65-F5344CB8AC3E}">
        <p14:creationId xmlns:p14="http://schemas.microsoft.com/office/powerpoint/2010/main" val="138077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a:off x="16654112" y="9239647"/>
            <a:ext cx="1506197" cy="929355"/>
          </a:xfrm>
          <a:prstGeom prst="rect">
            <a:avLst/>
          </a:prstGeom>
        </p:spPr>
      </p:pic>
      <p:sp>
        <p:nvSpPr>
          <p:cNvPr id="4" name="TextBox 3">
            <a:extLst>
              <a:ext uri="{FF2B5EF4-FFF2-40B4-BE49-F238E27FC236}">
                <a16:creationId xmlns:a16="http://schemas.microsoft.com/office/drawing/2014/main" id="{4AEE50A3-DE0C-4B6C-7362-904EFDC6D5EB}"/>
              </a:ext>
            </a:extLst>
          </p:cNvPr>
          <p:cNvSpPr txBox="1"/>
          <p:nvPr/>
        </p:nvSpPr>
        <p:spPr>
          <a:xfrm>
            <a:off x="2597214" y="3465445"/>
            <a:ext cx="13430597" cy="23698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cs typeface="Calibri"/>
              </a:rPr>
              <a:t>Let's talk about how things have been going </a:t>
            </a:r>
            <a:endParaRPr lang="en-US" sz="2800" b="1" dirty="0"/>
          </a:p>
          <a:p>
            <a:pPr algn="ctr"/>
            <a:r>
              <a:rPr lang="en-US" sz="5400" b="1" dirty="0">
                <a:cs typeface="Calibri"/>
              </a:rPr>
              <a:t>since the last time we met</a:t>
            </a:r>
          </a:p>
          <a:p>
            <a:pPr algn="ctr"/>
            <a:endParaRPr lang="en-US" sz="4000" dirty="0">
              <a:cs typeface="Calibri"/>
            </a:endParaRPr>
          </a:p>
        </p:txBody>
      </p:sp>
      <p:pic>
        <p:nvPicPr>
          <p:cNvPr id="6" name="Picture 5" descr="A yellow letter i on a black background&#10;&#10;Description automatically generated">
            <a:extLst>
              <a:ext uri="{FF2B5EF4-FFF2-40B4-BE49-F238E27FC236}">
                <a16:creationId xmlns:a16="http://schemas.microsoft.com/office/drawing/2014/main" id="{B868BE13-0288-4CCC-BF6C-2D0F9FD4032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1645" y="2568"/>
            <a:ext cx="731178" cy="688369"/>
          </a:xfrm>
          <a:prstGeom prst="rect">
            <a:avLst/>
          </a:prstGeom>
        </p:spPr>
      </p:pic>
      <p:pic>
        <p:nvPicPr>
          <p:cNvPr id="7" name="Picture 6" descr="A white letter in a circle&#10;&#10;Description automatically generated">
            <a:extLst>
              <a:ext uri="{FF2B5EF4-FFF2-40B4-BE49-F238E27FC236}">
                <a16:creationId xmlns:a16="http://schemas.microsoft.com/office/drawing/2014/main" id="{FA7E5CDF-A4B7-4AA1-B8DD-0CDDADA99D31}"/>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00462" y="138517"/>
            <a:ext cx="636998" cy="628436"/>
          </a:xfrm>
          <a:prstGeom prst="rect">
            <a:avLst/>
          </a:prstGeom>
        </p:spPr>
      </p:pic>
    </p:spTree>
    <p:extLst>
      <p:ext uri="{BB962C8B-B14F-4D97-AF65-F5344CB8AC3E}">
        <p14:creationId xmlns:p14="http://schemas.microsoft.com/office/powerpoint/2010/main" val="184660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B"/>
        </a:solidFill>
        <a:effectLst/>
      </p:bgPr>
    </p:bg>
    <p:spTree>
      <p:nvGrpSpPr>
        <p:cNvPr id="1" name=""/>
        <p:cNvGrpSpPr/>
        <p:nvPr/>
      </p:nvGrpSpPr>
      <p:grpSpPr>
        <a:xfrm>
          <a:off x="0" y="0"/>
          <a:ext cx="0" cy="0"/>
          <a:chOff x="0" y="0"/>
          <a:chExt cx="0" cy="0"/>
        </a:xfrm>
      </p:grpSpPr>
      <p:sp>
        <p:nvSpPr>
          <p:cNvPr id="2" name="TextBox 2"/>
          <p:cNvSpPr txBox="1"/>
          <p:nvPr/>
        </p:nvSpPr>
        <p:spPr>
          <a:xfrm>
            <a:off x="2227101" y="2351805"/>
            <a:ext cx="14166233" cy="3860031"/>
          </a:xfrm>
          <a:prstGeom prst="rect">
            <a:avLst/>
          </a:prstGeom>
        </p:spPr>
        <p:txBody>
          <a:bodyPr wrap="square" lIns="0" tIns="0" rIns="0" bIns="0" rtlCol="0" anchor="t">
            <a:spAutoFit/>
          </a:bodyPr>
          <a:lstStyle/>
          <a:p>
            <a:pPr algn="ctr">
              <a:lnSpc>
                <a:spcPts val="7505"/>
              </a:lnSpc>
            </a:pPr>
            <a:r>
              <a:rPr lang="en-US" sz="7900" dirty="0">
                <a:solidFill>
                  <a:srgbClr val="141414"/>
                </a:solidFill>
                <a:latin typeface="Glacial Indifference"/>
              </a:rPr>
              <a:t>What are some barriers and challenges you have that stop you from doing physical activity? </a:t>
            </a:r>
          </a:p>
        </p:txBody>
      </p:sp>
      <p:pic>
        <p:nvPicPr>
          <p:cNvPr id="3" name="Picture 3">
            <a:extLst>
              <a:ext uri="{FF2B5EF4-FFF2-40B4-BE49-F238E27FC236}">
                <a16:creationId xmlns:a16="http://schemas.microsoft.com/office/drawing/2014/main" id="{0CABE92A-7A1B-4A9D-AB85-7D40DB584C27}"/>
              </a:ext>
            </a:extLst>
          </p:cNvPr>
          <p:cNvPicPr>
            <a:picLocks noChangeAspect="1"/>
          </p:cNvPicPr>
          <p:nvPr/>
        </p:nvPicPr>
        <p:blipFill>
          <a:blip r:embed="rId3"/>
          <a:srcRect/>
          <a:stretch>
            <a:fillRect/>
          </a:stretch>
        </p:blipFill>
        <p:spPr>
          <a:xfrm>
            <a:off x="16654112" y="9239647"/>
            <a:ext cx="1506197" cy="929355"/>
          </a:xfrm>
          <a:prstGeom prst="rect">
            <a:avLst/>
          </a:prstGeom>
        </p:spPr>
      </p:pic>
      <p:pic>
        <p:nvPicPr>
          <p:cNvPr id="4" name="Picture 3" descr="A yellow letter i on a black background&#10;&#10;Description automatically generated">
            <a:extLst>
              <a:ext uri="{FF2B5EF4-FFF2-40B4-BE49-F238E27FC236}">
                <a16:creationId xmlns:a16="http://schemas.microsoft.com/office/drawing/2014/main" id="{7F4D8700-FFE4-490D-884D-165CEFCA6E1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1645" y="2568"/>
            <a:ext cx="731178" cy="688369"/>
          </a:xfrm>
          <a:prstGeom prst="rect">
            <a:avLst/>
          </a:prstGeom>
        </p:spPr>
      </p:pic>
      <p:pic>
        <p:nvPicPr>
          <p:cNvPr id="5" name="Picture 4" descr="A white letter in a circle&#10;&#10;Description automatically generated">
            <a:extLst>
              <a:ext uri="{FF2B5EF4-FFF2-40B4-BE49-F238E27FC236}">
                <a16:creationId xmlns:a16="http://schemas.microsoft.com/office/drawing/2014/main" id="{DBFCD0E6-143B-42FA-A401-50743841C86A}"/>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00462" y="138517"/>
            <a:ext cx="636998" cy="62843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B"/>
        </a:solidFill>
        <a:effectLst/>
      </p:bgPr>
    </p:bg>
    <p:spTree>
      <p:nvGrpSpPr>
        <p:cNvPr id="1" name=""/>
        <p:cNvGrpSpPr/>
        <p:nvPr/>
      </p:nvGrpSpPr>
      <p:grpSpPr>
        <a:xfrm>
          <a:off x="0" y="0"/>
          <a:ext cx="0" cy="0"/>
          <a:chOff x="0" y="0"/>
          <a:chExt cx="0" cy="0"/>
        </a:xfrm>
      </p:grpSpPr>
      <p:sp>
        <p:nvSpPr>
          <p:cNvPr id="2" name="TextBox 2"/>
          <p:cNvSpPr txBox="1"/>
          <p:nvPr/>
        </p:nvSpPr>
        <p:spPr>
          <a:xfrm>
            <a:off x="2522069" y="287031"/>
            <a:ext cx="14166233" cy="974626"/>
          </a:xfrm>
          <a:prstGeom prst="rect">
            <a:avLst/>
          </a:prstGeom>
        </p:spPr>
        <p:txBody>
          <a:bodyPr wrap="square" lIns="0" tIns="0" rIns="0" bIns="0" rtlCol="0" anchor="t">
            <a:spAutoFit/>
          </a:bodyPr>
          <a:lstStyle/>
          <a:p>
            <a:pPr algn="ctr">
              <a:lnSpc>
                <a:spcPts val="7505"/>
              </a:lnSpc>
            </a:pPr>
            <a:r>
              <a:rPr lang="en-US" sz="7900">
                <a:solidFill>
                  <a:srgbClr val="141414"/>
                </a:solidFill>
                <a:latin typeface="Glacial Indifference"/>
              </a:rPr>
              <a:t>BARRIERS AND SOLUTIONS </a:t>
            </a:r>
          </a:p>
        </p:txBody>
      </p:sp>
      <p:graphicFrame>
        <p:nvGraphicFramePr>
          <p:cNvPr id="4" name="Table 4"/>
          <p:cNvGraphicFramePr>
            <a:graphicFrameLocks noGrp="1"/>
          </p:cNvGraphicFramePr>
          <p:nvPr>
            <p:extLst>
              <p:ext uri="{D42A27DB-BD31-4B8C-83A1-F6EECF244321}">
                <p14:modId xmlns:p14="http://schemas.microsoft.com/office/powerpoint/2010/main" val="630062277"/>
              </p:ext>
            </p:extLst>
          </p:nvPr>
        </p:nvGraphicFramePr>
        <p:xfrm>
          <a:off x="378968" y="2061950"/>
          <a:ext cx="17794227" cy="8061960"/>
        </p:xfrm>
        <a:graphic>
          <a:graphicData uri="http://schemas.openxmlformats.org/drawingml/2006/table">
            <a:tbl>
              <a:tblPr/>
              <a:tblGrid>
                <a:gridCol w="3148820">
                  <a:extLst>
                    <a:ext uri="{9D8B030D-6E8A-4147-A177-3AD203B41FA5}">
                      <a16:colId xmlns:a16="http://schemas.microsoft.com/office/drawing/2014/main" val="20000"/>
                    </a:ext>
                  </a:extLst>
                </a:gridCol>
                <a:gridCol w="14645407">
                  <a:extLst>
                    <a:ext uri="{9D8B030D-6E8A-4147-A177-3AD203B41FA5}">
                      <a16:colId xmlns:a16="http://schemas.microsoft.com/office/drawing/2014/main" val="20001"/>
                    </a:ext>
                  </a:extLst>
                </a:gridCol>
              </a:tblGrid>
              <a:tr h="1703353">
                <a:tc>
                  <a:txBody>
                    <a:bodyPr/>
                    <a:lstStyle/>
                    <a:p>
                      <a:pPr algn="l">
                        <a:lnSpc>
                          <a:spcPts val="2939"/>
                        </a:lnSpc>
                        <a:defRPr/>
                      </a:pPr>
                      <a:r>
                        <a:rPr lang="en-US" sz="2050" noProof="0">
                          <a:solidFill>
                            <a:srgbClr val="FDFDFD"/>
                          </a:solidFill>
                          <a:latin typeface="HK Grotesk Light Bold"/>
                        </a:rPr>
                        <a:t>“Exercising takes a long time”.</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3399"/>
                    </a:solidFill>
                  </a:tcPr>
                </a:tc>
                <a:tc>
                  <a:txBody>
                    <a:bodyPr/>
                    <a:lstStyle/>
                    <a:p>
                      <a:endParaRPr lang="en-US" sz="3200" noProof="0"/>
                    </a:p>
                    <a:p>
                      <a:r>
                        <a:rPr lang="en-US" sz="3000" noProof="0"/>
                        <a:t>Physical activity does take time, but there are different ways to make it more manageable</a:t>
                      </a:r>
                      <a:r>
                        <a:rPr lang="en-US" sz="3200" noProof="0"/>
                        <a:t>:</a:t>
                      </a:r>
                    </a:p>
                    <a:p>
                      <a:pPr lvl="0">
                        <a:buNone/>
                      </a:pPr>
                      <a:endParaRPr lang="en-US"/>
                    </a:p>
                    <a:p>
                      <a:pPr lvl="1"/>
                      <a:r>
                        <a:rPr lang="en-US" sz="2800" noProof="0"/>
                        <a:t>Start with 10-minute periods of PA throughout each day.</a:t>
                      </a:r>
                    </a:p>
                    <a:p>
                      <a:pPr lvl="1"/>
                      <a:r>
                        <a:rPr lang="en-US" sz="2800" noProof="0"/>
                        <a:t>Set a time for physical activity early in the morning, before the rest of your daily activities</a:t>
                      </a:r>
                    </a:p>
                    <a:p>
                      <a:pPr lvl="1"/>
                      <a:r>
                        <a:rPr lang="en-US" sz="2800" noProof="0"/>
                        <a:t>Combine your physical activity with something that is already part of your daily routine.</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94859">
                <a:tc>
                  <a:txBody>
                    <a:bodyPr/>
                    <a:lstStyle/>
                    <a:p>
                      <a:pPr algn="l">
                        <a:lnSpc>
                          <a:spcPts val="2939"/>
                        </a:lnSpc>
                        <a:defRPr/>
                      </a:pPr>
                      <a:r>
                        <a:rPr lang="en-US" sz="2050" noProof="0">
                          <a:solidFill>
                            <a:srgbClr val="FDFDFD"/>
                          </a:solidFill>
                          <a:latin typeface="HK Grotesk Light Bold"/>
                        </a:rPr>
                        <a:t>“Exercise makes you tired.”</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3399"/>
                    </a:solidFill>
                  </a:tcPr>
                </a:tc>
                <a:tc>
                  <a:txBody>
                    <a:bodyPr/>
                    <a:lstStyle/>
                    <a:p>
                      <a:pPr>
                        <a:defRPr/>
                      </a:pPr>
                      <a:r>
                        <a:rPr lang="en-US" sz="3200" noProof="0"/>
                        <a:t>Once you start out a physical activity routine, it can help you feel energized.</a:t>
                      </a:r>
                    </a:p>
                    <a:p>
                      <a:pPr lvl="0">
                        <a:buNone/>
                      </a:pPr>
                      <a:endParaRPr lang="en-US" sz="3200" noProof="0"/>
                    </a:p>
                    <a:p>
                      <a:r>
                        <a:rPr lang="en-US" sz="3200" noProof="0"/>
                        <a:t>Moderate-to-vigorous physical activity can help you to reduce </a:t>
                      </a:r>
                      <a:r>
                        <a:rPr lang="en-US" sz="3200" noProof="0" err="1"/>
                        <a:t>tireness</a:t>
                      </a:r>
                      <a:r>
                        <a:rPr lang="en-US" sz="3200" noProof="0"/>
                        <a:t> and manage stress.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94859">
                <a:tc>
                  <a:txBody>
                    <a:bodyPr/>
                    <a:lstStyle/>
                    <a:p>
                      <a:pPr marL="0" marR="0" lvl="0" indent="0" algn="l" defTabSz="914400" rtl="0" eaLnBrk="1" fontAlgn="auto" latinLnBrk="0" hangingPunct="1">
                        <a:lnSpc>
                          <a:spcPts val="2939"/>
                        </a:lnSpc>
                        <a:spcBef>
                          <a:spcPts val="0"/>
                        </a:spcBef>
                        <a:spcAft>
                          <a:spcPts val="0"/>
                        </a:spcAft>
                        <a:buClrTx/>
                        <a:buSzTx/>
                        <a:buFontTx/>
                        <a:buNone/>
                        <a:tabLst/>
                        <a:defRPr/>
                      </a:pPr>
                      <a:r>
                        <a:rPr lang="en-US" sz="2100" noProof="0">
                          <a:solidFill>
                            <a:srgbClr val="FDFDFD"/>
                          </a:solidFill>
                          <a:latin typeface="HK Grotesk Light Bold"/>
                        </a:rPr>
                        <a:t>“I don’t like to exercise”</a:t>
                      </a:r>
                      <a:endParaRPr lang="en-US" sz="1100" noProof="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3399"/>
                    </a:solidFill>
                  </a:tcPr>
                </a:tc>
                <a:tc>
                  <a:txBody>
                    <a:bodyPr/>
                    <a:lstStyle/>
                    <a:p>
                      <a:pPr marL="0" indent="0">
                        <a:buFont typeface="Arial" panose="020B0604020202020204" pitchFamily="34" charset="0"/>
                        <a:buNone/>
                      </a:pPr>
                      <a:r>
                        <a:rPr lang="en-US" sz="3200" noProof="0" dirty="0"/>
                        <a:t>Try different strategies before giving up!</a:t>
                      </a:r>
                    </a:p>
                    <a:p>
                      <a:pPr marL="0" lvl="0" indent="0">
                        <a:buFont typeface="Arial" panose="020B0604020202020204" pitchFamily="34" charset="0"/>
                        <a:buNone/>
                      </a:pPr>
                      <a:endParaRPr lang="en-US" sz="3200" noProof="0" dirty="0"/>
                    </a:p>
                    <a:p>
                      <a:pPr marL="457200" indent="-457200">
                        <a:buFont typeface="Arial" panose="020B0604020202020204" pitchFamily="34" charset="0"/>
                        <a:buChar char="•"/>
                      </a:pPr>
                      <a:r>
                        <a:rPr lang="en-US" sz="3200" noProof="0" dirty="0"/>
                        <a:t>Different schedule</a:t>
                      </a:r>
                    </a:p>
                    <a:p>
                      <a:pPr marL="457200" indent="-457200">
                        <a:buFont typeface="Arial" panose="020B0604020202020204" pitchFamily="34" charset="0"/>
                        <a:buChar char="•"/>
                      </a:pPr>
                      <a:r>
                        <a:rPr lang="en-US" sz="3200" noProof="0" dirty="0"/>
                        <a:t>Invite a friend</a:t>
                      </a:r>
                    </a:p>
                    <a:p>
                      <a:pPr marL="457200" indent="-457200">
                        <a:buFont typeface="Arial" panose="020B0604020202020204" pitchFamily="34" charset="0"/>
                        <a:buChar char="•"/>
                      </a:pPr>
                      <a:r>
                        <a:rPr lang="en-US" sz="3200" noProof="0" dirty="0"/>
                        <a:t>Different type of activity</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2768803"/>
                  </a:ext>
                </a:extLst>
              </a:tr>
            </a:tbl>
          </a:graphicData>
        </a:graphic>
      </p:graphicFrame>
      <p:pic>
        <p:nvPicPr>
          <p:cNvPr id="5" name="Picture 3">
            <a:extLst>
              <a:ext uri="{FF2B5EF4-FFF2-40B4-BE49-F238E27FC236}">
                <a16:creationId xmlns:a16="http://schemas.microsoft.com/office/drawing/2014/main" id="{CF5E9D96-D959-4357-B9B5-F949C30E5BB3}"/>
              </a:ext>
            </a:extLst>
          </p:cNvPr>
          <p:cNvPicPr>
            <a:picLocks noChangeAspect="1"/>
          </p:cNvPicPr>
          <p:nvPr/>
        </p:nvPicPr>
        <p:blipFill>
          <a:blip r:embed="rId3"/>
          <a:srcRect/>
          <a:stretch>
            <a:fillRect/>
          </a:stretch>
        </p:blipFill>
        <p:spPr>
          <a:xfrm>
            <a:off x="16654112" y="9239647"/>
            <a:ext cx="1506197" cy="929355"/>
          </a:xfrm>
          <a:prstGeom prst="rect">
            <a:avLst/>
          </a:prstGeom>
        </p:spPr>
      </p:pic>
      <p:pic>
        <p:nvPicPr>
          <p:cNvPr id="6" name="Picture 5" descr="A yellow letter i on a black background&#10;&#10;Description automatically generated">
            <a:extLst>
              <a:ext uri="{FF2B5EF4-FFF2-40B4-BE49-F238E27FC236}">
                <a16:creationId xmlns:a16="http://schemas.microsoft.com/office/drawing/2014/main" id="{6BE2E195-A7E4-43BF-98A4-8672E4B6B1C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1645" y="2568"/>
            <a:ext cx="731178" cy="688369"/>
          </a:xfrm>
          <a:prstGeom prst="rect">
            <a:avLst/>
          </a:prstGeom>
        </p:spPr>
      </p:pic>
      <p:pic>
        <p:nvPicPr>
          <p:cNvPr id="7" name="Picture 6" descr="A white letter in a circle&#10;&#10;Description automatically generated">
            <a:extLst>
              <a:ext uri="{FF2B5EF4-FFF2-40B4-BE49-F238E27FC236}">
                <a16:creationId xmlns:a16="http://schemas.microsoft.com/office/drawing/2014/main" id="{16A6232D-B70E-4BB7-9517-5D8CFEDE8B28}"/>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00462" y="138517"/>
            <a:ext cx="636998" cy="628436"/>
          </a:xfrm>
          <a:prstGeom prst="rect">
            <a:avLst/>
          </a:prstGeom>
        </p:spPr>
      </p:pic>
    </p:spTree>
    <p:extLst>
      <p:ext uri="{BB962C8B-B14F-4D97-AF65-F5344CB8AC3E}">
        <p14:creationId xmlns:p14="http://schemas.microsoft.com/office/powerpoint/2010/main" val="47981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33810" y="117998"/>
            <a:ext cx="15773400" cy="1989137"/>
          </a:xfrm>
        </p:spPr>
        <p:txBody>
          <a:bodyPr>
            <a:normAutofit/>
          </a:bodyPr>
          <a:lstStyle/>
          <a:p>
            <a:r>
              <a:rPr lang="en-US" sz="6600" b="1" dirty="0"/>
              <a:t>REMEMBER…</a:t>
            </a:r>
          </a:p>
        </p:txBody>
      </p:sp>
      <p:sp>
        <p:nvSpPr>
          <p:cNvPr id="5" name="Content Placeholder 4"/>
          <p:cNvSpPr>
            <a:spLocks noGrp="1"/>
          </p:cNvSpPr>
          <p:nvPr>
            <p:ph sz="quarter" idx="4294967295"/>
          </p:nvPr>
        </p:nvSpPr>
        <p:spPr>
          <a:xfrm>
            <a:off x="753099" y="2996010"/>
            <a:ext cx="17407210" cy="6243637"/>
          </a:xfrm>
        </p:spPr>
        <p:txBody>
          <a:bodyPr vert="horz" lIns="91440" tIns="45720" rIns="91440" bIns="45720" rtlCol="0" anchor="t">
            <a:normAutofit lnSpcReduction="10000"/>
          </a:bodyPr>
          <a:lstStyle/>
          <a:p>
            <a:pPr marL="0" indent="0">
              <a:buNone/>
            </a:pPr>
            <a:r>
              <a:rPr lang="en-US" sz="6000" b="1" dirty="0"/>
              <a:t>Tips for cardiovascular exercise:</a:t>
            </a:r>
          </a:p>
          <a:p>
            <a:pPr marL="0" indent="0">
              <a:buNone/>
            </a:pPr>
            <a:endParaRPr lang="en-US" sz="6000" b="1" dirty="0">
              <a:cs typeface="Calibri"/>
            </a:endParaRPr>
          </a:p>
          <a:p>
            <a:pPr lvl="1"/>
            <a:r>
              <a:rPr lang="en-US" sz="6000" i="1" dirty="0"/>
              <a:t>Warm up </a:t>
            </a:r>
            <a:r>
              <a:rPr lang="en-US" sz="6000" dirty="0"/>
              <a:t>before you start your workout.</a:t>
            </a:r>
            <a:endParaRPr lang="en-US" sz="6000" dirty="0">
              <a:cs typeface="Calibri"/>
            </a:endParaRPr>
          </a:p>
          <a:p>
            <a:pPr lvl="1"/>
            <a:r>
              <a:rPr lang="en-US" sz="6000" i="1" dirty="0"/>
              <a:t>Stay hydrated </a:t>
            </a:r>
            <a:r>
              <a:rPr lang="en-US" sz="6000" dirty="0"/>
              <a:t>before, during and after exercise.</a:t>
            </a:r>
            <a:endParaRPr lang="en-US" sz="6000" dirty="0">
              <a:cs typeface="Calibri"/>
            </a:endParaRPr>
          </a:p>
          <a:p>
            <a:pPr lvl="1"/>
            <a:r>
              <a:rPr lang="en-US" sz="6000" i="1" dirty="0"/>
              <a:t>Stretch your body to avoid injuries.</a:t>
            </a:r>
            <a:endParaRPr lang="en-US" sz="6000" dirty="0">
              <a:cs typeface="Calibri"/>
            </a:endParaRPr>
          </a:p>
          <a:p>
            <a:pPr lvl="1"/>
            <a:r>
              <a:rPr lang="en-US" sz="6000" dirty="0"/>
              <a:t>Use comfortable cloths and suitable shoes.</a:t>
            </a:r>
            <a:endParaRPr lang="en-US" sz="6000" dirty="0">
              <a:cs typeface="Calibri"/>
            </a:endParaRPr>
          </a:p>
        </p:txBody>
      </p:sp>
      <p:pic>
        <p:nvPicPr>
          <p:cNvPr id="7" name="Picture 3">
            <a:extLst>
              <a:ext uri="{FF2B5EF4-FFF2-40B4-BE49-F238E27FC236}">
                <a16:creationId xmlns:a16="http://schemas.microsoft.com/office/drawing/2014/main" id="{B298F3B0-2402-4203-A6BC-D1CD9277F566}"/>
              </a:ext>
            </a:extLst>
          </p:cNvPr>
          <p:cNvPicPr>
            <a:picLocks noChangeAspect="1"/>
          </p:cNvPicPr>
          <p:nvPr/>
        </p:nvPicPr>
        <p:blipFill>
          <a:blip r:embed="rId3"/>
          <a:srcRect/>
          <a:stretch>
            <a:fillRect/>
          </a:stretch>
        </p:blipFill>
        <p:spPr>
          <a:xfrm>
            <a:off x="16654112" y="9239647"/>
            <a:ext cx="1506197" cy="929355"/>
          </a:xfrm>
          <a:prstGeom prst="rect">
            <a:avLst/>
          </a:prstGeom>
        </p:spPr>
      </p:pic>
    </p:spTree>
    <p:extLst>
      <p:ext uri="{BB962C8B-B14F-4D97-AF65-F5344CB8AC3E}">
        <p14:creationId xmlns:p14="http://schemas.microsoft.com/office/powerpoint/2010/main" val="416314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552714D-0746-516F-8E04-8CD9710DDD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7276627"/>
            <a:ext cx="18303261" cy="3030750"/>
            <a:chOff x="0" y="-29768"/>
            <a:chExt cx="12202174" cy="1519356"/>
          </a:xfrm>
        </p:grpSpPr>
        <p:sp>
          <p:nvSpPr>
            <p:cNvPr id="20" name="Rectangle 19">
              <a:extLst>
                <a:ext uri="{FF2B5EF4-FFF2-40B4-BE49-F238E27FC236}">
                  <a16:creationId xmlns:a16="http://schemas.microsoft.com/office/drawing/2014/main" id="{FCA41354-436C-9656-0817-56B6CF8CDB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7863EEE-38BD-6BC9-BA81-2F33679D35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0A65459-0869-1AF9-758A-0BF65F1282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80884" y="-2910652"/>
              <a:ext cx="1519356" cy="7281123"/>
            </a:xfrm>
            <a:prstGeom prst="rect">
              <a:avLst/>
            </a:prstGeom>
            <a:gradFill>
              <a:gsLst>
                <a:gs pos="29000">
                  <a:schemeClr val="accent5">
                    <a:lumMod val="60000"/>
                    <a:lumOff val="40000"/>
                    <a:alpha val="0"/>
                  </a:schemeClr>
                </a:gs>
                <a:gs pos="100000">
                  <a:schemeClr val="accent5">
                    <a:lumMod val="75000"/>
                    <a:alpha val="7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E251CD89-89B4-5A04-F231-D98BAB614052}"/>
              </a:ext>
            </a:extLst>
          </p:cNvPr>
          <p:cNvSpPr txBox="1"/>
          <p:nvPr/>
        </p:nvSpPr>
        <p:spPr>
          <a:xfrm>
            <a:off x="2417445" y="7751127"/>
            <a:ext cx="13424535" cy="1053396"/>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lnSpc>
                <a:spcPct val="90000"/>
              </a:lnSpc>
              <a:spcBef>
                <a:spcPct val="0"/>
              </a:spcBef>
              <a:spcAft>
                <a:spcPts val="600"/>
              </a:spcAft>
            </a:pPr>
            <a:r>
              <a:rPr lang="en-US" sz="5400" b="1" dirty="0">
                <a:solidFill>
                  <a:srgbClr val="FFFFFF"/>
                </a:solidFill>
                <a:latin typeface="+mj-lt"/>
                <a:ea typeface="+mj-ea"/>
                <a:cs typeface="+mj-cs"/>
              </a:rPr>
              <a:t>Role Model Stories</a:t>
            </a:r>
          </a:p>
        </p:txBody>
      </p:sp>
      <p:sp>
        <p:nvSpPr>
          <p:cNvPr id="14" name="TextBox 6">
            <a:extLst>
              <a:ext uri="{FF2B5EF4-FFF2-40B4-BE49-F238E27FC236}">
                <a16:creationId xmlns:a16="http://schemas.microsoft.com/office/drawing/2014/main" id="{A5DCC047-A623-4E20-B56A-7C77A2F5D58A}"/>
              </a:ext>
            </a:extLst>
          </p:cNvPr>
          <p:cNvSpPr txBox="1"/>
          <p:nvPr/>
        </p:nvSpPr>
        <p:spPr>
          <a:xfrm>
            <a:off x="2417446" y="8812498"/>
            <a:ext cx="13424534" cy="756968"/>
          </a:xfrm>
          <a:prstGeom prst="rect">
            <a:avLst/>
          </a:prstGeom>
        </p:spPr>
        <p:txBody>
          <a:bodyPr vert="horz" lIns="91440" tIns="45720" rIns="91440" bIns="45720" rtlCol="0" anchor="t">
            <a:normAutofit/>
          </a:bodyPr>
          <a:lstStyle/>
          <a:p>
            <a:pPr algn="ctr">
              <a:lnSpc>
                <a:spcPct val="90000"/>
              </a:lnSpc>
              <a:spcBef>
                <a:spcPts val="1000"/>
              </a:spcBef>
              <a:spcAft>
                <a:spcPts val="600"/>
              </a:spcAft>
            </a:pPr>
            <a:r>
              <a:rPr lang="en-US" sz="3000" dirty="0">
                <a:solidFill>
                  <a:srgbClr val="FFFFFF"/>
                </a:solidFill>
              </a:rPr>
              <a:t>ROLE MODEL VIDEOS </a:t>
            </a:r>
          </a:p>
        </p:txBody>
      </p:sp>
      <p:pic>
        <p:nvPicPr>
          <p:cNvPr id="11" name="Picture 10" descr="A qr code on a white background&#10;&#10;Description automatically generated">
            <a:extLst>
              <a:ext uri="{FF2B5EF4-FFF2-40B4-BE49-F238E27FC236}">
                <a16:creationId xmlns:a16="http://schemas.microsoft.com/office/drawing/2014/main" id="{B3F7FAD7-999E-36E1-B88E-447BB0BD346F}"/>
              </a:ext>
            </a:extLst>
          </p:cNvPr>
          <p:cNvPicPr>
            <a:picLocks noChangeAspect="1"/>
          </p:cNvPicPr>
          <p:nvPr/>
        </p:nvPicPr>
        <p:blipFill>
          <a:blip r:embed="rId3"/>
          <a:stretch>
            <a:fillRect/>
          </a:stretch>
        </p:blipFill>
        <p:spPr>
          <a:xfrm>
            <a:off x="1526333" y="1304983"/>
            <a:ext cx="4826000" cy="4826000"/>
          </a:xfrm>
          <a:prstGeom prst="rect">
            <a:avLst/>
          </a:prstGeom>
        </p:spPr>
      </p:pic>
      <p:pic>
        <p:nvPicPr>
          <p:cNvPr id="12" name="Picture 11" descr="A qr code on a white background&#10;&#10;Description automatically generated">
            <a:extLst>
              <a:ext uri="{FF2B5EF4-FFF2-40B4-BE49-F238E27FC236}">
                <a16:creationId xmlns:a16="http://schemas.microsoft.com/office/drawing/2014/main" id="{3A12CD51-A7E0-C875-A7FE-453A1DCB793A}"/>
              </a:ext>
            </a:extLst>
          </p:cNvPr>
          <p:cNvPicPr>
            <a:picLocks noChangeAspect="1"/>
          </p:cNvPicPr>
          <p:nvPr/>
        </p:nvPicPr>
        <p:blipFill>
          <a:blip r:embed="rId4"/>
          <a:stretch>
            <a:fillRect/>
          </a:stretch>
        </p:blipFill>
        <p:spPr>
          <a:xfrm>
            <a:off x="6733590" y="1305585"/>
            <a:ext cx="4825999" cy="4825999"/>
          </a:xfrm>
          <a:prstGeom prst="rect">
            <a:avLst/>
          </a:prstGeom>
        </p:spPr>
      </p:pic>
      <p:pic>
        <p:nvPicPr>
          <p:cNvPr id="13" name="Picture 12" descr="A qr code on a white background&#10;&#10;Description automatically generated">
            <a:extLst>
              <a:ext uri="{FF2B5EF4-FFF2-40B4-BE49-F238E27FC236}">
                <a16:creationId xmlns:a16="http://schemas.microsoft.com/office/drawing/2014/main" id="{D5D93AF4-C2E1-BA4E-1781-A215806B0E1E}"/>
              </a:ext>
            </a:extLst>
          </p:cNvPr>
          <p:cNvPicPr>
            <a:picLocks noChangeAspect="1"/>
          </p:cNvPicPr>
          <p:nvPr/>
        </p:nvPicPr>
        <p:blipFill>
          <a:blip r:embed="rId5"/>
          <a:stretch>
            <a:fillRect/>
          </a:stretch>
        </p:blipFill>
        <p:spPr>
          <a:xfrm>
            <a:off x="11940846" y="1304983"/>
            <a:ext cx="4826000" cy="4826000"/>
          </a:xfrm>
          <a:prstGeom prst="rect">
            <a:avLst/>
          </a:prstGeom>
        </p:spPr>
      </p:pic>
      <p:pic>
        <p:nvPicPr>
          <p:cNvPr id="8" name="Picture 3">
            <a:extLst>
              <a:ext uri="{FF2B5EF4-FFF2-40B4-BE49-F238E27FC236}">
                <a16:creationId xmlns:a16="http://schemas.microsoft.com/office/drawing/2014/main" id="{436977E6-66AB-45B5-8F7E-B98B8A2B9FC7}"/>
              </a:ext>
            </a:extLst>
          </p:cNvPr>
          <p:cNvPicPr>
            <a:picLocks noChangeAspect="1"/>
          </p:cNvPicPr>
          <p:nvPr/>
        </p:nvPicPr>
        <p:blipFill>
          <a:blip r:embed="rId6"/>
          <a:srcRect/>
          <a:stretch>
            <a:fillRect/>
          </a:stretch>
        </p:blipFill>
        <p:spPr>
          <a:xfrm>
            <a:off x="16654112" y="9239647"/>
            <a:ext cx="1506197" cy="929355"/>
          </a:xfrm>
          <a:prstGeom prst="rect">
            <a:avLst/>
          </a:prstGeom>
        </p:spPr>
      </p:pic>
    </p:spTree>
    <p:extLst>
      <p:ext uri="{BB962C8B-B14F-4D97-AF65-F5344CB8AC3E}">
        <p14:creationId xmlns:p14="http://schemas.microsoft.com/office/powerpoint/2010/main" val="3852109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7611665"/>
            <a:ext cx="16230600" cy="665165"/>
          </a:xfrm>
          <a:prstGeom prst="rect">
            <a:avLst/>
          </a:prstGeom>
        </p:spPr>
        <p:txBody>
          <a:bodyPr lIns="0" tIns="0" rIns="0" bIns="0" rtlCol="0" anchor="t">
            <a:spAutoFit/>
          </a:bodyPr>
          <a:lstStyle/>
          <a:p>
            <a:pPr algn="ctr">
              <a:lnSpc>
                <a:spcPts val="5540"/>
              </a:lnSpc>
            </a:pPr>
            <a:r>
              <a:rPr lang="en-US" sz="3650">
                <a:solidFill>
                  <a:srgbClr val="141414"/>
                </a:solidFill>
                <a:latin typeface="HK Grotesk Light Bold"/>
              </a:rPr>
              <a:t>How important is it for you to exercise?</a:t>
            </a:r>
            <a:endParaRPr lang="en-US" sz="3669">
              <a:solidFill>
                <a:srgbClr val="141414"/>
              </a:solidFill>
              <a:latin typeface="HK Grotesk Light Bold"/>
            </a:endParaRPr>
          </a:p>
        </p:txBody>
      </p:sp>
      <p:sp>
        <p:nvSpPr>
          <p:cNvPr id="3" name="TextBox 3"/>
          <p:cNvSpPr txBox="1"/>
          <p:nvPr/>
        </p:nvSpPr>
        <p:spPr>
          <a:xfrm>
            <a:off x="1423022" y="482421"/>
            <a:ext cx="14903546" cy="778931"/>
          </a:xfrm>
          <a:prstGeom prst="rect">
            <a:avLst/>
          </a:prstGeom>
        </p:spPr>
        <p:txBody>
          <a:bodyPr wrap="square" lIns="0" tIns="0" rIns="0" bIns="0" rtlCol="0" anchor="t">
            <a:spAutoFit/>
          </a:bodyPr>
          <a:lstStyle/>
          <a:p>
            <a:pPr algn="ctr">
              <a:lnSpc>
                <a:spcPts val="5981"/>
              </a:lnSpc>
            </a:pPr>
            <a:r>
              <a:rPr lang="es-MX" sz="6296" dirty="0">
                <a:latin typeface="Glacial Indifference"/>
              </a:rPr>
              <a:t>IMPORTANCE RULER</a:t>
            </a:r>
            <a:endParaRPr lang="en-US" sz="6296" dirty="0">
              <a:latin typeface="Glacial Indifference"/>
            </a:endParaRPr>
          </a:p>
        </p:txBody>
      </p:sp>
      <p:sp>
        <p:nvSpPr>
          <p:cNvPr id="4" name="TextBox 4"/>
          <p:cNvSpPr txBox="1"/>
          <p:nvPr/>
        </p:nvSpPr>
        <p:spPr>
          <a:xfrm>
            <a:off x="5486771" y="6996185"/>
            <a:ext cx="7672910" cy="572529"/>
          </a:xfrm>
          <a:prstGeom prst="rect">
            <a:avLst/>
          </a:prstGeom>
        </p:spPr>
        <p:txBody>
          <a:bodyPr lIns="0" tIns="0" rIns="0" bIns="0" rtlCol="0" anchor="t">
            <a:spAutoFit/>
          </a:bodyPr>
          <a:lstStyle/>
          <a:p>
            <a:pPr algn="ctr">
              <a:lnSpc>
                <a:spcPts val="4165"/>
              </a:lnSpc>
            </a:pPr>
            <a:r>
              <a:rPr lang="en-US" sz="4385">
                <a:solidFill>
                  <a:srgbClr val="000000"/>
                </a:solidFill>
                <a:latin typeface="HK Grotesk Light Bold"/>
              </a:rPr>
              <a:t>IMPORTANCE RULER</a:t>
            </a:r>
          </a:p>
        </p:txBody>
      </p:sp>
      <p:grpSp>
        <p:nvGrpSpPr>
          <p:cNvPr id="14" name="Group 5">
            <a:extLst>
              <a:ext uri="{FF2B5EF4-FFF2-40B4-BE49-F238E27FC236}">
                <a16:creationId xmlns:a16="http://schemas.microsoft.com/office/drawing/2014/main" id="{C57AFFDF-E160-4F42-9AAD-D7A5B725BD72}"/>
              </a:ext>
            </a:extLst>
          </p:cNvPr>
          <p:cNvGrpSpPr/>
          <p:nvPr/>
        </p:nvGrpSpPr>
        <p:grpSpPr>
          <a:xfrm>
            <a:off x="1992913" y="2527601"/>
            <a:ext cx="14268892" cy="3659935"/>
            <a:chOff x="0" y="0"/>
            <a:chExt cx="4864171" cy="1758810"/>
          </a:xfrm>
          <a:solidFill>
            <a:schemeClr val="accent1"/>
          </a:solidFill>
        </p:grpSpPr>
        <p:sp>
          <p:nvSpPr>
            <p:cNvPr id="15" name="Freeform 6">
              <a:extLst>
                <a:ext uri="{FF2B5EF4-FFF2-40B4-BE49-F238E27FC236}">
                  <a16:creationId xmlns:a16="http://schemas.microsoft.com/office/drawing/2014/main" id="{D73F334D-DAE5-470F-93B9-CBA4124F0C12}"/>
                </a:ext>
              </a:extLst>
            </p:cNvPr>
            <p:cNvSpPr/>
            <p:nvPr/>
          </p:nvSpPr>
          <p:spPr>
            <a:xfrm>
              <a:off x="0" y="0"/>
              <a:ext cx="4864171" cy="1758810"/>
            </a:xfrm>
            <a:custGeom>
              <a:avLst/>
              <a:gdLst/>
              <a:ahLst/>
              <a:cxnLst/>
              <a:rect l="l" t="t" r="r" b="b"/>
              <a:pathLst>
                <a:path w="4864171" h="1758810">
                  <a:moveTo>
                    <a:pt x="4739711" y="1758810"/>
                  </a:moveTo>
                  <a:lnTo>
                    <a:pt x="124460" y="1758810"/>
                  </a:lnTo>
                  <a:cubicBezTo>
                    <a:pt x="55880" y="1758810"/>
                    <a:pt x="0" y="1702930"/>
                    <a:pt x="0" y="1634350"/>
                  </a:cubicBezTo>
                  <a:lnTo>
                    <a:pt x="0" y="124460"/>
                  </a:lnTo>
                  <a:cubicBezTo>
                    <a:pt x="0" y="55880"/>
                    <a:pt x="55880" y="0"/>
                    <a:pt x="124460" y="0"/>
                  </a:cubicBezTo>
                  <a:lnTo>
                    <a:pt x="4739711" y="0"/>
                  </a:lnTo>
                  <a:cubicBezTo>
                    <a:pt x="4808291" y="0"/>
                    <a:pt x="4864171" y="55880"/>
                    <a:pt x="4864171" y="124460"/>
                  </a:cubicBezTo>
                  <a:lnTo>
                    <a:pt x="4864171" y="1634350"/>
                  </a:lnTo>
                  <a:cubicBezTo>
                    <a:pt x="4864171" y="1702930"/>
                    <a:pt x="4808291" y="1758810"/>
                    <a:pt x="4739711" y="1758810"/>
                  </a:cubicBezTo>
                  <a:close/>
                </a:path>
              </a:pathLst>
            </a:custGeom>
            <a:grpFill/>
          </p:spPr>
        </p:sp>
      </p:grpSp>
      <p:sp>
        <p:nvSpPr>
          <p:cNvPr id="16" name="TextBox 7">
            <a:extLst>
              <a:ext uri="{FF2B5EF4-FFF2-40B4-BE49-F238E27FC236}">
                <a16:creationId xmlns:a16="http://schemas.microsoft.com/office/drawing/2014/main" id="{6D63F87A-F1B1-4147-BC67-5941C63637C4}"/>
              </a:ext>
            </a:extLst>
          </p:cNvPr>
          <p:cNvSpPr txBox="1"/>
          <p:nvPr/>
        </p:nvSpPr>
        <p:spPr>
          <a:xfrm>
            <a:off x="13742418" y="5001343"/>
            <a:ext cx="1606432" cy="621773"/>
          </a:xfrm>
          <a:prstGeom prst="rect">
            <a:avLst/>
          </a:prstGeom>
        </p:spPr>
        <p:txBody>
          <a:bodyPr wrap="square" lIns="0" tIns="0" rIns="0" bIns="0" rtlCol="0" anchor="t">
            <a:spAutoFit/>
          </a:bodyPr>
          <a:lstStyle/>
          <a:p>
            <a:pPr algn="ctr">
              <a:lnSpc>
                <a:spcPts val="2423"/>
              </a:lnSpc>
            </a:pPr>
            <a:r>
              <a:rPr lang="en-US" sz="2163">
                <a:solidFill>
                  <a:srgbClr val="FFFFFF"/>
                </a:solidFill>
                <a:latin typeface="HK Grotesk Light Bold"/>
              </a:rPr>
              <a:t>Very important</a:t>
            </a:r>
          </a:p>
        </p:txBody>
      </p:sp>
      <p:sp>
        <p:nvSpPr>
          <p:cNvPr id="17" name="TextBox 8">
            <a:extLst>
              <a:ext uri="{FF2B5EF4-FFF2-40B4-BE49-F238E27FC236}">
                <a16:creationId xmlns:a16="http://schemas.microsoft.com/office/drawing/2014/main" id="{1ECF2087-C0E3-4DB1-8160-39ED2527F9BC}"/>
              </a:ext>
            </a:extLst>
          </p:cNvPr>
          <p:cNvSpPr txBox="1"/>
          <p:nvPr/>
        </p:nvSpPr>
        <p:spPr>
          <a:xfrm>
            <a:off x="3414843" y="4998685"/>
            <a:ext cx="1754431" cy="621773"/>
          </a:xfrm>
          <a:prstGeom prst="rect">
            <a:avLst/>
          </a:prstGeom>
        </p:spPr>
        <p:txBody>
          <a:bodyPr wrap="square" lIns="0" tIns="0" rIns="0" bIns="0" rtlCol="0" anchor="t">
            <a:spAutoFit/>
          </a:bodyPr>
          <a:lstStyle/>
          <a:p>
            <a:pPr algn="ctr">
              <a:lnSpc>
                <a:spcPts val="2423"/>
              </a:lnSpc>
            </a:pPr>
            <a:r>
              <a:rPr lang="en-US" sz="2163">
                <a:solidFill>
                  <a:srgbClr val="FFFFFF"/>
                </a:solidFill>
                <a:latin typeface="HK Grotesk Light Bold"/>
              </a:rPr>
              <a:t>Not important at all</a:t>
            </a:r>
          </a:p>
        </p:txBody>
      </p:sp>
      <p:sp>
        <p:nvSpPr>
          <p:cNvPr id="18" name="TextBox 9">
            <a:extLst>
              <a:ext uri="{FF2B5EF4-FFF2-40B4-BE49-F238E27FC236}">
                <a16:creationId xmlns:a16="http://schemas.microsoft.com/office/drawing/2014/main" id="{1DD4D1E8-BEF5-48B9-9486-255E60D6488D}"/>
              </a:ext>
            </a:extLst>
          </p:cNvPr>
          <p:cNvSpPr txBox="1"/>
          <p:nvPr/>
        </p:nvSpPr>
        <p:spPr>
          <a:xfrm>
            <a:off x="7800602" y="5001831"/>
            <a:ext cx="2961610" cy="313997"/>
          </a:xfrm>
          <a:prstGeom prst="rect">
            <a:avLst/>
          </a:prstGeom>
        </p:spPr>
        <p:txBody>
          <a:bodyPr wrap="square" lIns="0" tIns="0" rIns="0" bIns="0" rtlCol="0" anchor="t">
            <a:spAutoFit/>
          </a:bodyPr>
          <a:lstStyle/>
          <a:p>
            <a:pPr algn="ctr">
              <a:lnSpc>
                <a:spcPts val="2423"/>
              </a:lnSpc>
            </a:pPr>
            <a:r>
              <a:rPr lang="en-US" sz="2163">
                <a:solidFill>
                  <a:srgbClr val="FFFFFF"/>
                </a:solidFill>
                <a:latin typeface="HK Grotesk Light Bold"/>
              </a:rPr>
              <a:t>Somehow important</a:t>
            </a:r>
          </a:p>
        </p:txBody>
      </p:sp>
      <p:graphicFrame>
        <p:nvGraphicFramePr>
          <p:cNvPr id="23" name="Table 22">
            <a:extLst>
              <a:ext uri="{FF2B5EF4-FFF2-40B4-BE49-F238E27FC236}">
                <a16:creationId xmlns:a16="http://schemas.microsoft.com/office/drawing/2014/main" id="{AB63A969-F86C-414E-8968-A6CB51197B7F}"/>
              </a:ext>
            </a:extLst>
          </p:cNvPr>
          <p:cNvGraphicFramePr>
            <a:graphicFrameLocks noGrp="1"/>
          </p:cNvGraphicFramePr>
          <p:nvPr/>
        </p:nvGraphicFramePr>
        <p:xfrm>
          <a:off x="3273137" y="2985969"/>
          <a:ext cx="12344400" cy="1371600"/>
        </p:xfrm>
        <a:graphic>
          <a:graphicData uri="http://schemas.openxmlformats.org/drawingml/2006/table">
            <a:tbl>
              <a:tblPr firstRow="1" bandRow="1">
                <a:tableStyleId>{2D5ABB26-0587-4C30-8999-92F81FD0307C}</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gridCol w="1028700">
                  <a:extLst>
                    <a:ext uri="{9D8B030D-6E8A-4147-A177-3AD203B41FA5}">
                      <a16:colId xmlns:a16="http://schemas.microsoft.com/office/drawing/2014/main" val="20008"/>
                    </a:ext>
                  </a:extLst>
                </a:gridCol>
                <a:gridCol w="1028700">
                  <a:extLst>
                    <a:ext uri="{9D8B030D-6E8A-4147-A177-3AD203B41FA5}">
                      <a16:colId xmlns:a16="http://schemas.microsoft.com/office/drawing/2014/main" val="20009"/>
                    </a:ext>
                  </a:extLst>
                </a:gridCol>
                <a:gridCol w="1028700">
                  <a:extLst>
                    <a:ext uri="{9D8B030D-6E8A-4147-A177-3AD203B41FA5}">
                      <a16:colId xmlns:a16="http://schemas.microsoft.com/office/drawing/2014/main" val="20010"/>
                    </a:ext>
                  </a:extLst>
                </a:gridCol>
                <a:gridCol w="1028700">
                  <a:extLst>
                    <a:ext uri="{9D8B030D-6E8A-4147-A177-3AD203B41FA5}">
                      <a16:colId xmlns:a16="http://schemas.microsoft.com/office/drawing/2014/main" val="20011"/>
                    </a:ext>
                  </a:extLst>
                </a:gridCol>
              </a:tblGrid>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grpSp>
        <p:nvGrpSpPr>
          <p:cNvPr id="38" name="Group 37">
            <a:extLst>
              <a:ext uri="{FF2B5EF4-FFF2-40B4-BE49-F238E27FC236}">
                <a16:creationId xmlns:a16="http://schemas.microsoft.com/office/drawing/2014/main" id="{509ABAD3-4552-4215-99DB-30EEDB02168C}"/>
              </a:ext>
            </a:extLst>
          </p:cNvPr>
          <p:cNvGrpSpPr/>
          <p:nvPr/>
        </p:nvGrpSpPr>
        <p:grpSpPr>
          <a:xfrm>
            <a:off x="3958937" y="4430115"/>
            <a:ext cx="10972800" cy="507831"/>
            <a:chOff x="990600" y="3886200"/>
            <a:chExt cx="7315200" cy="338554"/>
          </a:xfrm>
        </p:grpSpPr>
        <p:sp>
          <p:nvSpPr>
            <p:cNvPr id="39" name="TextBox 38">
              <a:extLst>
                <a:ext uri="{FF2B5EF4-FFF2-40B4-BE49-F238E27FC236}">
                  <a16:creationId xmlns:a16="http://schemas.microsoft.com/office/drawing/2014/main" id="{FA0B28DB-9A7D-402F-8672-41CCDCF2D125}"/>
                </a:ext>
              </a:extLst>
            </p:cNvPr>
            <p:cNvSpPr txBox="1"/>
            <p:nvPr/>
          </p:nvSpPr>
          <p:spPr>
            <a:xfrm>
              <a:off x="990600" y="3886200"/>
              <a:ext cx="457200" cy="338554"/>
            </a:xfrm>
            <a:prstGeom prst="rect">
              <a:avLst/>
            </a:prstGeom>
            <a:noFill/>
          </p:spPr>
          <p:txBody>
            <a:bodyPr wrap="square" rtlCol="0">
              <a:spAutoFit/>
            </a:bodyPr>
            <a:lstStyle/>
            <a:p>
              <a:pPr algn="ctr"/>
              <a:r>
                <a:rPr lang="en-US" sz="2700" b="1"/>
                <a:t>0</a:t>
              </a:r>
            </a:p>
          </p:txBody>
        </p:sp>
        <p:sp>
          <p:nvSpPr>
            <p:cNvPr id="40" name="TextBox 39">
              <a:extLst>
                <a:ext uri="{FF2B5EF4-FFF2-40B4-BE49-F238E27FC236}">
                  <a16:creationId xmlns:a16="http://schemas.microsoft.com/office/drawing/2014/main" id="{7707C7A2-BA19-4772-BF48-C11876A0F9A9}"/>
                </a:ext>
              </a:extLst>
            </p:cNvPr>
            <p:cNvSpPr txBox="1"/>
            <p:nvPr/>
          </p:nvSpPr>
          <p:spPr>
            <a:xfrm>
              <a:off x="1676400" y="3886200"/>
              <a:ext cx="457200" cy="338554"/>
            </a:xfrm>
            <a:prstGeom prst="rect">
              <a:avLst/>
            </a:prstGeom>
            <a:noFill/>
          </p:spPr>
          <p:txBody>
            <a:bodyPr wrap="square" rtlCol="0">
              <a:spAutoFit/>
            </a:bodyPr>
            <a:lstStyle/>
            <a:p>
              <a:pPr algn="ctr"/>
              <a:r>
                <a:rPr lang="en-US" sz="2700" b="1"/>
                <a:t>1</a:t>
              </a:r>
            </a:p>
          </p:txBody>
        </p:sp>
        <p:sp>
          <p:nvSpPr>
            <p:cNvPr id="41" name="TextBox 40">
              <a:extLst>
                <a:ext uri="{FF2B5EF4-FFF2-40B4-BE49-F238E27FC236}">
                  <a16:creationId xmlns:a16="http://schemas.microsoft.com/office/drawing/2014/main" id="{2C1B6528-0E81-4D5B-9C56-D4B3EB6355BF}"/>
                </a:ext>
              </a:extLst>
            </p:cNvPr>
            <p:cNvSpPr txBox="1"/>
            <p:nvPr/>
          </p:nvSpPr>
          <p:spPr>
            <a:xfrm>
              <a:off x="2362200" y="3886200"/>
              <a:ext cx="457200" cy="338554"/>
            </a:xfrm>
            <a:prstGeom prst="rect">
              <a:avLst/>
            </a:prstGeom>
            <a:noFill/>
          </p:spPr>
          <p:txBody>
            <a:bodyPr wrap="square" rtlCol="0">
              <a:spAutoFit/>
            </a:bodyPr>
            <a:lstStyle/>
            <a:p>
              <a:pPr algn="ctr"/>
              <a:r>
                <a:rPr lang="en-US" sz="2700" b="1"/>
                <a:t>2</a:t>
              </a:r>
            </a:p>
          </p:txBody>
        </p:sp>
        <p:sp>
          <p:nvSpPr>
            <p:cNvPr id="42" name="TextBox 41">
              <a:extLst>
                <a:ext uri="{FF2B5EF4-FFF2-40B4-BE49-F238E27FC236}">
                  <a16:creationId xmlns:a16="http://schemas.microsoft.com/office/drawing/2014/main" id="{88D7E9E9-D5BF-46CA-9CC1-EC80E4383534}"/>
                </a:ext>
              </a:extLst>
            </p:cNvPr>
            <p:cNvSpPr txBox="1"/>
            <p:nvPr/>
          </p:nvSpPr>
          <p:spPr>
            <a:xfrm>
              <a:off x="3048000" y="3886200"/>
              <a:ext cx="457200" cy="338554"/>
            </a:xfrm>
            <a:prstGeom prst="rect">
              <a:avLst/>
            </a:prstGeom>
            <a:noFill/>
          </p:spPr>
          <p:txBody>
            <a:bodyPr wrap="square" rtlCol="0">
              <a:spAutoFit/>
            </a:bodyPr>
            <a:lstStyle/>
            <a:p>
              <a:pPr algn="ctr"/>
              <a:r>
                <a:rPr lang="en-US" sz="2700" b="1"/>
                <a:t>3</a:t>
              </a:r>
            </a:p>
          </p:txBody>
        </p:sp>
        <p:sp>
          <p:nvSpPr>
            <p:cNvPr id="43" name="TextBox 42">
              <a:extLst>
                <a:ext uri="{FF2B5EF4-FFF2-40B4-BE49-F238E27FC236}">
                  <a16:creationId xmlns:a16="http://schemas.microsoft.com/office/drawing/2014/main" id="{7E143BF5-1DC9-4BD1-8057-0163FA23CB4B}"/>
                </a:ext>
              </a:extLst>
            </p:cNvPr>
            <p:cNvSpPr txBox="1"/>
            <p:nvPr/>
          </p:nvSpPr>
          <p:spPr>
            <a:xfrm>
              <a:off x="3733800" y="3886200"/>
              <a:ext cx="457200" cy="338554"/>
            </a:xfrm>
            <a:prstGeom prst="rect">
              <a:avLst/>
            </a:prstGeom>
            <a:noFill/>
          </p:spPr>
          <p:txBody>
            <a:bodyPr wrap="square" rtlCol="0">
              <a:spAutoFit/>
            </a:bodyPr>
            <a:lstStyle/>
            <a:p>
              <a:pPr algn="ctr"/>
              <a:r>
                <a:rPr lang="en-US" sz="2700" b="1"/>
                <a:t>4</a:t>
              </a:r>
            </a:p>
          </p:txBody>
        </p:sp>
        <p:sp>
          <p:nvSpPr>
            <p:cNvPr id="44" name="TextBox 43">
              <a:extLst>
                <a:ext uri="{FF2B5EF4-FFF2-40B4-BE49-F238E27FC236}">
                  <a16:creationId xmlns:a16="http://schemas.microsoft.com/office/drawing/2014/main" id="{C6803793-793F-4A23-93FC-CEE07CB11945}"/>
                </a:ext>
              </a:extLst>
            </p:cNvPr>
            <p:cNvSpPr txBox="1"/>
            <p:nvPr/>
          </p:nvSpPr>
          <p:spPr>
            <a:xfrm>
              <a:off x="4419600" y="3886200"/>
              <a:ext cx="457200" cy="338554"/>
            </a:xfrm>
            <a:prstGeom prst="rect">
              <a:avLst/>
            </a:prstGeom>
            <a:noFill/>
          </p:spPr>
          <p:txBody>
            <a:bodyPr wrap="square" rtlCol="0">
              <a:spAutoFit/>
            </a:bodyPr>
            <a:lstStyle/>
            <a:p>
              <a:pPr algn="ctr"/>
              <a:r>
                <a:rPr lang="en-US" sz="2700" b="1"/>
                <a:t>5</a:t>
              </a:r>
            </a:p>
          </p:txBody>
        </p:sp>
        <p:sp>
          <p:nvSpPr>
            <p:cNvPr id="45" name="TextBox 44">
              <a:extLst>
                <a:ext uri="{FF2B5EF4-FFF2-40B4-BE49-F238E27FC236}">
                  <a16:creationId xmlns:a16="http://schemas.microsoft.com/office/drawing/2014/main" id="{B0CA15BA-D0B5-4E0F-A289-93F26AD5E28D}"/>
                </a:ext>
              </a:extLst>
            </p:cNvPr>
            <p:cNvSpPr txBox="1"/>
            <p:nvPr/>
          </p:nvSpPr>
          <p:spPr>
            <a:xfrm>
              <a:off x="5105400" y="3886200"/>
              <a:ext cx="457200" cy="338554"/>
            </a:xfrm>
            <a:prstGeom prst="rect">
              <a:avLst/>
            </a:prstGeom>
            <a:noFill/>
          </p:spPr>
          <p:txBody>
            <a:bodyPr wrap="square" rtlCol="0">
              <a:spAutoFit/>
            </a:bodyPr>
            <a:lstStyle/>
            <a:p>
              <a:pPr algn="ctr"/>
              <a:r>
                <a:rPr lang="en-US" sz="2700" b="1"/>
                <a:t>6</a:t>
              </a:r>
            </a:p>
          </p:txBody>
        </p:sp>
        <p:sp>
          <p:nvSpPr>
            <p:cNvPr id="46" name="TextBox 45">
              <a:extLst>
                <a:ext uri="{FF2B5EF4-FFF2-40B4-BE49-F238E27FC236}">
                  <a16:creationId xmlns:a16="http://schemas.microsoft.com/office/drawing/2014/main" id="{FF50AB8C-354B-4EF5-8E04-3AB5B8FF670C}"/>
                </a:ext>
              </a:extLst>
            </p:cNvPr>
            <p:cNvSpPr txBox="1"/>
            <p:nvPr/>
          </p:nvSpPr>
          <p:spPr>
            <a:xfrm>
              <a:off x="5791200" y="3886200"/>
              <a:ext cx="457200" cy="338554"/>
            </a:xfrm>
            <a:prstGeom prst="rect">
              <a:avLst/>
            </a:prstGeom>
            <a:noFill/>
          </p:spPr>
          <p:txBody>
            <a:bodyPr wrap="square" rtlCol="0">
              <a:spAutoFit/>
            </a:bodyPr>
            <a:lstStyle/>
            <a:p>
              <a:pPr algn="ctr"/>
              <a:r>
                <a:rPr lang="en-US" sz="2700" b="1"/>
                <a:t>7</a:t>
              </a:r>
            </a:p>
          </p:txBody>
        </p:sp>
        <p:sp>
          <p:nvSpPr>
            <p:cNvPr id="47" name="TextBox 46">
              <a:extLst>
                <a:ext uri="{FF2B5EF4-FFF2-40B4-BE49-F238E27FC236}">
                  <a16:creationId xmlns:a16="http://schemas.microsoft.com/office/drawing/2014/main" id="{AEFE92B4-73EB-4F8F-8082-4F88D5B78F33}"/>
                </a:ext>
              </a:extLst>
            </p:cNvPr>
            <p:cNvSpPr txBox="1"/>
            <p:nvPr/>
          </p:nvSpPr>
          <p:spPr>
            <a:xfrm>
              <a:off x="6477000" y="3886200"/>
              <a:ext cx="457200" cy="338554"/>
            </a:xfrm>
            <a:prstGeom prst="rect">
              <a:avLst/>
            </a:prstGeom>
            <a:noFill/>
          </p:spPr>
          <p:txBody>
            <a:bodyPr wrap="square" rtlCol="0">
              <a:spAutoFit/>
            </a:bodyPr>
            <a:lstStyle/>
            <a:p>
              <a:pPr algn="ctr"/>
              <a:r>
                <a:rPr lang="en-US" sz="2700" b="1"/>
                <a:t>8</a:t>
              </a:r>
            </a:p>
          </p:txBody>
        </p:sp>
        <p:sp>
          <p:nvSpPr>
            <p:cNvPr id="48" name="TextBox 47">
              <a:extLst>
                <a:ext uri="{FF2B5EF4-FFF2-40B4-BE49-F238E27FC236}">
                  <a16:creationId xmlns:a16="http://schemas.microsoft.com/office/drawing/2014/main" id="{99314722-E214-4E2B-8585-D4E00426F2AB}"/>
                </a:ext>
              </a:extLst>
            </p:cNvPr>
            <p:cNvSpPr txBox="1"/>
            <p:nvPr/>
          </p:nvSpPr>
          <p:spPr>
            <a:xfrm>
              <a:off x="7162800" y="3886200"/>
              <a:ext cx="457200" cy="338554"/>
            </a:xfrm>
            <a:prstGeom prst="rect">
              <a:avLst/>
            </a:prstGeom>
            <a:noFill/>
          </p:spPr>
          <p:txBody>
            <a:bodyPr wrap="square" rtlCol="0">
              <a:spAutoFit/>
            </a:bodyPr>
            <a:lstStyle/>
            <a:p>
              <a:pPr algn="ctr"/>
              <a:r>
                <a:rPr lang="en-US" sz="2700" b="1"/>
                <a:t>9</a:t>
              </a:r>
            </a:p>
          </p:txBody>
        </p:sp>
        <p:sp>
          <p:nvSpPr>
            <p:cNvPr id="49" name="TextBox 48">
              <a:extLst>
                <a:ext uri="{FF2B5EF4-FFF2-40B4-BE49-F238E27FC236}">
                  <a16:creationId xmlns:a16="http://schemas.microsoft.com/office/drawing/2014/main" id="{7287FB96-BAEE-4DFC-8A8A-10C85E0BAE3E}"/>
                </a:ext>
              </a:extLst>
            </p:cNvPr>
            <p:cNvSpPr txBox="1"/>
            <p:nvPr/>
          </p:nvSpPr>
          <p:spPr>
            <a:xfrm>
              <a:off x="7848600" y="3886200"/>
              <a:ext cx="457200" cy="338554"/>
            </a:xfrm>
            <a:prstGeom prst="rect">
              <a:avLst/>
            </a:prstGeom>
            <a:noFill/>
          </p:spPr>
          <p:txBody>
            <a:bodyPr wrap="square" rtlCol="0">
              <a:spAutoFit/>
            </a:bodyPr>
            <a:lstStyle/>
            <a:p>
              <a:pPr algn="ctr"/>
              <a:r>
                <a:rPr lang="en-US" sz="2700" b="1"/>
                <a:t>10</a:t>
              </a:r>
            </a:p>
          </p:txBody>
        </p:sp>
      </p:grpSp>
      <p:pic>
        <p:nvPicPr>
          <p:cNvPr id="24" name="Picture 3">
            <a:extLst>
              <a:ext uri="{FF2B5EF4-FFF2-40B4-BE49-F238E27FC236}">
                <a16:creationId xmlns:a16="http://schemas.microsoft.com/office/drawing/2014/main" id="{1792A2F7-B2A6-4C80-90BE-72C60A7A06D3}"/>
              </a:ext>
            </a:extLst>
          </p:cNvPr>
          <p:cNvPicPr>
            <a:picLocks noChangeAspect="1"/>
          </p:cNvPicPr>
          <p:nvPr/>
        </p:nvPicPr>
        <p:blipFill>
          <a:blip r:embed="rId3"/>
          <a:srcRect/>
          <a:stretch>
            <a:fillRect/>
          </a:stretch>
        </p:blipFill>
        <p:spPr>
          <a:xfrm>
            <a:off x="16654112" y="9239647"/>
            <a:ext cx="1506197" cy="92935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385060" y="272577"/>
            <a:ext cx="6808141" cy="6322305"/>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C3879"/>
            </a:solidFill>
          </p:spPr>
        </p:sp>
      </p:grpSp>
      <p:grpSp>
        <p:nvGrpSpPr>
          <p:cNvPr id="4" name="Group 4"/>
          <p:cNvGrpSpPr/>
          <p:nvPr/>
        </p:nvGrpSpPr>
        <p:grpSpPr>
          <a:xfrm>
            <a:off x="6260134" y="7576023"/>
            <a:ext cx="8169433" cy="1600157"/>
            <a:chOff x="0" y="0"/>
            <a:chExt cx="3995391" cy="782582"/>
          </a:xfrm>
        </p:grpSpPr>
        <p:sp>
          <p:nvSpPr>
            <p:cNvPr id="5" name="Freeform 5"/>
            <p:cNvSpPr/>
            <p:nvPr/>
          </p:nvSpPr>
          <p:spPr>
            <a:xfrm>
              <a:off x="0" y="0"/>
              <a:ext cx="3995391" cy="782583"/>
            </a:xfrm>
            <a:custGeom>
              <a:avLst/>
              <a:gdLst/>
              <a:ahLst/>
              <a:cxnLst/>
              <a:rect l="l" t="t" r="r" b="b"/>
              <a:pathLst>
                <a:path w="3995391" h="782583">
                  <a:moveTo>
                    <a:pt x="3870931" y="782582"/>
                  </a:moveTo>
                  <a:lnTo>
                    <a:pt x="124460" y="782582"/>
                  </a:lnTo>
                  <a:cubicBezTo>
                    <a:pt x="55880" y="782582"/>
                    <a:pt x="0" y="726702"/>
                    <a:pt x="0" y="658122"/>
                  </a:cubicBezTo>
                  <a:lnTo>
                    <a:pt x="0" y="124460"/>
                  </a:lnTo>
                  <a:cubicBezTo>
                    <a:pt x="0" y="55880"/>
                    <a:pt x="55880" y="0"/>
                    <a:pt x="124460" y="0"/>
                  </a:cubicBezTo>
                  <a:lnTo>
                    <a:pt x="3870932" y="0"/>
                  </a:lnTo>
                  <a:cubicBezTo>
                    <a:pt x="3939511" y="0"/>
                    <a:pt x="3995391" y="55880"/>
                    <a:pt x="3995391" y="124460"/>
                  </a:cubicBezTo>
                  <a:lnTo>
                    <a:pt x="3995391" y="658123"/>
                  </a:lnTo>
                  <a:cubicBezTo>
                    <a:pt x="3995391" y="726703"/>
                    <a:pt x="3939511" y="782583"/>
                    <a:pt x="3870932" y="782583"/>
                  </a:cubicBezTo>
                  <a:close/>
                </a:path>
              </a:pathLst>
            </a:custGeom>
            <a:solidFill>
              <a:srgbClr val="1C3879"/>
            </a:solidFill>
          </p:spPr>
        </p:sp>
      </p:grpSp>
      <p:grpSp>
        <p:nvGrpSpPr>
          <p:cNvPr id="6" name="Group 6"/>
          <p:cNvGrpSpPr>
            <a:grpSpLocks noChangeAspect="1"/>
          </p:cNvGrpSpPr>
          <p:nvPr/>
        </p:nvGrpSpPr>
        <p:grpSpPr>
          <a:xfrm>
            <a:off x="11845919" y="563938"/>
            <a:ext cx="5774745" cy="5739582"/>
            <a:chOff x="-471599" y="1029410"/>
            <a:chExt cx="6350000" cy="5410787"/>
          </a:xfrm>
        </p:grpSpPr>
        <p:sp>
          <p:nvSpPr>
            <p:cNvPr id="7" name="Freeform 7"/>
            <p:cNvSpPr/>
            <p:nvPr/>
          </p:nvSpPr>
          <p:spPr>
            <a:xfrm>
              <a:off x="-471599" y="1029410"/>
              <a:ext cx="6350000" cy="5410787"/>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sp>
        <p:nvSpPr>
          <p:cNvPr id="8" name="TextBox 8"/>
          <p:cNvSpPr txBox="1"/>
          <p:nvPr/>
        </p:nvSpPr>
        <p:spPr>
          <a:xfrm>
            <a:off x="971563" y="6584669"/>
            <a:ext cx="5006788" cy="3259418"/>
          </a:xfrm>
          <a:prstGeom prst="rect">
            <a:avLst/>
          </a:prstGeom>
        </p:spPr>
        <p:txBody>
          <a:bodyPr lIns="0" tIns="0" rIns="0" bIns="0" rtlCol="0" anchor="t">
            <a:spAutoFit/>
          </a:bodyPr>
          <a:lstStyle/>
          <a:p>
            <a:pPr>
              <a:lnSpc>
                <a:spcPts val="5208"/>
              </a:lnSpc>
            </a:pPr>
            <a:r>
              <a:rPr lang="en-US" sz="2800" dirty="0">
                <a:ea typeface="HK Grotesk Light Bold"/>
              </a:rPr>
              <a:t>✓ What you will do</a:t>
            </a:r>
          </a:p>
          <a:p>
            <a:pPr>
              <a:lnSpc>
                <a:spcPts val="5208"/>
              </a:lnSpc>
            </a:pPr>
            <a:r>
              <a:rPr lang="en-US" sz="2800" dirty="0">
                <a:ea typeface="HK Grotesk Light Bold"/>
              </a:rPr>
              <a:t> ✓ Why</a:t>
            </a:r>
          </a:p>
          <a:p>
            <a:pPr>
              <a:lnSpc>
                <a:spcPts val="5208"/>
              </a:lnSpc>
            </a:pPr>
            <a:r>
              <a:rPr lang="en-US" sz="2800" dirty="0">
                <a:ea typeface="HK Grotesk Light Bold"/>
              </a:rPr>
              <a:t>✓ Where you will do it </a:t>
            </a:r>
          </a:p>
          <a:p>
            <a:pPr>
              <a:lnSpc>
                <a:spcPts val="5208"/>
              </a:lnSpc>
            </a:pPr>
            <a:r>
              <a:rPr lang="en-US" sz="2800" dirty="0">
                <a:ea typeface="HK Grotesk Light Bold"/>
              </a:rPr>
              <a:t>✓ When you will do it </a:t>
            </a:r>
          </a:p>
          <a:p>
            <a:pPr>
              <a:lnSpc>
                <a:spcPts val="5208"/>
              </a:lnSpc>
            </a:pPr>
            <a:r>
              <a:rPr lang="en-US" sz="2800" dirty="0">
                <a:ea typeface="HK Grotesk Light Bold"/>
              </a:rPr>
              <a:t>✓ How long you will do it</a:t>
            </a:r>
          </a:p>
        </p:txBody>
      </p:sp>
      <p:sp>
        <p:nvSpPr>
          <p:cNvPr id="9" name="TextBox 9"/>
          <p:cNvSpPr txBox="1"/>
          <p:nvPr/>
        </p:nvSpPr>
        <p:spPr>
          <a:xfrm>
            <a:off x="971563" y="5773123"/>
            <a:ext cx="5942265" cy="809759"/>
          </a:xfrm>
          <a:prstGeom prst="rect">
            <a:avLst/>
          </a:prstGeom>
        </p:spPr>
        <p:txBody>
          <a:bodyPr lIns="0" tIns="0" rIns="0" bIns="0" rtlCol="0" anchor="t">
            <a:spAutoFit/>
          </a:bodyPr>
          <a:lstStyle/>
          <a:p>
            <a:pPr>
              <a:lnSpc>
                <a:spcPts val="5988"/>
              </a:lnSpc>
            </a:pPr>
            <a:r>
              <a:rPr lang="en-US" sz="6304">
                <a:solidFill>
                  <a:srgbClr val="141414"/>
                </a:solidFill>
                <a:latin typeface="HK Grotesk Light Bold"/>
              </a:rPr>
              <a:t>ACTION PLAN</a:t>
            </a:r>
          </a:p>
        </p:txBody>
      </p:sp>
      <p:sp>
        <p:nvSpPr>
          <p:cNvPr id="10" name="TextBox 10"/>
          <p:cNvSpPr txBox="1"/>
          <p:nvPr/>
        </p:nvSpPr>
        <p:spPr>
          <a:xfrm>
            <a:off x="853815" y="2933411"/>
            <a:ext cx="5885128" cy="1158240"/>
          </a:xfrm>
          <a:prstGeom prst="rect">
            <a:avLst/>
          </a:prstGeom>
        </p:spPr>
        <p:txBody>
          <a:bodyPr lIns="0" tIns="0" rIns="0" bIns="0" rtlCol="0" anchor="t">
            <a:spAutoFit/>
          </a:bodyPr>
          <a:lstStyle/>
          <a:p>
            <a:pPr>
              <a:lnSpc>
                <a:spcPts val="8880"/>
              </a:lnSpc>
            </a:pPr>
            <a:r>
              <a:rPr lang="en-US" sz="8000" dirty="0">
                <a:latin typeface="Glacial Indifference"/>
              </a:rPr>
              <a:t>GOAL</a:t>
            </a:r>
          </a:p>
        </p:txBody>
      </p:sp>
      <p:sp>
        <p:nvSpPr>
          <p:cNvPr id="11" name="TextBox 11"/>
          <p:cNvSpPr txBox="1"/>
          <p:nvPr/>
        </p:nvSpPr>
        <p:spPr>
          <a:xfrm>
            <a:off x="853815" y="4167851"/>
            <a:ext cx="10249072" cy="469296"/>
          </a:xfrm>
          <a:prstGeom prst="rect">
            <a:avLst/>
          </a:prstGeom>
        </p:spPr>
        <p:txBody>
          <a:bodyPr wrap="square" lIns="0" tIns="0" rIns="0" bIns="0" rtlCol="0" anchor="t">
            <a:spAutoFit/>
          </a:bodyPr>
          <a:lstStyle/>
          <a:p>
            <a:pPr>
              <a:lnSpc>
                <a:spcPts val="3552"/>
              </a:lnSpc>
            </a:pPr>
            <a:r>
              <a:rPr lang="en-US" sz="3200" dirty="0">
                <a:latin typeface="HK Grotesk Light Bold"/>
              </a:rPr>
              <a:t>Between now and my next appointment, my goal is to:  </a:t>
            </a:r>
          </a:p>
        </p:txBody>
      </p:sp>
      <p:sp>
        <p:nvSpPr>
          <p:cNvPr id="12" name="TextBox 12"/>
          <p:cNvSpPr txBox="1"/>
          <p:nvPr/>
        </p:nvSpPr>
        <p:spPr>
          <a:xfrm>
            <a:off x="6404777" y="7583622"/>
            <a:ext cx="7880146" cy="1394460"/>
          </a:xfrm>
          <a:prstGeom prst="rect">
            <a:avLst/>
          </a:prstGeom>
        </p:spPr>
        <p:txBody>
          <a:bodyPr lIns="0" tIns="0" rIns="0" bIns="0" rtlCol="0" anchor="t">
            <a:spAutoFit/>
          </a:bodyPr>
          <a:lstStyle/>
          <a:p>
            <a:pPr algn="ctr">
              <a:lnSpc>
                <a:spcPts val="5760"/>
              </a:lnSpc>
            </a:pPr>
            <a:r>
              <a:rPr lang="en-US" sz="3200">
                <a:solidFill>
                  <a:srgbClr val="FFFFFF"/>
                </a:solidFill>
                <a:latin typeface="HK Grotesk Light Bold"/>
              </a:rPr>
              <a:t>What challenges might you face? </a:t>
            </a:r>
          </a:p>
          <a:p>
            <a:pPr algn="ctr">
              <a:lnSpc>
                <a:spcPts val="5760"/>
              </a:lnSpc>
            </a:pPr>
            <a:r>
              <a:rPr lang="en-US" sz="3200">
                <a:solidFill>
                  <a:srgbClr val="FFFFFF"/>
                </a:solidFill>
                <a:latin typeface="HK Grotesk Light Bold"/>
              </a:rPr>
              <a:t>How would you overcome them?</a:t>
            </a:r>
          </a:p>
        </p:txBody>
      </p:sp>
      <p:sp>
        <p:nvSpPr>
          <p:cNvPr id="13" name="TextBox 13"/>
          <p:cNvSpPr txBox="1"/>
          <p:nvPr/>
        </p:nvSpPr>
        <p:spPr>
          <a:xfrm>
            <a:off x="4822010" y="1110172"/>
            <a:ext cx="6901506" cy="1039118"/>
          </a:xfrm>
          <a:prstGeom prst="rect">
            <a:avLst/>
          </a:prstGeom>
        </p:spPr>
        <p:txBody>
          <a:bodyPr lIns="0" tIns="0" rIns="0" bIns="0" rtlCol="0" anchor="t">
            <a:spAutoFit/>
          </a:bodyPr>
          <a:lstStyle/>
          <a:p>
            <a:pPr algn="ctr">
              <a:lnSpc>
                <a:spcPts val="7721"/>
              </a:lnSpc>
            </a:pPr>
            <a:r>
              <a:rPr lang="en-US" sz="8128">
                <a:latin typeface="Glacial Indifference"/>
              </a:rPr>
              <a:t>TAKE CONTROL</a:t>
            </a:r>
          </a:p>
        </p:txBody>
      </p:sp>
      <p:sp>
        <p:nvSpPr>
          <p:cNvPr id="14" name="TextBox 14"/>
          <p:cNvSpPr txBox="1"/>
          <p:nvPr/>
        </p:nvSpPr>
        <p:spPr>
          <a:xfrm>
            <a:off x="5004225" y="2130206"/>
            <a:ext cx="6537075" cy="470026"/>
          </a:xfrm>
          <a:prstGeom prst="rect">
            <a:avLst/>
          </a:prstGeom>
        </p:spPr>
        <p:txBody>
          <a:bodyPr lIns="0" tIns="0" rIns="0" bIns="0" rtlCol="0" anchor="t">
            <a:spAutoFit/>
          </a:bodyPr>
          <a:lstStyle/>
          <a:p>
            <a:pPr algn="ctr">
              <a:lnSpc>
                <a:spcPts val="3518"/>
              </a:lnSpc>
            </a:pPr>
            <a:r>
              <a:rPr lang="en-US" sz="3703">
                <a:solidFill>
                  <a:srgbClr val="000000"/>
                </a:solidFill>
                <a:latin typeface="HK Grotesk Light Bold"/>
              </a:rPr>
              <a:t>By focusing on your actions</a:t>
            </a:r>
          </a:p>
        </p:txBody>
      </p:sp>
      <p:pic>
        <p:nvPicPr>
          <p:cNvPr id="15" name="Picture 3">
            <a:extLst>
              <a:ext uri="{FF2B5EF4-FFF2-40B4-BE49-F238E27FC236}">
                <a16:creationId xmlns:a16="http://schemas.microsoft.com/office/drawing/2014/main" id="{B1899C79-87D8-48E9-87E4-556C3D052677}"/>
              </a:ext>
            </a:extLst>
          </p:cNvPr>
          <p:cNvPicPr>
            <a:picLocks noChangeAspect="1"/>
          </p:cNvPicPr>
          <p:nvPr/>
        </p:nvPicPr>
        <p:blipFill>
          <a:blip r:embed="rId4"/>
          <a:srcRect/>
          <a:stretch>
            <a:fillRect/>
          </a:stretch>
        </p:blipFill>
        <p:spPr>
          <a:xfrm>
            <a:off x="16654112" y="9239647"/>
            <a:ext cx="1506197" cy="92935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2753289" y="1408050"/>
            <a:ext cx="5513745" cy="392352"/>
          </a:xfrm>
          <a:prstGeom prst="rect">
            <a:avLst/>
          </a:prstGeom>
        </p:spPr>
        <p:txBody>
          <a:bodyPr wrap="square" lIns="0" tIns="0" rIns="0" bIns="0" rtlCol="0" anchor="t">
            <a:spAutoFit/>
          </a:bodyPr>
          <a:lstStyle/>
          <a:p>
            <a:pPr>
              <a:lnSpc>
                <a:spcPts val="2997"/>
              </a:lnSpc>
            </a:pPr>
            <a:endParaRPr lang="en-US" sz="2700">
              <a:latin typeface="HK Grotesk Light Bold"/>
            </a:endParaRPr>
          </a:p>
        </p:txBody>
      </p:sp>
      <p:sp>
        <p:nvSpPr>
          <p:cNvPr id="7" name="TextBox 7"/>
          <p:cNvSpPr txBox="1"/>
          <p:nvPr/>
        </p:nvSpPr>
        <p:spPr>
          <a:xfrm>
            <a:off x="6480092" y="7198409"/>
            <a:ext cx="9598266" cy="263470"/>
          </a:xfrm>
          <a:prstGeom prst="rect">
            <a:avLst/>
          </a:prstGeom>
        </p:spPr>
        <p:txBody>
          <a:bodyPr wrap="square" lIns="0" tIns="0" rIns="0" bIns="0" rtlCol="0" anchor="t">
            <a:spAutoFit/>
          </a:bodyPr>
          <a:lstStyle/>
          <a:p>
            <a:pPr marL="338138" lvl="1" indent="-169070">
              <a:lnSpc>
                <a:spcPts val="2195"/>
              </a:lnSpc>
              <a:buFont typeface="Arial"/>
              <a:buChar char="•"/>
            </a:pPr>
            <a:endParaRPr lang="en-US" sz="1350">
              <a:latin typeface="HK Grotesk Light Bold"/>
            </a:endParaRPr>
          </a:p>
        </p:txBody>
      </p:sp>
      <p:sp>
        <p:nvSpPr>
          <p:cNvPr id="8" name="TextBox 8"/>
          <p:cNvSpPr txBox="1"/>
          <p:nvPr/>
        </p:nvSpPr>
        <p:spPr>
          <a:xfrm>
            <a:off x="6522505" y="279778"/>
            <a:ext cx="5752724" cy="714170"/>
          </a:xfrm>
          <a:prstGeom prst="rect">
            <a:avLst/>
          </a:prstGeom>
        </p:spPr>
        <p:txBody>
          <a:bodyPr wrap="square" lIns="0" tIns="0" rIns="0" bIns="0" rtlCol="0" anchor="t">
            <a:spAutoFit/>
          </a:bodyPr>
          <a:lstStyle/>
          <a:p>
            <a:pPr>
              <a:lnSpc>
                <a:spcPts val="5487"/>
              </a:lnSpc>
            </a:pPr>
            <a:r>
              <a:rPr lang="en-US" sz="5775" dirty="0">
                <a:latin typeface="Glacial Indifference"/>
              </a:rPr>
              <a:t>ACTION PLAN</a:t>
            </a:r>
          </a:p>
        </p:txBody>
      </p:sp>
      <p:sp>
        <p:nvSpPr>
          <p:cNvPr id="9" name="TextBox 9"/>
          <p:cNvSpPr txBox="1"/>
          <p:nvPr/>
        </p:nvSpPr>
        <p:spPr>
          <a:xfrm>
            <a:off x="499165" y="1419383"/>
            <a:ext cx="14865357" cy="663580"/>
          </a:xfrm>
          <a:prstGeom prst="rect">
            <a:avLst/>
          </a:prstGeom>
        </p:spPr>
        <p:txBody>
          <a:bodyPr wrap="square" lIns="0" tIns="0" rIns="0" bIns="0" rtlCol="0" anchor="t">
            <a:spAutoFit/>
          </a:bodyPr>
          <a:lstStyle/>
          <a:p>
            <a:r>
              <a:rPr lang="es-MX" sz="2400" b="1" dirty="0" err="1">
                <a:solidFill>
                  <a:srgbClr val="000000"/>
                </a:solidFill>
                <a:ea typeface="+mn-lt"/>
                <a:cs typeface="+mn-lt"/>
              </a:rPr>
              <a:t>My</a:t>
            </a:r>
            <a:r>
              <a:rPr lang="es-MX" sz="2400" b="1" dirty="0">
                <a:solidFill>
                  <a:srgbClr val="000000"/>
                </a:solidFill>
                <a:ea typeface="+mn-lt"/>
                <a:cs typeface="+mn-lt"/>
              </a:rPr>
              <a:t> GOAL is</a:t>
            </a:r>
            <a:r>
              <a:rPr lang="es-MX" sz="2000" b="1" dirty="0">
                <a:solidFill>
                  <a:srgbClr val="000000"/>
                </a:solidFill>
                <a:ea typeface="+mn-lt"/>
                <a:cs typeface="+mn-lt"/>
              </a:rPr>
              <a:t>:_______________________________________________________________________________________________</a:t>
            </a:r>
            <a:r>
              <a:rPr lang="en-US" sz="2000" b="1" dirty="0">
                <a:solidFill>
                  <a:srgbClr val="000000"/>
                </a:solidFill>
                <a:ea typeface="+mn-lt"/>
                <a:cs typeface="+mn-lt"/>
              </a:rPr>
              <a:t> </a:t>
            </a:r>
          </a:p>
          <a:p>
            <a:pPr>
              <a:lnSpc>
                <a:spcPts val="2067"/>
              </a:lnSpc>
            </a:pPr>
            <a:endParaRPr lang="en-US" sz="2400" b="1" dirty="0">
              <a:solidFill>
                <a:srgbClr val="000000"/>
              </a:solidFill>
              <a:latin typeface="HK Grotesk Light Bold"/>
            </a:endParaRPr>
          </a:p>
        </p:txBody>
      </p:sp>
      <p:sp>
        <p:nvSpPr>
          <p:cNvPr id="11" name="TextBox 11"/>
          <p:cNvSpPr txBox="1"/>
          <p:nvPr/>
        </p:nvSpPr>
        <p:spPr>
          <a:xfrm>
            <a:off x="4116470" y="7675414"/>
            <a:ext cx="2406035" cy="353879"/>
          </a:xfrm>
          <a:prstGeom prst="rect">
            <a:avLst/>
          </a:prstGeom>
        </p:spPr>
        <p:txBody>
          <a:bodyPr lIns="0" tIns="0" rIns="0" bIns="0" rtlCol="0" anchor="t">
            <a:spAutoFit/>
          </a:bodyPr>
          <a:lstStyle/>
          <a:p>
            <a:pPr>
              <a:lnSpc>
                <a:spcPts val="2565"/>
              </a:lnSpc>
            </a:pPr>
            <a:endParaRPr lang="en-US" sz="2700">
              <a:solidFill>
                <a:srgbClr val="000000"/>
              </a:solidFill>
              <a:latin typeface="HK Grotesk Light Bold"/>
            </a:endParaRPr>
          </a:p>
        </p:txBody>
      </p:sp>
      <p:pic>
        <p:nvPicPr>
          <p:cNvPr id="2" name="Picture 1" descr="A logo with a person walking&#10;&#10;Description automatically generated">
            <a:extLst>
              <a:ext uri="{FF2B5EF4-FFF2-40B4-BE49-F238E27FC236}">
                <a16:creationId xmlns:a16="http://schemas.microsoft.com/office/drawing/2014/main" id="{B9DDE001-A686-D5DE-0310-3BCE6ABCDFA9}"/>
              </a:ext>
            </a:extLst>
          </p:cNvPr>
          <p:cNvPicPr>
            <a:picLocks noChangeAspect="1"/>
          </p:cNvPicPr>
          <p:nvPr/>
        </p:nvPicPr>
        <p:blipFill>
          <a:blip r:embed="rId4"/>
          <a:stretch>
            <a:fillRect/>
          </a:stretch>
        </p:blipFill>
        <p:spPr>
          <a:xfrm>
            <a:off x="16078358" y="184731"/>
            <a:ext cx="2057400" cy="1223319"/>
          </a:xfrm>
          <a:prstGeom prst="rect">
            <a:avLst/>
          </a:prstGeom>
        </p:spPr>
      </p:pic>
      <p:pic>
        <p:nvPicPr>
          <p:cNvPr id="12" name="Picture 11" descr="A yellow letter i on a black background&#10;&#10;Description automatically generated">
            <a:extLst>
              <a:ext uri="{FF2B5EF4-FFF2-40B4-BE49-F238E27FC236}">
                <a16:creationId xmlns:a16="http://schemas.microsoft.com/office/drawing/2014/main" id="{9A4DA08B-7B8A-4EF1-8733-A337A6D72E7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0" y="61575"/>
            <a:ext cx="548384" cy="516278"/>
          </a:xfrm>
          <a:prstGeom prst="rect">
            <a:avLst/>
          </a:prstGeom>
        </p:spPr>
      </p:pic>
      <p:pic>
        <p:nvPicPr>
          <p:cNvPr id="14" name="Picture 13" descr="A white letter in a circle&#10;&#10;Description automatically generated">
            <a:extLst>
              <a:ext uri="{FF2B5EF4-FFF2-40B4-BE49-F238E27FC236}">
                <a16:creationId xmlns:a16="http://schemas.microsoft.com/office/drawing/2014/main" id="{FFF4E47F-31C1-4CED-B0E4-AE8FDC13D29A}"/>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346753" y="164317"/>
            <a:ext cx="477749" cy="471327"/>
          </a:xfrm>
          <a:prstGeom prst="rect">
            <a:avLst/>
          </a:prstGeom>
        </p:spPr>
      </p:pic>
      <p:graphicFrame>
        <p:nvGraphicFramePr>
          <p:cNvPr id="16" name="Table 15">
            <a:extLst>
              <a:ext uri="{FF2B5EF4-FFF2-40B4-BE49-F238E27FC236}">
                <a16:creationId xmlns:a16="http://schemas.microsoft.com/office/drawing/2014/main" id="{C29B5DB0-3C1B-4707-BE80-E1D438CD67CF}"/>
              </a:ext>
            </a:extLst>
          </p:cNvPr>
          <p:cNvGraphicFramePr>
            <a:graphicFrameLocks noGrp="1"/>
          </p:cNvGraphicFramePr>
          <p:nvPr>
            <p:extLst>
              <p:ext uri="{D42A27DB-BD31-4B8C-83A1-F6EECF244321}">
                <p14:modId xmlns:p14="http://schemas.microsoft.com/office/powerpoint/2010/main" val="629130652"/>
              </p:ext>
            </p:extLst>
          </p:nvPr>
        </p:nvGraphicFramePr>
        <p:xfrm>
          <a:off x="346753" y="2139856"/>
          <a:ext cx="17353417" cy="7715946"/>
        </p:xfrm>
        <a:graphic>
          <a:graphicData uri="http://schemas.openxmlformats.org/drawingml/2006/table">
            <a:tbl>
              <a:tblPr/>
              <a:tblGrid>
                <a:gridCol w="7733963">
                  <a:extLst>
                    <a:ext uri="{9D8B030D-6E8A-4147-A177-3AD203B41FA5}">
                      <a16:colId xmlns:a16="http://schemas.microsoft.com/office/drawing/2014/main" val="20000"/>
                    </a:ext>
                  </a:extLst>
                </a:gridCol>
                <a:gridCol w="9619454">
                  <a:extLst>
                    <a:ext uri="{9D8B030D-6E8A-4147-A177-3AD203B41FA5}">
                      <a16:colId xmlns:a16="http://schemas.microsoft.com/office/drawing/2014/main" val="20001"/>
                    </a:ext>
                  </a:extLst>
                </a:gridCol>
              </a:tblGrid>
              <a:tr h="1176043">
                <a:tc>
                  <a:txBody>
                    <a:bodyPr/>
                    <a:lstStyle/>
                    <a:p>
                      <a:pPr marL="0" marR="0" lvl="0" indent="0" algn="l" defTabSz="1371600" rtl="0" eaLnBrk="1" fontAlgn="auto" latinLnBrk="0" hangingPunct="1">
                        <a:lnSpc>
                          <a:spcPts val="2393"/>
                        </a:lnSpc>
                        <a:spcBef>
                          <a:spcPts val="0"/>
                        </a:spcBef>
                        <a:spcAft>
                          <a:spcPts val="0"/>
                        </a:spcAft>
                        <a:buClrTx/>
                        <a:buSzTx/>
                        <a:buFontTx/>
                        <a:buNone/>
                        <a:tabLst/>
                        <a:defRPr/>
                      </a:pPr>
                      <a:r>
                        <a:rPr lang="en-US" sz="3600" b="1" dirty="0">
                          <a:solidFill>
                            <a:srgbClr val="000000"/>
                          </a:solidFill>
                          <a:latin typeface="HK Grotesk Light Bold"/>
                        </a:rPr>
                        <a:t>Why will I do it?</a:t>
                      </a:r>
                    </a:p>
                    <a:p>
                      <a:pPr marL="0" marR="0" lvl="0" indent="0" algn="l" defTabSz="1371600" rtl="0" eaLnBrk="1" fontAlgn="auto" latinLnBrk="0" hangingPunct="1">
                        <a:lnSpc>
                          <a:spcPts val="2393"/>
                        </a:lnSpc>
                        <a:spcBef>
                          <a:spcPts val="0"/>
                        </a:spcBef>
                        <a:spcAft>
                          <a:spcPts val="0"/>
                        </a:spcAft>
                        <a:buClrTx/>
                        <a:buSzTx/>
                        <a:buFontTx/>
                        <a:buNone/>
                        <a:tabLst/>
                        <a:defRPr/>
                      </a:pPr>
                      <a:endParaRPr lang="en-US" sz="3600" b="1" dirty="0">
                        <a:solidFill>
                          <a:srgbClr val="000000"/>
                        </a:solidFill>
                        <a:latin typeface="HK Grotesk Light Bold"/>
                      </a:endParaRPr>
                    </a:p>
                  </a:txBody>
                  <a:tcPr marL="142875" marR="142875" marT="142875" marB="1428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1100" dirty="0"/>
                    </a:p>
                  </a:txBody>
                  <a:tcPr marL="142875" marR="142875" marT="142875" marB="1428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8955063"/>
                  </a:ext>
                </a:extLst>
              </a:tr>
              <a:tr h="1176043">
                <a:tc>
                  <a:txBody>
                    <a:bodyPr/>
                    <a:lstStyle/>
                    <a:p>
                      <a:pPr algn="l">
                        <a:lnSpc>
                          <a:spcPts val="2393"/>
                        </a:lnSpc>
                        <a:defRPr/>
                      </a:pPr>
                      <a:r>
                        <a:rPr lang="en-US" sz="3600" b="1" dirty="0">
                          <a:solidFill>
                            <a:srgbClr val="000000"/>
                          </a:solidFill>
                          <a:latin typeface="HK Grotesk Light Bold"/>
                        </a:rPr>
                        <a:t>How will I do it?</a:t>
                      </a:r>
                    </a:p>
                    <a:p>
                      <a:pPr algn="l">
                        <a:lnSpc>
                          <a:spcPts val="2393"/>
                        </a:lnSpc>
                        <a:defRPr/>
                      </a:pPr>
                      <a:endParaRPr lang="en-US" sz="3600" b="1" dirty="0">
                        <a:solidFill>
                          <a:srgbClr val="000000"/>
                        </a:solidFill>
                        <a:latin typeface="HK Grotesk Light Bold"/>
                      </a:endParaRPr>
                    </a:p>
                  </a:txBody>
                  <a:tcPr marL="142875" marR="142875" marT="142875" marB="1428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1100" dirty="0"/>
                    </a:p>
                  </a:txBody>
                  <a:tcPr marL="142875" marR="142875" marT="142875" marB="1428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40965">
                <a:tc>
                  <a:txBody>
                    <a:bodyPr/>
                    <a:lstStyle/>
                    <a:p>
                      <a:pPr algn="l">
                        <a:lnSpc>
                          <a:spcPts val="2939"/>
                        </a:lnSpc>
                        <a:defRPr/>
                      </a:pPr>
                      <a:r>
                        <a:rPr lang="en-US" sz="3600" b="1" dirty="0">
                          <a:solidFill>
                            <a:srgbClr val="000000"/>
                          </a:solidFill>
                          <a:latin typeface="HK Grotesk Light Bold"/>
                        </a:rPr>
                        <a:t>When will I do it?</a:t>
                      </a:r>
                    </a:p>
                    <a:p>
                      <a:pPr algn="l">
                        <a:lnSpc>
                          <a:spcPts val="2939"/>
                        </a:lnSpc>
                        <a:defRPr/>
                      </a:pPr>
                      <a:endParaRPr lang="en-US" sz="3600" b="1" dirty="0">
                        <a:solidFill>
                          <a:srgbClr val="000000"/>
                        </a:solidFill>
                        <a:latin typeface="HK Grotesk Light Bold"/>
                      </a:endParaRPr>
                    </a:p>
                  </a:txBody>
                  <a:tcPr marL="142875" marR="142875" marT="142875" marB="1428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1100"/>
                    </a:p>
                  </a:txBody>
                  <a:tcPr marL="142875" marR="142875" marT="142875" marB="1428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40965">
                <a:tc>
                  <a:txBody>
                    <a:bodyPr/>
                    <a:lstStyle/>
                    <a:p>
                      <a:pPr algn="l">
                        <a:lnSpc>
                          <a:spcPts val="2939"/>
                        </a:lnSpc>
                        <a:defRPr/>
                      </a:pPr>
                      <a:r>
                        <a:rPr lang="es-MX" sz="3600" b="1" dirty="0" err="1">
                          <a:solidFill>
                            <a:srgbClr val="000000"/>
                          </a:solidFill>
                          <a:latin typeface="HK Grotesk Light Bold"/>
                        </a:rPr>
                        <a:t>Challenges</a:t>
                      </a:r>
                      <a:r>
                        <a:rPr lang="es-MX" sz="3600" b="1" dirty="0">
                          <a:solidFill>
                            <a:srgbClr val="000000"/>
                          </a:solidFill>
                          <a:latin typeface="HK Grotesk Light Bold"/>
                        </a:rPr>
                        <a:t> I </a:t>
                      </a:r>
                      <a:r>
                        <a:rPr lang="es-MX" sz="3600" b="1" dirty="0" err="1">
                          <a:solidFill>
                            <a:srgbClr val="000000"/>
                          </a:solidFill>
                          <a:latin typeface="HK Grotesk Light Bold"/>
                        </a:rPr>
                        <a:t>might</a:t>
                      </a:r>
                      <a:r>
                        <a:rPr lang="es-MX" sz="3600" b="1" dirty="0">
                          <a:solidFill>
                            <a:srgbClr val="000000"/>
                          </a:solidFill>
                          <a:latin typeface="HK Grotesk Light Bold"/>
                        </a:rPr>
                        <a:t> </a:t>
                      </a:r>
                      <a:r>
                        <a:rPr lang="es-MX" sz="3600" b="1" dirty="0" err="1">
                          <a:solidFill>
                            <a:srgbClr val="000000"/>
                          </a:solidFill>
                          <a:latin typeface="HK Grotesk Light Bold"/>
                        </a:rPr>
                        <a:t>face</a:t>
                      </a:r>
                      <a:r>
                        <a:rPr lang="es-MX" sz="3600" b="1" dirty="0">
                          <a:solidFill>
                            <a:srgbClr val="000000"/>
                          </a:solidFill>
                          <a:latin typeface="HK Grotesk Light Bold"/>
                        </a:rPr>
                        <a:t>?</a:t>
                      </a:r>
                    </a:p>
                    <a:p>
                      <a:pPr algn="l">
                        <a:lnSpc>
                          <a:spcPts val="2939"/>
                        </a:lnSpc>
                        <a:defRPr/>
                      </a:pPr>
                      <a:endParaRPr lang="en-US" sz="3600" b="1" dirty="0">
                        <a:solidFill>
                          <a:srgbClr val="000000"/>
                        </a:solidFill>
                        <a:latin typeface="HK Grotesk Light Bold"/>
                      </a:endParaRPr>
                    </a:p>
                  </a:txBody>
                  <a:tcPr marL="142875" marR="142875" marT="142875" marB="1428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1100"/>
                    </a:p>
                  </a:txBody>
                  <a:tcPr marL="142875" marR="142875" marT="142875" marB="1428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40965">
                <a:tc>
                  <a:txBody>
                    <a:bodyPr/>
                    <a:lstStyle/>
                    <a:p>
                      <a:pPr algn="l">
                        <a:lnSpc>
                          <a:spcPts val="2939"/>
                        </a:lnSpc>
                        <a:defRPr/>
                      </a:pPr>
                      <a:r>
                        <a:rPr lang="en-US" sz="3600" b="1" dirty="0">
                          <a:solidFill>
                            <a:srgbClr val="000000"/>
                          </a:solidFill>
                          <a:latin typeface="HK Grotesk Light Bold"/>
                        </a:rPr>
                        <a:t>Ways to meet the challenges?</a:t>
                      </a:r>
                    </a:p>
                    <a:p>
                      <a:pPr algn="l">
                        <a:lnSpc>
                          <a:spcPts val="2939"/>
                        </a:lnSpc>
                        <a:defRPr/>
                      </a:pPr>
                      <a:endParaRPr lang="en-US" sz="3600" b="1" dirty="0">
                        <a:solidFill>
                          <a:srgbClr val="000000"/>
                        </a:solidFill>
                        <a:latin typeface="HK Grotesk Light Bold"/>
                      </a:endParaRPr>
                    </a:p>
                  </a:txBody>
                  <a:tcPr marL="142875" marR="142875" marT="142875" marB="1428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1100"/>
                    </a:p>
                  </a:txBody>
                  <a:tcPr marL="142875" marR="142875" marT="142875" marB="1428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40965">
                <a:tc>
                  <a:txBody>
                    <a:bodyPr/>
                    <a:lstStyle/>
                    <a:p>
                      <a:pPr lvl="0" algn="l">
                        <a:lnSpc>
                          <a:spcPts val="2939"/>
                        </a:lnSpc>
                        <a:buNone/>
                      </a:pPr>
                      <a:r>
                        <a:rPr lang="en-US" sz="3600" b="1" dirty="0">
                          <a:solidFill>
                            <a:srgbClr val="000000"/>
                          </a:solidFill>
                          <a:latin typeface="HK Grotesk Light Bold"/>
                        </a:rPr>
                        <a:t>What benefits will I get?</a:t>
                      </a:r>
                    </a:p>
                    <a:p>
                      <a:pPr lvl="0" algn="l">
                        <a:lnSpc>
                          <a:spcPts val="2939"/>
                        </a:lnSpc>
                        <a:buNone/>
                      </a:pPr>
                      <a:endParaRPr lang="en-US" sz="3600" b="1" dirty="0">
                        <a:solidFill>
                          <a:srgbClr val="000000"/>
                        </a:solidFill>
                        <a:latin typeface="HK Grotesk Light Bold"/>
                      </a:endParaRPr>
                    </a:p>
                  </a:txBody>
                  <a:tcPr marL="142875" marR="142875" marT="142875" marB="142875" anchor="ctr">
                    <a:lnL w="28575">
                      <a:solidFill>
                        <a:srgbClr val="000000"/>
                      </a:solidFill>
                    </a:lnL>
                    <a:lnR w="28575">
                      <a:solidFill>
                        <a:srgbClr val="000000"/>
                      </a:solidFill>
                    </a:lnR>
                    <a:lnT w="28575">
                      <a:solidFill>
                        <a:srgbClr val="000000"/>
                      </a:solidFill>
                    </a:lnT>
                    <a:lnB w="28575">
                      <a:solidFill>
                        <a:srgbClr val="000000"/>
                      </a:solidFill>
                    </a:lnB>
                  </a:tcPr>
                </a:tc>
                <a:tc>
                  <a:txBody>
                    <a:bodyPr/>
                    <a:lstStyle/>
                    <a:p>
                      <a:pPr lvl="0" algn="l">
                        <a:lnSpc>
                          <a:spcPts val="2379"/>
                        </a:lnSpc>
                        <a:buNone/>
                        <a:defRPr/>
                      </a:pPr>
                      <a:endParaRPr lang="en-US" sz="1100" dirty="0"/>
                    </a:p>
                  </a:txBody>
                  <a:tcPr marL="142875" marR="142875" marT="142875" marB="142875" anchor="ctr">
                    <a:lnL w="28575">
                      <a:solidFill>
                        <a:srgbClr val="000000"/>
                      </a:solidFill>
                    </a:lnL>
                    <a:lnR w="28575">
                      <a:solidFill>
                        <a:srgbClr val="000000"/>
                      </a:solidFill>
                    </a:lnR>
                    <a:lnT w="28575">
                      <a:solidFill>
                        <a:srgbClr val="000000"/>
                      </a:solidFill>
                    </a:lnT>
                    <a:lnB w="28575">
                      <a:solidFill>
                        <a:srgbClr val="000000"/>
                      </a:solidFill>
                    </a:lnB>
                  </a:tcPr>
                </a:tc>
                <a:extLst>
                  <a:ext uri="{0D108BD9-81ED-4DB2-BD59-A6C34878D82A}">
                    <a16:rowId xmlns:a16="http://schemas.microsoft.com/office/drawing/2014/main" val="2608090279"/>
                  </a:ext>
                </a:extLst>
              </a:tr>
            </a:tbl>
          </a:graphicData>
        </a:graphic>
      </p:graphicFrame>
    </p:spTree>
    <p:extLst>
      <p:ext uri="{BB962C8B-B14F-4D97-AF65-F5344CB8AC3E}">
        <p14:creationId xmlns:p14="http://schemas.microsoft.com/office/powerpoint/2010/main" val="3277419621"/>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486771" y="6996185"/>
            <a:ext cx="7672910" cy="572529"/>
          </a:xfrm>
          <a:prstGeom prst="rect">
            <a:avLst/>
          </a:prstGeom>
        </p:spPr>
        <p:txBody>
          <a:bodyPr lIns="0" tIns="0" rIns="0" bIns="0" rtlCol="0" anchor="t">
            <a:spAutoFit/>
          </a:bodyPr>
          <a:lstStyle/>
          <a:p>
            <a:pPr algn="ctr">
              <a:lnSpc>
                <a:spcPts val="4165"/>
              </a:lnSpc>
            </a:pPr>
            <a:r>
              <a:rPr lang="en-US" sz="4385">
                <a:solidFill>
                  <a:srgbClr val="000000"/>
                </a:solidFill>
                <a:latin typeface="HK Grotesk Light Bold"/>
              </a:rPr>
              <a:t>Readiness Ruler</a:t>
            </a:r>
          </a:p>
        </p:txBody>
      </p:sp>
      <p:grpSp>
        <p:nvGrpSpPr>
          <p:cNvPr id="14" name="Group 5">
            <a:extLst>
              <a:ext uri="{FF2B5EF4-FFF2-40B4-BE49-F238E27FC236}">
                <a16:creationId xmlns:a16="http://schemas.microsoft.com/office/drawing/2014/main" id="{C57AFFDF-E160-4F42-9AAD-D7A5B725BD72}"/>
              </a:ext>
            </a:extLst>
          </p:cNvPr>
          <p:cNvGrpSpPr/>
          <p:nvPr/>
        </p:nvGrpSpPr>
        <p:grpSpPr>
          <a:xfrm>
            <a:off x="1992913" y="2527601"/>
            <a:ext cx="14268892" cy="3659935"/>
            <a:chOff x="0" y="0"/>
            <a:chExt cx="4864171" cy="1758810"/>
          </a:xfrm>
          <a:solidFill>
            <a:schemeClr val="accent1"/>
          </a:solidFill>
        </p:grpSpPr>
        <p:sp>
          <p:nvSpPr>
            <p:cNvPr id="15" name="Freeform 6">
              <a:extLst>
                <a:ext uri="{FF2B5EF4-FFF2-40B4-BE49-F238E27FC236}">
                  <a16:creationId xmlns:a16="http://schemas.microsoft.com/office/drawing/2014/main" id="{D73F334D-DAE5-470F-93B9-CBA4124F0C12}"/>
                </a:ext>
              </a:extLst>
            </p:cNvPr>
            <p:cNvSpPr/>
            <p:nvPr/>
          </p:nvSpPr>
          <p:spPr>
            <a:xfrm>
              <a:off x="0" y="0"/>
              <a:ext cx="4864171" cy="1758810"/>
            </a:xfrm>
            <a:custGeom>
              <a:avLst/>
              <a:gdLst/>
              <a:ahLst/>
              <a:cxnLst/>
              <a:rect l="l" t="t" r="r" b="b"/>
              <a:pathLst>
                <a:path w="4864171" h="1758810">
                  <a:moveTo>
                    <a:pt x="4739711" y="1758810"/>
                  </a:moveTo>
                  <a:lnTo>
                    <a:pt x="124460" y="1758810"/>
                  </a:lnTo>
                  <a:cubicBezTo>
                    <a:pt x="55880" y="1758810"/>
                    <a:pt x="0" y="1702930"/>
                    <a:pt x="0" y="1634350"/>
                  </a:cubicBezTo>
                  <a:lnTo>
                    <a:pt x="0" y="124460"/>
                  </a:lnTo>
                  <a:cubicBezTo>
                    <a:pt x="0" y="55880"/>
                    <a:pt x="55880" y="0"/>
                    <a:pt x="124460" y="0"/>
                  </a:cubicBezTo>
                  <a:lnTo>
                    <a:pt x="4739711" y="0"/>
                  </a:lnTo>
                  <a:cubicBezTo>
                    <a:pt x="4808291" y="0"/>
                    <a:pt x="4864171" y="55880"/>
                    <a:pt x="4864171" y="124460"/>
                  </a:cubicBezTo>
                  <a:lnTo>
                    <a:pt x="4864171" y="1634350"/>
                  </a:lnTo>
                  <a:cubicBezTo>
                    <a:pt x="4864171" y="1702930"/>
                    <a:pt x="4808291" y="1758810"/>
                    <a:pt x="4739711" y="1758810"/>
                  </a:cubicBezTo>
                  <a:close/>
                </a:path>
              </a:pathLst>
            </a:custGeom>
            <a:grpFill/>
          </p:spPr>
        </p:sp>
      </p:grpSp>
      <p:sp>
        <p:nvSpPr>
          <p:cNvPr id="16" name="TextBox 7">
            <a:extLst>
              <a:ext uri="{FF2B5EF4-FFF2-40B4-BE49-F238E27FC236}">
                <a16:creationId xmlns:a16="http://schemas.microsoft.com/office/drawing/2014/main" id="{6D63F87A-F1B1-4147-BC67-5941C63637C4}"/>
              </a:ext>
            </a:extLst>
          </p:cNvPr>
          <p:cNvSpPr txBox="1"/>
          <p:nvPr/>
        </p:nvSpPr>
        <p:spPr>
          <a:xfrm>
            <a:off x="13742418" y="5001343"/>
            <a:ext cx="1606432" cy="313997"/>
          </a:xfrm>
          <a:prstGeom prst="rect">
            <a:avLst/>
          </a:prstGeom>
        </p:spPr>
        <p:txBody>
          <a:bodyPr wrap="square" lIns="0" tIns="0" rIns="0" bIns="0" rtlCol="0" anchor="t">
            <a:spAutoFit/>
          </a:bodyPr>
          <a:lstStyle/>
          <a:p>
            <a:pPr algn="ctr">
              <a:lnSpc>
                <a:spcPts val="2423"/>
              </a:lnSpc>
            </a:pPr>
            <a:r>
              <a:rPr lang="en-US" sz="2163">
                <a:solidFill>
                  <a:srgbClr val="FFFFFF"/>
                </a:solidFill>
                <a:latin typeface="HK Grotesk Light Bold"/>
              </a:rPr>
              <a:t>Ready</a:t>
            </a:r>
          </a:p>
        </p:txBody>
      </p:sp>
      <p:sp>
        <p:nvSpPr>
          <p:cNvPr id="17" name="TextBox 8">
            <a:extLst>
              <a:ext uri="{FF2B5EF4-FFF2-40B4-BE49-F238E27FC236}">
                <a16:creationId xmlns:a16="http://schemas.microsoft.com/office/drawing/2014/main" id="{1ECF2087-C0E3-4DB1-8160-39ED2527F9BC}"/>
              </a:ext>
            </a:extLst>
          </p:cNvPr>
          <p:cNvSpPr txBox="1"/>
          <p:nvPr/>
        </p:nvSpPr>
        <p:spPr>
          <a:xfrm>
            <a:off x="3414843" y="4998685"/>
            <a:ext cx="2071928" cy="313997"/>
          </a:xfrm>
          <a:prstGeom prst="rect">
            <a:avLst/>
          </a:prstGeom>
        </p:spPr>
        <p:txBody>
          <a:bodyPr wrap="square" lIns="0" tIns="0" rIns="0" bIns="0" rtlCol="0" anchor="t">
            <a:spAutoFit/>
          </a:bodyPr>
          <a:lstStyle/>
          <a:p>
            <a:pPr algn="ctr">
              <a:lnSpc>
                <a:spcPts val="2423"/>
              </a:lnSpc>
            </a:pPr>
            <a:r>
              <a:rPr lang="en-US" sz="2163">
                <a:solidFill>
                  <a:srgbClr val="FFFFFF"/>
                </a:solidFill>
                <a:latin typeface="HK Grotesk Light Bold"/>
              </a:rPr>
              <a:t>Not ready at all</a:t>
            </a:r>
          </a:p>
        </p:txBody>
      </p:sp>
      <p:sp>
        <p:nvSpPr>
          <p:cNvPr id="18" name="TextBox 9">
            <a:extLst>
              <a:ext uri="{FF2B5EF4-FFF2-40B4-BE49-F238E27FC236}">
                <a16:creationId xmlns:a16="http://schemas.microsoft.com/office/drawing/2014/main" id="{1DD4D1E8-BEF5-48B9-9486-255E60D6488D}"/>
              </a:ext>
            </a:extLst>
          </p:cNvPr>
          <p:cNvSpPr txBox="1"/>
          <p:nvPr/>
        </p:nvSpPr>
        <p:spPr>
          <a:xfrm>
            <a:off x="8051504" y="5001831"/>
            <a:ext cx="2961610" cy="621773"/>
          </a:xfrm>
          <a:prstGeom prst="rect">
            <a:avLst/>
          </a:prstGeom>
        </p:spPr>
        <p:txBody>
          <a:bodyPr wrap="square" lIns="0" tIns="0" rIns="0" bIns="0" rtlCol="0" anchor="t">
            <a:spAutoFit/>
          </a:bodyPr>
          <a:lstStyle/>
          <a:p>
            <a:pPr algn="ctr">
              <a:lnSpc>
                <a:spcPts val="2423"/>
              </a:lnSpc>
            </a:pPr>
            <a:r>
              <a:rPr lang="en-US" sz="2163">
                <a:solidFill>
                  <a:srgbClr val="FFFFFF"/>
                </a:solidFill>
                <a:latin typeface="HK Grotesk Light Bold"/>
              </a:rPr>
              <a:t>Somewhat 
ready</a:t>
            </a:r>
          </a:p>
        </p:txBody>
      </p:sp>
      <p:graphicFrame>
        <p:nvGraphicFramePr>
          <p:cNvPr id="23" name="Table 22">
            <a:extLst>
              <a:ext uri="{FF2B5EF4-FFF2-40B4-BE49-F238E27FC236}">
                <a16:creationId xmlns:a16="http://schemas.microsoft.com/office/drawing/2014/main" id="{AB63A969-F86C-414E-8968-A6CB51197B7F}"/>
              </a:ext>
            </a:extLst>
          </p:cNvPr>
          <p:cNvGraphicFramePr>
            <a:graphicFrameLocks noGrp="1"/>
          </p:cNvGraphicFramePr>
          <p:nvPr/>
        </p:nvGraphicFramePr>
        <p:xfrm>
          <a:off x="3273137" y="2985969"/>
          <a:ext cx="12344400" cy="1371600"/>
        </p:xfrm>
        <a:graphic>
          <a:graphicData uri="http://schemas.openxmlformats.org/drawingml/2006/table">
            <a:tbl>
              <a:tblPr firstRow="1" bandRow="1">
                <a:tableStyleId>{2D5ABB26-0587-4C30-8999-92F81FD0307C}</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gridCol w="1028700">
                  <a:extLst>
                    <a:ext uri="{9D8B030D-6E8A-4147-A177-3AD203B41FA5}">
                      <a16:colId xmlns:a16="http://schemas.microsoft.com/office/drawing/2014/main" val="20008"/>
                    </a:ext>
                  </a:extLst>
                </a:gridCol>
                <a:gridCol w="1028700">
                  <a:extLst>
                    <a:ext uri="{9D8B030D-6E8A-4147-A177-3AD203B41FA5}">
                      <a16:colId xmlns:a16="http://schemas.microsoft.com/office/drawing/2014/main" val="20009"/>
                    </a:ext>
                  </a:extLst>
                </a:gridCol>
                <a:gridCol w="1028700">
                  <a:extLst>
                    <a:ext uri="{9D8B030D-6E8A-4147-A177-3AD203B41FA5}">
                      <a16:colId xmlns:a16="http://schemas.microsoft.com/office/drawing/2014/main" val="20010"/>
                    </a:ext>
                  </a:extLst>
                </a:gridCol>
                <a:gridCol w="1028700">
                  <a:extLst>
                    <a:ext uri="{9D8B030D-6E8A-4147-A177-3AD203B41FA5}">
                      <a16:colId xmlns:a16="http://schemas.microsoft.com/office/drawing/2014/main" val="20011"/>
                    </a:ext>
                  </a:extLst>
                </a:gridCol>
              </a:tblGrid>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grpSp>
        <p:nvGrpSpPr>
          <p:cNvPr id="38" name="Group 37">
            <a:extLst>
              <a:ext uri="{FF2B5EF4-FFF2-40B4-BE49-F238E27FC236}">
                <a16:creationId xmlns:a16="http://schemas.microsoft.com/office/drawing/2014/main" id="{509ABAD3-4552-4215-99DB-30EEDB02168C}"/>
              </a:ext>
            </a:extLst>
          </p:cNvPr>
          <p:cNvGrpSpPr/>
          <p:nvPr/>
        </p:nvGrpSpPr>
        <p:grpSpPr>
          <a:xfrm>
            <a:off x="3958937" y="4430115"/>
            <a:ext cx="10972800" cy="507831"/>
            <a:chOff x="990600" y="3886200"/>
            <a:chExt cx="7315200" cy="338554"/>
          </a:xfrm>
        </p:grpSpPr>
        <p:sp>
          <p:nvSpPr>
            <p:cNvPr id="39" name="TextBox 38">
              <a:extLst>
                <a:ext uri="{FF2B5EF4-FFF2-40B4-BE49-F238E27FC236}">
                  <a16:creationId xmlns:a16="http://schemas.microsoft.com/office/drawing/2014/main" id="{FA0B28DB-9A7D-402F-8672-41CCDCF2D125}"/>
                </a:ext>
              </a:extLst>
            </p:cNvPr>
            <p:cNvSpPr txBox="1"/>
            <p:nvPr/>
          </p:nvSpPr>
          <p:spPr>
            <a:xfrm>
              <a:off x="990600" y="3886200"/>
              <a:ext cx="457200" cy="338554"/>
            </a:xfrm>
            <a:prstGeom prst="rect">
              <a:avLst/>
            </a:prstGeom>
            <a:noFill/>
          </p:spPr>
          <p:txBody>
            <a:bodyPr wrap="square" rtlCol="0">
              <a:spAutoFit/>
            </a:bodyPr>
            <a:lstStyle/>
            <a:p>
              <a:pPr algn="ctr"/>
              <a:r>
                <a:rPr lang="en-US" sz="2700" b="1"/>
                <a:t>0</a:t>
              </a:r>
            </a:p>
          </p:txBody>
        </p:sp>
        <p:sp>
          <p:nvSpPr>
            <p:cNvPr id="40" name="TextBox 39">
              <a:extLst>
                <a:ext uri="{FF2B5EF4-FFF2-40B4-BE49-F238E27FC236}">
                  <a16:creationId xmlns:a16="http://schemas.microsoft.com/office/drawing/2014/main" id="{7707C7A2-BA19-4772-BF48-C11876A0F9A9}"/>
                </a:ext>
              </a:extLst>
            </p:cNvPr>
            <p:cNvSpPr txBox="1"/>
            <p:nvPr/>
          </p:nvSpPr>
          <p:spPr>
            <a:xfrm>
              <a:off x="1676400" y="3886200"/>
              <a:ext cx="457200" cy="338554"/>
            </a:xfrm>
            <a:prstGeom prst="rect">
              <a:avLst/>
            </a:prstGeom>
            <a:noFill/>
          </p:spPr>
          <p:txBody>
            <a:bodyPr wrap="square" rtlCol="0">
              <a:spAutoFit/>
            </a:bodyPr>
            <a:lstStyle/>
            <a:p>
              <a:pPr algn="ctr"/>
              <a:r>
                <a:rPr lang="en-US" sz="2700" b="1"/>
                <a:t>1</a:t>
              </a:r>
            </a:p>
          </p:txBody>
        </p:sp>
        <p:sp>
          <p:nvSpPr>
            <p:cNvPr id="41" name="TextBox 40">
              <a:extLst>
                <a:ext uri="{FF2B5EF4-FFF2-40B4-BE49-F238E27FC236}">
                  <a16:creationId xmlns:a16="http://schemas.microsoft.com/office/drawing/2014/main" id="{2C1B6528-0E81-4D5B-9C56-D4B3EB6355BF}"/>
                </a:ext>
              </a:extLst>
            </p:cNvPr>
            <p:cNvSpPr txBox="1"/>
            <p:nvPr/>
          </p:nvSpPr>
          <p:spPr>
            <a:xfrm>
              <a:off x="2362200" y="3886200"/>
              <a:ext cx="457200" cy="338554"/>
            </a:xfrm>
            <a:prstGeom prst="rect">
              <a:avLst/>
            </a:prstGeom>
            <a:noFill/>
          </p:spPr>
          <p:txBody>
            <a:bodyPr wrap="square" rtlCol="0">
              <a:spAutoFit/>
            </a:bodyPr>
            <a:lstStyle/>
            <a:p>
              <a:pPr algn="ctr"/>
              <a:r>
                <a:rPr lang="en-US" sz="2700" b="1"/>
                <a:t>2</a:t>
              </a:r>
            </a:p>
          </p:txBody>
        </p:sp>
        <p:sp>
          <p:nvSpPr>
            <p:cNvPr id="42" name="TextBox 41">
              <a:extLst>
                <a:ext uri="{FF2B5EF4-FFF2-40B4-BE49-F238E27FC236}">
                  <a16:creationId xmlns:a16="http://schemas.microsoft.com/office/drawing/2014/main" id="{88D7E9E9-D5BF-46CA-9CC1-EC80E4383534}"/>
                </a:ext>
              </a:extLst>
            </p:cNvPr>
            <p:cNvSpPr txBox="1"/>
            <p:nvPr/>
          </p:nvSpPr>
          <p:spPr>
            <a:xfrm>
              <a:off x="3048000" y="3886200"/>
              <a:ext cx="457200" cy="338554"/>
            </a:xfrm>
            <a:prstGeom prst="rect">
              <a:avLst/>
            </a:prstGeom>
            <a:noFill/>
          </p:spPr>
          <p:txBody>
            <a:bodyPr wrap="square" rtlCol="0">
              <a:spAutoFit/>
            </a:bodyPr>
            <a:lstStyle/>
            <a:p>
              <a:pPr algn="ctr"/>
              <a:r>
                <a:rPr lang="en-US" sz="2700" b="1"/>
                <a:t>3</a:t>
              </a:r>
            </a:p>
          </p:txBody>
        </p:sp>
        <p:sp>
          <p:nvSpPr>
            <p:cNvPr id="43" name="TextBox 42">
              <a:extLst>
                <a:ext uri="{FF2B5EF4-FFF2-40B4-BE49-F238E27FC236}">
                  <a16:creationId xmlns:a16="http://schemas.microsoft.com/office/drawing/2014/main" id="{7E143BF5-1DC9-4BD1-8057-0163FA23CB4B}"/>
                </a:ext>
              </a:extLst>
            </p:cNvPr>
            <p:cNvSpPr txBox="1"/>
            <p:nvPr/>
          </p:nvSpPr>
          <p:spPr>
            <a:xfrm>
              <a:off x="3733800" y="3886200"/>
              <a:ext cx="457200" cy="338554"/>
            </a:xfrm>
            <a:prstGeom prst="rect">
              <a:avLst/>
            </a:prstGeom>
            <a:noFill/>
          </p:spPr>
          <p:txBody>
            <a:bodyPr wrap="square" rtlCol="0">
              <a:spAutoFit/>
            </a:bodyPr>
            <a:lstStyle/>
            <a:p>
              <a:pPr algn="ctr"/>
              <a:r>
                <a:rPr lang="en-US" sz="2700" b="1"/>
                <a:t>4</a:t>
              </a:r>
            </a:p>
          </p:txBody>
        </p:sp>
        <p:sp>
          <p:nvSpPr>
            <p:cNvPr id="44" name="TextBox 43">
              <a:extLst>
                <a:ext uri="{FF2B5EF4-FFF2-40B4-BE49-F238E27FC236}">
                  <a16:creationId xmlns:a16="http://schemas.microsoft.com/office/drawing/2014/main" id="{C6803793-793F-4A23-93FC-CEE07CB11945}"/>
                </a:ext>
              </a:extLst>
            </p:cNvPr>
            <p:cNvSpPr txBox="1"/>
            <p:nvPr/>
          </p:nvSpPr>
          <p:spPr>
            <a:xfrm>
              <a:off x="4419600" y="3886200"/>
              <a:ext cx="457200" cy="338554"/>
            </a:xfrm>
            <a:prstGeom prst="rect">
              <a:avLst/>
            </a:prstGeom>
            <a:noFill/>
          </p:spPr>
          <p:txBody>
            <a:bodyPr wrap="square" rtlCol="0">
              <a:spAutoFit/>
            </a:bodyPr>
            <a:lstStyle/>
            <a:p>
              <a:pPr algn="ctr"/>
              <a:r>
                <a:rPr lang="en-US" sz="2700" b="1"/>
                <a:t>5</a:t>
              </a:r>
            </a:p>
          </p:txBody>
        </p:sp>
        <p:sp>
          <p:nvSpPr>
            <p:cNvPr id="45" name="TextBox 44">
              <a:extLst>
                <a:ext uri="{FF2B5EF4-FFF2-40B4-BE49-F238E27FC236}">
                  <a16:creationId xmlns:a16="http://schemas.microsoft.com/office/drawing/2014/main" id="{B0CA15BA-D0B5-4E0F-A289-93F26AD5E28D}"/>
                </a:ext>
              </a:extLst>
            </p:cNvPr>
            <p:cNvSpPr txBox="1"/>
            <p:nvPr/>
          </p:nvSpPr>
          <p:spPr>
            <a:xfrm>
              <a:off x="5105400" y="3886200"/>
              <a:ext cx="457200" cy="338554"/>
            </a:xfrm>
            <a:prstGeom prst="rect">
              <a:avLst/>
            </a:prstGeom>
            <a:noFill/>
          </p:spPr>
          <p:txBody>
            <a:bodyPr wrap="square" rtlCol="0">
              <a:spAutoFit/>
            </a:bodyPr>
            <a:lstStyle/>
            <a:p>
              <a:pPr algn="ctr"/>
              <a:r>
                <a:rPr lang="en-US" sz="2700" b="1"/>
                <a:t>6</a:t>
              </a:r>
            </a:p>
          </p:txBody>
        </p:sp>
        <p:sp>
          <p:nvSpPr>
            <p:cNvPr id="46" name="TextBox 45">
              <a:extLst>
                <a:ext uri="{FF2B5EF4-FFF2-40B4-BE49-F238E27FC236}">
                  <a16:creationId xmlns:a16="http://schemas.microsoft.com/office/drawing/2014/main" id="{FF50AB8C-354B-4EF5-8E04-3AB5B8FF670C}"/>
                </a:ext>
              </a:extLst>
            </p:cNvPr>
            <p:cNvSpPr txBox="1"/>
            <p:nvPr/>
          </p:nvSpPr>
          <p:spPr>
            <a:xfrm>
              <a:off x="5791200" y="3886200"/>
              <a:ext cx="457200" cy="338554"/>
            </a:xfrm>
            <a:prstGeom prst="rect">
              <a:avLst/>
            </a:prstGeom>
            <a:noFill/>
          </p:spPr>
          <p:txBody>
            <a:bodyPr wrap="square" rtlCol="0">
              <a:spAutoFit/>
            </a:bodyPr>
            <a:lstStyle/>
            <a:p>
              <a:pPr algn="ctr"/>
              <a:r>
                <a:rPr lang="en-US" sz="2700" b="1"/>
                <a:t>7</a:t>
              </a:r>
            </a:p>
          </p:txBody>
        </p:sp>
        <p:sp>
          <p:nvSpPr>
            <p:cNvPr id="47" name="TextBox 46">
              <a:extLst>
                <a:ext uri="{FF2B5EF4-FFF2-40B4-BE49-F238E27FC236}">
                  <a16:creationId xmlns:a16="http://schemas.microsoft.com/office/drawing/2014/main" id="{AEFE92B4-73EB-4F8F-8082-4F88D5B78F33}"/>
                </a:ext>
              </a:extLst>
            </p:cNvPr>
            <p:cNvSpPr txBox="1"/>
            <p:nvPr/>
          </p:nvSpPr>
          <p:spPr>
            <a:xfrm>
              <a:off x="6477000" y="3886200"/>
              <a:ext cx="457200" cy="338554"/>
            </a:xfrm>
            <a:prstGeom prst="rect">
              <a:avLst/>
            </a:prstGeom>
            <a:noFill/>
          </p:spPr>
          <p:txBody>
            <a:bodyPr wrap="square" rtlCol="0">
              <a:spAutoFit/>
            </a:bodyPr>
            <a:lstStyle/>
            <a:p>
              <a:pPr algn="ctr"/>
              <a:r>
                <a:rPr lang="en-US" sz="2700" b="1"/>
                <a:t>8</a:t>
              </a:r>
            </a:p>
          </p:txBody>
        </p:sp>
        <p:sp>
          <p:nvSpPr>
            <p:cNvPr id="48" name="TextBox 47">
              <a:extLst>
                <a:ext uri="{FF2B5EF4-FFF2-40B4-BE49-F238E27FC236}">
                  <a16:creationId xmlns:a16="http://schemas.microsoft.com/office/drawing/2014/main" id="{99314722-E214-4E2B-8585-D4E00426F2AB}"/>
                </a:ext>
              </a:extLst>
            </p:cNvPr>
            <p:cNvSpPr txBox="1"/>
            <p:nvPr/>
          </p:nvSpPr>
          <p:spPr>
            <a:xfrm>
              <a:off x="7162800" y="3886200"/>
              <a:ext cx="457200" cy="338554"/>
            </a:xfrm>
            <a:prstGeom prst="rect">
              <a:avLst/>
            </a:prstGeom>
            <a:noFill/>
          </p:spPr>
          <p:txBody>
            <a:bodyPr wrap="square" rtlCol="0">
              <a:spAutoFit/>
            </a:bodyPr>
            <a:lstStyle/>
            <a:p>
              <a:pPr algn="ctr"/>
              <a:r>
                <a:rPr lang="en-US" sz="2700" b="1"/>
                <a:t>9</a:t>
              </a:r>
            </a:p>
          </p:txBody>
        </p:sp>
        <p:sp>
          <p:nvSpPr>
            <p:cNvPr id="49" name="TextBox 48">
              <a:extLst>
                <a:ext uri="{FF2B5EF4-FFF2-40B4-BE49-F238E27FC236}">
                  <a16:creationId xmlns:a16="http://schemas.microsoft.com/office/drawing/2014/main" id="{7287FB96-BAEE-4DFC-8A8A-10C85E0BAE3E}"/>
                </a:ext>
              </a:extLst>
            </p:cNvPr>
            <p:cNvSpPr txBox="1"/>
            <p:nvPr/>
          </p:nvSpPr>
          <p:spPr>
            <a:xfrm>
              <a:off x="7848600" y="3886200"/>
              <a:ext cx="457200" cy="338554"/>
            </a:xfrm>
            <a:prstGeom prst="rect">
              <a:avLst/>
            </a:prstGeom>
            <a:noFill/>
          </p:spPr>
          <p:txBody>
            <a:bodyPr wrap="square" rtlCol="0">
              <a:spAutoFit/>
            </a:bodyPr>
            <a:lstStyle/>
            <a:p>
              <a:pPr algn="ctr"/>
              <a:r>
                <a:rPr lang="en-US" sz="2700" b="1"/>
                <a:t>10</a:t>
              </a:r>
            </a:p>
          </p:txBody>
        </p:sp>
      </p:grpSp>
      <p:sp>
        <p:nvSpPr>
          <p:cNvPr id="24" name="TextBox 13">
            <a:extLst>
              <a:ext uri="{FF2B5EF4-FFF2-40B4-BE49-F238E27FC236}">
                <a16:creationId xmlns:a16="http://schemas.microsoft.com/office/drawing/2014/main" id="{9D153C2A-CA37-4E79-B013-305A7E5691F1}"/>
              </a:ext>
            </a:extLst>
          </p:cNvPr>
          <p:cNvSpPr txBox="1"/>
          <p:nvPr/>
        </p:nvSpPr>
        <p:spPr>
          <a:xfrm>
            <a:off x="2635358" y="434226"/>
            <a:ext cx="12248357" cy="778931"/>
          </a:xfrm>
          <a:prstGeom prst="rect">
            <a:avLst/>
          </a:prstGeom>
        </p:spPr>
        <p:txBody>
          <a:bodyPr lIns="0" tIns="0" rIns="0" bIns="0" rtlCol="0" anchor="t">
            <a:spAutoFit/>
          </a:bodyPr>
          <a:lstStyle/>
          <a:p>
            <a:pPr algn="ctr">
              <a:lnSpc>
                <a:spcPts val="5981"/>
              </a:lnSpc>
            </a:pPr>
            <a:r>
              <a:rPr lang="es-MX" sz="6296" dirty="0">
                <a:latin typeface="Glacial Indifference"/>
              </a:rPr>
              <a:t>READINESS RULER</a:t>
            </a:r>
            <a:endParaRPr lang="en-US" sz="6296" dirty="0">
              <a:latin typeface="Glacial Indifference"/>
            </a:endParaRPr>
          </a:p>
        </p:txBody>
      </p:sp>
      <p:sp>
        <p:nvSpPr>
          <p:cNvPr id="25" name="TextBox 12">
            <a:extLst>
              <a:ext uri="{FF2B5EF4-FFF2-40B4-BE49-F238E27FC236}">
                <a16:creationId xmlns:a16="http://schemas.microsoft.com/office/drawing/2014/main" id="{A75555EB-0454-432B-9556-4EF2CE6521FB}"/>
              </a:ext>
            </a:extLst>
          </p:cNvPr>
          <p:cNvSpPr txBox="1"/>
          <p:nvPr/>
        </p:nvSpPr>
        <p:spPr>
          <a:xfrm>
            <a:off x="1158354" y="7913252"/>
            <a:ext cx="16049372" cy="644344"/>
          </a:xfrm>
          <a:prstGeom prst="rect">
            <a:avLst/>
          </a:prstGeom>
        </p:spPr>
        <p:txBody>
          <a:bodyPr lIns="0" tIns="0" rIns="0" bIns="0" rtlCol="0" anchor="t">
            <a:spAutoFit/>
          </a:bodyPr>
          <a:lstStyle/>
          <a:p>
            <a:pPr algn="ctr">
              <a:lnSpc>
                <a:spcPts val="5332"/>
              </a:lnSpc>
            </a:pPr>
            <a:r>
              <a:rPr lang="en-US" sz="3500">
                <a:solidFill>
                  <a:srgbClr val="141414"/>
                </a:solidFill>
                <a:latin typeface="HK Grotesk Light Bold"/>
              </a:rPr>
              <a:t>On a scale of 0-10, how ready are you to start being physically active?</a:t>
            </a:r>
          </a:p>
        </p:txBody>
      </p:sp>
      <p:pic>
        <p:nvPicPr>
          <p:cNvPr id="26" name="Picture 3">
            <a:extLst>
              <a:ext uri="{FF2B5EF4-FFF2-40B4-BE49-F238E27FC236}">
                <a16:creationId xmlns:a16="http://schemas.microsoft.com/office/drawing/2014/main" id="{FEC7B4BF-138F-456F-967A-3E54375B5DAC}"/>
              </a:ext>
            </a:extLst>
          </p:cNvPr>
          <p:cNvPicPr>
            <a:picLocks noChangeAspect="1"/>
          </p:cNvPicPr>
          <p:nvPr/>
        </p:nvPicPr>
        <p:blipFill>
          <a:blip r:embed="rId3"/>
          <a:srcRect/>
          <a:stretch>
            <a:fillRect/>
          </a:stretch>
        </p:blipFill>
        <p:spPr>
          <a:xfrm>
            <a:off x="16654112" y="9239647"/>
            <a:ext cx="1506197" cy="929355"/>
          </a:xfrm>
          <a:prstGeom prst="rect">
            <a:avLst/>
          </a:prstGeom>
        </p:spPr>
      </p:pic>
      <p:pic>
        <p:nvPicPr>
          <p:cNvPr id="27" name="Picture 26" descr="A yellow letter i on a black background&#10;&#10;Description automatically generated">
            <a:extLst>
              <a:ext uri="{FF2B5EF4-FFF2-40B4-BE49-F238E27FC236}">
                <a16:creationId xmlns:a16="http://schemas.microsoft.com/office/drawing/2014/main" id="{C2C3B9AE-499D-462D-BBDF-4777B7FB656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1645" y="2568"/>
            <a:ext cx="731178" cy="688369"/>
          </a:xfrm>
          <a:prstGeom prst="rect">
            <a:avLst/>
          </a:prstGeom>
        </p:spPr>
      </p:pic>
      <p:pic>
        <p:nvPicPr>
          <p:cNvPr id="28" name="Picture 27" descr="A white letter in a circle&#10;&#10;Description automatically generated">
            <a:extLst>
              <a:ext uri="{FF2B5EF4-FFF2-40B4-BE49-F238E27FC236}">
                <a16:creationId xmlns:a16="http://schemas.microsoft.com/office/drawing/2014/main" id="{47724A80-B029-4410-B489-085B9F020731}"/>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00462" y="138517"/>
            <a:ext cx="636998" cy="628436"/>
          </a:xfrm>
          <a:prstGeom prst="rect">
            <a:avLst/>
          </a:prstGeom>
        </p:spPr>
      </p:pic>
    </p:spTree>
    <p:extLst>
      <p:ext uri="{BB962C8B-B14F-4D97-AF65-F5344CB8AC3E}">
        <p14:creationId xmlns:p14="http://schemas.microsoft.com/office/powerpoint/2010/main" val="457872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486771" y="6996185"/>
            <a:ext cx="7672910" cy="572529"/>
          </a:xfrm>
          <a:prstGeom prst="rect">
            <a:avLst/>
          </a:prstGeom>
        </p:spPr>
        <p:txBody>
          <a:bodyPr lIns="0" tIns="0" rIns="0" bIns="0" rtlCol="0" anchor="t">
            <a:spAutoFit/>
          </a:bodyPr>
          <a:lstStyle/>
          <a:p>
            <a:pPr algn="ctr">
              <a:lnSpc>
                <a:spcPts val="4165"/>
              </a:lnSpc>
            </a:pPr>
            <a:r>
              <a:rPr lang="en-US" sz="4350">
                <a:solidFill>
                  <a:srgbClr val="000000"/>
                </a:solidFill>
                <a:latin typeface="HK Grotesk Light Bold"/>
              </a:rPr>
              <a:t>CONFIDENCE SCALE </a:t>
            </a:r>
          </a:p>
        </p:txBody>
      </p:sp>
      <p:grpSp>
        <p:nvGrpSpPr>
          <p:cNvPr id="14" name="Group 5">
            <a:extLst>
              <a:ext uri="{FF2B5EF4-FFF2-40B4-BE49-F238E27FC236}">
                <a16:creationId xmlns:a16="http://schemas.microsoft.com/office/drawing/2014/main" id="{C57AFFDF-E160-4F42-9AAD-D7A5B725BD72}"/>
              </a:ext>
            </a:extLst>
          </p:cNvPr>
          <p:cNvGrpSpPr/>
          <p:nvPr/>
        </p:nvGrpSpPr>
        <p:grpSpPr>
          <a:xfrm>
            <a:off x="1992913" y="2527601"/>
            <a:ext cx="14268892" cy="3659935"/>
            <a:chOff x="0" y="0"/>
            <a:chExt cx="4864171" cy="1758810"/>
          </a:xfrm>
          <a:solidFill>
            <a:schemeClr val="accent1"/>
          </a:solidFill>
        </p:grpSpPr>
        <p:sp>
          <p:nvSpPr>
            <p:cNvPr id="15" name="Freeform 6">
              <a:extLst>
                <a:ext uri="{FF2B5EF4-FFF2-40B4-BE49-F238E27FC236}">
                  <a16:creationId xmlns:a16="http://schemas.microsoft.com/office/drawing/2014/main" id="{D73F334D-DAE5-470F-93B9-CBA4124F0C12}"/>
                </a:ext>
              </a:extLst>
            </p:cNvPr>
            <p:cNvSpPr/>
            <p:nvPr/>
          </p:nvSpPr>
          <p:spPr>
            <a:xfrm>
              <a:off x="0" y="0"/>
              <a:ext cx="4864171" cy="1758810"/>
            </a:xfrm>
            <a:custGeom>
              <a:avLst/>
              <a:gdLst/>
              <a:ahLst/>
              <a:cxnLst/>
              <a:rect l="l" t="t" r="r" b="b"/>
              <a:pathLst>
                <a:path w="4864171" h="1758810">
                  <a:moveTo>
                    <a:pt x="4739711" y="1758810"/>
                  </a:moveTo>
                  <a:lnTo>
                    <a:pt x="124460" y="1758810"/>
                  </a:lnTo>
                  <a:cubicBezTo>
                    <a:pt x="55880" y="1758810"/>
                    <a:pt x="0" y="1702930"/>
                    <a:pt x="0" y="1634350"/>
                  </a:cubicBezTo>
                  <a:lnTo>
                    <a:pt x="0" y="124460"/>
                  </a:lnTo>
                  <a:cubicBezTo>
                    <a:pt x="0" y="55880"/>
                    <a:pt x="55880" y="0"/>
                    <a:pt x="124460" y="0"/>
                  </a:cubicBezTo>
                  <a:lnTo>
                    <a:pt x="4739711" y="0"/>
                  </a:lnTo>
                  <a:cubicBezTo>
                    <a:pt x="4808291" y="0"/>
                    <a:pt x="4864171" y="55880"/>
                    <a:pt x="4864171" y="124460"/>
                  </a:cubicBezTo>
                  <a:lnTo>
                    <a:pt x="4864171" y="1634350"/>
                  </a:lnTo>
                  <a:cubicBezTo>
                    <a:pt x="4864171" y="1702930"/>
                    <a:pt x="4808291" y="1758810"/>
                    <a:pt x="4739711" y="1758810"/>
                  </a:cubicBezTo>
                  <a:close/>
                </a:path>
              </a:pathLst>
            </a:custGeom>
            <a:grpFill/>
          </p:spPr>
        </p:sp>
      </p:grpSp>
      <p:sp>
        <p:nvSpPr>
          <p:cNvPr id="16" name="TextBox 7">
            <a:extLst>
              <a:ext uri="{FF2B5EF4-FFF2-40B4-BE49-F238E27FC236}">
                <a16:creationId xmlns:a16="http://schemas.microsoft.com/office/drawing/2014/main" id="{6D63F87A-F1B1-4147-BC67-5941C63637C4}"/>
              </a:ext>
            </a:extLst>
          </p:cNvPr>
          <p:cNvSpPr txBox="1"/>
          <p:nvPr/>
        </p:nvSpPr>
        <p:spPr>
          <a:xfrm>
            <a:off x="13742418" y="5001343"/>
            <a:ext cx="1606432" cy="621260"/>
          </a:xfrm>
          <a:prstGeom prst="rect">
            <a:avLst/>
          </a:prstGeom>
        </p:spPr>
        <p:txBody>
          <a:bodyPr wrap="square" lIns="0" tIns="0" rIns="0" bIns="0" rtlCol="0" anchor="t">
            <a:spAutoFit/>
          </a:bodyPr>
          <a:lstStyle/>
          <a:p>
            <a:pPr algn="ctr">
              <a:lnSpc>
                <a:spcPts val="2423"/>
              </a:lnSpc>
            </a:pPr>
            <a:r>
              <a:rPr lang="en-US" sz="2150">
                <a:solidFill>
                  <a:srgbClr val="FFFFFF"/>
                </a:solidFill>
                <a:latin typeface="HK Grotesk Light Bold"/>
              </a:rPr>
              <a:t>Very confident</a:t>
            </a:r>
          </a:p>
        </p:txBody>
      </p:sp>
      <p:sp>
        <p:nvSpPr>
          <p:cNvPr id="17" name="TextBox 8">
            <a:extLst>
              <a:ext uri="{FF2B5EF4-FFF2-40B4-BE49-F238E27FC236}">
                <a16:creationId xmlns:a16="http://schemas.microsoft.com/office/drawing/2014/main" id="{1ECF2087-C0E3-4DB1-8160-39ED2527F9BC}"/>
              </a:ext>
            </a:extLst>
          </p:cNvPr>
          <p:cNvSpPr txBox="1"/>
          <p:nvPr/>
        </p:nvSpPr>
        <p:spPr>
          <a:xfrm>
            <a:off x="3414843" y="4998685"/>
            <a:ext cx="2071928" cy="313484"/>
          </a:xfrm>
          <a:prstGeom prst="rect">
            <a:avLst/>
          </a:prstGeom>
        </p:spPr>
        <p:txBody>
          <a:bodyPr wrap="square" lIns="0" tIns="0" rIns="0" bIns="0" rtlCol="0" anchor="t">
            <a:spAutoFit/>
          </a:bodyPr>
          <a:lstStyle/>
          <a:p>
            <a:pPr algn="ctr">
              <a:lnSpc>
                <a:spcPts val="2423"/>
              </a:lnSpc>
            </a:pPr>
            <a:r>
              <a:rPr lang="en-US" sz="2150">
                <a:solidFill>
                  <a:srgbClr val="FFFFFF"/>
                </a:solidFill>
                <a:latin typeface="HK Grotesk Light Bold"/>
              </a:rPr>
              <a:t>Not confident </a:t>
            </a:r>
          </a:p>
        </p:txBody>
      </p:sp>
      <p:sp>
        <p:nvSpPr>
          <p:cNvPr id="18" name="TextBox 9">
            <a:extLst>
              <a:ext uri="{FF2B5EF4-FFF2-40B4-BE49-F238E27FC236}">
                <a16:creationId xmlns:a16="http://schemas.microsoft.com/office/drawing/2014/main" id="{1DD4D1E8-BEF5-48B9-9486-255E60D6488D}"/>
              </a:ext>
            </a:extLst>
          </p:cNvPr>
          <p:cNvSpPr txBox="1"/>
          <p:nvPr/>
        </p:nvSpPr>
        <p:spPr>
          <a:xfrm>
            <a:off x="7800602" y="5001831"/>
            <a:ext cx="2961610" cy="621773"/>
          </a:xfrm>
          <a:prstGeom prst="rect">
            <a:avLst/>
          </a:prstGeom>
        </p:spPr>
        <p:txBody>
          <a:bodyPr wrap="square" lIns="0" tIns="0" rIns="0" bIns="0" rtlCol="0" anchor="t">
            <a:spAutoFit/>
          </a:bodyPr>
          <a:lstStyle/>
          <a:p>
            <a:pPr algn="ctr">
              <a:lnSpc>
                <a:spcPts val="2423"/>
              </a:lnSpc>
            </a:pPr>
            <a:r>
              <a:rPr lang="en-US" sz="2150">
                <a:solidFill>
                  <a:srgbClr val="FFFFFF"/>
                </a:solidFill>
                <a:latin typeface="HK Grotesk Light Bold"/>
              </a:rPr>
              <a:t>Somewhat 
confident</a:t>
            </a:r>
            <a:endParaRPr lang="en-US" sz="2163">
              <a:solidFill>
                <a:srgbClr val="FFFFFF"/>
              </a:solidFill>
              <a:latin typeface="HK Grotesk Light Bold"/>
            </a:endParaRPr>
          </a:p>
        </p:txBody>
      </p:sp>
      <p:graphicFrame>
        <p:nvGraphicFramePr>
          <p:cNvPr id="23" name="Table 22">
            <a:extLst>
              <a:ext uri="{FF2B5EF4-FFF2-40B4-BE49-F238E27FC236}">
                <a16:creationId xmlns:a16="http://schemas.microsoft.com/office/drawing/2014/main" id="{AB63A969-F86C-414E-8968-A6CB51197B7F}"/>
              </a:ext>
            </a:extLst>
          </p:cNvPr>
          <p:cNvGraphicFramePr>
            <a:graphicFrameLocks noGrp="1"/>
          </p:cNvGraphicFramePr>
          <p:nvPr/>
        </p:nvGraphicFramePr>
        <p:xfrm>
          <a:off x="3273137" y="2985969"/>
          <a:ext cx="12344400" cy="1371600"/>
        </p:xfrm>
        <a:graphic>
          <a:graphicData uri="http://schemas.openxmlformats.org/drawingml/2006/table">
            <a:tbl>
              <a:tblPr firstRow="1" bandRow="1">
                <a:tableStyleId>{2D5ABB26-0587-4C30-8999-92F81FD0307C}</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gridCol w="1028700">
                  <a:extLst>
                    <a:ext uri="{9D8B030D-6E8A-4147-A177-3AD203B41FA5}">
                      <a16:colId xmlns:a16="http://schemas.microsoft.com/office/drawing/2014/main" val="20008"/>
                    </a:ext>
                  </a:extLst>
                </a:gridCol>
                <a:gridCol w="1028700">
                  <a:extLst>
                    <a:ext uri="{9D8B030D-6E8A-4147-A177-3AD203B41FA5}">
                      <a16:colId xmlns:a16="http://schemas.microsoft.com/office/drawing/2014/main" val="20009"/>
                    </a:ext>
                  </a:extLst>
                </a:gridCol>
                <a:gridCol w="1028700">
                  <a:extLst>
                    <a:ext uri="{9D8B030D-6E8A-4147-A177-3AD203B41FA5}">
                      <a16:colId xmlns:a16="http://schemas.microsoft.com/office/drawing/2014/main" val="20010"/>
                    </a:ext>
                  </a:extLst>
                </a:gridCol>
                <a:gridCol w="1028700">
                  <a:extLst>
                    <a:ext uri="{9D8B030D-6E8A-4147-A177-3AD203B41FA5}">
                      <a16:colId xmlns:a16="http://schemas.microsoft.com/office/drawing/2014/main" val="20011"/>
                    </a:ext>
                  </a:extLst>
                </a:gridCol>
              </a:tblGrid>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grpSp>
        <p:nvGrpSpPr>
          <p:cNvPr id="38" name="Group 37">
            <a:extLst>
              <a:ext uri="{FF2B5EF4-FFF2-40B4-BE49-F238E27FC236}">
                <a16:creationId xmlns:a16="http://schemas.microsoft.com/office/drawing/2014/main" id="{509ABAD3-4552-4215-99DB-30EEDB02168C}"/>
              </a:ext>
            </a:extLst>
          </p:cNvPr>
          <p:cNvGrpSpPr/>
          <p:nvPr/>
        </p:nvGrpSpPr>
        <p:grpSpPr>
          <a:xfrm>
            <a:off x="3958937" y="4430115"/>
            <a:ext cx="10972800" cy="507831"/>
            <a:chOff x="990600" y="3886200"/>
            <a:chExt cx="7315200" cy="338554"/>
          </a:xfrm>
        </p:grpSpPr>
        <p:sp>
          <p:nvSpPr>
            <p:cNvPr id="39" name="TextBox 38">
              <a:extLst>
                <a:ext uri="{FF2B5EF4-FFF2-40B4-BE49-F238E27FC236}">
                  <a16:creationId xmlns:a16="http://schemas.microsoft.com/office/drawing/2014/main" id="{FA0B28DB-9A7D-402F-8672-41CCDCF2D125}"/>
                </a:ext>
              </a:extLst>
            </p:cNvPr>
            <p:cNvSpPr txBox="1"/>
            <p:nvPr/>
          </p:nvSpPr>
          <p:spPr>
            <a:xfrm>
              <a:off x="990600" y="3886200"/>
              <a:ext cx="457200" cy="338554"/>
            </a:xfrm>
            <a:prstGeom prst="rect">
              <a:avLst/>
            </a:prstGeom>
            <a:noFill/>
          </p:spPr>
          <p:txBody>
            <a:bodyPr wrap="square" rtlCol="0">
              <a:spAutoFit/>
            </a:bodyPr>
            <a:lstStyle/>
            <a:p>
              <a:pPr algn="ctr"/>
              <a:r>
                <a:rPr lang="en-US" sz="2700" b="1"/>
                <a:t>0</a:t>
              </a:r>
            </a:p>
          </p:txBody>
        </p:sp>
        <p:sp>
          <p:nvSpPr>
            <p:cNvPr id="40" name="TextBox 39">
              <a:extLst>
                <a:ext uri="{FF2B5EF4-FFF2-40B4-BE49-F238E27FC236}">
                  <a16:creationId xmlns:a16="http://schemas.microsoft.com/office/drawing/2014/main" id="{7707C7A2-BA19-4772-BF48-C11876A0F9A9}"/>
                </a:ext>
              </a:extLst>
            </p:cNvPr>
            <p:cNvSpPr txBox="1"/>
            <p:nvPr/>
          </p:nvSpPr>
          <p:spPr>
            <a:xfrm>
              <a:off x="1676400" y="3886200"/>
              <a:ext cx="457200" cy="338554"/>
            </a:xfrm>
            <a:prstGeom prst="rect">
              <a:avLst/>
            </a:prstGeom>
            <a:noFill/>
          </p:spPr>
          <p:txBody>
            <a:bodyPr wrap="square" rtlCol="0">
              <a:spAutoFit/>
            </a:bodyPr>
            <a:lstStyle/>
            <a:p>
              <a:pPr algn="ctr"/>
              <a:r>
                <a:rPr lang="en-US" sz="2700" b="1"/>
                <a:t>1</a:t>
              </a:r>
            </a:p>
          </p:txBody>
        </p:sp>
        <p:sp>
          <p:nvSpPr>
            <p:cNvPr id="41" name="TextBox 40">
              <a:extLst>
                <a:ext uri="{FF2B5EF4-FFF2-40B4-BE49-F238E27FC236}">
                  <a16:creationId xmlns:a16="http://schemas.microsoft.com/office/drawing/2014/main" id="{2C1B6528-0E81-4D5B-9C56-D4B3EB6355BF}"/>
                </a:ext>
              </a:extLst>
            </p:cNvPr>
            <p:cNvSpPr txBox="1"/>
            <p:nvPr/>
          </p:nvSpPr>
          <p:spPr>
            <a:xfrm>
              <a:off x="2362200" y="3886200"/>
              <a:ext cx="457200" cy="338554"/>
            </a:xfrm>
            <a:prstGeom prst="rect">
              <a:avLst/>
            </a:prstGeom>
            <a:noFill/>
          </p:spPr>
          <p:txBody>
            <a:bodyPr wrap="square" rtlCol="0">
              <a:spAutoFit/>
            </a:bodyPr>
            <a:lstStyle/>
            <a:p>
              <a:pPr algn="ctr"/>
              <a:r>
                <a:rPr lang="en-US" sz="2700" b="1"/>
                <a:t>2</a:t>
              </a:r>
            </a:p>
          </p:txBody>
        </p:sp>
        <p:sp>
          <p:nvSpPr>
            <p:cNvPr id="42" name="TextBox 41">
              <a:extLst>
                <a:ext uri="{FF2B5EF4-FFF2-40B4-BE49-F238E27FC236}">
                  <a16:creationId xmlns:a16="http://schemas.microsoft.com/office/drawing/2014/main" id="{88D7E9E9-D5BF-46CA-9CC1-EC80E4383534}"/>
                </a:ext>
              </a:extLst>
            </p:cNvPr>
            <p:cNvSpPr txBox="1"/>
            <p:nvPr/>
          </p:nvSpPr>
          <p:spPr>
            <a:xfrm>
              <a:off x="3048000" y="3886200"/>
              <a:ext cx="457200" cy="338554"/>
            </a:xfrm>
            <a:prstGeom prst="rect">
              <a:avLst/>
            </a:prstGeom>
            <a:noFill/>
          </p:spPr>
          <p:txBody>
            <a:bodyPr wrap="square" rtlCol="0">
              <a:spAutoFit/>
            </a:bodyPr>
            <a:lstStyle/>
            <a:p>
              <a:pPr algn="ctr"/>
              <a:r>
                <a:rPr lang="en-US" sz="2700" b="1"/>
                <a:t>3</a:t>
              </a:r>
            </a:p>
          </p:txBody>
        </p:sp>
        <p:sp>
          <p:nvSpPr>
            <p:cNvPr id="43" name="TextBox 42">
              <a:extLst>
                <a:ext uri="{FF2B5EF4-FFF2-40B4-BE49-F238E27FC236}">
                  <a16:creationId xmlns:a16="http://schemas.microsoft.com/office/drawing/2014/main" id="{7E143BF5-1DC9-4BD1-8057-0163FA23CB4B}"/>
                </a:ext>
              </a:extLst>
            </p:cNvPr>
            <p:cNvSpPr txBox="1"/>
            <p:nvPr/>
          </p:nvSpPr>
          <p:spPr>
            <a:xfrm>
              <a:off x="3733800" y="3886200"/>
              <a:ext cx="457200" cy="338554"/>
            </a:xfrm>
            <a:prstGeom prst="rect">
              <a:avLst/>
            </a:prstGeom>
            <a:noFill/>
          </p:spPr>
          <p:txBody>
            <a:bodyPr wrap="square" rtlCol="0">
              <a:spAutoFit/>
            </a:bodyPr>
            <a:lstStyle/>
            <a:p>
              <a:pPr algn="ctr"/>
              <a:r>
                <a:rPr lang="en-US" sz="2700" b="1"/>
                <a:t>4</a:t>
              </a:r>
            </a:p>
          </p:txBody>
        </p:sp>
        <p:sp>
          <p:nvSpPr>
            <p:cNvPr id="44" name="TextBox 43">
              <a:extLst>
                <a:ext uri="{FF2B5EF4-FFF2-40B4-BE49-F238E27FC236}">
                  <a16:creationId xmlns:a16="http://schemas.microsoft.com/office/drawing/2014/main" id="{C6803793-793F-4A23-93FC-CEE07CB11945}"/>
                </a:ext>
              </a:extLst>
            </p:cNvPr>
            <p:cNvSpPr txBox="1"/>
            <p:nvPr/>
          </p:nvSpPr>
          <p:spPr>
            <a:xfrm>
              <a:off x="4419600" y="3886200"/>
              <a:ext cx="457200" cy="338554"/>
            </a:xfrm>
            <a:prstGeom prst="rect">
              <a:avLst/>
            </a:prstGeom>
            <a:noFill/>
          </p:spPr>
          <p:txBody>
            <a:bodyPr wrap="square" rtlCol="0">
              <a:spAutoFit/>
            </a:bodyPr>
            <a:lstStyle/>
            <a:p>
              <a:pPr algn="ctr"/>
              <a:r>
                <a:rPr lang="en-US" sz="2700" b="1"/>
                <a:t>5</a:t>
              </a:r>
            </a:p>
          </p:txBody>
        </p:sp>
        <p:sp>
          <p:nvSpPr>
            <p:cNvPr id="45" name="TextBox 44">
              <a:extLst>
                <a:ext uri="{FF2B5EF4-FFF2-40B4-BE49-F238E27FC236}">
                  <a16:creationId xmlns:a16="http://schemas.microsoft.com/office/drawing/2014/main" id="{B0CA15BA-D0B5-4E0F-A289-93F26AD5E28D}"/>
                </a:ext>
              </a:extLst>
            </p:cNvPr>
            <p:cNvSpPr txBox="1"/>
            <p:nvPr/>
          </p:nvSpPr>
          <p:spPr>
            <a:xfrm>
              <a:off x="5105400" y="3886200"/>
              <a:ext cx="457200" cy="338554"/>
            </a:xfrm>
            <a:prstGeom prst="rect">
              <a:avLst/>
            </a:prstGeom>
            <a:noFill/>
          </p:spPr>
          <p:txBody>
            <a:bodyPr wrap="square" rtlCol="0">
              <a:spAutoFit/>
            </a:bodyPr>
            <a:lstStyle/>
            <a:p>
              <a:pPr algn="ctr"/>
              <a:r>
                <a:rPr lang="en-US" sz="2700" b="1"/>
                <a:t>6</a:t>
              </a:r>
            </a:p>
          </p:txBody>
        </p:sp>
        <p:sp>
          <p:nvSpPr>
            <p:cNvPr id="46" name="TextBox 45">
              <a:extLst>
                <a:ext uri="{FF2B5EF4-FFF2-40B4-BE49-F238E27FC236}">
                  <a16:creationId xmlns:a16="http://schemas.microsoft.com/office/drawing/2014/main" id="{FF50AB8C-354B-4EF5-8E04-3AB5B8FF670C}"/>
                </a:ext>
              </a:extLst>
            </p:cNvPr>
            <p:cNvSpPr txBox="1"/>
            <p:nvPr/>
          </p:nvSpPr>
          <p:spPr>
            <a:xfrm>
              <a:off x="5791200" y="3886200"/>
              <a:ext cx="457200" cy="338554"/>
            </a:xfrm>
            <a:prstGeom prst="rect">
              <a:avLst/>
            </a:prstGeom>
            <a:noFill/>
          </p:spPr>
          <p:txBody>
            <a:bodyPr wrap="square" rtlCol="0">
              <a:spAutoFit/>
            </a:bodyPr>
            <a:lstStyle/>
            <a:p>
              <a:pPr algn="ctr"/>
              <a:r>
                <a:rPr lang="en-US" sz="2700" b="1"/>
                <a:t>7</a:t>
              </a:r>
            </a:p>
          </p:txBody>
        </p:sp>
        <p:sp>
          <p:nvSpPr>
            <p:cNvPr id="47" name="TextBox 46">
              <a:extLst>
                <a:ext uri="{FF2B5EF4-FFF2-40B4-BE49-F238E27FC236}">
                  <a16:creationId xmlns:a16="http://schemas.microsoft.com/office/drawing/2014/main" id="{AEFE92B4-73EB-4F8F-8082-4F88D5B78F33}"/>
                </a:ext>
              </a:extLst>
            </p:cNvPr>
            <p:cNvSpPr txBox="1"/>
            <p:nvPr/>
          </p:nvSpPr>
          <p:spPr>
            <a:xfrm>
              <a:off x="6477000" y="3886200"/>
              <a:ext cx="457200" cy="338554"/>
            </a:xfrm>
            <a:prstGeom prst="rect">
              <a:avLst/>
            </a:prstGeom>
            <a:noFill/>
          </p:spPr>
          <p:txBody>
            <a:bodyPr wrap="square" rtlCol="0">
              <a:spAutoFit/>
            </a:bodyPr>
            <a:lstStyle/>
            <a:p>
              <a:pPr algn="ctr"/>
              <a:r>
                <a:rPr lang="en-US" sz="2700" b="1"/>
                <a:t>8</a:t>
              </a:r>
            </a:p>
          </p:txBody>
        </p:sp>
        <p:sp>
          <p:nvSpPr>
            <p:cNvPr id="48" name="TextBox 47">
              <a:extLst>
                <a:ext uri="{FF2B5EF4-FFF2-40B4-BE49-F238E27FC236}">
                  <a16:creationId xmlns:a16="http://schemas.microsoft.com/office/drawing/2014/main" id="{99314722-E214-4E2B-8585-D4E00426F2AB}"/>
                </a:ext>
              </a:extLst>
            </p:cNvPr>
            <p:cNvSpPr txBox="1"/>
            <p:nvPr/>
          </p:nvSpPr>
          <p:spPr>
            <a:xfrm>
              <a:off x="7162800" y="3886200"/>
              <a:ext cx="457200" cy="338554"/>
            </a:xfrm>
            <a:prstGeom prst="rect">
              <a:avLst/>
            </a:prstGeom>
            <a:noFill/>
          </p:spPr>
          <p:txBody>
            <a:bodyPr wrap="square" rtlCol="0">
              <a:spAutoFit/>
            </a:bodyPr>
            <a:lstStyle/>
            <a:p>
              <a:pPr algn="ctr"/>
              <a:r>
                <a:rPr lang="en-US" sz="2700" b="1"/>
                <a:t>9</a:t>
              </a:r>
            </a:p>
          </p:txBody>
        </p:sp>
        <p:sp>
          <p:nvSpPr>
            <p:cNvPr id="49" name="TextBox 48">
              <a:extLst>
                <a:ext uri="{FF2B5EF4-FFF2-40B4-BE49-F238E27FC236}">
                  <a16:creationId xmlns:a16="http://schemas.microsoft.com/office/drawing/2014/main" id="{7287FB96-BAEE-4DFC-8A8A-10C85E0BAE3E}"/>
                </a:ext>
              </a:extLst>
            </p:cNvPr>
            <p:cNvSpPr txBox="1"/>
            <p:nvPr/>
          </p:nvSpPr>
          <p:spPr>
            <a:xfrm>
              <a:off x="7848600" y="3886200"/>
              <a:ext cx="457200" cy="338554"/>
            </a:xfrm>
            <a:prstGeom prst="rect">
              <a:avLst/>
            </a:prstGeom>
            <a:noFill/>
          </p:spPr>
          <p:txBody>
            <a:bodyPr wrap="square" rtlCol="0">
              <a:spAutoFit/>
            </a:bodyPr>
            <a:lstStyle/>
            <a:p>
              <a:pPr algn="ctr"/>
              <a:r>
                <a:rPr lang="en-US" sz="2700" b="1"/>
                <a:t>10</a:t>
              </a:r>
            </a:p>
          </p:txBody>
        </p:sp>
      </p:grpSp>
      <p:sp>
        <p:nvSpPr>
          <p:cNvPr id="24" name="TextBox 13">
            <a:extLst>
              <a:ext uri="{FF2B5EF4-FFF2-40B4-BE49-F238E27FC236}">
                <a16:creationId xmlns:a16="http://schemas.microsoft.com/office/drawing/2014/main" id="{9D153C2A-CA37-4E79-B013-305A7E5691F1}"/>
              </a:ext>
            </a:extLst>
          </p:cNvPr>
          <p:cNvSpPr txBox="1"/>
          <p:nvPr/>
        </p:nvSpPr>
        <p:spPr>
          <a:xfrm>
            <a:off x="2635358" y="434226"/>
            <a:ext cx="12248357" cy="778931"/>
          </a:xfrm>
          <a:prstGeom prst="rect">
            <a:avLst/>
          </a:prstGeom>
        </p:spPr>
        <p:txBody>
          <a:bodyPr lIns="0" tIns="0" rIns="0" bIns="0" rtlCol="0" anchor="t">
            <a:spAutoFit/>
          </a:bodyPr>
          <a:lstStyle/>
          <a:p>
            <a:pPr algn="ctr">
              <a:lnSpc>
                <a:spcPts val="5981"/>
              </a:lnSpc>
            </a:pPr>
            <a:r>
              <a:rPr lang="es-MX" sz="6250" dirty="0">
                <a:latin typeface="Glacial Indifference"/>
              </a:rPr>
              <a:t>CONFIDENCE RULER</a:t>
            </a:r>
            <a:endParaRPr lang="en-US" sz="6250" dirty="0">
              <a:latin typeface="Glacial Indifference"/>
            </a:endParaRPr>
          </a:p>
        </p:txBody>
      </p:sp>
      <p:sp>
        <p:nvSpPr>
          <p:cNvPr id="25" name="TextBox 12">
            <a:extLst>
              <a:ext uri="{FF2B5EF4-FFF2-40B4-BE49-F238E27FC236}">
                <a16:creationId xmlns:a16="http://schemas.microsoft.com/office/drawing/2014/main" id="{A75555EB-0454-432B-9556-4EF2CE6521FB}"/>
              </a:ext>
            </a:extLst>
          </p:cNvPr>
          <p:cNvSpPr txBox="1"/>
          <p:nvPr/>
        </p:nvSpPr>
        <p:spPr>
          <a:xfrm>
            <a:off x="1158354" y="7913252"/>
            <a:ext cx="16049372" cy="644344"/>
          </a:xfrm>
          <a:prstGeom prst="rect">
            <a:avLst/>
          </a:prstGeom>
        </p:spPr>
        <p:txBody>
          <a:bodyPr lIns="0" tIns="0" rIns="0" bIns="0" rtlCol="0" anchor="t">
            <a:spAutoFit/>
          </a:bodyPr>
          <a:lstStyle/>
          <a:p>
            <a:pPr algn="ctr">
              <a:lnSpc>
                <a:spcPts val="5332"/>
              </a:lnSpc>
            </a:pPr>
            <a:r>
              <a:rPr lang="en-US" sz="3500">
                <a:solidFill>
                  <a:srgbClr val="141414"/>
                </a:solidFill>
                <a:latin typeface="HK Grotesk Light Bold"/>
              </a:rPr>
              <a:t>On a scale of 0-10, how ready are you to start being physically active?</a:t>
            </a:r>
          </a:p>
        </p:txBody>
      </p:sp>
      <p:pic>
        <p:nvPicPr>
          <p:cNvPr id="26" name="Picture 3">
            <a:extLst>
              <a:ext uri="{FF2B5EF4-FFF2-40B4-BE49-F238E27FC236}">
                <a16:creationId xmlns:a16="http://schemas.microsoft.com/office/drawing/2014/main" id="{00966960-6215-4B52-990E-E64862F3EAFE}"/>
              </a:ext>
            </a:extLst>
          </p:cNvPr>
          <p:cNvPicPr>
            <a:picLocks noChangeAspect="1"/>
          </p:cNvPicPr>
          <p:nvPr/>
        </p:nvPicPr>
        <p:blipFill>
          <a:blip r:embed="rId3"/>
          <a:srcRect/>
          <a:stretch>
            <a:fillRect/>
          </a:stretch>
        </p:blipFill>
        <p:spPr>
          <a:xfrm>
            <a:off x="16654112" y="9239647"/>
            <a:ext cx="1506197" cy="929355"/>
          </a:xfrm>
          <a:prstGeom prst="rect">
            <a:avLst/>
          </a:prstGeom>
        </p:spPr>
      </p:pic>
      <p:pic>
        <p:nvPicPr>
          <p:cNvPr id="27" name="Picture 26" descr="A yellow letter i on a black background&#10;&#10;Description automatically generated">
            <a:extLst>
              <a:ext uri="{FF2B5EF4-FFF2-40B4-BE49-F238E27FC236}">
                <a16:creationId xmlns:a16="http://schemas.microsoft.com/office/drawing/2014/main" id="{ED1AE166-3663-409D-B4A8-2AA35B62C77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1645" y="2568"/>
            <a:ext cx="731178" cy="688369"/>
          </a:xfrm>
          <a:prstGeom prst="rect">
            <a:avLst/>
          </a:prstGeom>
        </p:spPr>
      </p:pic>
      <p:pic>
        <p:nvPicPr>
          <p:cNvPr id="28" name="Picture 27" descr="A white letter in a circle&#10;&#10;Description automatically generated">
            <a:extLst>
              <a:ext uri="{FF2B5EF4-FFF2-40B4-BE49-F238E27FC236}">
                <a16:creationId xmlns:a16="http://schemas.microsoft.com/office/drawing/2014/main" id="{F997F0E3-EAB1-43D6-8BC4-47B70FC459D7}"/>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00462" y="138517"/>
            <a:ext cx="636998" cy="628436"/>
          </a:xfrm>
          <a:prstGeom prst="rect">
            <a:avLst/>
          </a:prstGeom>
        </p:spPr>
      </p:pic>
    </p:spTree>
    <p:extLst>
      <p:ext uri="{BB962C8B-B14F-4D97-AF65-F5344CB8AC3E}">
        <p14:creationId xmlns:p14="http://schemas.microsoft.com/office/powerpoint/2010/main" val="1389046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522510" y="392668"/>
            <a:ext cx="15066035" cy="131659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00">
                <a:latin typeface="+mj-lt"/>
                <a:ea typeface="+mj-ea"/>
                <a:cs typeface="Calibri"/>
              </a:rPr>
              <a:t>HANDOUTS</a:t>
            </a:r>
            <a:endParaRPr lang="en-US" sz="6000" kern="1200">
              <a:latin typeface="+mj-lt"/>
              <a:ea typeface="+mj-ea"/>
              <a:cs typeface="Calibri"/>
            </a:endParaRPr>
          </a:p>
        </p:txBody>
      </p:sp>
      <p:sp>
        <p:nvSpPr>
          <p:cNvPr id="3" name="TextBox 3"/>
          <p:cNvSpPr txBox="1"/>
          <p:nvPr/>
        </p:nvSpPr>
        <p:spPr>
          <a:xfrm>
            <a:off x="270688" y="2646353"/>
            <a:ext cx="13897335" cy="1514517"/>
          </a:xfrm>
          <a:prstGeom prst="rect">
            <a:avLst/>
          </a:prstGeom>
        </p:spPr>
        <p:txBody>
          <a:bodyPr lIns="0" tIns="0" rIns="0" bIns="0" rtlCol="0" anchor="t">
            <a:spAutoFit/>
          </a:bodyPr>
          <a:lstStyle/>
          <a:p>
            <a:pPr marL="786765" lvl="1" indent="-468630" defTabSz="749808">
              <a:lnSpc>
                <a:spcPts val="5934"/>
              </a:lnSpc>
              <a:spcAft>
                <a:spcPts val="600"/>
              </a:spcAft>
              <a:buFont typeface="Arial" panose="020B0604020202020204" pitchFamily="34" charset="0"/>
              <a:buChar char="•"/>
            </a:pPr>
            <a:r>
              <a:rPr lang="en-US" sz="2950" kern="1200" dirty="0">
                <a:latin typeface="HK Grotesk Light Bold"/>
                <a:ea typeface="+mn-ea"/>
                <a:cs typeface="+mn-cs"/>
              </a:rPr>
              <a:t>Current physical activity tracking sheet
Action Plan</a:t>
            </a:r>
            <a:endParaRPr lang="en-US" sz="2950" dirty="0">
              <a:latin typeface="HK Grotesk Light Bold"/>
            </a:endParaRPr>
          </a:p>
        </p:txBody>
      </p:sp>
      <p:pic>
        <p:nvPicPr>
          <p:cNvPr id="8" name="Picture 3">
            <a:extLst>
              <a:ext uri="{FF2B5EF4-FFF2-40B4-BE49-F238E27FC236}">
                <a16:creationId xmlns:a16="http://schemas.microsoft.com/office/drawing/2014/main" id="{3E321DFB-BE15-46FB-A4BE-B3D82DF53890}"/>
              </a:ext>
            </a:extLst>
          </p:cNvPr>
          <p:cNvPicPr>
            <a:picLocks noChangeAspect="1"/>
          </p:cNvPicPr>
          <p:nvPr/>
        </p:nvPicPr>
        <p:blipFill>
          <a:blip r:embed="rId3"/>
          <a:srcRect/>
          <a:stretch>
            <a:fillRect/>
          </a:stretch>
        </p:blipFill>
        <p:spPr>
          <a:xfrm>
            <a:off x="16654112" y="9239647"/>
            <a:ext cx="1506197" cy="9293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4901" cy="10287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8">
            <a:extLst>
              <a:ext uri="{FF2B5EF4-FFF2-40B4-BE49-F238E27FC236}">
                <a16:creationId xmlns:a16="http://schemas.microsoft.com/office/drawing/2014/main" id="{5C625FC0-C58D-4815-943F-03C4456D9F05}"/>
              </a:ext>
            </a:extLst>
          </p:cNvPr>
          <p:cNvSpPr txBox="1"/>
          <p:nvPr/>
        </p:nvSpPr>
        <p:spPr>
          <a:xfrm>
            <a:off x="9431121" y="-38008"/>
            <a:ext cx="15547124" cy="515491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7200" b="1" dirty="0">
                <a:latin typeface="+mj-lt"/>
                <a:ea typeface="+mj-ea"/>
                <a:cs typeface="+mj-cs"/>
              </a:rPr>
              <a:t>How much time do </a:t>
            </a:r>
          </a:p>
          <a:p>
            <a:pPr>
              <a:lnSpc>
                <a:spcPct val="90000"/>
              </a:lnSpc>
              <a:spcBef>
                <a:spcPct val="0"/>
              </a:spcBef>
              <a:spcAft>
                <a:spcPts val="600"/>
              </a:spcAft>
            </a:pPr>
            <a:r>
              <a:rPr lang="en-US" sz="7200" b="1" dirty="0">
                <a:latin typeface="+mj-lt"/>
                <a:ea typeface="+mj-ea"/>
                <a:cs typeface="+mj-cs"/>
              </a:rPr>
              <a:t>you spend </a:t>
            </a:r>
            <a:endParaRPr lang="en-US" dirty="0"/>
          </a:p>
          <a:p>
            <a:pPr>
              <a:lnSpc>
                <a:spcPct val="90000"/>
              </a:lnSpc>
              <a:spcBef>
                <a:spcPct val="0"/>
              </a:spcBef>
              <a:spcAft>
                <a:spcPts val="600"/>
              </a:spcAft>
            </a:pPr>
            <a:r>
              <a:rPr lang="en-US" sz="7200" b="1" dirty="0">
                <a:latin typeface="+mj-lt"/>
                <a:ea typeface="+mj-ea"/>
                <a:cs typeface="+mj-cs"/>
              </a:rPr>
              <a:t>sitting daily?</a:t>
            </a:r>
            <a:endParaRPr lang="en-US" dirty="0">
              <a:ea typeface="+mj-ea"/>
              <a:cs typeface="+mj-cs"/>
            </a:endParaRPr>
          </a:p>
        </p:txBody>
      </p:sp>
      <p:sp>
        <p:nvSpPr>
          <p:cNvPr id="38" name="Rectangle 3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39882" y="520187"/>
            <a:ext cx="219456" cy="10561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9" name="Rectangle 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3" y="6820380"/>
            <a:ext cx="5966460" cy="27432"/>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3">
            <a:extLst>
              <a:ext uri="{FF2B5EF4-FFF2-40B4-BE49-F238E27FC236}">
                <a16:creationId xmlns:a16="http://schemas.microsoft.com/office/drawing/2014/main" id="{579BEE82-8390-4E63-A603-BB449A29020F}"/>
              </a:ext>
            </a:extLst>
          </p:cNvPr>
          <p:cNvPicPr>
            <a:picLocks noChangeAspect="1"/>
          </p:cNvPicPr>
          <p:nvPr/>
        </p:nvPicPr>
        <p:blipFill>
          <a:blip r:embed="rId3"/>
          <a:srcRect/>
          <a:stretch>
            <a:fillRect/>
          </a:stretch>
        </p:blipFill>
        <p:spPr>
          <a:xfrm>
            <a:off x="16654112" y="9239647"/>
            <a:ext cx="1506197" cy="929355"/>
          </a:xfrm>
          <a:prstGeom prst="rect">
            <a:avLst/>
          </a:prstGeom>
        </p:spPr>
      </p:pic>
      <p:pic>
        <p:nvPicPr>
          <p:cNvPr id="12" name="Picture 11" descr="Escritorio iluminado por el sol">
            <a:extLst>
              <a:ext uri="{FF2B5EF4-FFF2-40B4-BE49-F238E27FC236}">
                <a16:creationId xmlns:a16="http://schemas.microsoft.com/office/drawing/2014/main" id="{66D7E0B7-9E29-4489-8108-6354B10AF17F}"/>
              </a:ext>
            </a:extLst>
          </p:cNvPr>
          <p:cNvPicPr>
            <a:picLocks noChangeAspect="1"/>
          </p:cNvPicPr>
          <p:nvPr/>
        </p:nvPicPr>
        <p:blipFill rotWithShape="1">
          <a:blip r:embed="rId4"/>
          <a:srcRect l="14985" r="25650" b="-3"/>
          <a:stretch/>
        </p:blipFill>
        <p:spPr>
          <a:xfrm>
            <a:off x="0" y="38018"/>
            <a:ext cx="9162221" cy="10286990"/>
          </a:xfrm>
          <a:custGeom>
            <a:avLst/>
            <a:gdLst/>
            <a:ahLst/>
            <a:cxnLst/>
            <a:rect l="l" t="t" r="r" b="b"/>
            <a:pathLst>
              <a:path w="6108161" h="6858000">
                <a:moveTo>
                  <a:pt x="0" y="0"/>
                </a:moveTo>
                <a:lnTo>
                  <a:pt x="2058355" y="0"/>
                </a:lnTo>
                <a:lnTo>
                  <a:pt x="3299791" y="0"/>
                </a:lnTo>
                <a:lnTo>
                  <a:pt x="6076880" y="0"/>
                </a:lnTo>
                <a:lnTo>
                  <a:pt x="6078171" y="10931"/>
                </a:lnTo>
                <a:cubicBezTo>
                  <a:pt x="6093300" y="94836"/>
                  <a:pt x="6090630" y="179884"/>
                  <a:pt x="6094698" y="264297"/>
                </a:cubicBezTo>
                <a:cubicBezTo>
                  <a:pt x="6099656" y="367652"/>
                  <a:pt x="6093427" y="471135"/>
                  <a:pt x="6091266" y="574617"/>
                </a:cubicBezTo>
                <a:cubicBezTo>
                  <a:pt x="6089359" y="662717"/>
                  <a:pt x="6080587" y="750690"/>
                  <a:pt x="6083384" y="838916"/>
                </a:cubicBezTo>
                <a:cubicBezTo>
                  <a:pt x="6083384" y="841968"/>
                  <a:pt x="6083384" y="845019"/>
                  <a:pt x="6083384" y="848070"/>
                </a:cubicBezTo>
                <a:cubicBezTo>
                  <a:pt x="6075375" y="945068"/>
                  <a:pt x="6075375" y="1042576"/>
                  <a:pt x="6083384" y="1139574"/>
                </a:cubicBezTo>
                <a:cubicBezTo>
                  <a:pt x="6085964" y="1179950"/>
                  <a:pt x="6085240" y="1220466"/>
                  <a:pt x="6081223" y="1260728"/>
                </a:cubicBezTo>
                <a:cubicBezTo>
                  <a:pt x="6077409" y="1311960"/>
                  <a:pt x="6065204" y="1364083"/>
                  <a:pt x="6073976" y="1414934"/>
                </a:cubicBezTo>
                <a:cubicBezTo>
                  <a:pt x="6079722" y="1456784"/>
                  <a:pt x="6082913" y="1498940"/>
                  <a:pt x="6083511" y="1541172"/>
                </a:cubicBezTo>
                <a:cubicBezTo>
                  <a:pt x="6087833" y="1635755"/>
                  <a:pt x="6083638" y="1730847"/>
                  <a:pt x="6082112" y="1825685"/>
                </a:cubicBezTo>
                <a:cubicBezTo>
                  <a:pt x="6080205" y="1936286"/>
                  <a:pt x="6083002" y="2046634"/>
                  <a:pt x="6074103" y="2157235"/>
                </a:cubicBezTo>
                <a:cubicBezTo>
                  <a:pt x="6069145" y="2246581"/>
                  <a:pt x="6069145" y="2336130"/>
                  <a:pt x="6074103" y="2425476"/>
                </a:cubicBezTo>
                <a:cubicBezTo>
                  <a:pt x="6076519" y="2507473"/>
                  <a:pt x="6088850" y="2588454"/>
                  <a:pt x="6086816" y="2671214"/>
                </a:cubicBezTo>
                <a:cubicBezTo>
                  <a:pt x="6084401" y="2767832"/>
                  <a:pt x="6072959" y="2863940"/>
                  <a:pt x="6076519" y="2960685"/>
                </a:cubicBezTo>
                <a:cubicBezTo>
                  <a:pt x="6078171" y="3006832"/>
                  <a:pt x="6078299" y="3052980"/>
                  <a:pt x="6079316" y="3099127"/>
                </a:cubicBezTo>
                <a:cubicBezTo>
                  <a:pt x="6080333" y="3154682"/>
                  <a:pt x="6090376" y="3210110"/>
                  <a:pt x="6084782" y="3265665"/>
                </a:cubicBezTo>
                <a:cubicBezTo>
                  <a:pt x="6075502" y="3358087"/>
                  <a:pt x="6051475" y="3448857"/>
                  <a:pt x="6066476" y="3543567"/>
                </a:cubicBezTo>
                <a:cubicBezTo>
                  <a:pt x="6074739" y="3595690"/>
                  <a:pt x="6084146" y="3647940"/>
                  <a:pt x="6088850" y="3700571"/>
                </a:cubicBezTo>
                <a:cubicBezTo>
                  <a:pt x="6093045" y="3747608"/>
                  <a:pt x="6103724" y="3795408"/>
                  <a:pt x="6095588" y="3842191"/>
                </a:cubicBezTo>
                <a:cubicBezTo>
                  <a:pt x="6088723" y="3882237"/>
                  <a:pt x="6092410" y="3922282"/>
                  <a:pt x="6087070" y="3962327"/>
                </a:cubicBezTo>
                <a:cubicBezTo>
                  <a:pt x="6080078" y="4014831"/>
                  <a:pt x="6076265" y="4068352"/>
                  <a:pt x="6071052" y="4121111"/>
                </a:cubicBezTo>
                <a:cubicBezTo>
                  <a:pt x="6066221" y="4169038"/>
                  <a:pt x="6062662" y="4216838"/>
                  <a:pt x="6075375" y="4261841"/>
                </a:cubicBezTo>
                <a:cubicBezTo>
                  <a:pt x="6106394" y="4375112"/>
                  <a:pt x="6089359" y="4487748"/>
                  <a:pt x="6077663" y="4600257"/>
                </a:cubicBezTo>
                <a:cubicBezTo>
                  <a:pt x="6071942" y="4655049"/>
                  <a:pt x="6063552" y="4712765"/>
                  <a:pt x="6076265" y="4762853"/>
                </a:cubicBezTo>
                <a:cubicBezTo>
                  <a:pt x="6099783" y="4851716"/>
                  <a:pt x="6081350" y="4936764"/>
                  <a:pt x="6071179" y="5021432"/>
                </a:cubicBezTo>
                <a:cubicBezTo>
                  <a:pt x="6061009" y="5106099"/>
                  <a:pt x="6058594" y="5189495"/>
                  <a:pt x="6076392" y="5272637"/>
                </a:cubicBezTo>
                <a:cubicBezTo>
                  <a:pt x="6088850" y="5331116"/>
                  <a:pt x="6088850" y="5390612"/>
                  <a:pt x="6090376" y="5449600"/>
                </a:cubicBezTo>
                <a:cubicBezTo>
                  <a:pt x="6091266" y="5486339"/>
                  <a:pt x="6077663" y="5523842"/>
                  <a:pt x="6068637" y="5560582"/>
                </a:cubicBezTo>
                <a:cubicBezTo>
                  <a:pt x="6052364" y="5626943"/>
                  <a:pt x="6046517" y="5694321"/>
                  <a:pt x="6068637" y="5759029"/>
                </a:cubicBezTo>
                <a:cubicBezTo>
                  <a:pt x="6099148" y="5848655"/>
                  <a:pt x="6116691" y="5938407"/>
                  <a:pt x="6103978" y="6033117"/>
                </a:cubicBezTo>
                <a:cubicBezTo>
                  <a:pt x="6096732" y="6091724"/>
                  <a:pt x="6094952" y="6151347"/>
                  <a:pt x="6084019" y="6209190"/>
                </a:cubicBezTo>
                <a:cubicBezTo>
                  <a:pt x="6065713" y="6304790"/>
                  <a:pt x="6072196" y="6399882"/>
                  <a:pt x="6086816" y="6494211"/>
                </a:cubicBezTo>
                <a:cubicBezTo>
                  <a:pt x="6096897" y="6573081"/>
                  <a:pt x="6097965" y="6652829"/>
                  <a:pt x="6089994" y="6731941"/>
                </a:cubicBezTo>
                <a:lnTo>
                  <a:pt x="6081268" y="6858000"/>
                </a:lnTo>
                <a:lnTo>
                  <a:pt x="3299791" y="6858000"/>
                </a:lnTo>
                <a:lnTo>
                  <a:pt x="2058355" y="6858000"/>
                </a:lnTo>
                <a:lnTo>
                  <a:pt x="0" y="6858000"/>
                </a:lnTo>
                <a:close/>
              </a:path>
            </a:pathLst>
          </a:custGeom>
        </p:spPr>
      </p:pic>
      <p:pic>
        <p:nvPicPr>
          <p:cNvPr id="13" name="Picture 12" descr="A yellow letter i on a black background&#10;&#10;Description automatically generated">
            <a:extLst>
              <a:ext uri="{FF2B5EF4-FFF2-40B4-BE49-F238E27FC236}">
                <a16:creationId xmlns:a16="http://schemas.microsoft.com/office/drawing/2014/main" id="{5D1FEEA2-AEEA-4A4B-A15F-D9BA289AB0FF}"/>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1645" y="2568"/>
            <a:ext cx="731178" cy="688369"/>
          </a:xfrm>
          <a:prstGeom prst="rect">
            <a:avLst/>
          </a:prstGeom>
        </p:spPr>
      </p:pic>
      <p:pic>
        <p:nvPicPr>
          <p:cNvPr id="14" name="Picture 13" descr="A white letter in a circle&#10;&#10;Description automatically generated">
            <a:extLst>
              <a:ext uri="{FF2B5EF4-FFF2-40B4-BE49-F238E27FC236}">
                <a16:creationId xmlns:a16="http://schemas.microsoft.com/office/drawing/2014/main" id="{132678AB-F064-4275-B377-B55780D04EE4}"/>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00462" y="138517"/>
            <a:ext cx="636998" cy="628436"/>
          </a:xfrm>
          <a:prstGeom prst="rect">
            <a:avLst/>
          </a:prstGeom>
        </p:spPr>
      </p:pic>
    </p:spTree>
    <p:extLst>
      <p:ext uri="{BB962C8B-B14F-4D97-AF65-F5344CB8AC3E}">
        <p14:creationId xmlns:p14="http://schemas.microsoft.com/office/powerpoint/2010/main" val="1045703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6"/>
          <p:cNvSpPr txBox="1"/>
          <p:nvPr/>
        </p:nvSpPr>
        <p:spPr>
          <a:xfrm>
            <a:off x="1700272" y="1073068"/>
            <a:ext cx="15264227" cy="164627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00" kern="1200" dirty="0">
                <a:solidFill>
                  <a:schemeClr val="tx1"/>
                </a:solidFill>
                <a:latin typeface="+mj-lt"/>
                <a:ea typeface="+mj-ea"/>
                <a:cs typeface="+mj-cs"/>
              </a:rPr>
              <a:t>REFERENCES</a:t>
            </a:r>
          </a:p>
        </p:txBody>
      </p:sp>
      <p:sp>
        <p:nvSpPr>
          <p:cNvPr id="14" name="Rectangle 13">
            <a:extLst>
              <a:ext uri="{FF2B5EF4-FFF2-40B4-BE49-F238E27FC236}">
                <a16:creationId xmlns:a16="http://schemas.microsoft.com/office/drawing/2014/main" id="{B444D337-4D9F-40A8-BA84-C0BFA7A8A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602943"/>
            <a:ext cx="18287997" cy="692661"/>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0478D1D-B50E-41C8-8A55-36A53D449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602943"/>
            <a:ext cx="6115047" cy="696598"/>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p:cNvPicPr>
          <p:nvPr/>
        </p:nvPicPr>
        <p:blipFill>
          <a:blip r:embed="rId2"/>
          <a:srcRect/>
          <a:stretch>
            <a:fillRect/>
          </a:stretch>
        </p:blipFill>
        <p:spPr>
          <a:xfrm>
            <a:off x="5473898" y="7848582"/>
            <a:ext cx="1529440" cy="943697"/>
          </a:xfrm>
          <a:prstGeom prst="rect">
            <a:avLst/>
          </a:prstGeom>
        </p:spPr>
      </p:pic>
      <p:sp>
        <p:nvSpPr>
          <p:cNvPr id="3" name="TextBox 3"/>
          <p:cNvSpPr txBox="1"/>
          <p:nvPr/>
        </p:nvSpPr>
        <p:spPr>
          <a:xfrm>
            <a:off x="1849281" y="2862825"/>
            <a:ext cx="14640649" cy="3547446"/>
          </a:xfrm>
          <a:prstGeom prst="rect">
            <a:avLst/>
          </a:prstGeom>
        </p:spPr>
        <p:txBody>
          <a:bodyPr lIns="0" tIns="0" rIns="0" bIns="0" rtlCol="0" anchor="t">
            <a:spAutoFit/>
          </a:bodyPr>
          <a:lstStyle/>
          <a:p>
            <a:pPr defTabSz="786384">
              <a:lnSpc>
                <a:spcPts val="2220"/>
              </a:lnSpc>
              <a:spcAft>
                <a:spcPts val="600"/>
              </a:spcAft>
            </a:pPr>
            <a:endParaRPr lang="en-US" sz="1470" kern="1200">
              <a:solidFill>
                <a:srgbClr val="24408F"/>
              </a:solidFill>
              <a:latin typeface="HK Grotesk Light Bold"/>
              <a:ea typeface="+mn-ea"/>
              <a:cs typeface="+mn-cs"/>
            </a:endParaRPr>
          </a:p>
          <a:p>
            <a:pPr defTabSz="786384">
              <a:lnSpc>
                <a:spcPts val="2220"/>
              </a:lnSpc>
              <a:spcAft>
                <a:spcPts val="600"/>
              </a:spcAft>
            </a:pPr>
            <a:endParaRPr lang="en-US" sz="1470" kern="1200">
              <a:solidFill>
                <a:srgbClr val="24408F"/>
              </a:solidFill>
              <a:latin typeface="HK Grotesk Light Bold"/>
              <a:ea typeface="+mn-ea"/>
              <a:cs typeface="+mn-cs"/>
            </a:endParaRPr>
          </a:p>
          <a:p>
            <a:pPr defTabSz="786384">
              <a:lnSpc>
                <a:spcPts val="2220"/>
              </a:lnSpc>
              <a:spcAft>
                <a:spcPts val="600"/>
              </a:spcAft>
            </a:pPr>
            <a:endParaRPr lang="en-US" sz="1470" kern="1200">
              <a:solidFill>
                <a:srgbClr val="24408F"/>
              </a:solidFill>
              <a:latin typeface="HK Grotesk Light Bold"/>
              <a:ea typeface="+mn-ea"/>
              <a:cs typeface="+mn-cs"/>
            </a:endParaRPr>
          </a:p>
          <a:p>
            <a:pPr defTabSz="786384">
              <a:lnSpc>
                <a:spcPts val="2220"/>
              </a:lnSpc>
              <a:spcAft>
                <a:spcPts val="600"/>
              </a:spcAft>
            </a:pPr>
            <a:endParaRPr lang="en-US" sz="1470" kern="1200">
              <a:solidFill>
                <a:srgbClr val="24408F"/>
              </a:solidFill>
              <a:latin typeface="HK Grotesk Light Bold"/>
              <a:ea typeface="+mn-ea"/>
              <a:cs typeface="+mn-cs"/>
            </a:endParaRPr>
          </a:p>
          <a:p>
            <a:pPr defTabSz="786384">
              <a:lnSpc>
                <a:spcPts val="2220"/>
              </a:lnSpc>
              <a:spcAft>
                <a:spcPts val="600"/>
              </a:spcAft>
            </a:pPr>
            <a:endParaRPr lang="en-US" sz="1470" kern="1200">
              <a:solidFill>
                <a:srgbClr val="24408F"/>
              </a:solidFill>
              <a:latin typeface="HK Grotesk Light Bold"/>
              <a:ea typeface="+mn-ea"/>
              <a:cs typeface="+mn-cs"/>
            </a:endParaRPr>
          </a:p>
          <a:p>
            <a:pPr defTabSz="786384">
              <a:lnSpc>
                <a:spcPts val="2220"/>
              </a:lnSpc>
              <a:spcAft>
                <a:spcPts val="600"/>
              </a:spcAft>
            </a:pPr>
            <a:endParaRPr lang="en-US" sz="1470" kern="1200">
              <a:solidFill>
                <a:srgbClr val="24408F"/>
              </a:solidFill>
              <a:latin typeface="HK Grotesk Light Bold"/>
              <a:ea typeface="+mn-ea"/>
              <a:cs typeface="+mn-cs"/>
            </a:endParaRPr>
          </a:p>
          <a:p>
            <a:pPr defTabSz="786384">
              <a:lnSpc>
                <a:spcPts val="2220"/>
              </a:lnSpc>
              <a:spcAft>
                <a:spcPts val="600"/>
              </a:spcAft>
            </a:pPr>
            <a:endParaRPr lang="en-US" sz="1470" kern="1200">
              <a:solidFill>
                <a:srgbClr val="24408F"/>
              </a:solidFill>
              <a:latin typeface="HK Grotesk Light Bold"/>
              <a:ea typeface="+mn-ea"/>
              <a:cs typeface="+mn-cs"/>
            </a:endParaRPr>
          </a:p>
          <a:p>
            <a:pPr defTabSz="786384">
              <a:lnSpc>
                <a:spcPts val="2220"/>
              </a:lnSpc>
              <a:spcAft>
                <a:spcPts val="600"/>
              </a:spcAft>
            </a:pPr>
            <a:endParaRPr lang="en-US" sz="1470" kern="1200">
              <a:solidFill>
                <a:srgbClr val="24408F"/>
              </a:solidFill>
              <a:latin typeface="HK Grotesk Light Bold"/>
              <a:ea typeface="+mn-ea"/>
              <a:cs typeface="+mn-cs"/>
            </a:endParaRPr>
          </a:p>
          <a:p>
            <a:pPr defTabSz="786384">
              <a:lnSpc>
                <a:spcPts val="2220"/>
              </a:lnSpc>
              <a:spcAft>
                <a:spcPts val="600"/>
              </a:spcAft>
            </a:pPr>
            <a:endParaRPr lang="en-US" sz="1470" kern="1200">
              <a:solidFill>
                <a:srgbClr val="24408F"/>
              </a:solidFill>
              <a:latin typeface="HK Grotesk Light Bold"/>
              <a:ea typeface="+mn-ea"/>
              <a:cs typeface="+mn-cs"/>
            </a:endParaRPr>
          </a:p>
          <a:p>
            <a:pPr>
              <a:lnSpc>
                <a:spcPts val="2581"/>
              </a:lnSpc>
              <a:spcAft>
                <a:spcPts val="600"/>
              </a:spcAft>
            </a:pPr>
            <a:endParaRPr lang="en-US" sz="1709">
              <a:solidFill>
                <a:srgbClr val="24408F"/>
              </a:solidFill>
              <a:latin typeface="HK Grotesk Light Bold"/>
            </a:endParaRPr>
          </a:p>
        </p:txBody>
      </p:sp>
      <p:pic>
        <p:nvPicPr>
          <p:cNvPr id="4" name="Picture 4"/>
          <p:cNvPicPr>
            <a:picLocks noChangeAspect="1"/>
          </p:cNvPicPr>
          <p:nvPr/>
        </p:nvPicPr>
        <p:blipFill>
          <a:blip r:embed="rId3"/>
          <a:srcRect/>
          <a:stretch>
            <a:fillRect/>
          </a:stretch>
        </p:blipFill>
        <p:spPr>
          <a:xfrm>
            <a:off x="1809070" y="7950301"/>
            <a:ext cx="3356683" cy="1084725"/>
          </a:xfrm>
          <a:prstGeom prst="rect">
            <a:avLst/>
          </a:prstGeom>
        </p:spPr>
      </p:pic>
      <p:sp>
        <p:nvSpPr>
          <p:cNvPr id="5" name="AutoShape 5"/>
          <p:cNvSpPr/>
          <p:nvPr/>
        </p:nvSpPr>
        <p:spPr>
          <a:xfrm>
            <a:off x="5169882" y="7736311"/>
            <a:ext cx="9861" cy="1298684"/>
          </a:xfrm>
          <a:prstGeom prst="line">
            <a:avLst/>
          </a:prstGeom>
          <a:ln w="9525" cap="rnd">
            <a:solidFill>
              <a:srgbClr val="7D7B7C"/>
            </a:solidFill>
            <a:prstDash val="solid"/>
            <a:headEnd type="none" w="sm" len="sm"/>
            <a:tailEnd type="none" w="sm" len="sm"/>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E4DD979-2F39-4D9D-BEEB-F1F090FC6D33}"/>
              </a:ext>
            </a:extLst>
          </p:cNvPr>
          <p:cNvSpPr/>
          <p:nvPr/>
        </p:nvSpPr>
        <p:spPr>
          <a:xfrm>
            <a:off x="127691" y="2414260"/>
            <a:ext cx="9263444" cy="2157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ext Placeholder 1"/>
          <p:cNvSpPr>
            <a:spLocks noGrp="1"/>
          </p:cNvSpPr>
          <p:nvPr>
            <p:ph type="body" sz="quarter" idx="13"/>
          </p:nvPr>
        </p:nvSpPr>
        <p:spPr>
          <a:xfrm>
            <a:off x="501236" y="2747149"/>
            <a:ext cx="16870680" cy="5764193"/>
          </a:xfrm>
        </p:spPr>
        <p:txBody>
          <a:bodyPr vert="horz" lIns="91440" tIns="45720" rIns="91440" bIns="45720" rtlCol="0" anchor="t">
            <a:noAutofit/>
          </a:bodyPr>
          <a:lstStyle/>
          <a:p>
            <a:pPr marL="0" indent="0">
              <a:spcAft>
                <a:spcPts val="2700"/>
              </a:spcAft>
              <a:buNone/>
            </a:pPr>
            <a:r>
              <a:rPr lang="en-US" sz="4400" dirty="0">
                <a:solidFill>
                  <a:schemeClr val="bg1"/>
                </a:solidFill>
                <a:latin typeface="Arial"/>
                <a:cs typeface="Arial"/>
              </a:rPr>
              <a:t>Sedentary behavior increases </a:t>
            </a:r>
          </a:p>
          <a:p>
            <a:pPr marL="0" indent="0">
              <a:spcAft>
                <a:spcPts val="2700"/>
              </a:spcAft>
              <a:buNone/>
            </a:pPr>
            <a:r>
              <a:rPr lang="en-US" sz="4400" dirty="0">
                <a:solidFill>
                  <a:schemeClr val="bg1"/>
                </a:solidFill>
                <a:latin typeface="Arial"/>
                <a:cs typeface="Arial"/>
              </a:rPr>
              <a:t>risk of:</a:t>
            </a:r>
          </a:p>
          <a:p>
            <a:pPr lvl="1">
              <a:spcAft>
                <a:spcPts val="1800"/>
              </a:spcAft>
              <a:buSzPct val="100000"/>
              <a:buFont typeface="Arial" charset="0"/>
              <a:buChar char="•"/>
            </a:pPr>
            <a:r>
              <a:rPr lang="en-US" dirty="0">
                <a:solidFill>
                  <a:schemeClr val="tx1"/>
                </a:solidFill>
                <a:latin typeface="Arial"/>
                <a:cs typeface="Arial"/>
              </a:rPr>
              <a:t>All-cause mortality</a:t>
            </a:r>
          </a:p>
          <a:p>
            <a:pPr lvl="1">
              <a:spcAft>
                <a:spcPts val="1800"/>
              </a:spcAft>
              <a:buSzPct val="100000"/>
              <a:buFont typeface="Arial" charset="0"/>
              <a:buChar char="•"/>
            </a:pPr>
            <a:r>
              <a:rPr lang="en-US" dirty="0">
                <a:solidFill>
                  <a:schemeClr val="tx1"/>
                </a:solidFill>
                <a:latin typeface="Arial"/>
                <a:cs typeface="Arial"/>
              </a:rPr>
              <a:t>Cardiovascular disease mortality</a:t>
            </a:r>
          </a:p>
          <a:p>
            <a:pPr lvl="1">
              <a:spcAft>
                <a:spcPts val="1800"/>
              </a:spcAft>
              <a:buSzPct val="100000"/>
              <a:buFont typeface="Arial" charset="0"/>
              <a:buChar char="•"/>
            </a:pPr>
            <a:r>
              <a:rPr lang="en-US" dirty="0">
                <a:solidFill>
                  <a:schemeClr val="tx1"/>
                </a:solidFill>
                <a:latin typeface="Arial"/>
                <a:cs typeface="Arial"/>
              </a:rPr>
              <a:t>Cardiovascular disease</a:t>
            </a:r>
          </a:p>
          <a:p>
            <a:pPr lvl="1">
              <a:spcAft>
                <a:spcPts val="1800"/>
              </a:spcAft>
              <a:buSzPct val="100000"/>
              <a:buFont typeface="Arial" charset="0"/>
              <a:buChar char="•"/>
            </a:pPr>
            <a:r>
              <a:rPr lang="en-US" dirty="0">
                <a:solidFill>
                  <a:schemeClr val="tx1"/>
                </a:solidFill>
                <a:latin typeface="Arial"/>
                <a:cs typeface="Arial"/>
              </a:rPr>
              <a:t>Type 2 diabetes</a:t>
            </a:r>
          </a:p>
          <a:p>
            <a:pPr lvl="1">
              <a:buSzPct val="100000"/>
              <a:buFont typeface="Arial" charset="0"/>
              <a:buChar char="•"/>
            </a:pPr>
            <a:r>
              <a:rPr lang="en-US" dirty="0">
                <a:solidFill>
                  <a:schemeClr val="tx1"/>
                </a:solidFill>
                <a:latin typeface="Arial"/>
                <a:cs typeface="Arial"/>
              </a:rPr>
              <a:t>Colon, endometrial, and lung cancers</a:t>
            </a:r>
          </a:p>
        </p:txBody>
      </p:sp>
      <p:sp>
        <p:nvSpPr>
          <p:cNvPr id="6" name="TextBox 5" title="Relationship Among Moderate-to-Vigorous Physical Activity, Sitting Time, and Risk of All-Cause Mortality in Adults&#10;Relationship Among Moderate-to-Vigorous Physical Activity, Sitting Time, and Risk of All-Cause Mortality in Adults&#10;"/>
          <p:cNvSpPr txBox="1"/>
          <p:nvPr/>
        </p:nvSpPr>
        <p:spPr>
          <a:xfrm>
            <a:off x="11208696" y="2472125"/>
            <a:ext cx="6233808" cy="1200329"/>
          </a:xfrm>
          <a:prstGeom prst="rect">
            <a:avLst/>
          </a:prstGeom>
          <a:noFill/>
        </p:spPr>
        <p:txBody>
          <a:bodyPr wrap="square" rtlCol="0">
            <a:spAutoFit/>
          </a:bodyPr>
          <a:lstStyle/>
          <a:p>
            <a:pPr defTabSz="685800">
              <a:defRPr/>
            </a:pPr>
            <a:r>
              <a:rPr lang="en-US" sz="2400" dirty="0">
                <a:solidFill>
                  <a:srgbClr val="000000"/>
                </a:solidFill>
                <a:latin typeface="Arial" panose="020B0604020202020204" pitchFamily="34" charset="0"/>
                <a:cs typeface="Arial" panose="020B0604020202020204" pitchFamily="34" charset="0"/>
              </a:rPr>
              <a:t>Relationship Among Moderate-to-Vigorous Physical Activity, Sitting Time, and Risk of All-Cause Mortality in Adults</a:t>
            </a:r>
          </a:p>
        </p:txBody>
      </p:sp>
      <p:pic>
        <p:nvPicPr>
          <p:cNvPr id="9" name="Picture 8" descr="This figure, adapted from a meta-analysis of over 1 million people by Ekelund and colleagues, demonstrates the relationship between moderate-to-vigorous physical activity and the risk of all-cause mortality. &#10;&#10;At the greatest time spent sitting (the top), the risk of all-cause mortality begins to decrease (color becomes orange) even with small additions of moderate-to-vigorous physical activity. &#10;&#10;At the greatest volume of moderate-to-vigorous physical activity, the risk is low even for those who sit the most (upper right corner). &#10;&#10;At the lowest volume of moderate-to-vigorous physical activity (the left of the figure), the risk of all-cause mortality increases as time spent sitting increases. &#10;&#10;This suggests that for inactive adults, replacing sitting time with light-intensity physical activities reduces the risk of all-cause mortality. &#10;&#10;Although the risk of all-cause mortality is reduced as the time spent in sedentary behavior is reduced, even adults who sit the least have an elevated risk if they perform no moderate-to-vigorous physical activity (lower left corner). " title="Relationship Among Moderate-to-Vigorous Physical Activity, Sitting Time, and Risk of All-Cause Mortality in Adults">
            <a:extLst>
              <a:ext uri="{FF2B5EF4-FFF2-40B4-BE49-F238E27FC236}">
                <a16:creationId xmlns:a16="http://schemas.microsoft.com/office/drawing/2014/main" id="{89C94D25-BF1C-4449-92AE-6A27895FFC2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363201" y="3533318"/>
            <a:ext cx="7924799" cy="7093482"/>
          </a:xfrm>
          <a:prstGeom prst="rect">
            <a:avLst/>
          </a:prstGeom>
        </p:spPr>
      </p:pic>
      <p:sp>
        <p:nvSpPr>
          <p:cNvPr id="5" name="Title 4">
            <a:extLst>
              <a:ext uri="{FF2B5EF4-FFF2-40B4-BE49-F238E27FC236}">
                <a16:creationId xmlns:a16="http://schemas.microsoft.com/office/drawing/2014/main" id="{50182D27-6926-ADE3-F8B6-674A297614DA}"/>
              </a:ext>
            </a:extLst>
          </p:cNvPr>
          <p:cNvSpPr>
            <a:spLocks noGrp="1"/>
          </p:cNvSpPr>
          <p:nvPr>
            <p:ph type="title"/>
          </p:nvPr>
        </p:nvSpPr>
        <p:spPr>
          <a:xfrm>
            <a:off x="127691" y="317918"/>
            <a:ext cx="18032618" cy="1200329"/>
          </a:xfrm>
        </p:spPr>
        <p:txBody>
          <a:bodyPr>
            <a:normAutofit/>
          </a:bodyPr>
          <a:lstStyle/>
          <a:p>
            <a:pPr algn="ctr"/>
            <a:r>
              <a:rPr lang="en-US" sz="6000" dirty="0">
                <a:solidFill>
                  <a:schemeClr val="tx1"/>
                </a:solidFill>
                <a:latin typeface="Arial"/>
                <a:cs typeface="Arial"/>
              </a:rPr>
              <a:t>Move more and sit less!</a:t>
            </a:r>
            <a:endParaRPr lang="en-US" sz="6000" dirty="0">
              <a:solidFill>
                <a:schemeClr val="tx1"/>
              </a:solidFill>
            </a:endParaRPr>
          </a:p>
        </p:txBody>
      </p:sp>
      <p:pic>
        <p:nvPicPr>
          <p:cNvPr id="7" name="Picture 3">
            <a:extLst>
              <a:ext uri="{FF2B5EF4-FFF2-40B4-BE49-F238E27FC236}">
                <a16:creationId xmlns:a16="http://schemas.microsoft.com/office/drawing/2014/main" id="{2528EFAB-B2FB-4576-9094-30603FEA105D}"/>
              </a:ext>
            </a:extLst>
          </p:cNvPr>
          <p:cNvPicPr>
            <a:picLocks noChangeAspect="1"/>
          </p:cNvPicPr>
          <p:nvPr/>
        </p:nvPicPr>
        <p:blipFill>
          <a:blip r:embed="rId4"/>
          <a:srcRect/>
          <a:stretch>
            <a:fillRect/>
          </a:stretch>
        </p:blipFill>
        <p:spPr>
          <a:xfrm>
            <a:off x="16728254" y="9313789"/>
            <a:ext cx="1506197" cy="929355"/>
          </a:xfrm>
          <a:prstGeom prst="rect">
            <a:avLst/>
          </a:prstGeom>
        </p:spPr>
      </p:pic>
    </p:spTree>
    <p:extLst>
      <p:ext uri="{BB962C8B-B14F-4D97-AF65-F5344CB8AC3E}">
        <p14:creationId xmlns:p14="http://schemas.microsoft.com/office/powerpoint/2010/main" val="728932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8"/>
          <p:cNvSpPr txBox="1"/>
          <p:nvPr/>
        </p:nvSpPr>
        <p:spPr>
          <a:xfrm>
            <a:off x="242763" y="-610852"/>
            <a:ext cx="12806220" cy="194911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7200" b="1" dirty="0">
                <a:latin typeface="+mj-lt"/>
                <a:ea typeface="Calibri"/>
                <a:cs typeface="Calibri"/>
              </a:rPr>
              <a:t>DID YOU KNOW?</a:t>
            </a:r>
            <a:endParaRPr lang="en-US" sz="7200" b="1" kern="1200" dirty="0">
              <a:latin typeface="+mj-lt"/>
              <a:ea typeface="Calibri"/>
              <a:cs typeface="Calibri"/>
            </a:endParaRPr>
          </a:p>
        </p:txBody>
      </p:sp>
      <p:pic>
        <p:nvPicPr>
          <p:cNvPr id="15" name="Graphic 14" descr="Run">
            <a:extLst>
              <a:ext uri="{FF2B5EF4-FFF2-40B4-BE49-F238E27FC236}">
                <a16:creationId xmlns:a16="http://schemas.microsoft.com/office/drawing/2014/main" id="{54B77744-3EEC-F310-5F0D-9C1A27A7E5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557" y="2144824"/>
            <a:ext cx="7120205" cy="7120205"/>
          </a:xfrm>
          <a:prstGeom prst="rect">
            <a:avLst/>
          </a:prstGeom>
        </p:spPr>
      </p:pic>
      <p:sp>
        <p:nvSpPr>
          <p:cNvPr id="10" name="TextBox 9">
            <a:extLst>
              <a:ext uri="{FF2B5EF4-FFF2-40B4-BE49-F238E27FC236}">
                <a16:creationId xmlns:a16="http://schemas.microsoft.com/office/drawing/2014/main" id="{14ED1A55-CCB7-47C2-92B5-A01508677AE9}"/>
              </a:ext>
            </a:extLst>
          </p:cNvPr>
          <p:cNvSpPr txBox="1"/>
          <p:nvPr/>
        </p:nvSpPr>
        <p:spPr>
          <a:xfrm>
            <a:off x="7983520" y="3113902"/>
            <a:ext cx="9423690" cy="5834832"/>
          </a:xfrm>
          <a:prstGeom prst="rect">
            <a:avLst/>
          </a:prstGeom>
        </p:spPr>
        <p:txBody>
          <a:bodyPr vert="horz" lIns="91440" tIns="45720" rIns="91440" bIns="45720" rtlCol="0" anchor="t">
            <a:normAutofit/>
          </a:bodyPr>
          <a:lstStyle/>
          <a:p>
            <a:pPr marL="571500" indent="-228600">
              <a:lnSpc>
                <a:spcPct val="90000"/>
              </a:lnSpc>
              <a:spcAft>
                <a:spcPts val="600"/>
              </a:spcAft>
              <a:buFont typeface="Arial" panose="020B0604020202020204" pitchFamily="34" charset="0"/>
              <a:buChar char="•"/>
            </a:pPr>
            <a:r>
              <a:rPr lang="en-US" sz="3600" dirty="0"/>
              <a:t>Adults aged 18 and over who met the </a:t>
            </a:r>
            <a:r>
              <a:rPr lang="en-US" sz="3600" u="sng" dirty="0"/>
              <a:t>Physical Activity Guidelines for aerobic</a:t>
            </a:r>
            <a:r>
              <a:rPr lang="en-US" sz="3600" dirty="0"/>
              <a:t> physical activity: </a:t>
            </a:r>
            <a:r>
              <a:rPr lang="en-US" sz="5400" b="1" dirty="0"/>
              <a:t>46.9%</a:t>
            </a:r>
            <a:endParaRPr lang="en-US" sz="5400" b="1" dirty="0">
              <a:cs typeface="Calibri"/>
            </a:endParaRPr>
          </a:p>
          <a:p>
            <a:pPr marL="571500" indent="-228600">
              <a:lnSpc>
                <a:spcPct val="90000"/>
              </a:lnSpc>
              <a:spcAft>
                <a:spcPts val="600"/>
              </a:spcAft>
              <a:buFont typeface="Arial" panose="020B0604020202020204" pitchFamily="34" charset="0"/>
              <a:buChar char="•"/>
            </a:pPr>
            <a:endParaRPr lang="en-US" sz="3600" dirty="0">
              <a:cs typeface="Calibri"/>
            </a:endParaRPr>
          </a:p>
          <a:p>
            <a:pPr marL="571500" indent="-228600">
              <a:lnSpc>
                <a:spcPct val="90000"/>
              </a:lnSpc>
              <a:spcAft>
                <a:spcPts val="600"/>
              </a:spcAft>
              <a:buFont typeface="Arial" panose="020B0604020202020204" pitchFamily="34" charset="0"/>
              <a:buChar char="•"/>
            </a:pPr>
            <a:r>
              <a:rPr lang="en-US" sz="3600" dirty="0"/>
              <a:t>Percent of adults aged 18 and over who met the </a:t>
            </a:r>
            <a:r>
              <a:rPr lang="en-US" sz="3600" u="sng" dirty="0"/>
              <a:t>Physical Activity Guidelines for both aerobic and muscle-strengthening</a:t>
            </a:r>
            <a:r>
              <a:rPr lang="en-US" sz="3600" dirty="0"/>
              <a:t> activity: </a:t>
            </a:r>
            <a:r>
              <a:rPr lang="en-US" sz="4800" b="1" dirty="0"/>
              <a:t>24.2%</a:t>
            </a:r>
            <a:endParaRPr lang="en-US" sz="4800" b="1" dirty="0">
              <a:cs typeface="Calibri"/>
            </a:endParaRPr>
          </a:p>
        </p:txBody>
      </p:sp>
      <p:pic>
        <p:nvPicPr>
          <p:cNvPr id="9" name="Picture 3">
            <a:extLst>
              <a:ext uri="{FF2B5EF4-FFF2-40B4-BE49-F238E27FC236}">
                <a16:creationId xmlns:a16="http://schemas.microsoft.com/office/drawing/2014/main" id="{C129827D-004A-4760-8277-13EE2BB3C0EC}"/>
              </a:ext>
            </a:extLst>
          </p:cNvPr>
          <p:cNvPicPr>
            <a:picLocks noChangeAspect="1"/>
          </p:cNvPicPr>
          <p:nvPr/>
        </p:nvPicPr>
        <p:blipFill>
          <a:blip r:embed="rId5"/>
          <a:srcRect/>
          <a:stretch>
            <a:fillRect/>
          </a:stretch>
        </p:blipFill>
        <p:spPr>
          <a:xfrm>
            <a:off x="16654112" y="9239647"/>
            <a:ext cx="1506197" cy="9293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51A0227-072A-4F5F-928C-E2C3E5CCD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E374605-E56F-4766-85FD-EE20B3CD3E6A}"/>
              </a:ext>
            </a:extLst>
          </p:cNvPr>
          <p:cNvSpPr txBox="1"/>
          <p:nvPr/>
        </p:nvSpPr>
        <p:spPr>
          <a:xfrm>
            <a:off x="7550207" y="-484632"/>
            <a:ext cx="11000147" cy="258403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700" b="1" dirty="0">
                <a:latin typeface="+mj-lt"/>
                <a:ea typeface="+mj-ea"/>
                <a:cs typeface="+mj-cs"/>
              </a:rPr>
              <a:t>Understanding the Key Guidelines for Adults:</a:t>
            </a:r>
          </a:p>
        </p:txBody>
      </p:sp>
      <p:pic>
        <p:nvPicPr>
          <p:cNvPr id="6" name="Picture 5" descr="A close up of a shoe&#10;&#10;Description automatically generated">
            <a:extLst>
              <a:ext uri="{FF2B5EF4-FFF2-40B4-BE49-F238E27FC236}">
                <a16:creationId xmlns:a16="http://schemas.microsoft.com/office/drawing/2014/main" id="{D1C2BB48-3B3D-9BB5-8F92-42F2DB84339A}"/>
              </a:ext>
            </a:extLst>
          </p:cNvPr>
          <p:cNvPicPr>
            <a:picLocks noChangeAspect="1"/>
          </p:cNvPicPr>
          <p:nvPr/>
        </p:nvPicPr>
        <p:blipFill>
          <a:blip r:embed="rId3"/>
          <a:stretch>
            <a:fillRect/>
          </a:stretch>
        </p:blipFill>
        <p:spPr>
          <a:xfrm>
            <a:off x="374820" y="2054746"/>
            <a:ext cx="6940380" cy="7711534"/>
          </a:xfrm>
          <a:prstGeom prst="rect">
            <a:avLst/>
          </a:prstGeom>
        </p:spPr>
      </p:pic>
      <p:sp>
        <p:nvSpPr>
          <p:cNvPr id="13" name="sketchy line">
            <a:extLst>
              <a:ext uri="{FF2B5EF4-FFF2-40B4-BE49-F238E27FC236}">
                <a16:creationId xmlns:a16="http://schemas.microsoft.com/office/drawing/2014/main" id="{35D99776-4B38-47DF-A302-11AD9AF87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505956" y="7938849"/>
            <a:ext cx="2331720" cy="27432"/>
          </a:xfrm>
          <a:custGeom>
            <a:avLst/>
            <a:gdLst>
              <a:gd name="connsiteX0" fmla="*/ 0 w 2331720"/>
              <a:gd name="connsiteY0" fmla="*/ 0 h 27432"/>
              <a:gd name="connsiteX1" fmla="*/ 559613 w 2331720"/>
              <a:gd name="connsiteY1" fmla="*/ 0 h 27432"/>
              <a:gd name="connsiteX2" fmla="*/ 1142543 w 2331720"/>
              <a:gd name="connsiteY2" fmla="*/ 0 h 27432"/>
              <a:gd name="connsiteX3" fmla="*/ 1725473 w 2331720"/>
              <a:gd name="connsiteY3" fmla="*/ 0 h 27432"/>
              <a:gd name="connsiteX4" fmla="*/ 2331720 w 2331720"/>
              <a:gd name="connsiteY4" fmla="*/ 0 h 27432"/>
              <a:gd name="connsiteX5" fmla="*/ 2331720 w 2331720"/>
              <a:gd name="connsiteY5" fmla="*/ 27432 h 27432"/>
              <a:gd name="connsiteX6" fmla="*/ 1748790 w 2331720"/>
              <a:gd name="connsiteY6" fmla="*/ 27432 h 27432"/>
              <a:gd name="connsiteX7" fmla="*/ 1212494 w 2331720"/>
              <a:gd name="connsiteY7" fmla="*/ 27432 h 27432"/>
              <a:gd name="connsiteX8" fmla="*/ 676199 w 2331720"/>
              <a:gd name="connsiteY8" fmla="*/ 27432 h 27432"/>
              <a:gd name="connsiteX9" fmla="*/ 0 w 2331720"/>
              <a:gd name="connsiteY9" fmla="*/ 27432 h 27432"/>
              <a:gd name="connsiteX10" fmla="*/ 0 w 2331720"/>
              <a:gd name="connsiteY10" fmla="*/ 0 h 27432"/>
              <a:gd name="connsiteX0" fmla="*/ 0 w 2331720"/>
              <a:gd name="connsiteY0" fmla="*/ 0 h 27432"/>
              <a:gd name="connsiteX1" fmla="*/ 559613 w 2331720"/>
              <a:gd name="connsiteY1" fmla="*/ 0 h 27432"/>
              <a:gd name="connsiteX2" fmla="*/ 1072591 w 2331720"/>
              <a:gd name="connsiteY2" fmla="*/ 0 h 27432"/>
              <a:gd name="connsiteX3" fmla="*/ 1702156 w 2331720"/>
              <a:gd name="connsiteY3" fmla="*/ 0 h 27432"/>
              <a:gd name="connsiteX4" fmla="*/ 2331720 w 2331720"/>
              <a:gd name="connsiteY4" fmla="*/ 0 h 27432"/>
              <a:gd name="connsiteX5" fmla="*/ 2331720 w 2331720"/>
              <a:gd name="connsiteY5" fmla="*/ 27432 h 27432"/>
              <a:gd name="connsiteX6" fmla="*/ 1795424 w 2331720"/>
              <a:gd name="connsiteY6" fmla="*/ 27432 h 27432"/>
              <a:gd name="connsiteX7" fmla="*/ 1259129 w 2331720"/>
              <a:gd name="connsiteY7" fmla="*/ 27432 h 27432"/>
              <a:gd name="connsiteX8" fmla="*/ 629564 w 2331720"/>
              <a:gd name="connsiteY8" fmla="*/ 27432 h 27432"/>
              <a:gd name="connsiteX9" fmla="*/ 0 w 2331720"/>
              <a:gd name="connsiteY9" fmla="*/ 27432 h 27432"/>
              <a:gd name="connsiteX10" fmla="*/ 0 w 2331720"/>
              <a:gd name="connsiteY10"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1720" h="27432" fill="none" extrusionOk="0">
                <a:moveTo>
                  <a:pt x="0" y="0"/>
                </a:moveTo>
                <a:cubicBezTo>
                  <a:pt x="204229" y="2524"/>
                  <a:pt x="390849" y="4191"/>
                  <a:pt x="559613" y="0"/>
                </a:cubicBezTo>
                <a:cubicBezTo>
                  <a:pt x="763804" y="-26093"/>
                  <a:pt x="914900" y="-32888"/>
                  <a:pt x="1142543" y="0"/>
                </a:cubicBezTo>
                <a:cubicBezTo>
                  <a:pt x="1358024" y="12106"/>
                  <a:pt x="1483304" y="11161"/>
                  <a:pt x="1725473" y="0"/>
                </a:cubicBezTo>
                <a:cubicBezTo>
                  <a:pt x="1928919" y="-18629"/>
                  <a:pt x="2081056" y="-42212"/>
                  <a:pt x="2331720" y="0"/>
                </a:cubicBezTo>
                <a:cubicBezTo>
                  <a:pt x="2332039" y="10922"/>
                  <a:pt x="2331020" y="14917"/>
                  <a:pt x="2331720" y="27432"/>
                </a:cubicBezTo>
                <a:cubicBezTo>
                  <a:pt x="2104716" y="53790"/>
                  <a:pt x="2045105" y="37124"/>
                  <a:pt x="1748790" y="27432"/>
                </a:cubicBezTo>
                <a:cubicBezTo>
                  <a:pt x="1458136" y="26678"/>
                  <a:pt x="1440477" y="14844"/>
                  <a:pt x="1212494" y="27432"/>
                </a:cubicBezTo>
                <a:cubicBezTo>
                  <a:pt x="987974" y="38903"/>
                  <a:pt x="926677" y="34552"/>
                  <a:pt x="676199" y="27432"/>
                </a:cubicBezTo>
                <a:cubicBezTo>
                  <a:pt x="434352" y="57919"/>
                  <a:pt x="175213" y="8793"/>
                  <a:pt x="0" y="27432"/>
                </a:cubicBezTo>
                <a:cubicBezTo>
                  <a:pt x="-1043" y="16813"/>
                  <a:pt x="-1164" y="9446"/>
                  <a:pt x="0" y="0"/>
                </a:cubicBezTo>
                <a:close/>
              </a:path>
              <a:path w="2331720" h="27432" stroke="0" extrusionOk="0">
                <a:moveTo>
                  <a:pt x="0" y="0"/>
                </a:moveTo>
                <a:cubicBezTo>
                  <a:pt x="148378" y="15114"/>
                  <a:pt x="373603" y="38955"/>
                  <a:pt x="559613" y="0"/>
                </a:cubicBezTo>
                <a:cubicBezTo>
                  <a:pt x="725245" y="11733"/>
                  <a:pt x="822898" y="9582"/>
                  <a:pt x="1072591" y="0"/>
                </a:cubicBezTo>
                <a:cubicBezTo>
                  <a:pt x="1333346" y="-13333"/>
                  <a:pt x="1495503" y="-15663"/>
                  <a:pt x="1702156" y="0"/>
                </a:cubicBezTo>
                <a:cubicBezTo>
                  <a:pt x="1943131" y="22407"/>
                  <a:pt x="2060202" y="26898"/>
                  <a:pt x="2331720" y="0"/>
                </a:cubicBezTo>
                <a:cubicBezTo>
                  <a:pt x="2332532" y="6882"/>
                  <a:pt x="2332005" y="12467"/>
                  <a:pt x="2331720" y="27432"/>
                </a:cubicBezTo>
                <a:cubicBezTo>
                  <a:pt x="2106985" y="7321"/>
                  <a:pt x="2005238" y="31909"/>
                  <a:pt x="1795424" y="27432"/>
                </a:cubicBezTo>
                <a:cubicBezTo>
                  <a:pt x="1569252" y="3539"/>
                  <a:pt x="1436104" y="268"/>
                  <a:pt x="1259129" y="27432"/>
                </a:cubicBezTo>
                <a:cubicBezTo>
                  <a:pt x="1072822" y="50708"/>
                  <a:pt x="917430" y="37809"/>
                  <a:pt x="629564" y="27432"/>
                </a:cubicBezTo>
                <a:cubicBezTo>
                  <a:pt x="374512" y="24464"/>
                  <a:pt x="191107" y="63968"/>
                  <a:pt x="0" y="27432"/>
                </a:cubicBezTo>
                <a:cubicBezTo>
                  <a:pt x="-517" y="19387"/>
                  <a:pt x="1123" y="8266"/>
                  <a:pt x="0" y="0"/>
                </a:cubicBezTo>
                <a:close/>
              </a:path>
              <a:path w="2331720" h="27432" fill="none" stroke="0" extrusionOk="0">
                <a:moveTo>
                  <a:pt x="0" y="0"/>
                </a:moveTo>
                <a:cubicBezTo>
                  <a:pt x="173709" y="-26380"/>
                  <a:pt x="381133" y="893"/>
                  <a:pt x="559613" y="0"/>
                </a:cubicBezTo>
                <a:cubicBezTo>
                  <a:pt x="769504" y="8870"/>
                  <a:pt x="888177" y="-8595"/>
                  <a:pt x="1142543" y="0"/>
                </a:cubicBezTo>
                <a:cubicBezTo>
                  <a:pt x="1368926" y="15416"/>
                  <a:pt x="1488369" y="30575"/>
                  <a:pt x="1725473" y="0"/>
                </a:cubicBezTo>
                <a:cubicBezTo>
                  <a:pt x="1951838" y="-20897"/>
                  <a:pt x="2101860" y="-17225"/>
                  <a:pt x="2331720" y="0"/>
                </a:cubicBezTo>
                <a:cubicBezTo>
                  <a:pt x="2332838" y="11242"/>
                  <a:pt x="2331577" y="14174"/>
                  <a:pt x="2331720" y="27432"/>
                </a:cubicBezTo>
                <a:cubicBezTo>
                  <a:pt x="2098230" y="51193"/>
                  <a:pt x="2035263" y="36528"/>
                  <a:pt x="1748790" y="27432"/>
                </a:cubicBezTo>
                <a:cubicBezTo>
                  <a:pt x="1458125" y="20145"/>
                  <a:pt x="1433579" y="20922"/>
                  <a:pt x="1212494" y="27432"/>
                </a:cubicBezTo>
                <a:cubicBezTo>
                  <a:pt x="995558" y="41126"/>
                  <a:pt x="943545" y="35643"/>
                  <a:pt x="676199" y="27432"/>
                </a:cubicBezTo>
                <a:cubicBezTo>
                  <a:pt x="395666" y="17621"/>
                  <a:pt x="202690" y="15165"/>
                  <a:pt x="0" y="27432"/>
                </a:cubicBezTo>
                <a:cubicBezTo>
                  <a:pt x="-565" y="18262"/>
                  <a:pt x="-307" y="1144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2331720"/>
                      <a:gd name="connsiteY0" fmla="*/ 0 h 27432"/>
                      <a:gd name="connsiteX1" fmla="*/ 559613 w 2331720"/>
                      <a:gd name="connsiteY1" fmla="*/ 0 h 27432"/>
                      <a:gd name="connsiteX2" fmla="*/ 1142543 w 2331720"/>
                      <a:gd name="connsiteY2" fmla="*/ 0 h 27432"/>
                      <a:gd name="connsiteX3" fmla="*/ 1725473 w 2331720"/>
                      <a:gd name="connsiteY3" fmla="*/ 0 h 27432"/>
                      <a:gd name="connsiteX4" fmla="*/ 2331720 w 2331720"/>
                      <a:gd name="connsiteY4" fmla="*/ 0 h 27432"/>
                      <a:gd name="connsiteX5" fmla="*/ 2331720 w 2331720"/>
                      <a:gd name="connsiteY5" fmla="*/ 27432 h 27432"/>
                      <a:gd name="connsiteX6" fmla="*/ 1748790 w 2331720"/>
                      <a:gd name="connsiteY6" fmla="*/ 27432 h 27432"/>
                      <a:gd name="connsiteX7" fmla="*/ 1212494 w 2331720"/>
                      <a:gd name="connsiteY7" fmla="*/ 27432 h 27432"/>
                      <a:gd name="connsiteX8" fmla="*/ 676199 w 2331720"/>
                      <a:gd name="connsiteY8" fmla="*/ 27432 h 27432"/>
                      <a:gd name="connsiteX9" fmla="*/ 0 w 2331720"/>
                      <a:gd name="connsiteY9" fmla="*/ 27432 h 27432"/>
                      <a:gd name="connsiteX10" fmla="*/ 0 w 2331720"/>
                      <a:gd name="connsiteY10"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1720" h="27432" fill="none" extrusionOk="0">
                        <a:moveTo>
                          <a:pt x="0" y="0"/>
                        </a:moveTo>
                        <a:cubicBezTo>
                          <a:pt x="193316" y="-14286"/>
                          <a:pt x="386509" y="-1125"/>
                          <a:pt x="559613" y="0"/>
                        </a:cubicBezTo>
                        <a:cubicBezTo>
                          <a:pt x="732717" y="1125"/>
                          <a:pt x="909882" y="-9285"/>
                          <a:pt x="1142543" y="0"/>
                        </a:cubicBezTo>
                        <a:cubicBezTo>
                          <a:pt x="1375204" y="9285"/>
                          <a:pt x="1490929" y="16422"/>
                          <a:pt x="1725473" y="0"/>
                        </a:cubicBezTo>
                        <a:cubicBezTo>
                          <a:pt x="1960017" y="-16422"/>
                          <a:pt x="2090698" y="-22558"/>
                          <a:pt x="2331720" y="0"/>
                        </a:cubicBezTo>
                        <a:cubicBezTo>
                          <a:pt x="2332023" y="11145"/>
                          <a:pt x="2331293" y="14758"/>
                          <a:pt x="2331720" y="27432"/>
                        </a:cubicBezTo>
                        <a:cubicBezTo>
                          <a:pt x="2105542" y="52313"/>
                          <a:pt x="2039251" y="32774"/>
                          <a:pt x="1748790" y="27432"/>
                        </a:cubicBezTo>
                        <a:cubicBezTo>
                          <a:pt x="1458329" y="22091"/>
                          <a:pt x="1436072" y="17457"/>
                          <a:pt x="1212494" y="27432"/>
                        </a:cubicBezTo>
                        <a:cubicBezTo>
                          <a:pt x="988916" y="37407"/>
                          <a:pt x="936768" y="34014"/>
                          <a:pt x="676199" y="27432"/>
                        </a:cubicBezTo>
                        <a:cubicBezTo>
                          <a:pt x="415630" y="20850"/>
                          <a:pt x="187181" y="2482"/>
                          <a:pt x="0" y="27432"/>
                        </a:cubicBezTo>
                        <a:cubicBezTo>
                          <a:pt x="-1145" y="17399"/>
                          <a:pt x="-496" y="9484"/>
                          <a:pt x="0" y="0"/>
                        </a:cubicBezTo>
                        <a:close/>
                      </a:path>
                      <a:path w="2331720" h="27432" stroke="0" extrusionOk="0">
                        <a:moveTo>
                          <a:pt x="0" y="0"/>
                        </a:moveTo>
                        <a:cubicBezTo>
                          <a:pt x="139991" y="7893"/>
                          <a:pt x="383267" y="9775"/>
                          <a:pt x="559613" y="0"/>
                        </a:cubicBezTo>
                        <a:cubicBezTo>
                          <a:pt x="735959" y="-9775"/>
                          <a:pt x="830019" y="19030"/>
                          <a:pt x="1072591" y="0"/>
                        </a:cubicBezTo>
                        <a:cubicBezTo>
                          <a:pt x="1315163" y="-19030"/>
                          <a:pt x="1496242" y="-320"/>
                          <a:pt x="1702156" y="0"/>
                        </a:cubicBezTo>
                        <a:cubicBezTo>
                          <a:pt x="1908071" y="320"/>
                          <a:pt x="2097549" y="18703"/>
                          <a:pt x="2331720" y="0"/>
                        </a:cubicBezTo>
                        <a:cubicBezTo>
                          <a:pt x="2332591" y="6699"/>
                          <a:pt x="2332407" y="13731"/>
                          <a:pt x="2331720" y="27432"/>
                        </a:cubicBezTo>
                        <a:cubicBezTo>
                          <a:pt x="2093003" y="17823"/>
                          <a:pt x="1999036" y="42677"/>
                          <a:pt x="1795424" y="27432"/>
                        </a:cubicBezTo>
                        <a:cubicBezTo>
                          <a:pt x="1591812" y="12187"/>
                          <a:pt x="1414520" y="21492"/>
                          <a:pt x="1259129" y="27432"/>
                        </a:cubicBezTo>
                        <a:cubicBezTo>
                          <a:pt x="1103738" y="33372"/>
                          <a:pt x="912643" y="24838"/>
                          <a:pt x="629564" y="27432"/>
                        </a:cubicBezTo>
                        <a:cubicBezTo>
                          <a:pt x="346485" y="30026"/>
                          <a:pt x="198767" y="35305"/>
                          <a:pt x="0" y="27432"/>
                        </a:cubicBezTo>
                        <a:cubicBezTo>
                          <a:pt x="-806" y="19304"/>
                          <a:pt x="1360" y="903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9294355F-A555-A46F-CC81-55AFDEB1C5BB}"/>
              </a:ext>
            </a:extLst>
          </p:cNvPr>
          <p:cNvGraphicFramePr>
            <a:graphicFrameLocks noGrp="1"/>
          </p:cNvGraphicFramePr>
          <p:nvPr>
            <p:extLst>
              <p:ext uri="{D42A27DB-BD31-4B8C-83A1-F6EECF244321}">
                <p14:modId xmlns:p14="http://schemas.microsoft.com/office/powerpoint/2010/main" val="2746885275"/>
              </p:ext>
            </p:extLst>
          </p:nvPr>
        </p:nvGraphicFramePr>
        <p:xfrm>
          <a:off x="7877430" y="1688916"/>
          <a:ext cx="10042269" cy="8299790"/>
        </p:xfrm>
        <a:graphic>
          <a:graphicData uri="http://schemas.openxmlformats.org/drawingml/2006/table">
            <a:tbl>
              <a:tblPr firstRow="1" bandRow="1">
                <a:tableStyleId>{5C22544A-7EE6-4342-B048-85BDC9FD1C3A}</a:tableStyleId>
              </a:tblPr>
              <a:tblGrid>
                <a:gridCol w="2704479">
                  <a:extLst>
                    <a:ext uri="{9D8B030D-6E8A-4147-A177-3AD203B41FA5}">
                      <a16:colId xmlns:a16="http://schemas.microsoft.com/office/drawing/2014/main" val="1157342768"/>
                    </a:ext>
                  </a:extLst>
                </a:gridCol>
                <a:gridCol w="3611277">
                  <a:extLst>
                    <a:ext uri="{9D8B030D-6E8A-4147-A177-3AD203B41FA5}">
                      <a16:colId xmlns:a16="http://schemas.microsoft.com/office/drawing/2014/main" val="2575103713"/>
                    </a:ext>
                  </a:extLst>
                </a:gridCol>
                <a:gridCol w="3726513">
                  <a:extLst>
                    <a:ext uri="{9D8B030D-6E8A-4147-A177-3AD203B41FA5}">
                      <a16:colId xmlns:a16="http://schemas.microsoft.com/office/drawing/2014/main" val="2782295378"/>
                    </a:ext>
                  </a:extLst>
                </a:gridCol>
              </a:tblGrid>
              <a:tr h="372153">
                <a:tc>
                  <a:txBody>
                    <a:bodyPr/>
                    <a:lstStyle/>
                    <a:p>
                      <a:r>
                        <a:rPr lang="en-US" sz="3200"/>
                        <a:t>TYPE</a:t>
                      </a:r>
                    </a:p>
                  </a:txBody>
                  <a:tcPr marL="64576" marR="64576" marT="32288" marB="32288"/>
                </a:tc>
                <a:tc>
                  <a:txBody>
                    <a:bodyPr/>
                    <a:lstStyle/>
                    <a:p>
                      <a:r>
                        <a:rPr lang="en-US" sz="3200"/>
                        <a:t>EXAMPLES</a:t>
                      </a:r>
                    </a:p>
                  </a:txBody>
                  <a:tcPr marL="64576" marR="64576" marT="32288" marB="32288"/>
                </a:tc>
                <a:tc>
                  <a:txBody>
                    <a:bodyPr/>
                    <a:lstStyle/>
                    <a:p>
                      <a:pPr lvl="0">
                        <a:buNone/>
                      </a:pPr>
                      <a:r>
                        <a:rPr lang="en-US" sz="3200" dirty="0"/>
                        <a:t>BENEFIT</a:t>
                      </a:r>
                    </a:p>
                  </a:txBody>
                  <a:tcPr marL="64576" marR="64576" marT="32288" marB="32288"/>
                </a:tc>
                <a:extLst>
                  <a:ext uri="{0D108BD9-81ED-4DB2-BD59-A6C34878D82A}">
                    <a16:rowId xmlns:a16="http://schemas.microsoft.com/office/drawing/2014/main" val="927609717"/>
                  </a:ext>
                </a:extLst>
              </a:tr>
              <a:tr h="3620021">
                <a:tc>
                  <a:txBody>
                    <a:bodyPr/>
                    <a:lstStyle/>
                    <a:p>
                      <a:pPr marL="0" marR="0" lvl="0" indent="0" algn="l">
                        <a:lnSpc>
                          <a:spcPct val="100000"/>
                        </a:lnSpc>
                        <a:spcBef>
                          <a:spcPts val="0"/>
                        </a:spcBef>
                        <a:spcAft>
                          <a:spcPts val="0"/>
                        </a:spcAft>
                        <a:buNone/>
                      </a:pPr>
                      <a:endParaRPr lang="en-US" sz="3200" b="0" i="0" u="none" strike="noStrike" noProof="0">
                        <a:solidFill>
                          <a:srgbClr val="000000"/>
                        </a:solidFill>
                        <a:latin typeface="Calibri"/>
                      </a:endParaRPr>
                    </a:p>
                    <a:p>
                      <a:pPr marL="0" marR="0" lvl="0" indent="0" algn="l">
                        <a:lnSpc>
                          <a:spcPct val="100000"/>
                        </a:lnSpc>
                        <a:spcBef>
                          <a:spcPts val="0"/>
                        </a:spcBef>
                        <a:spcAft>
                          <a:spcPts val="0"/>
                        </a:spcAft>
                        <a:buNone/>
                      </a:pPr>
                      <a:r>
                        <a:rPr lang="en-US" sz="3200" b="1" i="0" u="none" strike="noStrike" noProof="0">
                          <a:solidFill>
                            <a:srgbClr val="000000"/>
                          </a:solidFill>
                          <a:latin typeface="Calibri"/>
                        </a:rPr>
                        <a:t>1. Aerobic</a:t>
                      </a:r>
                      <a:r>
                        <a:rPr lang="en-US" sz="3200" b="0" i="0" u="none" strike="noStrike" noProof="0">
                          <a:solidFill>
                            <a:srgbClr val="000000"/>
                          </a:solidFill>
                          <a:latin typeface="Calibri"/>
                        </a:rPr>
                        <a:t>         (also called “your endurance”, “cardio activities”)</a:t>
                      </a:r>
                      <a:endParaRPr lang="en-US" sz="2000"/>
                    </a:p>
                  </a:txBody>
                  <a:tcPr marL="64576" marR="64576" marT="32288" marB="32288"/>
                </a:tc>
                <a:tc>
                  <a:txBody>
                    <a:bodyPr/>
                    <a:lstStyle/>
                    <a:p>
                      <a:pPr marL="0" marR="0" lvl="0" indent="0" algn="l">
                        <a:lnSpc>
                          <a:spcPct val="100000"/>
                        </a:lnSpc>
                        <a:spcBef>
                          <a:spcPts val="0"/>
                        </a:spcBef>
                        <a:spcAft>
                          <a:spcPts val="0"/>
                        </a:spcAft>
                        <a:buNone/>
                      </a:pPr>
                      <a:endParaRPr lang="en-US" sz="3200" b="0" i="0" u="none" strike="noStrike" noProof="0">
                        <a:solidFill>
                          <a:srgbClr val="000000"/>
                        </a:solidFill>
                        <a:latin typeface="Calibri"/>
                      </a:endParaRPr>
                    </a:p>
                    <a:p>
                      <a:pPr marL="0" marR="0" lvl="0" indent="0" algn="l">
                        <a:lnSpc>
                          <a:spcPct val="100000"/>
                        </a:lnSpc>
                        <a:spcBef>
                          <a:spcPts val="0"/>
                        </a:spcBef>
                        <a:spcAft>
                          <a:spcPts val="0"/>
                        </a:spcAft>
                        <a:buNone/>
                      </a:pPr>
                      <a:r>
                        <a:rPr lang="en-US" sz="3200" b="0" i="0" u="none" strike="noStrike" noProof="0">
                          <a:solidFill>
                            <a:srgbClr val="000000"/>
                          </a:solidFill>
                          <a:latin typeface="Calibri"/>
                        </a:rPr>
                        <a:t>Running, brisk walking, bicycling, playing basketball, dancing, swimming.  </a:t>
                      </a:r>
                      <a:endParaRPr lang="en-US" sz="2000"/>
                    </a:p>
                  </a:txBody>
                  <a:tcPr marL="64576" marR="64576" marT="32288" marB="32288"/>
                </a:tc>
                <a:tc>
                  <a:txBody>
                    <a:bodyPr/>
                    <a:lstStyle/>
                    <a:p>
                      <a:pPr lvl="0">
                        <a:buNone/>
                      </a:pPr>
                      <a:r>
                        <a:rPr lang="en-US" sz="3200" b="0" i="0" u="none" strike="noStrike" noProof="0">
                          <a:solidFill>
                            <a:srgbClr val="000000"/>
                          </a:solidFill>
                          <a:latin typeface="Calibri"/>
                        </a:rPr>
                        <a:t> makes a person’s heartbeat more rapidly and the breathing rate increases to  meet the demands of the body’s movement. </a:t>
                      </a:r>
                      <a:endParaRPr lang="en-US" sz="2000"/>
                    </a:p>
                  </a:txBody>
                  <a:tcPr marL="64576" marR="64576" marT="32288" marB="32288"/>
                </a:tc>
                <a:extLst>
                  <a:ext uri="{0D108BD9-81ED-4DB2-BD59-A6C34878D82A}">
                    <a16:rowId xmlns:a16="http://schemas.microsoft.com/office/drawing/2014/main" val="3449884392"/>
                  </a:ext>
                </a:extLst>
              </a:tr>
              <a:tr h="4127513">
                <a:tc>
                  <a:txBody>
                    <a:bodyPr/>
                    <a:lstStyle/>
                    <a:p>
                      <a:pPr lvl="0">
                        <a:buNone/>
                      </a:pPr>
                      <a:r>
                        <a:rPr lang="en-US" sz="3200" b="1" i="0" u="none" strike="noStrike" noProof="0" dirty="0">
                          <a:solidFill>
                            <a:srgbClr val="000000"/>
                          </a:solidFill>
                          <a:latin typeface="Calibri"/>
                        </a:rPr>
                        <a:t>2. Muscle strengthening</a:t>
                      </a:r>
                      <a:endParaRPr lang="en-US" sz="2000" b="1" dirty="0"/>
                    </a:p>
                  </a:txBody>
                  <a:tcPr marL="64576" marR="64576" marT="32288" marB="32288"/>
                </a:tc>
                <a:tc>
                  <a:txBody>
                    <a:bodyPr/>
                    <a:lstStyle/>
                    <a:p>
                      <a:pPr marL="0" marR="0" lvl="0" indent="0" algn="l">
                        <a:lnSpc>
                          <a:spcPct val="100000"/>
                        </a:lnSpc>
                        <a:spcBef>
                          <a:spcPts val="0"/>
                        </a:spcBef>
                        <a:spcAft>
                          <a:spcPts val="0"/>
                        </a:spcAft>
                        <a:buNone/>
                      </a:pPr>
                      <a:r>
                        <a:rPr lang="en-US" sz="3200" b="0" i="0" u="none" strike="noStrike" noProof="0">
                          <a:solidFill>
                            <a:srgbClr val="000000"/>
                          </a:solidFill>
                          <a:latin typeface="Calibri"/>
                        </a:rPr>
                        <a:t>Lifting weights, working with resistance bands,  push ups, pull ups, and planks,</a:t>
                      </a:r>
                    </a:p>
                    <a:p>
                      <a:pPr marL="0" marR="0" lvl="0" indent="0" algn="l">
                        <a:lnSpc>
                          <a:spcPct val="100000"/>
                        </a:lnSpc>
                        <a:spcBef>
                          <a:spcPts val="0"/>
                        </a:spcBef>
                        <a:spcAft>
                          <a:spcPts val="0"/>
                        </a:spcAft>
                        <a:buNone/>
                      </a:pPr>
                      <a:r>
                        <a:rPr lang="en-US" sz="3200" b="0" i="0" u="none" strike="noStrike" noProof="0">
                          <a:solidFill>
                            <a:srgbClr val="000000"/>
                          </a:solidFill>
                          <a:latin typeface="Calibri"/>
                        </a:rPr>
                        <a:t>carrying heavy loads, and heavy gardening.</a:t>
                      </a:r>
                      <a:endParaRPr lang="en-US" sz="2000"/>
                    </a:p>
                  </a:txBody>
                  <a:tcPr marL="64576" marR="64576" marT="32288" marB="32288"/>
                </a:tc>
                <a:tc>
                  <a:txBody>
                    <a:bodyPr/>
                    <a:lstStyle/>
                    <a:p>
                      <a:pPr lvl="0" algn="l">
                        <a:lnSpc>
                          <a:spcPct val="100000"/>
                        </a:lnSpc>
                        <a:spcBef>
                          <a:spcPts val="0"/>
                        </a:spcBef>
                        <a:spcAft>
                          <a:spcPts val="0"/>
                        </a:spcAft>
                        <a:buNone/>
                      </a:pPr>
                      <a:r>
                        <a:rPr lang="en-US" sz="3200" b="0" i="0" u="none" strike="noStrike" noProof="0" dirty="0">
                          <a:solidFill>
                            <a:srgbClr val="000000"/>
                          </a:solidFill>
                          <a:latin typeface="Calibri"/>
                        </a:rPr>
                        <a:t>Help maintain muscle mass during weight loss</a:t>
                      </a:r>
                    </a:p>
                    <a:p>
                      <a:pPr marL="0" lvl="0" indent="0" algn="l">
                        <a:lnSpc>
                          <a:spcPct val="100000"/>
                        </a:lnSpc>
                        <a:spcBef>
                          <a:spcPts val="0"/>
                        </a:spcBef>
                        <a:spcAft>
                          <a:spcPts val="0"/>
                        </a:spcAft>
                        <a:buNone/>
                      </a:pPr>
                      <a:endParaRPr lang="en-US" sz="3200" b="0" i="0" u="none" strike="noStrike" noProof="0" dirty="0">
                        <a:solidFill>
                          <a:srgbClr val="000000"/>
                        </a:solidFill>
                        <a:latin typeface="Calibri"/>
                      </a:endParaRPr>
                    </a:p>
                  </a:txBody>
                  <a:tcPr marL="64576" marR="64576" marT="32288" marB="32288"/>
                </a:tc>
                <a:extLst>
                  <a:ext uri="{0D108BD9-81ED-4DB2-BD59-A6C34878D82A}">
                    <a16:rowId xmlns:a16="http://schemas.microsoft.com/office/drawing/2014/main" val="2703417997"/>
                  </a:ext>
                </a:extLst>
              </a:tr>
            </a:tbl>
          </a:graphicData>
        </a:graphic>
      </p:graphicFrame>
      <p:sp>
        <p:nvSpPr>
          <p:cNvPr id="7" name="TextBox 1">
            <a:extLst>
              <a:ext uri="{FF2B5EF4-FFF2-40B4-BE49-F238E27FC236}">
                <a16:creationId xmlns:a16="http://schemas.microsoft.com/office/drawing/2014/main" id="{8CEE9E5A-11AF-6D62-04F3-0D943E44F145}"/>
              </a:ext>
            </a:extLst>
          </p:cNvPr>
          <p:cNvSpPr txBox="1"/>
          <p:nvPr/>
        </p:nvSpPr>
        <p:spPr>
          <a:xfrm>
            <a:off x="1650495" y="778909"/>
            <a:ext cx="9322307" cy="174296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4400" b="1" dirty="0"/>
              <a:t>2 Types of Activity</a:t>
            </a:r>
            <a:r>
              <a:rPr lang="en-US" sz="4400" dirty="0"/>
              <a:t>: </a:t>
            </a:r>
          </a:p>
          <a:p>
            <a:pPr indent="-228600">
              <a:lnSpc>
                <a:spcPct val="90000"/>
              </a:lnSpc>
              <a:spcAft>
                <a:spcPts val="600"/>
              </a:spcAft>
              <a:buFont typeface="Arial" panose="020B0604020202020204" pitchFamily="34" charset="0"/>
              <a:buChar char="•"/>
            </a:pPr>
            <a:endParaRPr lang="en-US" dirty="0">
              <a:cs typeface="Calibri"/>
            </a:endParaRPr>
          </a:p>
          <a:p>
            <a:pPr indent="-228600">
              <a:lnSpc>
                <a:spcPct val="90000"/>
              </a:lnSpc>
              <a:spcAft>
                <a:spcPts val="600"/>
              </a:spcAft>
              <a:buFont typeface="Arial" panose="020B0604020202020204" pitchFamily="34" charset="0"/>
              <a:buChar char="•"/>
            </a:pPr>
            <a:endParaRPr lang="en-US" dirty="0">
              <a:cs typeface="Calibri"/>
            </a:endParaRPr>
          </a:p>
        </p:txBody>
      </p:sp>
      <p:pic>
        <p:nvPicPr>
          <p:cNvPr id="8" name="Picture 3">
            <a:extLst>
              <a:ext uri="{FF2B5EF4-FFF2-40B4-BE49-F238E27FC236}">
                <a16:creationId xmlns:a16="http://schemas.microsoft.com/office/drawing/2014/main" id="{9629D719-D58C-4F94-BD4E-4639D6C1D5BA}"/>
              </a:ext>
            </a:extLst>
          </p:cNvPr>
          <p:cNvPicPr>
            <a:picLocks noChangeAspect="1"/>
          </p:cNvPicPr>
          <p:nvPr/>
        </p:nvPicPr>
        <p:blipFill>
          <a:blip r:embed="rId4"/>
          <a:srcRect/>
          <a:stretch>
            <a:fillRect/>
          </a:stretch>
        </p:blipFill>
        <p:spPr>
          <a:xfrm>
            <a:off x="16654112" y="9239647"/>
            <a:ext cx="1506197" cy="929355"/>
          </a:xfrm>
          <a:prstGeom prst="rect">
            <a:avLst/>
          </a:prstGeom>
        </p:spPr>
      </p:pic>
    </p:spTree>
    <p:extLst>
      <p:ext uri="{BB962C8B-B14F-4D97-AF65-F5344CB8AC3E}">
        <p14:creationId xmlns:p14="http://schemas.microsoft.com/office/powerpoint/2010/main" val="959732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
          <p:cNvGrpSpPr/>
          <p:nvPr/>
        </p:nvGrpSpPr>
        <p:grpSpPr>
          <a:xfrm>
            <a:off x="7200388" y="-271111"/>
            <a:ext cx="16022202" cy="10615406"/>
            <a:chOff x="0" y="0"/>
            <a:chExt cx="4219839" cy="2795827"/>
          </a:xfrm>
        </p:grpSpPr>
        <p:sp>
          <p:nvSpPr>
            <p:cNvPr id="3" name="Freeform 3"/>
            <p:cNvSpPr/>
            <p:nvPr/>
          </p:nvSpPr>
          <p:spPr>
            <a:xfrm>
              <a:off x="0" y="0"/>
              <a:ext cx="4219839" cy="2795827"/>
            </a:xfrm>
            <a:custGeom>
              <a:avLst/>
              <a:gdLst/>
              <a:ahLst/>
              <a:cxnLst/>
              <a:rect l="l" t="t" r="r" b="b"/>
              <a:pathLst>
                <a:path w="4219839" h="2795827">
                  <a:moveTo>
                    <a:pt x="48320" y="0"/>
                  </a:moveTo>
                  <a:lnTo>
                    <a:pt x="4171519" y="0"/>
                  </a:lnTo>
                  <a:cubicBezTo>
                    <a:pt x="4184334" y="0"/>
                    <a:pt x="4196624" y="5091"/>
                    <a:pt x="4205686" y="14153"/>
                  </a:cubicBezTo>
                  <a:cubicBezTo>
                    <a:pt x="4214748" y="23214"/>
                    <a:pt x="4219839" y="35505"/>
                    <a:pt x="4219839" y="48320"/>
                  </a:cubicBezTo>
                  <a:lnTo>
                    <a:pt x="4219839" y="2747507"/>
                  </a:lnTo>
                  <a:cubicBezTo>
                    <a:pt x="4219839" y="2760323"/>
                    <a:pt x="4214748" y="2772613"/>
                    <a:pt x="4205686" y="2781675"/>
                  </a:cubicBezTo>
                  <a:cubicBezTo>
                    <a:pt x="4196624" y="2790736"/>
                    <a:pt x="4184334" y="2795827"/>
                    <a:pt x="4171519" y="2795827"/>
                  </a:cubicBezTo>
                  <a:lnTo>
                    <a:pt x="48320" y="2795827"/>
                  </a:lnTo>
                  <a:cubicBezTo>
                    <a:pt x="35505" y="2795827"/>
                    <a:pt x="23214" y="2790736"/>
                    <a:pt x="14153" y="2781675"/>
                  </a:cubicBezTo>
                  <a:cubicBezTo>
                    <a:pt x="5091" y="2772613"/>
                    <a:pt x="0" y="2760323"/>
                    <a:pt x="0" y="2747507"/>
                  </a:cubicBezTo>
                  <a:lnTo>
                    <a:pt x="0" y="48320"/>
                  </a:lnTo>
                  <a:cubicBezTo>
                    <a:pt x="0" y="35505"/>
                    <a:pt x="5091" y="23214"/>
                    <a:pt x="14153" y="14153"/>
                  </a:cubicBezTo>
                  <a:cubicBezTo>
                    <a:pt x="23214" y="5091"/>
                    <a:pt x="35505" y="0"/>
                    <a:pt x="48320" y="0"/>
                  </a:cubicBezTo>
                  <a:close/>
                </a:path>
              </a:pathLst>
            </a:custGeom>
            <a:solidFill>
              <a:srgbClr val="1C3879"/>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5" name="Picture 5"/>
          <p:cNvPicPr>
            <a:picLocks noChangeAspect="1"/>
          </p:cNvPicPr>
          <p:nvPr/>
        </p:nvPicPr>
        <p:blipFill>
          <a:blip r:embed="rId3"/>
          <a:srcRect/>
          <a:stretch>
            <a:fillRect/>
          </a:stretch>
        </p:blipFill>
        <p:spPr>
          <a:xfrm>
            <a:off x="8499024" y="2433297"/>
            <a:ext cx="1844448" cy="2307556"/>
          </a:xfrm>
          <a:prstGeom prst="rect">
            <a:avLst/>
          </a:prstGeom>
        </p:spPr>
      </p:pic>
      <p:pic>
        <p:nvPicPr>
          <p:cNvPr id="6" name="Picture 6"/>
          <p:cNvPicPr>
            <a:picLocks noChangeAspect="1"/>
          </p:cNvPicPr>
          <p:nvPr/>
        </p:nvPicPr>
        <p:blipFill>
          <a:blip r:embed="rId4"/>
          <a:srcRect l="7302" t="10466" r="19723" b="15862"/>
          <a:stretch>
            <a:fillRect/>
          </a:stretch>
        </p:blipFill>
        <p:spPr>
          <a:xfrm>
            <a:off x="8694214" y="7418394"/>
            <a:ext cx="1649258" cy="2534240"/>
          </a:xfrm>
          <a:prstGeom prst="rect">
            <a:avLst/>
          </a:prstGeom>
        </p:spPr>
      </p:pic>
      <p:pic>
        <p:nvPicPr>
          <p:cNvPr id="7" name="Picture 7"/>
          <p:cNvPicPr>
            <a:picLocks noChangeAspect="1"/>
          </p:cNvPicPr>
          <p:nvPr/>
        </p:nvPicPr>
        <p:blipFill>
          <a:blip r:embed="rId5"/>
          <a:srcRect/>
          <a:stretch>
            <a:fillRect/>
          </a:stretch>
        </p:blipFill>
        <p:spPr>
          <a:xfrm>
            <a:off x="8409580" y="378878"/>
            <a:ext cx="2218525" cy="1663894"/>
          </a:xfrm>
          <a:prstGeom prst="rect">
            <a:avLst/>
          </a:prstGeom>
        </p:spPr>
      </p:pic>
      <p:pic>
        <p:nvPicPr>
          <p:cNvPr id="8" name="Picture 8"/>
          <p:cNvPicPr>
            <a:picLocks noChangeAspect="1"/>
          </p:cNvPicPr>
          <p:nvPr/>
        </p:nvPicPr>
        <p:blipFill>
          <a:blip r:embed="rId6"/>
          <a:srcRect/>
          <a:stretch>
            <a:fillRect/>
          </a:stretch>
        </p:blipFill>
        <p:spPr>
          <a:xfrm>
            <a:off x="8644355" y="5132315"/>
            <a:ext cx="1894617" cy="1894617"/>
          </a:xfrm>
          <a:prstGeom prst="rect">
            <a:avLst/>
          </a:prstGeom>
        </p:spPr>
      </p:pic>
      <p:sp>
        <p:nvSpPr>
          <p:cNvPr id="9" name="TextBox 9"/>
          <p:cNvSpPr txBox="1"/>
          <p:nvPr/>
        </p:nvSpPr>
        <p:spPr>
          <a:xfrm>
            <a:off x="108267" y="3292638"/>
            <a:ext cx="6782045" cy="2199320"/>
          </a:xfrm>
          <a:prstGeom prst="rect">
            <a:avLst/>
          </a:prstGeom>
        </p:spPr>
        <p:txBody>
          <a:bodyPr lIns="0" tIns="0" rIns="0" bIns="0" rtlCol="0" anchor="t">
            <a:spAutoFit/>
          </a:bodyPr>
          <a:lstStyle/>
          <a:p>
            <a:pPr algn="ctr">
              <a:lnSpc>
                <a:spcPts val="8885"/>
              </a:lnSpc>
            </a:pPr>
            <a:r>
              <a:rPr lang="en-US" sz="6300">
                <a:solidFill>
                  <a:srgbClr val="1C3879"/>
                </a:solidFill>
                <a:latin typeface="Glacial Indifference"/>
              </a:rPr>
              <a:t>STAY HEALTHY  BY STAYING "FITT"</a:t>
            </a:r>
          </a:p>
        </p:txBody>
      </p:sp>
      <p:sp>
        <p:nvSpPr>
          <p:cNvPr id="10" name="TextBox 10"/>
          <p:cNvSpPr txBox="1"/>
          <p:nvPr/>
        </p:nvSpPr>
        <p:spPr>
          <a:xfrm>
            <a:off x="10642557" y="390978"/>
            <a:ext cx="7518339" cy="1429511"/>
          </a:xfrm>
          <a:prstGeom prst="rect">
            <a:avLst/>
          </a:prstGeom>
        </p:spPr>
        <p:txBody>
          <a:bodyPr lIns="0" tIns="0" rIns="0" bIns="0" rtlCol="0" anchor="t">
            <a:spAutoFit/>
          </a:bodyPr>
          <a:lstStyle/>
          <a:p>
            <a:pPr algn="ctr">
              <a:lnSpc>
                <a:spcPts val="5733"/>
              </a:lnSpc>
            </a:pPr>
            <a:r>
              <a:rPr lang="en-US" sz="4095">
                <a:solidFill>
                  <a:srgbClr val="FFFFFF"/>
                </a:solidFill>
                <a:latin typeface="HK Grotesk Light Bold"/>
              </a:rPr>
              <a:t>FREQUENCY - HOW OFTEN ARE YOU PHYSICALLY ACTIVE?</a:t>
            </a:r>
          </a:p>
        </p:txBody>
      </p:sp>
      <p:sp>
        <p:nvSpPr>
          <p:cNvPr id="11" name="TextBox 11"/>
          <p:cNvSpPr txBox="1"/>
          <p:nvPr/>
        </p:nvSpPr>
        <p:spPr>
          <a:xfrm>
            <a:off x="10368295" y="3009299"/>
            <a:ext cx="7792600" cy="1394504"/>
          </a:xfrm>
          <a:prstGeom prst="rect">
            <a:avLst/>
          </a:prstGeom>
        </p:spPr>
        <p:txBody>
          <a:bodyPr lIns="0" tIns="0" rIns="0" bIns="0" rtlCol="0" anchor="t">
            <a:spAutoFit/>
          </a:bodyPr>
          <a:lstStyle/>
          <a:p>
            <a:pPr algn="ctr">
              <a:lnSpc>
                <a:spcPts val="5562"/>
              </a:lnSpc>
            </a:pPr>
            <a:r>
              <a:rPr lang="en-US" sz="3973">
                <a:solidFill>
                  <a:srgbClr val="FFFFFF"/>
                </a:solidFill>
                <a:latin typeface="HK Grotesk Light Bold"/>
              </a:rPr>
              <a:t>Intensity - Your level of physically activity</a:t>
            </a:r>
          </a:p>
        </p:txBody>
      </p:sp>
      <p:sp>
        <p:nvSpPr>
          <p:cNvPr id="12" name="TextBox 12"/>
          <p:cNvSpPr txBox="1"/>
          <p:nvPr/>
        </p:nvSpPr>
        <p:spPr>
          <a:xfrm>
            <a:off x="10538972" y="5427339"/>
            <a:ext cx="7759054" cy="1394504"/>
          </a:xfrm>
          <a:prstGeom prst="rect">
            <a:avLst/>
          </a:prstGeom>
        </p:spPr>
        <p:txBody>
          <a:bodyPr lIns="0" tIns="0" rIns="0" bIns="0" rtlCol="0" anchor="t">
            <a:spAutoFit/>
          </a:bodyPr>
          <a:lstStyle/>
          <a:p>
            <a:pPr algn="ctr">
              <a:lnSpc>
                <a:spcPts val="5562"/>
              </a:lnSpc>
            </a:pPr>
            <a:r>
              <a:rPr lang="en-US" sz="3973">
                <a:solidFill>
                  <a:srgbClr val="FFFFFF"/>
                </a:solidFill>
                <a:latin typeface="HK Grotesk Light Bold"/>
              </a:rPr>
              <a:t>Time - How long are you physically active?</a:t>
            </a:r>
          </a:p>
        </p:txBody>
      </p:sp>
      <p:sp>
        <p:nvSpPr>
          <p:cNvPr id="13" name="TextBox 13"/>
          <p:cNvSpPr txBox="1"/>
          <p:nvPr/>
        </p:nvSpPr>
        <p:spPr>
          <a:xfrm>
            <a:off x="11140134" y="8563036"/>
            <a:ext cx="6763900" cy="689654"/>
          </a:xfrm>
          <a:prstGeom prst="rect">
            <a:avLst/>
          </a:prstGeom>
        </p:spPr>
        <p:txBody>
          <a:bodyPr lIns="0" tIns="0" rIns="0" bIns="0" rtlCol="0" anchor="t">
            <a:spAutoFit/>
          </a:bodyPr>
          <a:lstStyle/>
          <a:p>
            <a:pPr algn="ctr">
              <a:lnSpc>
                <a:spcPts val="5562"/>
              </a:lnSpc>
            </a:pPr>
            <a:r>
              <a:rPr lang="en-US" sz="3973">
                <a:solidFill>
                  <a:srgbClr val="FFFFFF"/>
                </a:solidFill>
                <a:latin typeface="HK Grotesk Light Bold"/>
              </a:rPr>
              <a:t>Type - Aerobic or strength</a:t>
            </a:r>
          </a:p>
        </p:txBody>
      </p:sp>
      <p:pic>
        <p:nvPicPr>
          <p:cNvPr id="14" name="Picture 3">
            <a:extLst>
              <a:ext uri="{FF2B5EF4-FFF2-40B4-BE49-F238E27FC236}">
                <a16:creationId xmlns:a16="http://schemas.microsoft.com/office/drawing/2014/main" id="{566F2AB8-88DF-44BE-BC0A-0F7D473D3A43}"/>
              </a:ext>
            </a:extLst>
          </p:cNvPr>
          <p:cNvPicPr>
            <a:picLocks noChangeAspect="1"/>
          </p:cNvPicPr>
          <p:nvPr/>
        </p:nvPicPr>
        <p:blipFill>
          <a:blip r:embed="rId7"/>
          <a:srcRect/>
          <a:stretch>
            <a:fillRect/>
          </a:stretch>
        </p:blipFill>
        <p:spPr>
          <a:xfrm>
            <a:off x="16654112" y="9239647"/>
            <a:ext cx="1506197" cy="929355"/>
          </a:xfrm>
          <a:prstGeom prst="rect">
            <a:avLst/>
          </a:prstGeom>
        </p:spPr>
      </p:pic>
    </p:spTree>
    <p:extLst>
      <p:ext uri="{BB962C8B-B14F-4D97-AF65-F5344CB8AC3E}">
        <p14:creationId xmlns:p14="http://schemas.microsoft.com/office/powerpoint/2010/main" val="4206723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173470">
            <a:off x="8210290" y="6022369"/>
            <a:ext cx="13063173" cy="5339572"/>
          </a:xfrm>
          <a:custGeom>
            <a:avLst/>
            <a:gdLst/>
            <a:ahLst/>
            <a:cxnLst/>
            <a:rect l="l" t="t" r="r" b="b"/>
            <a:pathLst>
              <a:path w="13063173" h="5339572">
                <a:moveTo>
                  <a:pt x="0" y="0"/>
                </a:moveTo>
                <a:lnTo>
                  <a:pt x="13063173" y="0"/>
                </a:lnTo>
                <a:lnTo>
                  <a:pt x="13063173" y="5339572"/>
                </a:lnTo>
                <a:lnTo>
                  <a:pt x="0" y="53395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3" name="Group 3"/>
          <p:cNvGrpSpPr/>
          <p:nvPr/>
        </p:nvGrpSpPr>
        <p:grpSpPr>
          <a:xfrm>
            <a:off x="1470492" y="-8238996"/>
            <a:ext cx="15554562" cy="15554562"/>
            <a:chOff x="0" y="0"/>
            <a:chExt cx="812800" cy="812800"/>
          </a:xfrm>
        </p:grpSpPr>
        <p:sp>
          <p:nvSpPr>
            <p:cNvPr id="4" name="Freeform 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1"/>
            </a:solidFill>
          </p:spPr>
          <p:txBody>
            <a:bodyPr/>
            <a:lstStyle/>
            <a:p>
              <a:endParaRPr lang="es-MX" dirty="0"/>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6855203" y="3753535"/>
            <a:ext cx="4577594" cy="4577594"/>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07EAA"/>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1871350" y="3435198"/>
            <a:ext cx="3416603" cy="3416603"/>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07EAA"/>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a:grpSpLocks noChangeAspect="1"/>
          </p:cNvGrpSpPr>
          <p:nvPr/>
        </p:nvGrpSpPr>
        <p:grpSpPr>
          <a:xfrm>
            <a:off x="7092827" y="3989903"/>
            <a:ext cx="4102346" cy="4102330"/>
            <a:chOff x="0" y="0"/>
            <a:chExt cx="6350000" cy="6349975"/>
          </a:xfrm>
        </p:grpSpPr>
        <p:sp>
          <p:nvSpPr>
            <p:cNvPr id="13"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t="-2284" b="-2284"/>
              </a:stretch>
            </a:blipFill>
          </p:spPr>
        </p:sp>
      </p:grpSp>
      <p:grpSp>
        <p:nvGrpSpPr>
          <p:cNvPr id="14" name="Group 14"/>
          <p:cNvGrpSpPr/>
          <p:nvPr/>
        </p:nvGrpSpPr>
        <p:grpSpPr>
          <a:xfrm>
            <a:off x="7541068" y="7627872"/>
            <a:ext cx="3253054" cy="1260350"/>
            <a:chOff x="0" y="0"/>
            <a:chExt cx="1343607" cy="520561"/>
          </a:xfrm>
        </p:grpSpPr>
        <p:sp>
          <p:nvSpPr>
            <p:cNvPr id="15" name="Freeform 15"/>
            <p:cNvSpPr/>
            <p:nvPr/>
          </p:nvSpPr>
          <p:spPr>
            <a:xfrm>
              <a:off x="0" y="0"/>
              <a:ext cx="1343607" cy="520561"/>
            </a:xfrm>
            <a:custGeom>
              <a:avLst/>
              <a:gdLst/>
              <a:ahLst/>
              <a:cxnLst/>
              <a:rect l="l" t="t" r="r" b="b"/>
              <a:pathLst>
                <a:path w="1343607" h="520561">
                  <a:moveTo>
                    <a:pt x="237989" y="0"/>
                  </a:moveTo>
                  <a:lnTo>
                    <a:pt x="1105618" y="0"/>
                  </a:lnTo>
                  <a:cubicBezTo>
                    <a:pt x="1237055" y="0"/>
                    <a:pt x="1343607" y="106551"/>
                    <a:pt x="1343607" y="237989"/>
                  </a:cubicBezTo>
                  <a:lnTo>
                    <a:pt x="1343607" y="282572"/>
                  </a:lnTo>
                  <a:cubicBezTo>
                    <a:pt x="1343607" y="414010"/>
                    <a:pt x="1237055" y="520561"/>
                    <a:pt x="1105618" y="520561"/>
                  </a:cubicBezTo>
                  <a:lnTo>
                    <a:pt x="237989" y="520561"/>
                  </a:lnTo>
                  <a:cubicBezTo>
                    <a:pt x="106551" y="520561"/>
                    <a:pt x="0" y="414010"/>
                    <a:pt x="0" y="282572"/>
                  </a:cubicBezTo>
                  <a:lnTo>
                    <a:pt x="0" y="237989"/>
                  </a:lnTo>
                  <a:cubicBezTo>
                    <a:pt x="0" y="106551"/>
                    <a:pt x="106551" y="0"/>
                    <a:pt x="237989" y="0"/>
                  </a:cubicBezTo>
                  <a:close/>
                </a:path>
              </a:pathLst>
            </a:custGeom>
            <a:solidFill>
              <a:srgbClr val="1C3879"/>
            </a:solidFill>
          </p:spPr>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7" name="Group 17"/>
          <p:cNvGrpSpPr>
            <a:grpSpLocks noChangeAspect="1"/>
          </p:cNvGrpSpPr>
          <p:nvPr/>
        </p:nvGrpSpPr>
        <p:grpSpPr>
          <a:xfrm>
            <a:off x="12064639" y="3628493"/>
            <a:ext cx="3030027" cy="3030015"/>
            <a:chOff x="0" y="0"/>
            <a:chExt cx="6350000" cy="6349975"/>
          </a:xfrm>
        </p:grpSpPr>
        <p:sp>
          <p:nvSpPr>
            <p:cNvPr id="18" name="Freeform 1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1874" r="-1874"/>
              </a:stretch>
            </a:blipFill>
          </p:spPr>
        </p:sp>
      </p:grpSp>
      <p:grpSp>
        <p:nvGrpSpPr>
          <p:cNvPr id="19" name="Group 19"/>
          <p:cNvGrpSpPr/>
          <p:nvPr/>
        </p:nvGrpSpPr>
        <p:grpSpPr>
          <a:xfrm>
            <a:off x="12388092" y="6314746"/>
            <a:ext cx="2497421" cy="1000820"/>
            <a:chOff x="0" y="0"/>
            <a:chExt cx="1335417" cy="535157"/>
          </a:xfrm>
        </p:grpSpPr>
        <p:sp>
          <p:nvSpPr>
            <p:cNvPr id="20" name="Freeform 20"/>
            <p:cNvSpPr/>
            <p:nvPr/>
          </p:nvSpPr>
          <p:spPr>
            <a:xfrm>
              <a:off x="0" y="0"/>
              <a:ext cx="1335417" cy="535157"/>
            </a:xfrm>
            <a:custGeom>
              <a:avLst/>
              <a:gdLst/>
              <a:ahLst/>
              <a:cxnLst/>
              <a:rect l="l" t="t" r="r" b="b"/>
              <a:pathLst>
                <a:path w="1335417" h="535157">
                  <a:moveTo>
                    <a:pt x="267578" y="0"/>
                  </a:moveTo>
                  <a:lnTo>
                    <a:pt x="1067839" y="0"/>
                  </a:lnTo>
                  <a:cubicBezTo>
                    <a:pt x="1215618" y="0"/>
                    <a:pt x="1335417" y="119799"/>
                    <a:pt x="1335417" y="267578"/>
                  </a:cubicBezTo>
                  <a:lnTo>
                    <a:pt x="1335417" y="267578"/>
                  </a:lnTo>
                  <a:cubicBezTo>
                    <a:pt x="1335417" y="415358"/>
                    <a:pt x="1215618" y="535157"/>
                    <a:pt x="1067839" y="535157"/>
                  </a:cubicBezTo>
                  <a:lnTo>
                    <a:pt x="267578" y="535157"/>
                  </a:lnTo>
                  <a:cubicBezTo>
                    <a:pt x="119799" y="535157"/>
                    <a:pt x="0" y="415358"/>
                    <a:pt x="0" y="267578"/>
                  </a:cubicBezTo>
                  <a:lnTo>
                    <a:pt x="0" y="267578"/>
                  </a:lnTo>
                  <a:cubicBezTo>
                    <a:pt x="0" y="119799"/>
                    <a:pt x="119799" y="0"/>
                    <a:pt x="267578" y="0"/>
                  </a:cubicBezTo>
                  <a:close/>
                </a:path>
              </a:pathLst>
            </a:custGeom>
            <a:solidFill>
              <a:srgbClr val="1C3879"/>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rot="-10800000">
            <a:off x="1825708" y="4951633"/>
            <a:ext cx="273890" cy="383734"/>
          </a:xfrm>
          <a:custGeom>
            <a:avLst/>
            <a:gdLst/>
            <a:ahLst/>
            <a:cxnLst/>
            <a:rect l="l" t="t" r="r" b="b"/>
            <a:pathLst>
              <a:path w="273890" h="383734">
                <a:moveTo>
                  <a:pt x="0" y="0"/>
                </a:moveTo>
                <a:lnTo>
                  <a:pt x="273890" y="0"/>
                </a:lnTo>
                <a:lnTo>
                  <a:pt x="273890" y="383734"/>
                </a:lnTo>
                <a:lnTo>
                  <a:pt x="0" y="3837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3" name="Freeform 23"/>
          <p:cNvSpPr/>
          <p:nvPr/>
        </p:nvSpPr>
        <p:spPr>
          <a:xfrm rot="2932849">
            <a:off x="-4971409" y="5891864"/>
            <a:ext cx="13063173" cy="5339572"/>
          </a:xfrm>
          <a:custGeom>
            <a:avLst/>
            <a:gdLst/>
            <a:ahLst/>
            <a:cxnLst/>
            <a:rect l="l" t="t" r="r" b="b"/>
            <a:pathLst>
              <a:path w="13063173" h="5339572">
                <a:moveTo>
                  <a:pt x="0" y="0"/>
                </a:moveTo>
                <a:lnTo>
                  <a:pt x="13063173" y="0"/>
                </a:lnTo>
                <a:lnTo>
                  <a:pt x="13063173" y="5339572"/>
                </a:lnTo>
                <a:lnTo>
                  <a:pt x="0" y="53395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4" name="AutoShape 24"/>
          <p:cNvSpPr/>
          <p:nvPr/>
        </p:nvSpPr>
        <p:spPr>
          <a:xfrm>
            <a:off x="0" y="9311261"/>
            <a:ext cx="18288000" cy="975739"/>
          </a:xfrm>
          <a:prstGeom prst="rect">
            <a:avLst/>
          </a:prstGeom>
          <a:solidFill>
            <a:srgbClr val="1C3879"/>
          </a:solidFill>
        </p:spPr>
      </p:sp>
      <p:sp>
        <p:nvSpPr>
          <p:cNvPr id="25" name="Freeform 25"/>
          <p:cNvSpPr/>
          <p:nvPr/>
        </p:nvSpPr>
        <p:spPr>
          <a:xfrm>
            <a:off x="1470492" y="9399328"/>
            <a:ext cx="709649" cy="799605"/>
          </a:xfrm>
          <a:custGeom>
            <a:avLst/>
            <a:gdLst/>
            <a:ahLst/>
            <a:cxnLst/>
            <a:rect l="l" t="t" r="r" b="b"/>
            <a:pathLst>
              <a:path w="709649" h="799605">
                <a:moveTo>
                  <a:pt x="0" y="0"/>
                </a:moveTo>
                <a:lnTo>
                  <a:pt x="709649" y="0"/>
                </a:lnTo>
                <a:lnTo>
                  <a:pt x="709649" y="799605"/>
                </a:lnTo>
                <a:lnTo>
                  <a:pt x="0" y="79960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26" name="Group 26"/>
          <p:cNvGrpSpPr/>
          <p:nvPr/>
        </p:nvGrpSpPr>
        <p:grpSpPr>
          <a:xfrm>
            <a:off x="3152850" y="3587598"/>
            <a:ext cx="3416603" cy="3416603"/>
            <a:chOff x="0" y="0"/>
            <a:chExt cx="812800"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07EAA"/>
            </a:solidFill>
          </p:spPr>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9" name="Group 29"/>
          <p:cNvGrpSpPr>
            <a:grpSpLocks noChangeAspect="1"/>
          </p:cNvGrpSpPr>
          <p:nvPr/>
        </p:nvGrpSpPr>
        <p:grpSpPr>
          <a:xfrm>
            <a:off x="3329263" y="3764018"/>
            <a:ext cx="3063777" cy="3063765"/>
            <a:chOff x="0" y="0"/>
            <a:chExt cx="6350000" cy="6349975"/>
          </a:xfrm>
        </p:grpSpPr>
        <p:sp>
          <p:nvSpPr>
            <p:cNvPr id="30" name="Freeform 3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1"/>
              <a:stretch>
                <a:fillRect l="-16076" t="-8938" b="-7138"/>
              </a:stretch>
            </a:blipFill>
          </p:spPr>
        </p:sp>
      </p:grpSp>
      <p:grpSp>
        <p:nvGrpSpPr>
          <p:cNvPr id="31" name="Group 31"/>
          <p:cNvGrpSpPr/>
          <p:nvPr/>
        </p:nvGrpSpPr>
        <p:grpSpPr>
          <a:xfrm>
            <a:off x="3525140" y="6275035"/>
            <a:ext cx="2672023" cy="693356"/>
            <a:chOff x="0" y="0"/>
            <a:chExt cx="3562698" cy="924474"/>
          </a:xfrm>
        </p:grpSpPr>
        <p:grpSp>
          <p:nvGrpSpPr>
            <p:cNvPr id="32" name="Group 32"/>
            <p:cNvGrpSpPr/>
            <p:nvPr/>
          </p:nvGrpSpPr>
          <p:grpSpPr>
            <a:xfrm>
              <a:off x="0" y="0"/>
              <a:ext cx="3562698" cy="924474"/>
              <a:chOff x="0" y="0"/>
              <a:chExt cx="1428781" cy="370750"/>
            </a:xfrm>
          </p:grpSpPr>
          <p:sp>
            <p:nvSpPr>
              <p:cNvPr id="33" name="Freeform 33"/>
              <p:cNvSpPr/>
              <p:nvPr/>
            </p:nvSpPr>
            <p:spPr>
              <a:xfrm>
                <a:off x="0" y="0"/>
                <a:ext cx="1428781" cy="370750"/>
              </a:xfrm>
              <a:custGeom>
                <a:avLst/>
                <a:gdLst/>
                <a:ahLst/>
                <a:cxnLst/>
                <a:rect l="l" t="t" r="r" b="b"/>
                <a:pathLst>
                  <a:path w="1428781" h="370750">
                    <a:moveTo>
                      <a:pt x="185375" y="0"/>
                    </a:moveTo>
                    <a:lnTo>
                      <a:pt x="1243406" y="0"/>
                    </a:lnTo>
                    <a:cubicBezTo>
                      <a:pt x="1345785" y="0"/>
                      <a:pt x="1428781" y="82995"/>
                      <a:pt x="1428781" y="185375"/>
                    </a:cubicBezTo>
                    <a:lnTo>
                      <a:pt x="1428781" y="185375"/>
                    </a:lnTo>
                    <a:cubicBezTo>
                      <a:pt x="1428781" y="287755"/>
                      <a:pt x="1345785" y="370750"/>
                      <a:pt x="1243406" y="370750"/>
                    </a:cubicBezTo>
                    <a:lnTo>
                      <a:pt x="185375" y="370750"/>
                    </a:lnTo>
                    <a:cubicBezTo>
                      <a:pt x="82995" y="370750"/>
                      <a:pt x="0" y="287755"/>
                      <a:pt x="0" y="185375"/>
                    </a:cubicBezTo>
                    <a:lnTo>
                      <a:pt x="0" y="185375"/>
                    </a:lnTo>
                    <a:cubicBezTo>
                      <a:pt x="0" y="82995"/>
                      <a:pt x="82995" y="0"/>
                      <a:pt x="185375" y="0"/>
                    </a:cubicBezTo>
                    <a:close/>
                  </a:path>
                </a:pathLst>
              </a:custGeom>
              <a:solidFill>
                <a:srgbClr val="1C3879"/>
              </a:solidFill>
            </p:spPr>
          </p:sp>
          <p:sp>
            <p:nvSpPr>
              <p:cNvPr id="34" name="TextBox 3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35" name="TextBox 35"/>
            <p:cNvSpPr txBox="1"/>
            <p:nvPr/>
          </p:nvSpPr>
          <p:spPr>
            <a:xfrm>
              <a:off x="464869" y="245082"/>
              <a:ext cx="2630786" cy="493811"/>
            </a:xfrm>
            <a:prstGeom prst="rect">
              <a:avLst/>
            </a:prstGeom>
          </p:spPr>
          <p:txBody>
            <a:bodyPr lIns="0" tIns="0" rIns="0" bIns="0" rtlCol="0" anchor="t">
              <a:spAutoFit/>
            </a:bodyPr>
            <a:lstStyle/>
            <a:p>
              <a:pPr algn="ctr">
                <a:lnSpc>
                  <a:spcPts val="2790"/>
                </a:lnSpc>
              </a:pPr>
              <a:r>
                <a:rPr lang="en-US" sz="2537">
                  <a:solidFill>
                    <a:srgbClr val="FFFFFF"/>
                  </a:solidFill>
                  <a:latin typeface="HK Grotesk Light Bold"/>
                </a:rPr>
                <a:t>Light Intensity</a:t>
              </a:r>
            </a:p>
          </p:txBody>
        </p:sp>
      </p:grpSp>
      <p:sp>
        <p:nvSpPr>
          <p:cNvPr id="36" name="TextBox 36"/>
          <p:cNvSpPr txBox="1"/>
          <p:nvPr/>
        </p:nvSpPr>
        <p:spPr>
          <a:xfrm>
            <a:off x="1" y="279765"/>
            <a:ext cx="18288000" cy="1218282"/>
          </a:xfrm>
          <a:prstGeom prst="rect">
            <a:avLst/>
          </a:prstGeom>
        </p:spPr>
        <p:txBody>
          <a:bodyPr wrap="square" lIns="0" tIns="0" rIns="0" bIns="0" rtlCol="0" anchor="t">
            <a:spAutoFit/>
          </a:bodyPr>
          <a:lstStyle/>
          <a:p>
            <a:pPr algn="ctr">
              <a:lnSpc>
                <a:spcPts val="11241"/>
              </a:lnSpc>
            </a:pPr>
            <a:r>
              <a:rPr lang="en-US" sz="4400" b="1" dirty="0">
                <a:solidFill>
                  <a:srgbClr val="FFFFFF"/>
                </a:solidFill>
                <a:latin typeface="Glacial Indifference"/>
              </a:rPr>
              <a:t>PHYSICAL ACTIVITY</a:t>
            </a:r>
          </a:p>
        </p:txBody>
      </p:sp>
      <p:sp>
        <p:nvSpPr>
          <p:cNvPr id="37" name="TextBox 37"/>
          <p:cNvSpPr txBox="1"/>
          <p:nvPr/>
        </p:nvSpPr>
        <p:spPr>
          <a:xfrm>
            <a:off x="7968747" y="7800699"/>
            <a:ext cx="2454848" cy="887813"/>
          </a:xfrm>
          <a:prstGeom prst="rect">
            <a:avLst/>
          </a:prstGeom>
        </p:spPr>
        <p:txBody>
          <a:bodyPr lIns="0" tIns="0" rIns="0" bIns="0" rtlCol="0" anchor="t">
            <a:spAutoFit/>
          </a:bodyPr>
          <a:lstStyle/>
          <a:p>
            <a:pPr algn="ctr">
              <a:lnSpc>
                <a:spcPts val="3472"/>
              </a:lnSpc>
            </a:pPr>
            <a:r>
              <a:rPr lang="en-US" sz="3156">
                <a:solidFill>
                  <a:srgbClr val="FFFFFF"/>
                </a:solidFill>
                <a:latin typeface="HK Grotesk Light Bold"/>
              </a:rPr>
              <a:t>MODERATE INTENSITY</a:t>
            </a:r>
          </a:p>
        </p:txBody>
      </p:sp>
      <p:sp>
        <p:nvSpPr>
          <p:cNvPr id="38" name="TextBox 38"/>
          <p:cNvSpPr txBox="1"/>
          <p:nvPr/>
        </p:nvSpPr>
        <p:spPr>
          <a:xfrm>
            <a:off x="12612157" y="6468296"/>
            <a:ext cx="1973090" cy="718021"/>
          </a:xfrm>
          <a:prstGeom prst="rect">
            <a:avLst/>
          </a:prstGeom>
        </p:spPr>
        <p:txBody>
          <a:bodyPr lIns="0" tIns="0" rIns="0" bIns="0" rtlCol="0" anchor="t">
            <a:spAutoFit/>
          </a:bodyPr>
          <a:lstStyle/>
          <a:p>
            <a:pPr algn="ctr">
              <a:lnSpc>
                <a:spcPts val="2790"/>
              </a:lnSpc>
            </a:pPr>
            <a:r>
              <a:rPr lang="en-US" sz="2537">
                <a:solidFill>
                  <a:srgbClr val="FFFFFF"/>
                </a:solidFill>
                <a:latin typeface="HK Grotesk Light Bold"/>
              </a:rPr>
              <a:t>Vigorous Intensity</a:t>
            </a:r>
          </a:p>
        </p:txBody>
      </p:sp>
      <p:sp>
        <p:nvSpPr>
          <p:cNvPr id="39" name="TextBox 39"/>
          <p:cNvSpPr txBox="1"/>
          <p:nvPr/>
        </p:nvSpPr>
        <p:spPr>
          <a:xfrm>
            <a:off x="0" y="2140292"/>
            <a:ext cx="18288000" cy="404406"/>
          </a:xfrm>
          <a:prstGeom prst="rect">
            <a:avLst/>
          </a:prstGeom>
        </p:spPr>
        <p:txBody>
          <a:bodyPr wrap="square" lIns="0" tIns="0" rIns="0" bIns="0" rtlCol="0" anchor="t">
            <a:spAutoFit/>
          </a:bodyPr>
          <a:lstStyle/>
          <a:p>
            <a:pPr algn="ctr">
              <a:lnSpc>
                <a:spcPts val="3095"/>
              </a:lnSpc>
              <a:spcBef>
                <a:spcPct val="0"/>
              </a:spcBef>
            </a:pPr>
            <a:r>
              <a:rPr lang="en-US" sz="2800" dirty="0">
                <a:solidFill>
                  <a:srgbClr val="FFFFFF"/>
                </a:solidFill>
                <a:latin typeface="HK Grotesk Light Bold"/>
              </a:rPr>
              <a:t>BODY MOVEMENT THAT USES ENERGY</a:t>
            </a:r>
          </a:p>
        </p:txBody>
      </p:sp>
      <p:sp>
        <p:nvSpPr>
          <p:cNvPr id="40" name="TextBox 40"/>
          <p:cNvSpPr txBox="1"/>
          <p:nvPr/>
        </p:nvSpPr>
        <p:spPr>
          <a:xfrm>
            <a:off x="2922796" y="9500362"/>
            <a:ext cx="10870947" cy="530861"/>
          </a:xfrm>
          <a:prstGeom prst="rect">
            <a:avLst/>
          </a:prstGeom>
        </p:spPr>
        <p:txBody>
          <a:bodyPr lIns="0" tIns="0" rIns="0" bIns="0" rtlCol="0" anchor="t">
            <a:spAutoFit/>
          </a:bodyPr>
          <a:lstStyle/>
          <a:p>
            <a:pPr>
              <a:lnSpc>
                <a:spcPts val="4339"/>
              </a:lnSpc>
              <a:spcBef>
                <a:spcPct val="0"/>
              </a:spcBef>
            </a:pPr>
            <a:r>
              <a:rPr lang="en-US" sz="3099">
                <a:solidFill>
                  <a:srgbClr val="FFFFFF"/>
                </a:solidFill>
                <a:latin typeface="HK Grotesk Light Bold"/>
              </a:rPr>
              <a:t>Exercise is a subcategory of physical activity. </a:t>
            </a:r>
          </a:p>
        </p:txBody>
      </p:sp>
      <p:pic>
        <p:nvPicPr>
          <p:cNvPr id="41" name="Picture 3">
            <a:extLst>
              <a:ext uri="{FF2B5EF4-FFF2-40B4-BE49-F238E27FC236}">
                <a16:creationId xmlns:a16="http://schemas.microsoft.com/office/drawing/2014/main" id="{61F83D2D-24A6-4A0C-8541-3C3F8801D834}"/>
              </a:ext>
            </a:extLst>
          </p:cNvPr>
          <p:cNvPicPr>
            <a:picLocks noChangeAspect="1"/>
          </p:cNvPicPr>
          <p:nvPr/>
        </p:nvPicPr>
        <p:blipFill>
          <a:blip r:embed="rId12"/>
          <a:srcRect/>
          <a:stretch>
            <a:fillRect/>
          </a:stretch>
        </p:blipFill>
        <p:spPr>
          <a:xfrm>
            <a:off x="16654112" y="9239647"/>
            <a:ext cx="1506197" cy="929355"/>
          </a:xfrm>
          <a:prstGeom prst="rect">
            <a:avLst/>
          </a:prstGeom>
        </p:spPr>
      </p:pic>
    </p:spTree>
    <p:extLst>
      <p:ext uri="{BB962C8B-B14F-4D97-AF65-F5344CB8AC3E}">
        <p14:creationId xmlns:p14="http://schemas.microsoft.com/office/powerpoint/2010/main" val="1680968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8"/>
          <p:cNvSpPr txBox="1"/>
          <p:nvPr/>
        </p:nvSpPr>
        <p:spPr>
          <a:xfrm>
            <a:off x="12172930" y="0"/>
            <a:ext cx="6115070" cy="248322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b="1" dirty="0">
                <a:latin typeface="+mj-lt"/>
                <a:ea typeface="+mj-ea"/>
                <a:cs typeface="+mj-cs"/>
              </a:rPr>
              <a:t>Light-intensity exercise</a:t>
            </a:r>
          </a:p>
        </p:txBody>
      </p:sp>
      <p:pic>
        <p:nvPicPr>
          <p:cNvPr id="6" name="Picture 2" descr="http://www.prevention.com/sites/prevention.com/files/images/news/featured_images/gardening-glove-plant-628x363.jpg">
            <a:extLst>
              <a:ext uri="{FF2B5EF4-FFF2-40B4-BE49-F238E27FC236}">
                <a16:creationId xmlns:a16="http://schemas.microsoft.com/office/drawing/2014/main" id="{A541C89D-BB22-47D6-9183-50CDC84AC7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29" r="12538" b="-1"/>
          <a:stretch/>
        </p:blipFill>
        <p:spPr bwMode="auto">
          <a:xfrm>
            <a:off x="0" y="0"/>
            <a:ext cx="12172930" cy="103467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D355959-3EE4-4800-8D06-EA890C949093}"/>
              </a:ext>
            </a:extLst>
          </p:cNvPr>
          <p:cNvSpPr txBox="1"/>
          <p:nvPr/>
        </p:nvSpPr>
        <p:spPr>
          <a:xfrm>
            <a:off x="12172930" y="3627612"/>
            <a:ext cx="5206079" cy="5310397"/>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4400" dirty="0"/>
              <a:t>Your heart beats at a normal rate.</a:t>
            </a:r>
          </a:p>
          <a:p>
            <a:pPr>
              <a:lnSpc>
                <a:spcPct val="90000"/>
              </a:lnSpc>
              <a:spcAft>
                <a:spcPts val="600"/>
              </a:spcAft>
            </a:pPr>
            <a:endParaRPr lang="en-US" sz="4400" dirty="0"/>
          </a:p>
          <a:p>
            <a:pPr>
              <a:lnSpc>
                <a:spcPct val="90000"/>
              </a:lnSpc>
              <a:spcAft>
                <a:spcPts val="600"/>
              </a:spcAft>
            </a:pPr>
            <a:r>
              <a:rPr lang="en-US" sz="4400" b="1" dirty="0"/>
              <a:t>Examples:</a:t>
            </a:r>
          </a:p>
          <a:p>
            <a:pPr lvl="1" indent="-228600">
              <a:lnSpc>
                <a:spcPct val="90000"/>
              </a:lnSpc>
              <a:spcAft>
                <a:spcPts val="600"/>
              </a:spcAft>
              <a:buFont typeface="Arial" panose="020B0604020202020204" pitchFamily="34" charset="0"/>
              <a:buChar char="•"/>
            </a:pPr>
            <a:r>
              <a:rPr lang="en-US" sz="4400" dirty="0"/>
              <a:t>Slow walk</a:t>
            </a:r>
          </a:p>
          <a:p>
            <a:pPr lvl="1" indent="-228600">
              <a:lnSpc>
                <a:spcPct val="90000"/>
              </a:lnSpc>
              <a:spcAft>
                <a:spcPts val="600"/>
              </a:spcAft>
              <a:buFont typeface="Arial" panose="020B0604020202020204" pitchFamily="34" charset="0"/>
              <a:buChar char="•"/>
            </a:pPr>
            <a:r>
              <a:rPr lang="en-US" sz="4400" dirty="0"/>
              <a:t>Gardening</a:t>
            </a:r>
          </a:p>
          <a:p>
            <a:pPr lvl="1" indent="-228600">
              <a:lnSpc>
                <a:spcPct val="90000"/>
              </a:lnSpc>
              <a:spcAft>
                <a:spcPts val="600"/>
              </a:spcAft>
              <a:buFont typeface="Arial" panose="020B0604020202020204" pitchFamily="34" charset="0"/>
              <a:buChar char="•"/>
            </a:pPr>
            <a:r>
              <a:rPr lang="en-US" sz="4400" dirty="0"/>
              <a:t>House cleaning</a:t>
            </a:r>
          </a:p>
          <a:p>
            <a:pPr lvl="1" indent="-228600">
              <a:lnSpc>
                <a:spcPct val="90000"/>
              </a:lnSpc>
              <a:spcAft>
                <a:spcPts val="600"/>
              </a:spcAft>
              <a:buFont typeface="Arial" panose="020B0604020202020204" pitchFamily="34" charset="0"/>
              <a:buChar char="•"/>
            </a:pPr>
            <a:r>
              <a:rPr lang="en-US" sz="4400" dirty="0"/>
              <a:t>Childcare</a:t>
            </a:r>
          </a:p>
          <a:p>
            <a:pPr indent="-228600">
              <a:lnSpc>
                <a:spcPct val="90000"/>
              </a:lnSpc>
              <a:spcAft>
                <a:spcPts val="600"/>
              </a:spcAft>
              <a:buFont typeface="Arial" panose="020B0604020202020204" pitchFamily="34" charset="0"/>
              <a:buChar char="•"/>
            </a:pPr>
            <a:endParaRPr lang="en-US" sz="3000" dirty="0"/>
          </a:p>
        </p:txBody>
      </p:sp>
      <p:pic>
        <p:nvPicPr>
          <p:cNvPr id="10" name="Picture 3">
            <a:extLst>
              <a:ext uri="{FF2B5EF4-FFF2-40B4-BE49-F238E27FC236}">
                <a16:creationId xmlns:a16="http://schemas.microsoft.com/office/drawing/2014/main" id="{22C29718-4D63-4A6B-A89D-2BB04304EBB9}"/>
              </a:ext>
            </a:extLst>
          </p:cNvPr>
          <p:cNvPicPr>
            <a:picLocks noChangeAspect="1"/>
          </p:cNvPicPr>
          <p:nvPr/>
        </p:nvPicPr>
        <p:blipFill>
          <a:blip r:embed="rId4"/>
          <a:srcRect/>
          <a:stretch>
            <a:fillRect/>
          </a:stretch>
        </p:blipFill>
        <p:spPr>
          <a:xfrm>
            <a:off x="16654112" y="9239647"/>
            <a:ext cx="1506197" cy="929355"/>
          </a:xfrm>
          <a:prstGeom prst="rect">
            <a:avLst/>
          </a:prstGeom>
        </p:spPr>
      </p:pic>
    </p:spTree>
    <p:extLst>
      <p:ext uri="{BB962C8B-B14F-4D97-AF65-F5344CB8AC3E}">
        <p14:creationId xmlns:p14="http://schemas.microsoft.com/office/powerpoint/2010/main" val="3981651109"/>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02B6A427ADC34B838B4E1BCA1B3FA3" ma:contentTypeVersion="14" ma:contentTypeDescription="Create a new document." ma:contentTypeScope="" ma:versionID="cdfc6c5486c47ad053f91c494685c965">
  <xsd:schema xmlns:xsd="http://www.w3.org/2001/XMLSchema" xmlns:xs="http://www.w3.org/2001/XMLSchema" xmlns:p="http://schemas.microsoft.com/office/2006/metadata/properties" xmlns:ns2="cf7ec769-ba40-4740-b41e-77cc5f919008" xmlns:ns3="1aebf488-90fe-4aed-97fc-66773d1cf4fa" targetNamespace="http://schemas.microsoft.com/office/2006/metadata/properties" ma:root="true" ma:fieldsID="bb8e196c19d0957873f8e15efa32b81a" ns2:_="" ns3:_="">
    <xsd:import namespace="cf7ec769-ba40-4740-b41e-77cc5f919008"/>
    <xsd:import namespace="1aebf488-90fe-4aed-97fc-66773d1cf4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7ec769-ba40-4740-b41e-77cc5f9190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d802298-ac7f-4dc9-a73d-133dd7ac0fd3"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ebf488-90fe-4aed-97fc-66773d1cf4f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14d6da27-1b5b-46a2-9603-adbe47a23360}" ma:internalName="TaxCatchAll" ma:showField="CatchAllData" ma:web="1aebf488-90fe-4aed-97fc-66773d1cf4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aebf488-90fe-4aed-97fc-66773d1cf4fa">
      <UserInfo>
        <DisplayName>Heredia, Natalia I</DisplayName>
        <AccountId>23</AccountId>
        <AccountType/>
      </UserInfo>
      <UserInfo>
        <DisplayName>Reininger, Belinda M</DisplayName>
        <AccountId>26</AccountId>
        <AccountType/>
      </UserInfo>
      <UserInfo>
        <DisplayName>Velasco-Huerta, Fernanda</DisplayName>
        <AccountId>42</AccountId>
        <AccountType/>
      </UserInfo>
      <UserInfo>
        <DisplayName>White, Grace E</DisplayName>
        <AccountId>54</AccountId>
        <AccountType/>
      </UserInfo>
      <UserInfo>
        <DisplayName>Longanga Diese, Elvis</DisplayName>
        <AccountId>470</AccountId>
        <AccountType/>
      </UserInfo>
      <UserInfo>
        <DisplayName>Swoboda, Tracy L</DisplayName>
        <AccountId>25</AccountId>
        <AccountType/>
      </UserInfo>
      <UserInfo>
        <DisplayName>Martinez, Alma D</DisplayName>
        <AccountId>345</AccountId>
        <AccountType/>
      </UserInfo>
    </SharedWithUsers>
    <lcf76f155ced4ddcb4097134ff3c332f xmlns="cf7ec769-ba40-4740-b41e-77cc5f919008">
      <Terms xmlns="http://schemas.microsoft.com/office/infopath/2007/PartnerControls"/>
    </lcf76f155ced4ddcb4097134ff3c332f>
    <TaxCatchAll xmlns="1aebf488-90fe-4aed-97fc-66773d1cf4fa" xsi:nil="true"/>
  </documentManagement>
</p:properties>
</file>

<file path=customXml/itemProps1.xml><?xml version="1.0" encoding="utf-8"?>
<ds:datastoreItem xmlns:ds="http://schemas.openxmlformats.org/officeDocument/2006/customXml" ds:itemID="{8BB82484-F460-448D-9D19-F5C6FBF7DD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7ec769-ba40-4740-b41e-77cc5f919008"/>
    <ds:schemaRef ds:uri="1aebf488-90fe-4aed-97fc-66773d1cf4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0704AE-0475-44DC-845A-730CC0804020}">
  <ds:schemaRefs>
    <ds:schemaRef ds:uri="http://schemas.microsoft.com/sharepoint/v3/contenttype/forms"/>
  </ds:schemaRefs>
</ds:datastoreItem>
</file>

<file path=customXml/itemProps3.xml><?xml version="1.0" encoding="utf-8"?>
<ds:datastoreItem xmlns:ds="http://schemas.openxmlformats.org/officeDocument/2006/customXml" ds:itemID="{98DAD81B-46BB-4338-ADF1-85E341F1347C}">
  <ds:schemaRefs>
    <ds:schemaRef ds:uri="1aebf488-90fe-4aed-97fc-66773d1cf4fa"/>
    <ds:schemaRef ds:uri="c9804a53-06fb-4e94-b1f9-5a05becea77a"/>
    <ds:schemaRef ds:uri="cdb6ea2a-5ddf-4416-887b-21944f62385c"/>
    <ds:schemaRef ds:uri="cf7ec769-ba40-4740-b41e-77cc5f91900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101</TotalTime>
  <Words>4443</Words>
  <Application>Microsoft Office PowerPoint</Application>
  <PresentationFormat>Custom</PresentationFormat>
  <Paragraphs>475</Paragraphs>
  <Slides>30</Slides>
  <Notes>25</Notes>
  <HiddenSlides>2</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Move more and sit less!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Activity Demonstration "A Moverse"   ejercicio en silla.mp4</vt:lpstr>
      <vt:lpstr>PowerPoint Presentation</vt:lpstr>
      <vt:lpstr>“As you get older you need less physical ACTIVITY"</vt:lpstr>
      <vt:lpstr>PowerPoint Presentation</vt:lpstr>
      <vt:lpstr>“You need to be athletic to do exercise.”</vt:lpstr>
      <vt:lpstr>PowerPoint Presentation</vt:lpstr>
      <vt:lpstr>PowerPoint Presentation</vt:lpstr>
      <vt:lpstr>PowerPoint Presentation</vt:lpstr>
      <vt:lpstr>REMEMBER…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Hypertension/Cholesterol</dc:title>
  <dc:creator>Reininger, Belinda M</dc:creator>
  <cp:lastModifiedBy>Saldana, Mayra V</cp:lastModifiedBy>
  <cp:revision>87</cp:revision>
  <dcterms:created xsi:type="dcterms:W3CDTF">2006-08-16T00:00:00Z</dcterms:created>
  <dcterms:modified xsi:type="dcterms:W3CDTF">2024-04-16T19:40:58Z</dcterms:modified>
  <dc:identifier>DAFUACrYUmw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0x0101000F02B6A427ADC34B838B4E1BCA1B3FA3</vt:lpwstr>
  </property>
  <property fmtid="{D5CDD505-2E9C-101B-9397-08002B2CF9AE}" pid="3" name="MediaServiceImageTags">
    <vt:lpwstr/>
  </property>
</Properties>
</file>