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4"/>
  </p:sldMasterIdLst>
  <p:notesMasterIdLst>
    <p:notesMasterId r:id="rId35"/>
  </p:notesMasterIdLst>
  <p:sldIdLst>
    <p:sldId id="887" r:id="rId5"/>
    <p:sldId id="889" r:id="rId6"/>
    <p:sldId id="890" r:id="rId7"/>
    <p:sldId id="318" r:id="rId8"/>
    <p:sldId id="262" r:id="rId9"/>
    <p:sldId id="823" r:id="rId10"/>
    <p:sldId id="338" r:id="rId11"/>
    <p:sldId id="341" r:id="rId12"/>
    <p:sldId id="877" r:id="rId13"/>
    <p:sldId id="366" r:id="rId14"/>
    <p:sldId id="367" r:id="rId15"/>
    <p:sldId id="317" r:id="rId16"/>
    <p:sldId id="874" r:id="rId17"/>
    <p:sldId id="882" r:id="rId18"/>
    <p:sldId id="276" r:id="rId19"/>
    <p:sldId id="281" r:id="rId20"/>
    <p:sldId id="891" r:id="rId21"/>
    <p:sldId id="283" r:id="rId22"/>
    <p:sldId id="892" r:id="rId23"/>
    <p:sldId id="893" r:id="rId24"/>
    <p:sldId id="303" r:id="rId25"/>
    <p:sldId id="286" r:id="rId26"/>
    <p:sldId id="885" r:id="rId27"/>
    <p:sldId id="879" r:id="rId28"/>
    <p:sldId id="383" r:id="rId29"/>
    <p:sldId id="315" r:id="rId30"/>
    <p:sldId id="372" r:id="rId31"/>
    <p:sldId id="894" r:id="rId32"/>
    <p:sldId id="298" r:id="rId33"/>
    <p:sldId id="321" r:id="rId34"/>
  </p:sldIdLst>
  <p:sldSz cx="18288000" cy="10287000"/>
  <p:notesSz cx="6858000" cy="9144000"/>
  <p:embeddedFontLst>
    <p:embeddedFont>
      <p:font typeface="Glacial Indifference" panose="020B0604020202020204" charset="0"/>
      <p:regular r:id="rId36"/>
    </p:embeddedFont>
    <p:embeddedFont>
      <p:font typeface="HK Grotesk Light Bold" panose="020B0604020202020204" charset="0"/>
      <p:regular r:id="rId37"/>
    </p:embeddedFont>
    <p:embeddedFont>
      <p:font typeface="Open Sans" panose="020B0606030504020204" pitchFamily="34" charset="0"/>
      <p:regular r:id="rId38"/>
      <p:bold r:id="rId39"/>
      <p:italic r:id="rId40"/>
      <p:boldItalic r:id="rId4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6089F1A-538F-27B9-0A66-0FFEAC76CE93}" name="Velasco-Huerta, Fernanda" initials="VF" userId="S::fernanda.velascohuerta@uth.tmc.edu::81324c76-b947-4a84-a74f-dc99d97f2729" providerId="AD"/>
  <p188:author id="{FA582280-24CD-B7E9-C7E0-F5B7A86A54B1}" name="Reininger, Belinda M" initials="RM" userId="S::belinda.m.reininger@uth.tmc.edu::6e9ffa50-2abd-46af-ad3f-381f29d72d08" providerId="AD"/>
  <p188:author id="{DE7C0CCD-B1F5-2AD6-CECC-3E82D76E3ECB}" name="Pittman, Jabria A" initials="PA" userId="S::jabria.a.pittman@uth.tmc.edu::8c0bafac-32b3-421d-a3af-77de9118682a" providerId="AD"/>
  <p188:author id="{C282BADF-B49E-7D52-80D5-51B55C019AFA}" name="Longanga Diese, Elvis" initials="LE" userId="S::elvis.longangadiese@uth.tmc.edu::f97005e8-a1fb-4915-9a5f-a8a71e6654d3" providerId="AD"/>
  <p188:author id="{44F035FE-14E0-B4AE-0BE8-C4C9C4643272}" name="Ballesteros, Sofia" initials="BS" userId="S::sofia.ballesteros@uth.tmc.edu::36ae0af8-14e2-47a1-b547-6600508380dd"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399"/>
    <a:srgbClr val="FFFFFB"/>
    <a:srgbClr val="EEF2F1"/>
    <a:srgbClr val="28986B"/>
    <a:srgbClr val="1F7753"/>
    <a:srgbClr val="CC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0810218-7A98-4C24-A47E-0DEFDEA88C3F}" v="24" dt="2024-04-10T20:00:09.33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3" d="100"/>
          <a:sy n="73" d="100"/>
        </p:scale>
        <p:origin x="594" y="6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font" Target="fonts/font4.fntdata"/><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presProps" Target="presProps.xml"/><Relationship Id="rId47" Type="http://schemas.microsoft.com/office/2015/10/relationships/revisionInfo" Target="revisionInfo.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font" Target="fonts/font2.fntdata"/><Relationship Id="rId40" Type="http://schemas.openxmlformats.org/officeDocument/2006/relationships/font" Target="fonts/font5.fntdata"/><Relationship Id="rId45"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font" Target="fonts/font1.fntdata"/><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notesMaster" Target="notesMasters/notesMaster1.xml"/><Relationship Id="rId43" Type="http://schemas.openxmlformats.org/officeDocument/2006/relationships/viewProps" Target="viewProps.xml"/><Relationship Id="rId48" Type="http://schemas.microsoft.com/office/2018/10/relationships/authors" Target="authors.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font" Target="fonts/font3.fntdata"/><Relationship Id="rId46" Type="http://schemas.microsoft.com/office/2016/11/relationships/changesInfo" Target="changesInfos/changesInfo1.xml"/><Relationship Id="rId20" Type="http://schemas.openxmlformats.org/officeDocument/2006/relationships/slide" Target="slides/slide16.xml"/><Relationship Id="rId41" Type="http://schemas.openxmlformats.org/officeDocument/2006/relationships/font" Target="fonts/font6.fntdata"/></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clId="Web-{28AB04B6-06E3-4939-B819-13F3017CCB3E}"/>
    <pc:docChg chg="modSld">
      <pc:chgData name="" userId="" providerId="" clId="Web-{28AB04B6-06E3-4939-B819-13F3017CCB3E}" dt="2023-09-12T18:35:08.486" v="0"/>
      <pc:docMkLst>
        <pc:docMk/>
      </pc:docMkLst>
      <pc:sldChg chg="delSp">
        <pc:chgData name="" userId="" providerId="" clId="Web-{28AB04B6-06E3-4939-B819-13F3017CCB3E}" dt="2023-09-12T18:35:08.486" v="0"/>
        <pc:sldMkLst>
          <pc:docMk/>
          <pc:sldMk cId="1446758720" sldId="874"/>
        </pc:sldMkLst>
        <pc:picChg chg="del">
          <ac:chgData name="" userId="" providerId="" clId="Web-{28AB04B6-06E3-4939-B819-13F3017CCB3E}" dt="2023-09-12T18:35:08.486" v="0"/>
          <ac:picMkLst>
            <pc:docMk/>
            <pc:sldMk cId="1446758720" sldId="874"/>
            <ac:picMk id="3" creationId="{5D97C1DB-EA6F-41E9-AD7B-76434B817971}"/>
          </ac:picMkLst>
        </pc:picChg>
      </pc:sldChg>
    </pc:docChg>
  </pc:docChgLst>
  <pc:docChgLst>
    <pc:chgData name="Saldana, Mayra" userId="S::mayra.v.saldana@uth.tmc.edu::de1b2290-bd50-4a20-ae97-a57e2d391acf" providerId="AD" clId="Web-{2DAAB879-928C-4905-85E2-B73EE8EFEC25}"/>
    <pc:docChg chg="modSld">
      <pc:chgData name="Saldana, Mayra" userId="S::mayra.v.saldana@uth.tmc.edu::de1b2290-bd50-4a20-ae97-a57e2d391acf" providerId="AD" clId="Web-{2DAAB879-928C-4905-85E2-B73EE8EFEC25}" dt="2023-08-21T19:24:36.762" v="3" actId="20577"/>
      <pc:docMkLst>
        <pc:docMk/>
      </pc:docMkLst>
      <pc:sldChg chg="addSp modSp">
        <pc:chgData name="Saldana, Mayra" userId="S::mayra.v.saldana@uth.tmc.edu::de1b2290-bd50-4a20-ae97-a57e2d391acf" providerId="AD" clId="Web-{2DAAB879-928C-4905-85E2-B73EE8EFEC25}" dt="2023-08-21T19:24:36.762" v="3" actId="20577"/>
        <pc:sldMkLst>
          <pc:docMk/>
          <pc:sldMk cId="1871973404" sldId="884"/>
        </pc:sldMkLst>
        <pc:spChg chg="add mod">
          <ac:chgData name="Saldana, Mayra" userId="S::mayra.v.saldana@uth.tmc.edu::de1b2290-bd50-4a20-ae97-a57e2d391acf" providerId="AD" clId="Web-{2DAAB879-928C-4905-85E2-B73EE8EFEC25}" dt="2023-08-21T19:24:36.762" v="3" actId="20577"/>
          <ac:spMkLst>
            <pc:docMk/>
            <pc:sldMk cId="1871973404" sldId="884"/>
            <ac:spMk id="4" creationId="{5CCB07DF-431E-7582-716C-AC8A7ABE899D}"/>
          </ac:spMkLst>
        </pc:spChg>
      </pc:sldChg>
    </pc:docChg>
  </pc:docChgLst>
  <pc:docChgLst>
    <pc:chgData name="Saldana, Mayra" userId="S::mayra.v.saldana@uth.tmc.edu::de1b2290-bd50-4a20-ae97-a57e2d391acf" providerId="AD" clId="Web-{50A15B18-23BE-E2CD-EA18-341683EBDFDF}"/>
    <pc:docChg chg="modSld">
      <pc:chgData name="Saldana, Mayra" userId="S::mayra.v.saldana@uth.tmc.edu::de1b2290-bd50-4a20-ae97-a57e2d391acf" providerId="AD" clId="Web-{50A15B18-23BE-E2CD-EA18-341683EBDFDF}" dt="2023-09-12T18:33:42.259" v="3"/>
      <pc:docMkLst>
        <pc:docMk/>
      </pc:docMkLst>
      <pc:sldChg chg="modSp">
        <pc:chgData name="Saldana, Mayra" userId="S::mayra.v.saldana@uth.tmc.edu::de1b2290-bd50-4a20-ae97-a57e2d391acf" providerId="AD" clId="Web-{50A15B18-23BE-E2CD-EA18-341683EBDFDF}" dt="2023-09-12T18:33:42.259" v="3"/>
        <pc:sldMkLst>
          <pc:docMk/>
          <pc:sldMk cId="1937406923" sldId="887"/>
        </pc:sldMkLst>
        <pc:spChg chg="mod">
          <ac:chgData name="Saldana, Mayra" userId="S::mayra.v.saldana@uth.tmc.edu::de1b2290-bd50-4a20-ae97-a57e2d391acf" providerId="AD" clId="Web-{50A15B18-23BE-E2CD-EA18-341683EBDFDF}" dt="2023-09-12T18:33:33.806" v="1"/>
          <ac:spMkLst>
            <pc:docMk/>
            <pc:sldMk cId="1937406923" sldId="887"/>
            <ac:spMk id="15" creationId="{FB80DCA9-38E4-E4F4-63EF-E53C587C3305}"/>
          </ac:spMkLst>
        </pc:spChg>
        <pc:spChg chg="mod">
          <ac:chgData name="Saldana, Mayra" userId="S::mayra.v.saldana@uth.tmc.edu::de1b2290-bd50-4a20-ae97-a57e2d391acf" providerId="AD" clId="Web-{50A15B18-23BE-E2CD-EA18-341683EBDFDF}" dt="2023-09-12T18:33:42.259" v="3"/>
          <ac:spMkLst>
            <pc:docMk/>
            <pc:sldMk cId="1937406923" sldId="887"/>
            <ac:spMk id="18" creationId="{685C4DDC-CBA0-3642-FED7-F7A253322F82}"/>
          </ac:spMkLst>
        </pc:spChg>
      </pc:sldChg>
    </pc:docChg>
  </pc:docChgLst>
  <pc:docChgLst>
    <pc:chgData name="Saldana, Mayra V" userId="S::mayra.v.saldana@uth.tmc.edu::de1b2290-bd50-4a20-ae97-a57e2d391acf" providerId="AD" clId="Web-{F20B276D-EC58-44C8-95AF-0A1CA7DE75E0}"/>
    <pc:docChg chg="modSld">
      <pc:chgData name="Saldana, Mayra V" userId="S::mayra.v.saldana@uth.tmc.edu::de1b2290-bd50-4a20-ae97-a57e2d391acf" providerId="AD" clId="Web-{F20B276D-EC58-44C8-95AF-0A1CA7DE75E0}" dt="2024-04-01T20:32:11.744" v="67"/>
      <pc:docMkLst>
        <pc:docMk/>
      </pc:docMkLst>
      <pc:sldChg chg="addSp delSp modSp">
        <pc:chgData name="Saldana, Mayra V" userId="S::mayra.v.saldana@uth.tmc.edu::de1b2290-bd50-4a20-ae97-a57e2d391acf" providerId="AD" clId="Web-{F20B276D-EC58-44C8-95AF-0A1CA7DE75E0}" dt="2024-04-01T20:32:11.744" v="67"/>
        <pc:sldMkLst>
          <pc:docMk/>
          <pc:sldMk cId="2735582080" sldId="885"/>
        </pc:sldMkLst>
        <pc:spChg chg="mod">
          <ac:chgData name="Saldana, Mayra V" userId="S::mayra.v.saldana@uth.tmc.edu::de1b2290-bd50-4a20-ae97-a57e2d391acf" providerId="AD" clId="Web-{F20B276D-EC58-44C8-95AF-0A1CA7DE75E0}" dt="2024-04-01T20:30:45.913" v="5" actId="20577"/>
          <ac:spMkLst>
            <pc:docMk/>
            <pc:sldMk cId="2735582080" sldId="885"/>
            <ac:spMk id="6" creationId="{E47C2E71-4E2D-4593-ABFC-CE5E817B079E}"/>
          </ac:spMkLst>
        </pc:spChg>
        <pc:spChg chg="mod">
          <ac:chgData name="Saldana, Mayra V" userId="S::mayra.v.saldana@uth.tmc.edu::de1b2290-bd50-4a20-ae97-a57e2d391acf" providerId="AD" clId="Web-{F20B276D-EC58-44C8-95AF-0A1CA7DE75E0}" dt="2024-04-01T20:31:00.570" v="11" actId="20577"/>
          <ac:spMkLst>
            <pc:docMk/>
            <pc:sldMk cId="2735582080" sldId="885"/>
            <ac:spMk id="17" creationId="{97E2798E-324C-4701-AE15-B00DD2C05809}"/>
          </ac:spMkLst>
        </pc:spChg>
        <pc:graphicFrameChg chg="add mod modGraphic">
          <ac:chgData name="Saldana, Mayra V" userId="S::mayra.v.saldana@uth.tmc.edu::de1b2290-bd50-4a20-ae97-a57e2d391acf" providerId="AD" clId="Web-{F20B276D-EC58-44C8-95AF-0A1CA7DE75E0}" dt="2024-04-01T20:32:11.744" v="67"/>
          <ac:graphicFrameMkLst>
            <pc:docMk/>
            <pc:sldMk cId="2735582080" sldId="885"/>
            <ac:graphicFrameMk id="5" creationId="{847F5E69-843E-C48E-3F0E-7DBA59E826F8}"/>
          </ac:graphicFrameMkLst>
        </pc:graphicFrameChg>
        <pc:picChg chg="del">
          <ac:chgData name="Saldana, Mayra V" userId="S::mayra.v.saldana@uth.tmc.edu::de1b2290-bd50-4a20-ae97-a57e2d391acf" providerId="AD" clId="Web-{F20B276D-EC58-44C8-95AF-0A1CA7DE75E0}" dt="2024-04-01T20:30:20.740" v="0"/>
          <ac:picMkLst>
            <pc:docMk/>
            <pc:sldMk cId="2735582080" sldId="885"/>
            <ac:picMk id="4" creationId="{BBFA9E9E-5D86-4005-BEC0-28EDC7D19770}"/>
          </ac:picMkLst>
        </pc:picChg>
        <pc:picChg chg="del">
          <ac:chgData name="Saldana, Mayra V" userId="S::mayra.v.saldana@uth.tmc.edu::de1b2290-bd50-4a20-ae97-a57e2d391acf" providerId="AD" clId="Web-{F20B276D-EC58-44C8-95AF-0A1CA7DE75E0}" dt="2024-04-01T20:30:22.443" v="1"/>
          <ac:picMkLst>
            <pc:docMk/>
            <pc:sldMk cId="2735582080" sldId="885"/>
            <ac:picMk id="16" creationId="{0312E060-1B1B-418A-B2A2-C64CF03BBC16}"/>
          </ac:picMkLst>
        </pc:picChg>
      </pc:sldChg>
    </pc:docChg>
  </pc:docChgLst>
  <pc:docChgLst>
    <pc:chgData name="Saldana, Mayra V" userId="S::mayra.v.saldana@uth.tmc.edu::de1b2290-bd50-4a20-ae97-a57e2d391acf" providerId="AD" clId="Web-{C6CF10D7-C14D-4004-A94D-02BA6767A584}"/>
    <pc:docChg chg="modSld">
      <pc:chgData name="Saldana, Mayra V" userId="S::mayra.v.saldana@uth.tmc.edu::de1b2290-bd50-4a20-ae97-a57e2d391acf" providerId="AD" clId="Web-{C6CF10D7-C14D-4004-A94D-02BA6767A584}" dt="2024-04-01T20:44:02.578" v="7"/>
      <pc:docMkLst>
        <pc:docMk/>
      </pc:docMkLst>
      <pc:sldChg chg="modSp">
        <pc:chgData name="Saldana, Mayra V" userId="S::mayra.v.saldana@uth.tmc.edu::de1b2290-bd50-4a20-ae97-a57e2d391acf" providerId="AD" clId="Web-{C6CF10D7-C14D-4004-A94D-02BA6767A584}" dt="2024-04-01T20:44:02.578" v="7"/>
        <pc:sldMkLst>
          <pc:docMk/>
          <pc:sldMk cId="3277419621" sldId="383"/>
        </pc:sldMkLst>
        <pc:graphicFrameChg chg="mod modGraphic">
          <ac:chgData name="Saldana, Mayra V" userId="S::mayra.v.saldana@uth.tmc.edu::de1b2290-bd50-4a20-ae97-a57e2d391acf" providerId="AD" clId="Web-{C6CF10D7-C14D-4004-A94D-02BA6767A584}" dt="2024-04-01T20:44:02.578" v="7"/>
          <ac:graphicFrameMkLst>
            <pc:docMk/>
            <pc:sldMk cId="3277419621" sldId="383"/>
            <ac:graphicFrameMk id="15" creationId="{00000000-0000-0000-0000-000000000000}"/>
          </ac:graphicFrameMkLst>
        </pc:graphicFrameChg>
      </pc:sldChg>
    </pc:docChg>
  </pc:docChgLst>
  <pc:docChgLst>
    <pc:chgData name="Saldana, Mayra" userId="S::mayra.v.saldana@uth.tmc.edu::de1b2290-bd50-4a20-ae97-a57e2d391acf" providerId="AD" clId="Web-{28AB04B6-06E3-4939-B819-13F3017CCB3E}"/>
    <pc:docChg chg="delSld modSld">
      <pc:chgData name="Saldana, Mayra" userId="S::mayra.v.saldana@uth.tmc.edu::de1b2290-bd50-4a20-ae97-a57e2d391acf" providerId="AD" clId="Web-{28AB04B6-06E3-4939-B819-13F3017CCB3E}" dt="2023-09-12T18:39:06.104" v="87"/>
      <pc:docMkLst>
        <pc:docMk/>
      </pc:docMkLst>
      <pc:sldChg chg="addSp delSp modSp">
        <pc:chgData name="Saldana, Mayra" userId="S::mayra.v.saldana@uth.tmc.edu::de1b2290-bd50-4a20-ae97-a57e2d391acf" providerId="AD" clId="Web-{28AB04B6-06E3-4939-B819-13F3017CCB3E}" dt="2023-09-12T18:38:31.962" v="86" actId="20577"/>
        <pc:sldMkLst>
          <pc:docMk/>
          <pc:sldMk cId="1045703217" sldId="318"/>
        </pc:sldMkLst>
        <pc:spChg chg="add mod">
          <ac:chgData name="Saldana, Mayra" userId="S::mayra.v.saldana@uth.tmc.edu::de1b2290-bd50-4a20-ae97-a57e2d391acf" providerId="AD" clId="Web-{28AB04B6-06E3-4939-B819-13F3017CCB3E}" dt="2023-09-12T18:36:32.208" v="29" actId="1076"/>
          <ac:spMkLst>
            <pc:docMk/>
            <pc:sldMk cId="1045703217" sldId="318"/>
            <ac:spMk id="11" creationId="{07689610-054E-8F2C-0CA2-AC3CBA3DBB55}"/>
          </ac:spMkLst>
        </pc:spChg>
        <pc:spChg chg="add mod">
          <ac:chgData name="Saldana, Mayra" userId="S::mayra.v.saldana@uth.tmc.edu::de1b2290-bd50-4a20-ae97-a57e2d391acf" providerId="AD" clId="Web-{28AB04B6-06E3-4939-B819-13F3017CCB3E}" dt="2023-09-12T18:38:31.962" v="86" actId="20577"/>
          <ac:spMkLst>
            <pc:docMk/>
            <pc:sldMk cId="1045703217" sldId="318"/>
            <ac:spMk id="14" creationId="{25895922-5D25-C9E9-C531-5AF2DA9314C5}"/>
          </ac:spMkLst>
        </pc:spChg>
        <pc:picChg chg="add del mod">
          <ac:chgData name="Saldana, Mayra" userId="S::mayra.v.saldana@uth.tmc.edu::de1b2290-bd50-4a20-ae97-a57e2d391acf" providerId="AD" clId="Web-{28AB04B6-06E3-4939-B819-13F3017CCB3E}" dt="2023-09-12T18:36:41.005" v="31"/>
          <ac:picMkLst>
            <pc:docMk/>
            <pc:sldMk cId="1045703217" sldId="318"/>
            <ac:picMk id="12" creationId="{2D60830C-F5D4-E2F9-BCAD-0277A942A6ED}"/>
          </ac:picMkLst>
        </pc:picChg>
      </pc:sldChg>
      <pc:sldChg chg="del">
        <pc:chgData name="Saldana, Mayra" userId="S::mayra.v.saldana@uth.tmc.edu::de1b2290-bd50-4a20-ae97-a57e2d391acf" providerId="AD" clId="Web-{28AB04B6-06E3-4939-B819-13F3017CCB3E}" dt="2023-09-12T18:39:06.104" v="87"/>
        <pc:sldMkLst>
          <pc:docMk/>
          <pc:sldMk cId="2691163371" sldId="368"/>
        </pc:sldMkLst>
      </pc:sldChg>
      <pc:sldChg chg="addSp delSp modSp">
        <pc:chgData name="Saldana, Mayra" userId="S::mayra.v.saldana@uth.tmc.edu::de1b2290-bd50-4a20-ae97-a57e2d391acf" providerId="AD" clId="Web-{28AB04B6-06E3-4939-B819-13F3017CCB3E}" dt="2023-09-12T18:35:50.628" v="9" actId="1076"/>
        <pc:sldMkLst>
          <pc:docMk/>
          <pc:sldMk cId="1446758720" sldId="874"/>
        </pc:sldMkLst>
        <pc:spChg chg="mod">
          <ac:chgData name="Saldana, Mayra" userId="S::mayra.v.saldana@uth.tmc.edu::de1b2290-bd50-4a20-ae97-a57e2d391acf" providerId="AD" clId="Web-{28AB04B6-06E3-4939-B819-13F3017CCB3E}" dt="2023-09-12T18:35:35.581" v="5"/>
          <ac:spMkLst>
            <pc:docMk/>
            <pc:sldMk cId="1446758720" sldId="874"/>
            <ac:spMk id="4" creationId="{5281F514-8B12-48F6-870A-9F33156975E3}"/>
          </ac:spMkLst>
        </pc:spChg>
        <pc:spChg chg="del">
          <ac:chgData name="Saldana, Mayra" userId="S::mayra.v.saldana@uth.tmc.edu::de1b2290-bd50-4a20-ae97-a57e2d391acf" providerId="AD" clId="Web-{28AB04B6-06E3-4939-B819-13F3017CCB3E}" dt="2023-09-12T18:35:35.581" v="5"/>
          <ac:spMkLst>
            <pc:docMk/>
            <pc:sldMk cId="1446758720" sldId="874"/>
            <ac:spMk id="9" creationId="{49B447FE-DDA9-4B30-828A-59FC569124E2}"/>
          </ac:spMkLst>
        </pc:spChg>
        <pc:spChg chg="del">
          <ac:chgData name="Saldana, Mayra" userId="S::mayra.v.saldana@uth.tmc.edu::de1b2290-bd50-4a20-ae97-a57e2d391acf" providerId="AD" clId="Web-{28AB04B6-06E3-4939-B819-13F3017CCB3E}" dt="2023-09-12T18:35:35.581" v="5"/>
          <ac:spMkLst>
            <pc:docMk/>
            <pc:sldMk cId="1446758720" sldId="874"/>
            <ac:spMk id="11" creationId="{C3D487F7-9050-4871-B351-34A72ADB296C}"/>
          </ac:spMkLst>
        </pc:spChg>
        <pc:spChg chg="del">
          <ac:chgData name="Saldana, Mayra" userId="S::mayra.v.saldana@uth.tmc.edu::de1b2290-bd50-4a20-ae97-a57e2d391acf" providerId="AD" clId="Web-{28AB04B6-06E3-4939-B819-13F3017CCB3E}" dt="2023-09-12T18:35:35.581" v="5"/>
          <ac:spMkLst>
            <pc:docMk/>
            <pc:sldMk cId="1446758720" sldId="874"/>
            <ac:spMk id="13" creationId="{F43C27DD-EF6A-4C48-9669-C2970E71A814}"/>
          </ac:spMkLst>
        </pc:spChg>
        <pc:spChg chg="del">
          <ac:chgData name="Saldana, Mayra" userId="S::mayra.v.saldana@uth.tmc.edu::de1b2290-bd50-4a20-ae97-a57e2d391acf" providerId="AD" clId="Web-{28AB04B6-06E3-4939-B819-13F3017CCB3E}" dt="2023-09-12T18:35:35.581" v="5"/>
          <ac:spMkLst>
            <pc:docMk/>
            <pc:sldMk cId="1446758720" sldId="874"/>
            <ac:spMk id="15" creationId="{05A1AA86-B7E6-4C02-AA34-F1A25CD4CCBD}"/>
          </ac:spMkLst>
        </pc:spChg>
        <pc:spChg chg="del">
          <ac:chgData name="Saldana, Mayra" userId="S::mayra.v.saldana@uth.tmc.edu::de1b2290-bd50-4a20-ae97-a57e2d391acf" providerId="AD" clId="Web-{28AB04B6-06E3-4939-B819-13F3017CCB3E}" dt="2023-09-12T18:35:35.581" v="5"/>
          <ac:spMkLst>
            <pc:docMk/>
            <pc:sldMk cId="1446758720" sldId="874"/>
            <ac:spMk id="17" creationId="{86C3B9CB-4E48-4726-B7B9-9E02F71B150F}"/>
          </ac:spMkLst>
        </pc:spChg>
        <pc:spChg chg="del">
          <ac:chgData name="Saldana, Mayra" userId="S::mayra.v.saldana@uth.tmc.edu::de1b2290-bd50-4a20-ae97-a57e2d391acf" providerId="AD" clId="Web-{28AB04B6-06E3-4939-B819-13F3017CCB3E}" dt="2023-09-12T18:35:35.581" v="5"/>
          <ac:spMkLst>
            <pc:docMk/>
            <pc:sldMk cId="1446758720" sldId="874"/>
            <ac:spMk id="19" creationId="{C84384FE-1C88-4CAA-8FB8-2313A3AE734D}"/>
          </ac:spMkLst>
        </pc:spChg>
        <pc:spChg chg="add">
          <ac:chgData name="Saldana, Mayra" userId="S::mayra.v.saldana@uth.tmc.edu::de1b2290-bd50-4a20-ae97-a57e2d391acf" providerId="AD" clId="Web-{28AB04B6-06E3-4939-B819-13F3017CCB3E}" dt="2023-09-12T18:35:35.581" v="5"/>
          <ac:spMkLst>
            <pc:docMk/>
            <pc:sldMk cId="1446758720" sldId="874"/>
            <ac:spMk id="24" creationId="{D4771268-CB57-404A-9271-370EB28F6090}"/>
          </ac:spMkLst>
        </pc:spChg>
        <pc:picChg chg="add mod">
          <ac:chgData name="Saldana, Mayra" userId="S::mayra.v.saldana@uth.tmc.edu::de1b2290-bd50-4a20-ae97-a57e2d391acf" providerId="AD" clId="Web-{28AB04B6-06E3-4939-B819-13F3017CCB3E}" dt="2023-09-12T18:35:50.628" v="9" actId="1076"/>
          <ac:picMkLst>
            <pc:docMk/>
            <pc:sldMk cId="1446758720" sldId="874"/>
            <ac:picMk id="2" creationId="{C42FB9D4-8569-FB85-81BB-9DEFACAD92C4}"/>
          </ac:picMkLst>
        </pc:picChg>
      </pc:sldChg>
    </pc:docChg>
  </pc:docChgLst>
  <pc:docChgLst>
    <pc:chgData name="Saldana, Mayra V" userId="S::mayra.v.saldana@uth.tmc.edu::de1b2290-bd50-4a20-ae97-a57e2d391acf" providerId="AD" clId="Web-{3653D7BA-4673-41EF-86B2-97720CC78BD4}"/>
    <pc:docChg chg="modSld">
      <pc:chgData name="Saldana, Mayra V" userId="S::mayra.v.saldana@uth.tmc.edu::de1b2290-bd50-4a20-ae97-a57e2d391acf" providerId="AD" clId="Web-{3653D7BA-4673-41EF-86B2-97720CC78BD4}" dt="2023-12-06T17:45:32.576" v="17" actId="20577"/>
      <pc:docMkLst>
        <pc:docMk/>
      </pc:docMkLst>
      <pc:sldChg chg="modSp">
        <pc:chgData name="Saldana, Mayra V" userId="S::mayra.v.saldana@uth.tmc.edu::de1b2290-bd50-4a20-ae97-a57e2d391acf" providerId="AD" clId="Web-{3653D7BA-4673-41EF-86B2-97720CC78BD4}" dt="2023-12-06T17:45:32.576" v="17" actId="20577"/>
        <pc:sldMkLst>
          <pc:docMk/>
          <pc:sldMk cId="1937406923" sldId="887"/>
        </pc:sldMkLst>
        <pc:spChg chg="mod">
          <ac:chgData name="Saldana, Mayra V" userId="S::mayra.v.saldana@uth.tmc.edu::de1b2290-bd50-4a20-ae97-a57e2d391acf" providerId="AD" clId="Web-{3653D7BA-4673-41EF-86B2-97720CC78BD4}" dt="2023-12-06T17:45:32.576" v="17" actId="20577"/>
          <ac:spMkLst>
            <pc:docMk/>
            <pc:sldMk cId="1937406923" sldId="887"/>
            <ac:spMk id="16" creationId="{9CA32AA4-78CB-9B86-44C7-EA2A871DFE21}"/>
          </ac:spMkLst>
        </pc:spChg>
      </pc:sldChg>
    </pc:docChg>
  </pc:docChgLst>
  <pc:docChgLst>
    <pc:chgData name="Saldana, Mayra" userId="S::mayra.v.saldana@uth.tmc.edu::de1b2290-bd50-4a20-ae97-a57e2d391acf" providerId="AD" clId="Web-{13DEBFE0-5E7C-7DFB-80D6-171BDFBEE24C}"/>
    <pc:docChg chg="modSld">
      <pc:chgData name="Saldana, Mayra" userId="S::mayra.v.saldana@uth.tmc.edu::de1b2290-bd50-4a20-ae97-a57e2d391acf" providerId="AD" clId="Web-{13DEBFE0-5E7C-7DFB-80D6-171BDFBEE24C}" dt="2023-08-10T15:38:38.652" v="1"/>
      <pc:docMkLst>
        <pc:docMk/>
      </pc:docMkLst>
      <pc:sldChg chg="delSp">
        <pc:chgData name="Saldana, Mayra" userId="S::mayra.v.saldana@uth.tmc.edu::de1b2290-bd50-4a20-ae97-a57e2d391acf" providerId="AD" clId="Web-{13DEBFE0-5E7C-7DFB-80D6-171BDFBEE24C}" dt="2023-08-10T15:38:38.652" v="1"/>
        <pc:sldMkLst>
          <pc:docMk/>
          <pc:sldMk cId="0" sldId="262"/>
        </pc:sldMkLst>
        <pc:picChg chg="del">
          <ac:chgData name="Saldana, Mayra" userId="S::mayra.v.saldana@uth.tmc.edu::de1b2290-bd50-4a20-ae97-a57e2d391acf" providerId="AD" clId="Web-{13DEBFE0-5E7C-7DFB-80D6-171BDFBEE24C}" dt="2023-08-10T15:38:38.652" v="1"/>
          <ac:picMkLst>
            <pc:docMk/>
            <pc:sldMk cId="0" sldId="262"/>
            <ac:picMk id="3" creationId="{668CB927-F0DB-4B5D-8C10-4BFE9DEF2C4D}"/>
          </ac:picMkLst>
        </pc:picChg>
        <pc:picChg chg="del">
          <ac:chgData name="Saldana, Mayra" userId="S::mayra.v.saldana@uth.tmc.edu::de1b2290-bd50-4a20-ae97-a57e2d391acf" providerId="AD" clId="Web-{13DEBFE0-5E7C-7DFB-80D6-171BDFBEE24C}" dt="2023-08-10T15:38:33.823" v="0"/>
          <ac:picMkLst>
            <pc:docMk/>
            <pc:sldMk cId="0" sldId="262"/>
            <ac:picMk id="12" creationId="{06598F20-8924-4BD5-8BDE-205B955D9A42}"/>
          </ac:picMkLst>
        </pc:picChg>
      </pc:sldChg>
    </pc:docChg>
  </pc:docChgLst>
  <pc:docChgLst>
    <pc:chgData name="Saldana, Mayra" userId="S::mayra.v.saldana@uth.tmc.edu::de1b2290-bd50-4a20-ae97-a57e2d391acf" providerId="AD" clId="Web-{7C81C4D3-5FC0-4475-A416-BEBD9728A44B}"/>
    <pc:docChg chg="delSld modSld">
      <pc:chgData name="Saldana, Mayra" userId="S::mayra.v.saldana@uth.tmc.edu::de1b2290-bd50-4a20-ae97-a57e2d391acf" providerId="AD" clId="Web-{7C81C4D3-5FC0-4475-A416-BEBD9728A44B}" dt="2023-09-13T16:33:32.301" v="25"/>
      <pc:docMkLst>
        <pc:docMk/>
      </pc:docMkLst>
      <pc:sldChg chg="del">
        <pc:chgData name="Saldana, Mayra" userId="S::mayra.v.saldana@uth.tmc.edu::de1b2290-bd50-4a20-ae97-a57e2d391acf" providerId="AD" clId="Web-{7C81C4D3-5FC0-4475-A416-BEBD9728A44B}" dt="2023-09-13T16:33:32.301" v="25"/>
        <pc:sldMkLst>
          <pc:docMk/>
          <pc:sldMk cId="2428273616" sldId="878"/>
        </pc:sldMkLst>
      </pc:sldChg>
      <pc:sldChg chg="modSp">
        <pc:chgData name="Saldana, Mayra" userId="S::mayra.v.saldana@uth.tmc.edu::de1b2290-bd50-4a20-ae97-a57e2d391acf" providerId="AD" clId="Web-{7C81C4D3-5FC0-4475-A416-BEBD9728A44B}" dt="2023-09-13T16:33:17.863" v="24" actId="20577"/>
        <pc:sldMkLst>
          <pc:docMk/>
          <pc:sldMk cId="1350883920" sldId="881"/>
        </pc:sldMkLst>
        <pc:spChg chg="mod">
          <ac:chgData name="Saldana, Mayra" userId="S::mayra.v.saldana@uth.tmc.edu::de1b2290-bd50-4a20-ae97-a57e2d391acf" providerId="AD" clId="Web-{7C81C4D3-5FC0-4475-A416-BEBD9728A44B}" dt="2023-09-13T16:33:17.863" v="24" actId="20577"/>
          <ac:spMkLst>
            <pc:docMk/>
            <pc:sldMk cId="1350883920" sldId="881"/>
            <ac:spMk id="16" creationId="{6D63F87A-F1B1-4147-BC67-5941C63637C4}"/>
          </ac:spMkLst>
        </pc:spChg>
        <pc:spChg chg="mod">
          <ac:chgData name="Saldana, Mayra" userId="S::mayra.v.saldana@uth.tmc.edu::de1b2290-bd50-4a20-ae97-a57e2d391acf" providerId="AD" clId="Web-{7C81C4D3-5FC0-4475-A416-BEBD9728A44B}" dt="2023-09-13T16:32:57.799" v="10" actId="20577"/>
          <ac:spMkLst>
            <pc:docMk/>
            <pc:sldMk cId="1350883920" sldId="881"/>
            <ac:spMk id="17" creationId="{1ECF2087-C0E3-4DB1-8160-39ED2527F9BC}"/>
          </ac:spMkLst>
        </pc:spChg>
        <pc:spChg chg="mod">
          <ac:chgData name="Saldana, Mayra" userId="S::mayra.v.saldana@uth.tmc.edu::de1b2290-bd50-4a20-ae97-a57e2d391acf" providerId="AD" clId="Web-{7C81C4D3-5FC0-4475-A416-BEBD9728A44B}" dt="2023-09-13T16:33:03.628" v="16" actId="20577"/>
          <ac:spMkLst>
            <pc:docMk/>
            <pc:sldMk cId="1350883920" sldId="881"/>
            <ac:spMk id="18" creationId="{1DD4D1E8-BEF5-48B9-9486-255E60D6488D}"/>
          </ac:spMkLst>
        </pc:spChg>
      </pc:sldChg>
    </pc:docChg>
  </pc:docChgLst>
  <pc:docChgLst>
    <pc:chgData name="Saldana, Mayra" userId="S::mayra.v.saldana@uth.tmc.edu::de1b2290-bd50-4a20-ae97-a57e2d391acf" providerId="AD" clId="Web-{ABCE872A-885B-4814-BE1F-0E362B865957}"/>
    <pc:docChg chg="modSld">
      <pc:chgData name="Saldana, Mayra" userId="S::mayra.v.saldana@uth.tmc.edu::de1b2290-bd50-4a20-ae97-a57e2d391acf" providerId="AD" clId="Web-{ABCE872A-885B-4814-BE1F-0E362B865957}" dt="2023-08-30T19:49:29.479" v="134" actId="20577"/>
      <pc:docMkLst>
        <pc:docMk/>
      </pc:docMkLst>
      <pc:sldChg chg="addSp delSp modSp">
        <pc:chgData name="Saldana, Mayra" userId="S::mayra.v.saldana@uth.tmc.edu::de1b2290-bd50-4a20-ae97-a57e2d391acf" providerId="AD" clId="Web-{ABCE872A-885B-4814-BE1F-0E362B865957}" dt="2023-08-30T19:49:29.479" v="134" actId="20577"/>
        <pc:sldMkLst>
          <pc:docMk/>
          <pc:sldMk cId="1937406923" sldId="887"/>
        </pc:sldMkLst>
        <pc:spChg chg="mod">
          <ac:chgData name="Saldana, Mayra" userId="S::mayra.v.saldana@uth.tmc.edu::de1b2290-bd50-4a20-ae97-a57e2d391acf" providerId="AD" clId="Web-{ABCE872A-885B-4814-BE1F-0E362B865957}" dt="2023-08-30T19:37:59.882" v="0"/>
          <ac:spMkLst>
            <pc:docMk/>
            <pc:sldMk cId="1937406923" sldId="887"/>
            <ac:spMk id="2" creationId="{D1290F1D-230E-EE13-A569-FF17C643AC04}"/>
          </ac:spMkLst>
        </pc:spChg>
        <pc:spChg chg="add mod">
          <ac:chgData name="Saldana, Mayra" userId="S::mayra.v.saldana@uth.tmc.edu::de1b2290-bd50-4a20-ae97-a57e2d391acf" providerId="AD" clId="Web-{ABCE872A-885B-4814-BE1F-0E362B865957}" dt="2023-08-30T19:38:31.601" v="9" actId="20577"/>
          <ac:spMkLst>
            <pc:docMk/>
            <pc:sldMk cId="1937406923" sldId="887"/>
            <ac:spMk id="5" creationId="{AEF6AD8C-E7B3-66A1-E06A-6B2011CB294E}"/>
          </ac:spMkLst>
        </pc:spChg>
        <pc:spChg chg="add del mod">
          <ac:chgData name="Saldana, Mayra" userId="S::mayra.v.saldana@uth.tmc.edu::de1b2290-bd50-4a20-ae97-a57e2d391acf" providerId="AD" clId="Web-{ABCE872A-885B-4814-BE1F-0E362B865957}" dt="2023-08-30T19:43:53.563" v="71"/>
          <ac:spMkLst>
            <pc:docMk/>
            <pc:sldMk cId="1937406923" sldId="887"/>
            <ac:spMk id="9" creationId="{A4AFE458-61DB-D3F1-CF5F-26E67B1242C1}"/>
          </ac:spMkLst>
        </pc:spChg>
        <pc:spChg chg="add del mod">
          <ac:chgData name="Saldana, Mayra" userId="S::mayra.v.saldana@uth.tmc.edu::de1b2290-bd50-4a20-ae97-a57e2d391acf" providerId="AD" clId="Web-{ABCE872A-885B-4814-BE1F-0E362B865957}" dt="2023-08-30T19:47:27.023" v="107"/>
          <ac:spMkLst>
            <pc:docMk/>
            <pc:sldMk cId="1937406923" sldId="887"/>
            <ac:spMk id="10" creationId="{96DDDBE1-A0EC-F919-1884-AC94B06BD96A}"/>
          </ac:spMkLst>
        </pc:spChg>
        <pc:spChg chg="add del mod">
          <ac:chgData name="Saldana, Mayra" userId="S::mayra.v.saldana@uth.tmc.edu::de1b2290-bd50-4a20-ae97-a57e2d391acf" providerId="AD" clId="Web-{ABCE872A-885B-4814-BE1F-0E362B865957}" dt="2023-08-30T19:47:46.023" v="115"/>
          <ac:spMkLst>
            <pc:docMk/>
            <pc:sldMk cId="1937406923" sldId="887"/>
            <ac:spMk id="11" creationId="{7EC3DA96-08E7-0107-7F9F-909AC024963F}"/>
          </ac:spMkLst>
        </pc:spChg>
        <pc:spChg chg="add del">
          <ac:chgData name="Saldana, Mayra" userId="S::mayra.v.saldana@uth.tmc.edu::de1b2290-bd50-4a20-ae97-a57e2d391acf" providerId="AD" clId="Web-{ABCE872A-885B-4814-BE1F-0E362B865957}" dt="2023-08-30T19:45:02.675" v="82"/>
          <ac:spMkLst>
            <pc:docMk/>
            <pc:sldMk cId="1937406923" sldId="887"/>
            <ac:spMk id="12" creationId="{937441F6-173C-074B-9B93-DB671D9AD7FF}"/>
          </ac:spMkLst>
        </pc:spChg>
        <pc:spChg chg="add mod">
          <ac:chgData name="Saldana, Mayra" userId="S::mayra.v.saldana@uth.tmc.edu::de1b2290-bd50-4a20-ae97-a57e2d391acf" providerId="AD" clId="Web-{ABCE872A-885B-4814-BE1F-0E362B865957}" dt="2023-08-30T19:49:17.541" v="129" actId="14100"/>
          <ac:spMkLst>
            <pc:docMk/>
            <pc:sldMk cId="1937406923" sldId="887"/>
            <ac:spMk id="15" creationId="{FB80DCA9-38E4-E4F4-63EF-E53C587C3305}"/>
          </ac:spMkLst>
        </pc:spChg>
        <pc:spChg chg="add mod">
          <ac:chgData name="Saldana, Mayra" userId="S::mayra.v.saldana@uth.tmc.edu::de1b2290-bd50-4a20-ae97-a57e2d391acf" providerId="AD" clId="Web-{ABCE872A-885B-4814-BE1F-0E362B865957}" dt="2023-08-30T19:49:29.479" v="134" actId="20577"/>
          <ac:spMkLst>
            <pc:docMk/>
            <pc:sldMk cId="1937406923" sldId="887"/>
            <ac:spMk id="16" creationId="{9CA32AA4-78CB-9B86-44C7-EA2A871DFE21}"/>
          </ac:spMkLst>
        </pc:spChg>
        <pc:spChg chg="add del">
          <ac:chgData name="Saldana, Mayra" userId="S::mayra.v.saldana@uth.tmc.edu::de1b2290-bd50-4a20-ae97-a57e2d391acf" providerId="AD" clId="Web-{ABCE872A-885B-4814-BE1F-0E362B865957}" dt="2023-08-30T19:47:38.960" v="113"/>
          <ac:spMkLst>
            <pc:docMk/>
            <pc:sldMk cId="1937406923" sldId="887"/>
            <ac:spMk id="17" creationId="{9CA32AA4-78CB-9B86-44C7-EA2A871DFE21}"/>
          </ac:spMkLst>
        </pc:spChg>
        <pc:spChg chg="add mod">
          <ac:chgData name="Saldana, Mayra" userId="S::mayra.v.saldana@uth.tmc.edu::de1b2290-bd50-4a20-ae97-a57e2d391acf" providerId="AD" clId="Web-{ABCE872A-885B-4814-BE1F-0E362B865957}" dt="2023-08-30T19:49:03.197" v="126" actId="1076"/>
          <ac:spMkLst>
            <pc:docMk/>
            <pc:sldMk cId="1937406923" sldId="887"/>
            <ac:spMk id="18" creationId="{685C4DDC-CBA0-3642-FED7-F7A253322F82}"/>
          </ac:spMkLst>
        </pc:spChg>
        <pc:picChg chg="mod">
          <ac:chgData name="Saldana, Mayra" userId="S::mayra.v.saldana@uth.tmc.edu::de1b2290-bd50-4a20-ae97-a57e2d391acf" providerId="AD" clId="Web-{ABCE872A-885B-4814-BE1F-0E362B865957}" dt="2023-08-30T19:39:01.571" v="12" actId="14100"/>
          <ac:picMkLst>
            <pc:docMk/>
            <pc:sldMk cId="1937406923" sldId="887"/>
            <ac:picMk id="4" creationId="{4716EBEE-0EB7-6A14-AB1C-126B666654E5}"/>
          </ac:picMkLst>
        </pc:picChg>
        <pc:picChg chg="add del mod">
          <ac:chgData name="Saldana, Mayra" userId="S::mayra.v.saldana@uth.tmc.edu::de1b2290-bd50-4a20-ae97-a57e2d391acf" providerId="AD" clId="Web-{ABCE872A-885B-4814-BE1F-0E362B865957}" dt="2023-08-30T19:44:44.002" v="77"/>
          <ac:picMkLst>
            <pc:docMk/>
            <pc:sldMk cId="1937406923" sldId="887"/>
            <ac:picMk id="7" creationId="{964F0795-F058-ACB7-7FCE-B806F40CB62E}"/>
          </ac:picMkLst>
        </pc:picChg>
        <pc:picChg chg="add del mod">
          <ac:chgData name="Saldana, Mayra" userId="S::mayra.v.saldana@uth.tmc.edu::de1b2290-bd50-4a20-ae97-a57e2d391acf" providerId="AD" clId="Web-{ABCE872A-885B-4814-BE1F-0E362B865957}" dt="2023-08-30T19:44:44.002" v="76"/>
          <ac:picMkLst>
            <pc:docMk/>
            <pc:sldMk cId="1937406923" sldId="887"/>
            <ac:picMk id="8" creationId="{01ABAA08-D732-DB2C-CF92-97DB3975999B}"/>
          </ac:picMkLst>
        </pc:picChg>
        <pc:picChg chg="add del mod">
          <ac:chgData name="Saldana, Mayra" userId="S::mayra.v.saldana@uth.tmc.edu::de1b2290-bd50-4a20-ae97-a57e2d391acf" providerId="AD" clId="Web-{ABCE872A-885B-4814-BE1F-0E362B865957}" dt="2023-08-30T19:47:50.929" v="117"/>
          <ac:picMkLst>
            <pc:docMk/>
            <pc:sldMk cId="1937406923" sldId="887"/>
            <ac:picMk id="13" creationId="{2137E059-B02E-8988-287C-CE2A7A2DDD23}"/>
          </ac:picMkLst>
        </pc:picChg>
        <pc:picChg chg="add del mod">
          <ac:chgData name="Saldana, Mayra" userId="S::mayra.v.saldana@uth.tmc.edu::de1b2290-bd50-4a20-ae97-a57e2d391acf" providerId="AD" clId="Web-{ABCE872A-885B-4814-BE1F-0E362B865957}" dt="2023-08-30T19:47:50.929" v="116"/>
          <ac:picMkLst>
            <pc:docMk/>
            <pc:sldMk cId="1937406923" sldId="887"/>
            <ac:picMk id="14" creationId="{A81B2B2C-C6D0-FF78-1745-597A6E667DFD}"/>
          </ac:picMkLst>
        </pc:picChg>
        <pc:picChg chg="add mod">
          <ac:chgData name="Saldana, Mayra" userId="S::mayra.v.saldana@uth.tmc.edu::de1b2290-bd50-4a20-ae97-a57e2d391acf" providerId="AD" clId="Web-{ABCE872A-885B-4814-BE1F-0E362B865957}" dt="2023-08-30T19:48:53.259" v="124" actId="1076"/>
          <ac:picMkLst>
            <pc:docMk/>
            <pc:sldMk cId="1937406923" sldId="887"/>
            <ac:picMk id="19" creationId="{805D75FA-1F01-7094-0D00-55084F226127}"/>
          </ac:picMkLst>
        </pc:picChg>
        <pc:picChg chg="add mod">
          <ac:chgData name="Saldana, Mayra" userId="S::mayra.v.saldana@uth.tmc.edu::de1b2290-bd50-4a20-ae97-a57e2d391acf" providerId="AD" clId="Web-{ABCE872A-885B-4814-BE1F-0E362B865957}" dt="2023-08-30T19:48:48.634" v="123" actId="1076"/>
          <ac:picMkLst>
            <pc:docMk/>
            <pc:sldMk cId="1937406923" sldId="887"/>
            <ac:picMk id="20" creationId="{34B3A1D2-2CD8-82E9-07A0-32F6FEDEB3A2}"/>
          </ac:picMkLst>
        </pc:picChg>
      </pc:sldChg>
    </pc:docChg>
  </pc:docChgLst>
  <pc:docChgLst>
    <pc:chgData name="Saldana, Mayra" userId="S::mayra.v.saldana@uth.tmc.edu::de1b2290-bd50-4a20-ae97-a57e2d391acf" providerId="AD" clId="Web-{134C3C4D-7180-4F8C-81CC-1BEB3E58AD7D}"/>
    <pc:docChg chg="delSld modSld">
      <pc:chgData name="Saldana, Mayra" userId="S::mayra.v.saldana@uth.tmc.edu::de1b2290-bd50-4a20-ae97-a57e2d391acf" providerId="AD" clId="Web-{134C3C4D-7180-4F8C-81CC-1BEB3E58AD7D}" dt="2023-09-08T17:21:42.463" v="686"/>
      <pc:docMkLst>
        <pc:docMk/>
      </pc:docMkLst>
      <pc:sldChg chg="modSp mod setBg">
        <pc:chgData name="Saldana, Mayra" userId="S::mayra.v.saldana@uth.tmc.edu::de1b2290-bd50-4a20-ae97-a57e2d391acf" providerId="AD" clId="Web-{134C3C4D-7180-4F8C-81CC-1BEB3E58AD7D}" dt="2023-09-08T17:21:42.463" v="686"/>
        <pc:sldMkLst>
          <pc:docMk/>
          <pc:sldMk cId="0" sldId="256"/>
        </pc:sldMkLst>
        <pc:spChg chg="mod">
          <ac:chgData name="Saldana, Mayra" userId="S::mayra.v.saldana@uth.tmc.edu::de1b2290-bd50-4a20-ae97-a57e2d391acf" providerId="AD" clId="Web-{134C3C4D-7180-4F8C-81CC-1BEB3E58AD7D}" dt="2023-09-08T15:27:02.097" v="9" actId="20577"/>
          <ac:spMkLst>
            <pc:docMk/>
            <pc:sldMk cId="0" sldId="256"/>
            <ac:spMk id="29" creationId="{00000000-0000-0000-0000-000000000000}"/>
          </ac:spMkLst>
        </pc:spChg>
      </pc:sldChg>
      <pc:sldChg chg="mod setBg">
        <pc:chgData name="Saldana, Mayra" userId="S::mayra.v.saldana@uth.tmc.edu::de1b2290-bd50-4a20-ae97-a57e2d391acf" providerId="AD" clId="Web-{134C3C4D-7180-4F8C-81CC-1BEB3E58AD7D}" dt="2023-09-08T17:21:04.054" v="684"/>
        <pc:sldMkLst>
          <pc:docMk/>
          <pc:sldMk cId="0" sldId="261"/>
        </pc:sldMkLst>
      </pc:sldChg>
      <pc:sldChg chg="addSp delSp modSp mod setBg">
        <pc:chgData name="Saldana, Mayra" userId="S::mayra.v.saldana@uth.tmc.edu::de1b2290-bd50-4a20-ae97-a57e2d391acf" providerId="AD" clId="Web-{134C3C4D-7180-4F8C-81CC-1BEB3E58AD7D}" dt="2023-09-08T15:28:52.725" v="15" actId="20577"/>
        <pc:sldMkLst>
          <pc:docMk/>
          <pc:sldMk cId="0" sldId="262"/>
        </pc:sldMkLst>
        <pc:spChg chg="mod">
          <ac:chgData name="Saldana, Mayra" userId="S::mayra.v.saldana@uth.tmc.edu::de1b2290-bd50-4a20-ae97-a57e2d391acf" providerId="AD" clId="Web-{134C3C4D-7180-4F8C-81CC-1BEB3E58AD7D}" dt="2023-09-08T15:28:45.866" v="12"/>
          <ac:spMkLst>
            <pc:docMk/>
            <pc:sldMk cId="0" sldId="262"/>
            <ac:spMk id="8" creationId="{00000000-0000-0000-0000-000000000000}"/>
          </ac:spMkLst>
        </pc:spChg>
        <pc:spChg chg="add del">
          <ac:chgData name="Saldana, Mayra" userId="S::mayra.v.saldana@uth.tmc.edu::de1b2290-bd50-4a20-ae97-a57e2d391acf" providerId="AD" clId="Web-{134C3C4D-7180-4F8C-81CC-1BEB3E58AD7D}" dt="2023-09-08T15:28:45.866" v="12"/>
          <ac:spMkLst>
            <pc:docMk/>
            <pc:sldMk cId="0" sldId="262"/>
            <ac:spMk id="10" creationId="{14ED1A55-CCB7-47C2-92B5-A01508677AE9}"/>
          </ac:spMkLst>
        </pc:spChg>
        <pc:spChg chg="add mod">
          <ac:chgData name="Saldana, Mayra" userId="S::mayra.v.saldana@uth.tmc.edu::de1b2290-bd50-4a20-ae97-a57e2d391acf" providerId="AD" clId="Web-{134C3C4D-7180-4F8C-81CC-1BEB3E58AD7D}" dt="2023-09-08T15:28:52.725" v="15" actId="20577"/>
          <ac:spMkLst>
            <pc:docMk/>
            <pc:sldMk cId="0" sldId="262"/>
            <ac:spMk id="2054" creationId="{14ED1A55-CCB7-47C2-92B5-A01508677AE9}"/>
          </ac:spMkLst>
        </pc:spChg>
        <pc:spChg chg="add">
          <ac:chgData name="Saldana, Mayra" userId="S::mayra.v.saldana@uth.tmc.edu::de1b2290-bd50-4a20-ae97-a57e2d391acf" providerId="AD" clId="Web-{134C3C4D-7180-4F8C-81CC-1BEB3E58AD7D}" dt="2023-09-08T15:28:45.866" v="12"/>
          <ac:spMkLst>
            <pc:docMk/>
            <pc:sldMk cId="0" sldId="262"/>
            <ac:spMk id="2055" creationId="{DEE2AD96-B495-4E06-9291-B71706F728CB}"/>
          </ac:spMkLst>
        </pc:spChg>
        <pc:spChg chg="add">
          <ac:chgData name="Saldana, Mayra" userId="S::mayra.v.saldana@uth.tmc.edu::de1b2290-bd50-4a20-ae97-a57e2d391acf" providerId="AD" clId="Web-{134C3C4D-7180-4F8C-81CC-1BEB3E58AD7D}" dt="2023-09-08T15:28:45.866" v="12"/>
          <ac:spMkLst>
            <pc:docMk/>
            <pc:sldMk cId="0" sldId="262"/>
            <ac:spMk id="2057" creationId="{53CF6D67-C5A8-4ADD-9E8E-1E38CA1D3166}"/>
          </ac:spMkLst>
        </pc:spChg>
        <pc:spChg chg="add">
          <ac:chgData name="Saldana, Mayra" userId="S::mayra.v.saldana@uth.tmc.edu::de1b2290-bd50-4a20-ae97-a57e2d391acf" providerId="AD" clId="Web-{134C3C4D-7180-4F8C-81CC-1BEB3E58AD7D}" dt="2023-09-08T15:28:45.866" v="12"/>
          <ac:spMkLst>
            <pc:docMk/>
            <pc:sldMk cId="0" sldId="262"/>
            <ac:spMk id="2059" creationId="{86909FA0-B515-4681-B7A8-FA281D133B94}"/>
          </ac:spMkLst>
        </pc:spChg>
        <pc:spChg chg="add">
          <ac:chgData name="Saldana, Mayra" userId="S::mayra.v.saldana@uth.tmc.edu::de1b2290-bd50-4a20-ae97-a57e2d391acf" providerId="AD" clId="Web-{134C3C4D-7180-4F8C-81CC-1BEB3E58AD7D}" dt="2023-09-08T15:28:45.866" v="12"/>
          <ac:spMkLst>
            <pc:docMk/>
            <pc:sldMk cId="0" sldId="262"/>
            <ac:spMk id="2061" creationId="{21C9FE86-FCC3-4A31-AA1C-C882262B7FE7}"/>
          </ac:spMkLst>
        </pc:spChg>
        <pc:spChg chg="add">
          <ac:chgData name="Saldana, Mayra" userId="S::mayra.v.saldana@uth.tmc.edu::de1b2290-bd50-4a20-ae97-a57e2d391acf" providerId="AD" clId="Web-{134C3C4D-7180-4F8C-81CC-1BEB3E58AD7D}" dt="2023-09-08T15:28:45.866" v="12"/>
          <ac:spMkLst>
            <pc:docMk/>
            <pc:sldMk cId="0" sldId="262"/>
            <ac:spMk id="2063" creationId="{7D96243B-ECED-4B71-8E06-AE9A285EAD20}"/>
          </ac:spMkLst>
        </pc:spChg>
        <pc:spChg chg="add">
          <ac:chgData name="Saldana, Mayra" userId="S::mayra.v.saldana@uth.tmc.edu::de1b2290-bd50-4a20-ae97-a57e2d391acf" providerId="AD" clId="Web-{134C3C4D-7180-4F8C-81CC-1BEB3E58AD7D}" dt="2023-09-08T15:28:45.866" v="12"/>
          <ac:spMkLst>
            <pc:docMk/>
            <pc:sldMk cId="0" sldId="262"/>
            <ac:spMk id="2065" creationId="{A09989E4-EFDC-4A90-A633-E0525FB4139E}"/>
          </ac:spMkLst>
        </pc:spChg>
        <pc:graphicFrameChg chg="add del">
          <ac:chgData name="Saldana, Mayra" userId="S::mayra.v.saldana@uth.tmc.edu::de1b2290-bd50-4a20-ae97-a57e2d391acf" providerId="AD" clId="Web-{134C3C4D-7180-4F8C-81CC-1BEB3E58AD7D}" dt="2023-09-08T15:28:45.850" v="11"/>
          <ac:graphicFrameMkLst>
            <pc:docMk/>
            <pc:sldMk cId="0" sldId="262"/>
            <ac:graphicFrameMk id="2052" creationId="{E8E22744-1A01-2961-558E-331C1CE38C03}"/>
          </ac:graphicFrameMkLst>
        </pc:graphicFrameChg>
        <pc:picChg chg="ord">
          <ac:chgData name="Saldana, Mayra" userId="S::mayra.v.saldana@uth.tmc.edu::de1b2290-bd50-4a20-ae97-a57e2d391acf" providerId="AD" clId="Web-{134C3C4D-7180-4F8C-81CC-1BEB3E58AD7D}" dt="2023-09-08T15:28:45.866" v="12"/>
          <ac:picMkLst>
            <pc:docMk/>
            <pc:sldMk cId="0" sldId="262"/>
            <ac:picMk id="2050" creationId="{59BA26F2-5521-42BA-8178-C68E2C6E3EFE}"/>
          </ac:picMkLst>
        </pc:picChg>
      </pc:sldChg>
      <pc:sldChg chg="addSp delSp modSp mod setBg">
        <pc:chgData name="Saldana, Mayra" userId="S::mayra.v.saldana@uth.tmc.edu::de1b2290-bd50-4a20-ae97-a57e2d391acf" providerId="AD" clId="Web-{134C3C4D-7180-4F8C-81CC-1BEB3E58AD7D}" dt="2023-09-08T17:18:37.544" v="675"/>
        <pc:sldMkLst>
          <pc:docMk/>
          <pc:sldMk cId="3829571725" sldId="265"/>
        </pc:sldMkLst>
        <pc:spChg chg="mod">
          <ac:chgData name="Saldana, Mayra" userId="S::mayra.v.saldana@uth.tmc.edu::de1b2290-bd50-4a20-ae97-a57e2d391acf" providerId="AD" clId="Web-{134C3C4D-7180-4F8C-81CC-1BEB3E58AD7D}" dt="2023-09-08T17:18:37.544" v="675"/>
          <ac:spMkLst>
            <pc:docMk/>
            <pc:sldMk cId="3829571725" sldId="265"/>
            <ac:spMk id="2" creationId="{00000000-0000-0000-0000-000000000000}"/>
          </ac:spMkLst>
        </pc:spChg>
        <pc:spChg chg="mod">
          <ac:chgData name="Saldana, Mayra" userId="S::mayra.v.saldana@uth.tmc.edu::de1b2290-bd50-4a20-ae97-a57e2d391acf" providerId="AD" clId="Web-{134C3C4D-7180-4F8C-81CC-1BEB3E58AD7D}" dt="2023-09-08T17:18:37.544" v="675"/>
          <ac:spMkLst>
            <pc:docMk/>
            <pc:sldMk cId="3829571725" sldId="265"/>
            <ac:spMk id="5" creationId="{00000000-0000-0000-0000-000000000000}"/>
          </ac:spMkLst>
        </pc:spChg>
        <pc:spChg chg="add del">
          <ac:chgData name="Saldana, Mayra" userId="S::mayra.v.saldana@uth.tmc.edu::de1b2290-bd50-4a20-ae97-a57e2d391acf" providerId="AD" clId="Web-{134C3C4D-7180-4F8C-81CC-1BEB3E58AD7D}" dt="2023-09-08T17:18:37.544" v="675"/>
          <ac:spMkLst>
            <pc:docMk/>
            <pc:sldMk cId="3829571725" sldId="265"/>
            <ac:spMk id="14" creationId="{B712E947-0734-45F9-9C4F-41114EC3A33E}"/>
          </ac:spMkLst>
        </pc:spChg>
        <pc:spChg chg="add del">
          <ac:chgData name="Saldana, Mayra" userId="S::mayra.v.saldana@uth.tmc.edu::de1b2290-bd50-4a20-ae97-a57e2d391acf" providerId="AD" clId="Web-{134C3C4D-7180-4F8C-81CC-1BEB3E58AD7D}" dt="2023-09-08T17:18:37.544" v="675"/>
          <ac:spMkLst>
            <pc:docMk/>
            <pc:sldMk cId="3829571725" sldId="265"/>
            <ac:spMk id="16" creationId="{5A65989E-BBD5-44D7-AA86-7AFD5D46BBC0}"/>
          </ac:spMkLst>
        </pc:spChg>
        <pc:spChg chg="add del">
          <ac:chgData name="Saldana, Mayra" userId="S::mayra.v.saldana@uth.tmc.edu::de1b2290-bd50-4a20-ae97-a57e2d391acf" providerId="AD" clId="Web-{134C3C4D-7180-4F8C-81CC-1BEB3E58AD7D}" dt="2023-09-08T17:18:37.544" v="675"/>
          <ac:spMkLst>
            <pc:docMk/>
            <pc:sldMk cId="3829571725" sldId="265"/>
            <ac:spMk id="18" creationId="{231A2881-D8D7-4A7D-ACA3-E9F849F853D8}"/>
          </ac:spMkLst>
        </pc:spChg>
        <pc:spChg chg="add">
          <ac:chgData name="Saldana, Mayra" userId="S::mayra.v.saldana@uth.tmc.edu::de1b2290-bd50-4a20-ae97-a57e2d391acf" providerId="AD" clId="Web-{134C3C4D-7180-4F8C-81CC-1BEB3E58AD7D}" dt="2023-09-08T17:18:37.544" v="675"/>
          <ac:spMkLst>
            <pc:docMk/>
            <pc:sldMk cId="3829571725" sldId="265"/>
            <ac:spMk id="23" creationId="{2E17E911-875F-4DE5-8699-99D9F1805A5D}"/>
          </ac:spMkLst>
        </pc:spChg>
        <pc:spChg chg="add">
          <ac:chgData name="Saldana, Mayra" userId="S::mayra.v.saldana@uth.tmc.edu::de1b2290-bd50-4a20-ae97-a57e2d391acf" providerId="AD" clId="Web-{134C3C4D-7180-4F8C-81CC-1BEB3E58AD7D}" dt="2023-09-08T17:18:37.544" v="675"/>
          <ac:spMkLst>
            <pc:docMk/>
            <pc:sldMk cId="3829571725" sldId="265"/>
            <ac:spMk id="25" creationId="{CD9FE4EF-C4D8-49A0-B2FF-81D8DB7D8A24}"/>
          </ac:spMkLst>
        </pc:spChg>
        <pc:spChg chg="add">
          <ac:chgData name="Saldana, Mayra" userId="S::mayra.v.saldana@uth.tmc.edu::de1b2290-bd50-4a20-ae97-a57e2d391acf" providerId="AD" clId="Web-{134C3C4D-7180-4F8C-81CC-1BEB3E58AD7D}" dt="2023-09-08T17:18:37.544" v="675"/>
          <ac:spMkLst>
            <pc:docMk/>
            <pc:sldMk cId="3829571725" sldId="265"/>
            <ac:spMk id="27" creationId="{4300840D-0A0B-4512-BACA-B439D5B9C57C}"/>
          </ac:spMkLst>
        </pc:spChg>
        <pc:spChg chg="add">
          <ac:chgData name="Saldana, Mayra" userId="S::mayra.v.saldana@uth.tmc.edu::de1b2290-bd50-4a20-ae97-a57e2d391acf" providerId="AD" clId="Web-{134C3C4D-7180-4F8C-81CC-1BEB3E58AD7D}" dt="2023-09-08T17:18:37.544" v="675"/>
          <ac:spMkLst>
            <pc:docMk/>
            <pc:sldMk cId="3829571725" sldId="265"/>
            <ac:spMk id="29" creationId="{D2B78728-A580-49A7-84F9-6EF6F583ADE0}"/>
          </ac:spMkLst>
        </pc:spChg>
        <pc:spChg chg="add">
          <ac:chgData name="Saldana, Mayra" userId="S::mayra.v.saldana@uth.tmc.edu::de1b2290-bd50-4a20-ae97-a57e2d391acf" providerId="AD" clId="Web-{134C3C4D-7180-4F8C-81CC-1BEB3E58AD7D}" dt="2023-09-08T17:18:37.544" v="675"/>
          <ac:spMkLst>
            <pc:docMk/>
            <pc:sldMk cId="3829571725" sldId="265"/>
            <ac:spMk id="31" creationId="{38FAA1A1-D861-433F-88FA-1E9D6FD31D11}"/>
          </ac:spMkLst>
        </pc:spChg>
        <pc:spChg chg="add">
          <ac:chgData name="Saldana, Mayra" userId="S::mayra.v.saldana@uth.tmc.edu::de1b2290-bd50-4a20-ae97-a57e2d391acf" providerId="AD" clId="Web-{134C3C4D-7180-4F8C-81CC-1BEB3E58AD7D}" dt="2023-09-08T17:18:37.544" v="675"/>
          <ac:spMkLst>
            <pc:docMk/>
            <pc:sldMk cId="3829571725" sldId="265"/>
            <ac:spMk id="33" creationId="{8D71EDA1-87BF-4D5D-AB79-F346FD19278A}"/>
          </ac:spMkLst>
        </pc:spChg>
        <pc:picChg chg="del mod">
          <ac:chgData name="Saldana, Mayra" userId="S::mayra.v.saldana@uth.tmc.edu::de1b2290-bd50-4a20-ae97-a57e2d391acf" providerId="AD" clId="Web-{134C3C4D-7180-4F8C-81CC-1BEB3E58AD7D}" dt="2023-09-08T17:18:30.310" v="672"/>
          <ac:picMkLst>
            <pc:docMk/>
            <pc:sldMk cId="3829571725" sldId="265"/>
            <ac:picMk id="4" creationId="{00000000-0000-0000-0000-000000000000}"/>
          </ac:picMkLst>
        </pc:picChg>
        <pc:picChg chg="mod">
          <ac:chgData name="Saldana, Mayra" userId="S::mayra.v.saldana@uth.tmc.edu::de1b2290-bd50-4a20-ae97-a57e2d391acf" providerId="AD" clId="Web-{134C3C4D-7180-4F8C-81CC-1BEB3E58AD7D}" dt="2023-09-08T17:18:37.544" v="675"/>
          <ac:picMkLst>
            <pc:docMk/>
            <pc:sldMk cId="3829571725" sldId="265"/>
            <ac:picMk id="9" creationId="{00000000-0000-0000-0000-000000000000}"/>
          </ac:picMkLst>
        </pc:picChg>
      </pc:sldChg>
      <pc:sldChg chg="addSp modSp mod setBg">
        <pc:chgData name="Saldana, Mayra" userId="S::mayra.v.saldana@uth.tmc.edu::de1b2290-bd50-4a20-ae97-a57e2d391acf" providerId="AD" clId="Web-{134C3C4D-7180-4F8C-81CC-1BEB3E58AD7D}" dt="2023-09-08T16:33:17.003" v="518" actId="1076"/>
        <pc:sldMkLst>
          <pc:docMk/>
          <pc:sldMk cId="0" sldId="271"/>
        </pc:sldMkLst>
        <pc:spChg chg="mod">
          <ac:chgData name="Saldana, Mayra" userId="S::mayra.v.saldana@uth.tmc.edu::de1b2290-bd50-4a20-ae97-a57e2d391acf" providerId="AD" clId="Web-{134C3C4D-7180-4F8C-81CC-1BEB3E58AD7D}" dt="2023-09-08T16:33:09.956" v="516"/>
          <ac:spMkLst>
            <pc:docMk/>
            <pc:sldMk cId="0" sldId="271"/>
            <ac:spMk id="2" creationId="{00000000-0000-0000-0000-000000000000}"/>
          </ac:spMkLst>
        </pc:spChg>
        <pc:spChg chg="mod">
          <ac:chgData name="Saldana, Mayra" userId="S::mayra.v.saldana@uth.tmc.edu::de1b2290-bd50-4a20-ae97-a57e2d391acf" providerId="AD" clId="Web-{134C3C4D-7180-4F8C-81CC-1BEB3E58AD7D}" dt="2023-09-08T16:33:09.956" v="516"/>
          <ac:spMkLst>
            <pc:docMk/>
            <pc:sldMk cId="0" sldId="271"/>
            <ac:spMk id="3" creationId="{00000000-0000-0000-0000-000000000000}"/>
          </ac:spMkLst>
        </pc:spChg>
        <pc:spChg chg="mod">
          <ac:chgData name="Saldana, Mayra" userId="S::mayra.v.saldana@uth.tmc.edu::de1b2290-bd50-4a20-ae97-a57e2d391acf" providerId="AD" clId="Web-{134C3C4D-7180-4F8C-81CC-1BEB3E58AD7D}" dt="2023-09-08T16:33:09.956" v="516"/>
          <ac:spMkLst>
            <pc:docMk/>
            <pc:sldMk cId="0" sldId="271"/>
            <ac:spMk id="4" creationId="{00000000-0000-0000-0000-000000000000}"/>
          </ac:spMkLst>
        </pc:spChg>
        <pc:spChg chg="mod">
          <ac:chgData name="Saldana, Mayra" userId="S::mayra.v.saldana@uth.tmc.edu::de1b2290-bd50-4a20-ae97-a57e2d391acf" providerId="AD" clId="Web-{134C3C4D-7180-4F8C-81CC-1BEB3E58AD7D}" dt="2023-09-08T16:33:09.956" v="516"/>
          <ac:spMkLst>
            <pc:docMk/>
            <pc:sldMk cId="0" sldId="271"/>
            <ac:spMk id="5" creationId="{00000000-0000-0000-0000-000000000000}"/>
          </ac:spMkLst>
        </pc:spChg>
        <pc:spChg chg="mod">
          <ac:chgData name="Saldana, Mayra" userId="S::mayra.v.saldana@uth.tmc.edu::de1b2290-bd50-4a20-ae97-a57e2d391acf" providerId="AD" clId="Web-{134C3C4D-7180-4F8C-81CC-1BEB3E58AD7D}" dt="2023-09-08T16:33:09.956" v="516"/>
          <ac:spMkLst>
            <pc:docMk/>
            <pc:sldMk cId="0" sldId="271"/>
            <ac:spMk id="6" creationId="{00000000-0000-0000-0000-000000000000}"/>
          </ac:spMkLst>
        </pc:spChg>
        <pc:spChg chg="add">
          <ac:chgData name="Saldana, Mayra" userId="S::mayra.v.saldana@uth.tmc.edu::de1b2290-bd50-4a20-ae97-a57e2d391acf" providerId="AD" clId="Web-{134C3C4D-7180-4F8C-81CC-1BEB3E58AD7D}" dt="2023-09-08T16:33:09.956" v="516"/>
          <ac:spMkLst>
            <pc:docMk/>
            <pc:sldMk cId="0" sldId="271"/>
            <ac:spMk id="19" creationId="{AB8C311F-7253-4AED-9701-7FC0708C41C7}"/>
          </ac:spMkLst>
        </pc:spChg>
        <pc:spChg chg="add">
          <ac:chgData name="Saldana, Mayra" userId="S::mayra.v.saldana@uth.tmc.edu::de1b2290-bd50-4a20-ae97-a57e2d391acf" providerId="AD" clId="Web-{134C3C4D-7180-4F8C-81CC-1BEB3E58AD7D}" dt="2023-09-08T16:33:09.956" v="516"/>
          <ac:spMkLst>
            <pc:docMk/>
            <pc:sldMk cId="0" sldId="271"/>
            <ac:spMk id="21" creationId="{E2384209-CB15-4CDF-9D31-C44FD9A3F20D}"/>
          </ac:spMkLst>
        </pc:spChg>
        <pc:spChg chg="add">
          <ac:chgData name="Saldana, Mayra" userId="S::mayra.v.saldana@uth.tmc.edu::de1b2290-bd50-4a20-ae97-a57e2d391acf" providerId="AD" clId="Web-{134C3C4D-7180-4F8C-81CC-1BEB3E58AD7D}" dt="2023-09-08T16:33:09.956" v="516"/>
          <ac:spMkLst>
            <pc:docMk/>
            <pc:sldMk cId="0" sldId="271"/>
            <ac:spMk id="23" creationId="{2633B3B5-CC90-43F0-8714-D31D1F3F0209}"/>
          </ac:spMkLst>
        </pc:spChg>
        <pc:spChg chg="add">
          <ac:chgData name="Saldana, Mayra" userId="S::mayra.v.saldana@uth.tmc.edu::de1b2290-bd50-4a20-ae97-a57e2d391acf" providerId="AD" clId="Web-{134C3C4D-7180-4F8C-81CC-1BEB3E58AD7D}" dt="2023-09-08T16:33:09.956" v="516"/>
          <ac:spMkLst>
            <pc:docMk/>
            <pc:sldMk cId="0" sldId="271"/>
            <ac:spMk id="25" creationId="{A8D57A06-A426-446D-B02C-A2DC6B62E45E}"/>
          </ac:spMkLst>
        </pc:spChg>
        <pc:picChg chg="mod">
          <ac:chgData name="Saldana, Mayra" userId="S::mayra.v.saldana@uth.tmc.edu::de1b2290-bd50-4a20-ae97-a57e2d391acf" providerId="AD" clId="Web-{134C3C4D-7180-4F8C-81CC-1BEB3E58AD7D}" dt="2023-09-08T16:33:09.956" v="516"/>
          <ac:picMkLst>
            <pc:docMk/>
            <pc:sldMk cId="0" sldId="271"/>
            <ac:picMk id="7" creationId="{00000000-0000-0000-0000-000000000000}"/>
          </ac:picMkLst>
        </pc:picChg>
        <pc:picChg chg="mod">
          <ac:chgData name="Saldana, Mayra" userId="S::mayra.v.saldana@uth.tmc.edu::de1b2290-bd50-4a20-ae97-a57e2d391acf" providerId="AD" clId="Web-{134C3C4D-7180-4F8C-81CC-1BEB3E58AD7D}" dt="2023-09-08T16:33:09.956" v="516"/>
          <ac:picMkLst>
            <pc:docMk/>
            <pc:sldMk cId="0" sldId="271"/>
            <ac:picMk id="8" creationId="{00000000-0000-0000-0000-000000000000}"/>
          </ac:picMkLst>
        </pc:picChg>
        <pc:picChg chg="mod">
          <ac:chgData name="Saldana, Mayra" userId="S::mayra.v.saldana@uth.tmc.edu::de1b2290-bd50-4a20-ae97-a57e2d391acf" providerId="AD" clId="Web-{134C3C4D-7180-4F8C-81CC-1BEB3E58AD7D}" dt="2023-09-08T16:33:09.956" v="516"/>
          <ac:picMkLst>
            <pc:docMk/>
            <pc:sldMk cId="0" sldId="271"/>
            <ac:picMk id="10" creationId="{00000000-0000-0000-0000-000000000000}"/>
          </ac:picMkLst>
        </pc:picChg>
        <pc:picChg chg="mod">
          <ac:chgData name="Saldana, Mayra" userId="S::mayra.v.saldana@uth.tmc.edu::de1b2290-bd50-4a20-ae97-a57e2d391acf" providerId="AD" clId="Web-{134C3C4D-7180-4F8C-81CC-1BEB3E58AD7D}" dt="2023-09-08T16:33:17.003" v="518" actId="1076"/>
          <ac:picMkLst>
            <pc:docMk/>
            <pc:sldMk cId="0" sldId="271"/>
            <ac:picMk id="14" creationId="{AAB13723-0BFF-4E50-A090-8241B8722AC7}"/>
          </ac:picMkLst>
        </pc:picChg>
      </pc:sldChg>
      <pc:sldChg chg="addSp delSp modSp mod setBg">
        <pc:chgData name="Saldana, Mayra" userId="S::mayra.v.saldana@uth.tmc.edu::de1b2290-bd50-4a20-ae97-a57e2d391acf" providerId="AD" clId="Web-{134C3C4D-7180-4F8C-81CC-1BEB3E58AD7D}" dt="2023-09-08T16:36:24.158" v="530" actId="1076"/>
        <pc:sldMkLst>
          <pc:docMk/>
          <pc:sldMk cId="0" sldId="276"/>
        </pc:sldMkLst>
        <pc:spChg chg="mod">
          <ac:chgData name="Saldana, Mayra" userId="S::mayra.v.saldana@uth.tmc.edu::de1b2290-bd50-4a20-ae97-a57e2d391acf" providerId="AD" clId="Web-{134C3C4D-7180-4F8C-81CC-1BEB3E58AD7D}" dt="2023-09-08T16:36:00.047" v="524"/>
          <ac:spMkLst>
            <pc:docMk/>
            <pc:sldMk cId="0" sldId="276"/>
            <ac:spMk id="5" creationId="{00000000-0000-0000-0000-000000000000}"/>
          </ac:spMkLst>
        </pc:spChg>
        <pc:spChg chg="ord">
          <ac:chgData name="Saldana, Mayra" userId="S::mayra.v.saldana@uth.tmc.edu::de1b2290-bd50-4a20-ae97-a57e2d391acf" providerId="AD" clId="Web-{134C3C4D-7180-4F8C-81CC-1BEB3E58AD7D}" dt="2023-09-08T16:36:00.047" v="524"/>
          <ac:spMkLst>
            <pc:docMk/>
            <pc:sldMk cId="0" sldId="276"/>
            <ac:spMk id="6" creationId="{EB7800D1-896C-4B4B-BF09-F7B32DB3899E}"/>
          </ac:spMkLst>
        </pc:spChg>
        <pc:spChg chg="add">
          <ac:chgData name="Saldana, Mayra" userId="S::mayra.v.saldana@uth.tmc.edu::de1b2290-bd50-4a20-ae97-a57e2d391acf" providerId="AD" clId="Web-{134C3C4D-7180-4F8C-81CC-1BEB3E58AD7D}" dt="2023-09-08T16:36:00.047" v="524"/>
          <ac:spMkLst>
            <pc:docMk/>
            <pc:sldMk cId="0" sldId="276"/>
            <ac:spMk id="11" creationId="{49B447FE-DDA9-4B30-828A-59FC569124E2}"/>
          </ac:spMkLst>
        </pc:spChg>
        <pc:spChg chg="add">
          <ac:chgData name="Saldana, Mayra" userId="S::mayra.v.saldana@uth.tmc.edu::de1b2290-bd50-4a20-ae97-a57e2d391acf" providerId="AD" clId="Web-{134C3C4D-7180-4F8C-81CC-1BEB3E58AD7D}" dt="2023-09-08T16:36:00.047" v="524"/>
          <ac:spMkLst>
            <pc:docMk/>
            <pc:sldMk cId="0" sldId="276"/>
            <ac:spMk id="13" creationId="{C3D487F7-9050-4871-B351-34A72ADB296C}"/>
          </ac:spMkLst>
        </pc:spChg>
        <pc:spChg chg="add">
          <ac:chgData name="Saldana, Mayra" userId="S::mayra.v.saldana@uth.tmc.edu::de1b2290-bd50-4a20-ae97-a57e2d391acf" providerId="AD" clId="Web-{134C3C4D-7180-4F8C-81CC-1BEB3E58AD7D}" dt="2023-09-08T16:36:00.047" v="524"/>
          <ac:spMkLst>
            <pc:docMk/>
            <pc:sldMk cId="0" sldId="276"/>
            <ac:spMk id="15" creationId="{F43C27DD-EF6A-4C48-9669-C2970E71A814}"/>
          </ac:spMkLst>
        </pc:spChg>
        <pc:spChg chg="add">
          <ac:chgData name="Saldana, Mayra" userId="S::mayra.v.saldana@uth.tmc.edu::de1b2290-bd50-4a20-ae97-a57e2d391acf" providerId="AD" clId="Web-{134C3C4D-7180-4F8C-81CC-1BEB3E58AD7D}" dt="2023-09-08T16:36:00.047" v="524"/>
          <ac:spMkLst>
            <pc:docMk/>
            <pc:sldMk cId="0" sldId="276"/>
            <ac:spMk id="17" creationId="{05A1AA86-B7E6-4C02-AA34-F1A25CD4CCBD}"/>
          </ac:spMkLst>
        </pc:spChg>
        <pc:spChg chg="add">
          <ac:chgData name="Saldana, Mayra" userId="S::mayra.v.saldana@uth.tmc.edu::de1b2290-bd50-4a20-ae97-a57e2d391acf" providerId="AD" clId="Web-{134C3C4D-7180-4F8C-81CC-1BEB3E58AD7D}" dt="2023-09-08T16:36:00.047" v="524"/>
          <ac:spMkLst>
            <pc:docMk/>
            <pc:sldMk cId="0" sldId="276"/>
            <ac:spMk id="19" creationId="{86C3B9CB-4E48-4726-B7B9-9E02F71B150F}"/>
          </ac:spMkLst>
        </pc:spChg>
        <pc:spChg chg="add">
          <ac:chgData name="Saldana, Mayra" userId="S::mayra.v.saldana@uth.tmc.edu::de1b2290-bd50-4a20-ae97-a57e2d391acf" providerId="AD" clId="Web-{134C3C4D-7180-4F8C-81CC-1BEB3E58AD7D}" dt="2023-09-08T16:36:00.047" v="524"/>
          <ac:spMkLst>
            <pc:docMk/>
            <pc:sldMk cId="0" sldId="276"/>
            <ac:spMk id="21" creationId="{C84384FE-1C88-4CAA-8FB8-2313A3AE734D}"/>
          </ac:spMkLst>
        </pc:spChg>
        <pc:picChg chg="add del mod">
          <ac:chgData name="Saldana, Mayra" userId="S::mayra.v.saldana@uth.tmc.edu::de1b2290-bd50-4a20-ae97-a57e2d391acf" providerId="AD" clId="Web-{134C3C4D-7180-4F8C-81CC-1BEB3E58AD7D}" dt="2023-09-08T16:36:12.141" v="525"/>
          <ac:picMkLst>
            <pc:docMk/>
            <pc:sldMk cId="0" sldId="276"/>
            <ac:picMk id="2" creationId="{F5524CD7-231B-991E-89EC-B5CBE4F3351D}"/>
          </ac:picMkLst>
        </pc:picChg>
        <pc:picChg chg="add mod">
          <ac:chgData name="Saldana, Mayra" userId="S::mayra.v.saldana@uth.tmc.edu::de1b2290-bd50-4a20-ae97-a57e2d391acf" providerId="AD" clId="Web-{134C3C4D-7180-4F8C-81CC-1BEB3E58AD7D}" dt="2023-09-08T16:36:24.158" v="530" actId="1076"/>
          <ac:picMkLst>
            <pc:docMk/>
            <pc:sldMk cId="0" sldId="276"/>
            <ac:picMk id="3" creationId="{78875433-5662-AC44-8174-1CA01B631210}"/>
          </ac:picMkLst>
        </pc:picChg>
        <pc:picChg chg="del">
          <ac:chgData name="Saldana, Mayra" userId="S::mayra.v.saldana@uth.tmc.edu::de1b2290-bd50-4a20-ae97-a57e2d391acf" providerId="AD" clId="Web-{134C3C4D-7180-4F8C-81CC-1BEB3E58AD7D}" dt="2023-09-08T16:35:44.248" v="519"/>
          <ac:picMkLst>
            <pc:docMk/>
            <pc:sldMk cId="0" sldId="276"/>
            <ac:picMk id="14" creationId="{6F3FF72E-1BBB-4D63-AA0D-08F8B43CA941}"/>
          </ac:picMkLst>
        </pc:picChg>
      </pc:sldChg>
      <pc:sldChg chg="addSp modSp mod setBg addAnim">
        <pc:chgData name="Saldana, Mayra" userId="S::mayra.v.saldana@uth.tmc.edu::de1b2290-bd50-4a20-ae97-a57e2d391acf" providerId="AD" clId="Web-{134C3C4D-7180-4F8C-81CC-1BEB3E58AD7D}" dt="2023-09-08T16:44:29.163" v="591" actId="1076"/>
        <pc:sldMkLst>
          <pc:docMk/>
          <pc:sldMk cId="3159530279" sldId="281"/>
        </pc:sldMkLst>
        <pc:spChg chg="mod">
          <ac:chgData name="Saldana, Mayra" userId="S::mayra.v.saldana@uth.tmc.edu::de1b2290-bd50-4a20-ae97-a57e2d391acf" providerId="AD" clId="Web-{134C3C4D-7180-4F8C-81CC-1BEB3E58AD7D}" dt="2023-09-08T16:41:48.760" v="562"/>
          <ac:spMkLst>
            <pc:docMk/>
            <pc:sldMk cId="3159530279" sldId="281"/>
            <ac:spMk id="2" creationId="{00000000-0000-0000-0000-000000000000}"/>
          </ac:spMkLst>
        </pc:spChg>
        <pc:spChg chg="mod">
          <ac:chgData name="Saldana, Mayra" userId="S::mayra.v.saldana@uth.tmc.edu::de1b2290-bd50-4a20-ae97-a57e2d391acf" providerId="AD" clId="Web-{134C3C4D-7180-4F8C-81CC-1BEB3E58AD7D}" dt="2023-09-08T16:43:09.079" v="578" actId="20577"/>
          <ac:spMkLst>
            <pc:docMk/>
            <pc:sldMk cId="3159530279" sldId="281"/>
            <ac:spMk id="6" creationId="{0A339F92-02A1-4E38-9BC3-88A5BB762D99}"/>
          </ac:spMkLst>
        </pc:spChg>
        <pc:spChg chg="mod">
          <ac:chgData name="Saldana, Mayra" userId="S::mayra.v.saldana@uth.tmc.edu::de1b2290-bd50-4a20-ae97-a57e2d391acf" providerId="AD" clId="Web-{134C3C4D-7180-4F8C-81CC-1BEB3E58AD7D}" dt="2023-09-08T16:42:41.530" v="572" actId="1076"/>
          <ac:spMkLst>
            <pc:docMk/>
            <pc:sldMk cId="3159530279" sldId="281"/>
            <ac:spMk id="7" creationId="{00000000-0000-0000-0000-000000000000}"/>
          </ac:spMkLst>
        </pc:spChg>
        <pc:spChg chg="mod">
          <ac:chgData name="Saldana, Mayra" userId="S::mayra.v.saldana@uth.tmc.edu::de1b2290-bd50-4a20-ae97-a57e2d391acf" providerId="AD" clId="Web-{134C3C4D-7180-4F8C-81CC-1BEB3E58AD7D}" dt="2023-09-08T16:42:57.375" v="576" actId="14100"/>
          <ac:spMkLst>
            <pc:docMk/>
            <pc:sldMk cId="3159530279" sldId="281"/>
            <ac:spMk id="8" creationId="{B42764B6-FE08-4171-8A4E-CF2FE7F57610}"/>
          </ac:spMkLst>
        </pc:spChg>
        <pc:spChg chg="add">
          <ac:chgData name="Saldana, Mayra" userId="S::mayra.v.saldana@uth.tmc.edu::de1b2290-bd50-4a20-ae97-a57e2d391acf" providerId="AD" clId="Web-{134C3C4D-7180-4F8C-81CC-1BEB3E58AD7D}" dt="2023-09-08T16:41:48.760" v="562"/>
          <ac:spMkLst>
            <pc:docMk/>
            <pc:sldMk cId="3159530279" sldId="281"/>
            <ac:spMk id="14" creationId="{BACC6370-2D7E-4714-9D71-7542949D7D5D}"/>
          </ac:spMkLst>
        </pc:spChg>
        <pc:spChg chg="add">
          <ac:chgData name="Saldana, Mayra" userId="S::mayra.v.saldana@uth.tmc.edu::de1b2290-bd50-4a20-ae97-a57e2d391acf" providerId="AD" clId="Web-{134C3C4D-7180-4F8C-81CC-1BEB3E58AD7D}" dt="2023-09-08T16:41:48.760" v="562"/>
          <ac:spMkLst>
            <pc:docMk/>
            <pc:sldMk cId="3159530279" sldId="281"/>
            <ac:spMk id="16" creationId="{F68B3F68-107C-434F-AA38-110D5EA91B85}"/>
          </ac:spMkLst>
        </pc:spChg>
        <pc:spChg chg="add">
          <ac:chgData name="Saldana, Mayra" userId="S::mayra.v.saldana@uth.tmc.edu::de1b2290-bd50-4a20-ae97-a57e2d391acf" providerId="AD" clId="Web-{134C3C4D-7180-4F8C-81CC-1BEB3E58AD7D}" dt="2023-09-08T16:41:48.760" v="562"/>
          <ac:spMkLst>
            <pc:docMk/>
            <pc:sldMk cId="3159530279" sldId="281"/>
            <ac:spMk id="18" creationId="{AAD0DBB9-1A4B-4391-81D4-CB19F9AB918A}"/>
          </ac:spMkLst>
        </pc:spChg>
        <pc:spChg chg="add">
          <ac:chgData name="Saldana, Mayra" userId="S::mayra.v.saldana@uth.tmc.edu::de1b2290-bd50-4a20-ae97-a57e2d391acf" providerId="AD" clId="Web-{134C3C4D-7180-4F8C-81CC-1BEB3E58AD7D}" dt="2023-09-08T16:41:48.760" v="562"/>
          <ac:spMkLst>
            <pc:docMk/>
            <pc:sldMk cId="3159530279" sldId="281"/>
            <ac:spMk id="20" creationId="{063BBA22-50EA-4C4D-BE05-F1CE4E63AA56}"/>
          </ac:spMkLst>
        </pc:spChg>
        <pc:picChg chg="mod">
          <ac:chgData name="Saldana, Mayra" userId="S::mayra.v.saldana@uth.tmc.edu::de1b2290-bd50-4a20-ae97-a57e2d391acf" providerId="AD" clId="Web-{134C3C4D-7180-4F8C-81CC-1BEB3E58AD7D}" dt="2023-09-08T16:44:29.163" v="591" actId="1076"/>
          <ac:picMkLst>
            <pc:docMk/>
            <pc:sldMk cId="3159530279" sldId="281"/>
            <ac:picMk id="4" creationId="{00000000-0000-0000-0000-000000000000}"/>
          </ac:picMkLst>
        </pc:picChg>
        <pc:picChg chg="mod">
          <ac:chgData name="Saldana, Mayra" userId="S::mayra.v.saldana@uth.tmc.edu::de1b2290-bd50-4a20-ae97-a57e2d391acf" providerId="AD" clId="Web-{134C3C4D-7180-4F8C-81CC-1BEB3E58AD7D}" dt="2023-09-08T16:42:46.764" v="575" actId="1076"/>
          <ac:picMkLst>
            <pc:docMk/>
            <pc:sldMk cId="3159530279" sldId="281"/>
            <ac:picMk id="9" creationId="{71A35A84-ECB5-4694-9956-3FA3F6F6D55C}"/>
          </ac:picMkLst>
        </pc:picChg>
      </pc:sldChg>
      <pc:sldChg chg="addSp modSp mod setBg addAnim">
        <pc:chgData name="Saldana, Mayra" userId="S::mayra.v.saldana@uth.tmc.edu::de1b2290-bd50-4a20-ae97-a57e2d391acf" providerId="AD" clId="Web-{134C3C4D-7180-4F8C-81CC-1BEB3E58AD7D}" dt="2023-09-08T16:44:44.726" v="593"/>
        <pc:sldMkLst>
          <pc:docMk/>
          <pc:sldMk cId="1545847505" sldId="283"/>
        </pc:sldMkLst>
        <pc:spChg chg="mod">
          <ac:chgData name="Saldana, Mayra" userId="S::mayra.v.saldana@uth.tmc.edu::de1b2290-bd50-4a20-ae97-a57e2d391acf" providerId="AD" clId="Web-{134C3C4D-7180-4F8C-81CC-1BEB3E58AD7D}" dt="2023-09-08T16:43:30.252" v="579"/>
          <ac:spMkLst>
            <pc:docMk/>
            <pc:sldMk cId="1545847505" sldId="283"/>
            <ac:spMk id="2" creationId="{00000000-0000-0000-0000-000000000000}"/>
          </ac:spMkLst>
        </pc:spChg>
        <pc:spChg chg="mod">
          <ac:chgData name="Saldana, Mayra" userId="S::mayra.v.saldana@uth.tmc.edu::de1b2290-bd50-4a20-ae97-a57e2d391acf" providerId="AD" clId="Web-{134C3C4D-7180-4F8C-81CC-1BEB3E58AD7D}" dt="2023-09-08T16:43:45.316" v="581" actId="20577"/>
          <ac:spMkLst>
            <pc:docMk/>
            <pc:sldMk cId="1545847505" sldId="283"/>
            <ac:spMk id="7" creationId="{00000000-0000-0000-0000-000000000000}"/>
          </ac:spMkLst>
        </pc:spChg>
        <pc:spChg chg="mod">
          <ac:chgData name="Saldana, Mayra" userId="S::mayra.v.saldana@uth.tmc.edu::de1b2290-bd50-4a20-ae97-a57e2d391acf" providerId="AD" clId="Web-{134C3C4D-7180-4F8C-81CC-1BEB3E58AD7D}" dt="2023-09-08T16:44:07.271" v="589" actId="14100"/>
          <ac:spMkLst>
            <pc:docMk/>
            <pc:sldMk cId="1545847505" sldId="283"/>
            <ac:spMk id="8" creationId="{5B92790B-EBCB-4397-BDFB-8EDF85BCFDCE}"/>
          </ac:spMkLst>
        </pc:spChg>
        <pc:spChg chg="mod">
          <ac:chgData name="Saldana, Mayra" userId="S::mayra.v.saldana@uth.tmc.edu::de1b2290-bd50-4a20-ae97-a57e2d391acf" providerId="AD" clId="Web-{134C3C4D-7180-4F8C-81CC-1BEB3E58AD7D}" dt="2023-09-08T16:43:58.520" v="585" actId="1076"/>
          <ac:spMkLst>
            <pc:docMk/>
            <pc:sldMk cId="1545847505" sldId="283"/>
            <ac:spMk id="9" creationId="{7F1EC019-5B82-47CA-AC98-121BAACCF7A1}"/>
          </ac:spMkLst>
        </pc:spChg>
        <pc:spChg chg="add">
          <ac:chgData name="Saldana, Mayra" userId="S::mayra.v.saldana@uth.tmc.edu::de1b2290-bd50-4a20-ae97-a57e2d391acf" providerId="AD" clId="Web-{134C3C4D-7180-4F8C-81CC-1BEB3E58AD7D}" dt="2023-09-08T16:43:30.252" v="579"/>
          <ac:spMkLst>
            <pc:docMk/>
            <pc:sldMk cId="1545847505" sldId="283"/>
            <ac:spMk id="15" creationId="{955A2079-FA98-4876-80F0-72364A7D2EA4}"/>
          </ac:spMkLst>
        </pc:spChg>
        <pc:picChg chg="mod">
          <ac:chgData name="Saldana, Mayra" userId="S::mayra.v.saldana@uth.tmc.edu::de1b2290-bd50-4a20-ae97-a57e2d391acf" providerId="AD" clId="Web-{134C3C4D-7180-4F8C-81CC-1BEB3E58AD7D}" dt="2023-09-08T16:44:24.772" v="590" actId="1076"/>
          <ac:picMkLst>
            <pc:docMk/>
            <pc:sldMk cId="1545847505" sldId="283"/>
            <ac:picMk id="4" creationId="{00000000-0000-0000-0000-000000000000}"/>
          </ac:picMkLst>
        </pc:picChg>
        <pc:picChg chg="mod">
          <ac:chgData name="Saldana, Mayra" userId="S::mayra.v.saldana@uth.tmc.edu::de1b2290-bd50-4a20-ae97-a57e2d391acf" providerId="AD" clId="Web-{134C3C4D-7180-4F8C-81CC-1BEB3E58AD7D}" dt="2023-09-08T16:43:52.801" v="584" actId="1076"/>
          <ac:picMkLst>
            <pc:docMk/>
            <pc:sldMk cId="1545847505" sldId="283"/>
            <ac:picMk id="10" creationId="{639875EB-084A-4D99-A3B4-824CF9A35C31}"/>
          </ac:picMkLst>
        </pc:picChg>
      </pc:sldChg>
      <pc:sldChg chg="addSp delSp modSp mod setBg">
        <pc:chgData name="Saldana, Mayra" userId="S::mayra.v.saldana@uth.tmc.edu::de1b2290-bd50-4a20-ae97-a57e2d391acf" providerId="AD" clId="Web-{134C3C4D-7180-4F8C-81CC-1BEB3E58AD7D}" dt="2023-09-08T17:15:47.846" v="634" actId="20577"/>
        <pc:sldMkLst>
          <pc:docMk/>
          <pc:sldMk cId="416314463" sldId="286"/>
        </pc:sldMkLst>
        <pc:spChg chg="mod">
          <ac:chgData name="Saldana, Mayra" userId="S::mayra.v.saldana@uth.tmc.edu::de1b2290-bd50-4a20-ae97-a57e2d391acf" providerId="AD" clId="Web-{134C3C4D-7180-4F8C-81CC-1BEB3E58AD7D}" dt="2023-09-08T17:15:47.846" v="634" actId="20577"/>
          <ac:spMkLst>
            <pc:docMk/>
            <pc:sldMk cId="416314463" sldId="286"/>
            <ac:spMk id="2" creationId="{00000000-0000-0000-0000-000000000000}"/>
          </ac:spMkLst>
        </pc:spChg>
        <pc:spChg chg="add del mod">
          <ac:chgData name="Saldana, Mayra" userId="S::mayra.v.saldana@uth.tmc.edu::de1b2290-bd50-4a20-ae97-a57e2d391acf" providerId="AD" clId="Web-{134C3C4D-7180-4F8C-81CC-1BEB3E58AD7D}" dt="2023-09-08T17:15:36.767" v="631" actId="20577"/>
          <ac:spMkLst>
            <pc:docMk/>
            <pc:sldMk cId="416314463" sldId="286"/>
            <ac:spMk id="5" creationId="{00000000-0000-0000-0000-000000000000}"/>
          </ac:spMkLst>
        </pc:spChg>
        <pc:spChg chg="add del mod">
          <ac:chgData name="Saldana, Mayra" userId="S::mayra.v.saldana@uth.tmc.edu::de1b2290-bd50-4a20-ae97-a57e2d391acf" providerId="AD" clId="Web-{134C3C4D-7180-4F8C-81CC-1BEB3E58AD7D}" dt="2023-09-08T17:15:21.579" v="625"/>
          <ac:spMkLst>
            <pc:docMk/>
            <pc:sldMk cId="416314463" sldId="286"/>
            <ac:spMk id="6" creationId="{3DF13DE1-61CD-D670-B7F7-8444ED0105B0}"/>
          </ac:spMkLst>
        </pc:spChg>
        <pc:spChg chg="add">
          <ac:chgData name="Saldana, Mayra" userId="S::mayra.v.saldana@uth.tmc.edu::de1b2290-bd50-4a20-ae97-a57e2d391acf" providerId="AD" clId="Web-{134C3C4D-7180-4F8C-81CC-1BEB3E58AD7D}" dt="2023-09-08T17:15:08.734" v="623"/>
          <ac:spMkLst>
            <pc:docMk/>
            <pc:sldMk cId="416314463" sldId="286"/>
            <ac:spMk id="10" creationId="{AA866F0E-F54B-4BF5-8A88-7D97BD45FC0C}"/>
          </ac:spMkLst>
        </pc:spChg>
        <pc:spChg chg="add">
          <ac:chgData name="Saldana, Mayra" userId="S::mayra.v.saldana@uth.tmc.edu::de1b2290-bd50-4a20-ae97-a57e2d391acf" providerId="AD" clId="Web-{134C3C4D-7180-4F8C-81CC-1BEB3E58AD7D}" dt="2023-09-08T17:15:08.734" v="623"/>
          <ac:spMkLst>
            <pc:docMk/>
            <pc:sldMk cId="416314463" sldId="286"/>
            <ac:spMk id="12" creationId="{8229EC50-E910-4AE2-9EEA-604A81EF6147}"/>
          </ac:spMkLst>
        </pc:spChg>
        <pc:picChg chg="mod ord">
          <ac:chgData name="Saldana, Mayra" userId="S::mayra.v.saldana@uth.tmc.edu::de1b2290-bd50-4a20-ae97-a57e2d391acf" providerId="AD" clId="Web-{134C3C4D-7180-4F8C-81CC-1BEB3E58AD7D}" dt="2023-09-08T17:15:08.734" v="623"/>
          <ac:picMkLst>
            <pc:docMk/>
            <pc:sldMk cId="416314463" sldId="286"/>
            <ac:picMk id="4" creationId="{00000000-0000-0000-0000-000000000000}"/>
          </ac:picMkLst>
        </pc:picChg>
      </pc:sldChg>
      <pc:sldChg chg="addSp modSp mod setBg">
        <pc:chgData name="Saldana, Mayra" userId="S::mayra.v.saldana@uth.tmc.edu::de1b2290-bd50-4a20-ae97-a57e2d391acf" providerId="AD" clId="Web-{134C3C4D-7180-4F8C-81CC-1BEB3E58AD7D}" dt="2023-09-08T17:19:58.831" v="682"/>
        <pc:sldMkLst>
          <pc:docMk/>
          <pc:sldMk cId="0" sldId="298"/>
        </pc:sldMkLst>
        <pc:spChg chg="mod">
          <ac:chgData name="Saldana, Mayra" userId="S::mayra.v.saldana@uth.tmc.edu::de1b2290-bd50-4a20-ae97-a57e2d391acf" providerId="AD" clId="Web-{134C3C4D-7180-4F8C-81CC-1BEB3E58AD7D}" dt="2023-09-08T17:19:58.831" v="682"/>
          <ac:spMkLst>
            <pc:docMk/>
            <pc:sldMk cId="0" sldId="298"/>
            <ac:spMk id="2" creationId="{00000000-0000-0000-0000-000000000000}"/>
          </ac:spMkLst>
        </pc:spChg>
        <pc:spChg chg="mod">
          <ac:chgData name="Saldana, Mayra" userId="S::mayra.v.saldana@uth.tmc.edu::de1b2290-bd50-4a20-ae97-a57e2d391acf" providerId="AD" clId="Web-{134C3C4D-7180-4F8C-81CC-1BEB3E58AD7D}" dt="2023-09-08T17:19:58.831" v="682"/>
          <ac:spMkLst>
            <pc:docMk/>
            <pc:sldMk cId="0" sldId="298"/>
            <ac:spMk id="3" creationId="{00000000-0000-0000-0000-000000000000}"/>
          </ac:spMkLst>
        </pc:spChg>
        <pc:spChg chg="mod">
          <ac:chgData name="Saldana, Mayra" userId="S::mayra.v.saldana@uth.tmc.edu::de1b2290-bd50-4a20-ae97-a57e2d391acf" providerId="AD" clId="Web-{134C3C4D-7180-4F8C-81CC-1BEB3E58AD7D}" dt="2023-09-08T17:19:58.831" v="682"/>
          <ac:spMkLst>
            <pc:docMk/>
            <pc:sldMk cId="0" sldId="298"/>
            <ac:spMk id="5" creationId="{A5AE076A-C76A-8972-2282-2EECEA360B13}"/>
          </ac:spMkLst>
        </pc:spChg>
        <pc:spChg chg="add">
          <ac:chgData name="Saldana, Mayra" userId="S::mayra.v.saldana@uth.tmc.edu::de1b2290-bd50-4a20-ae97-a57e2d391acf" providerId="AD" clId="Web-{134C3C4D-7180-4F8C-81CC-1BEB3E58AD7D}" dt="2023-09-08T17:19:58.831" v="682"/>
          <ac:spMkLst>
            <pc:docMk/>
            <pc:sldMk cId="0" sldId="298"/>
            <ac:spMk id="10" creationId="{BACC6370-2D7E-4714-9D71-7542949D7D5D}"/>
          </ac:spMkLst>
        </pc:spChg>
        <pc:spChg chg="add">
          <ac:chgData name="Saldana, Mayra" userId="S::mayra.v.saldana@uth.tmc.edu::de1b2290-bd50-4a20-ae97-a57e2d391acf" providerId="AD" clId="Web-{134C3C4D-7180-4F8C-81CC-1BEB3E58AD7D}" dt="2023-09-08T17:19:58.831" v="682"/>
          <ac:spMkLst>
            <pc:docMk/>
            <pc:sldMk cId="0" sldId="298"/>
            <ac:spMk id="12" creationId="{F68B3F68-107C-434F-AA38-110D5EA91B85}"/>
          </ac:spMkLst>
        </pc:spChg>
        <pc:spChg chg="add">
          <ac:chgData name="Saldana, Mayra" userId="S::mayra.v.saldana@uth.tmc.edu::de1b2290-bd50-4a20-ae97-a57e2d391acf" providerId="AD" clId="Web-{134C3C4D-7180-4F8C-81CC-1BEB3E58AD7D}" dt="2023-09-08T17:19:58.831" v="682"/>
          <ac:spMkLst>
            <pc:docMk/>
            <pc:sldMk cId="0" sldId="298"/>
            <ac:spMk id="14" creationId="{AAD0DBB9-1A4B-4391-81D4-CB19F9AB918A}"/>
          </ac:spMkLst>
        </pc:spChg>
        <pc:spChg chg="add">
          <ac:chgData name="Saldana, Mayra" userId="S::mayra.v.saldana@uth.tmc.edu::de1b2290-bd50-4a20-ae97-a57e2d391acf" providerId="AD" clId="Web-{134C3C4D-7180-4F8C-81CC-1BEB3E58AD7D}" dt="2023-09-08T17:19:58.831" v="682"/>
          <ac:spMkLst>
            <pc:docMk/>
            <pc:sldMk cId="0" sldId="298"/>
            <ac:spMk id="16" creationId="{063BBA22-50EA-4C4D-BE05-F1CE4E63AA56}"/>
          </ac:spMkLst>
        </pc:spChg>
      </pc:sldChg>
      <pc:sldChg chg="addSp delSp modSp">
        <pc:chgData name="Saldana, Mayra" userId="S::mayra.v.saldana@uth.tmc.edu::de1b2290-bd50-4a20-ae97-a57e2d391acf" providerId="AD" clId="Web-{134C3C4D-7180-4F8C-81CC-1BEB3E58AD7D}" dt="2023-09-08T17:14:55.233" v="622"/>
        <pc:sldMkLst>
          <pc:docMk/>
          <pc:sldMk cId="0" sldId="303"/>
        </pc:sldMkLst>
        <pc:spChg chg="mod">
          <ac:chgData name="Saldana, Mayra" userId="S::mayra.v.saldana@uth.tmc.edu::de1b2290-bd50-4a20-ae97-a57e2d391acf" providerId="AD" clId="Web-{134C3C4D-7180-4F8C-81CC-1BEB3E58AD7D}" dt="2023-09-08T17:13:37.041" v="595" actId="14100"/>
          <ac:spMkLst>
            <pc:docMk/>
            <pc:sldMk cId="0" sldId="303"/>
            <ac:spMk id="2" creationId="{00000000-0000-0000-0000-000000000000}"/>
          </ac:spMkLst>
        </pc:spChg>
        <pc:spChg chg="del">
          <ac:chgData name="Saldana, Mayra" userId="S::mayra.v.saldana@uth.tmc.edu::de1b2290-bd50-4a20-ae97-a57e2d391acf" providerId="AD" clId="Web-{134C3C4D-7180-4F8C-81CC-1BEB3E58AD7D}" dt="2023-09-08T17:13:29.462" v="594"/>
          <ac:spMkLst>
            <pc:docMk/>
            <pc:sldMk cId="0" sldId="303"/>
            <ac:spMk id="3" creationId="{00000000-0000-0000-0000-000000000000}"/>
          </ac:spMkLst>
        </pc:spChg>
        <pc:graphicFrameChg chg="mod modGraphic">
          <ac:chgData name="Saldana, Mayra" userId="S::mayra.v.saldana@uth.tmc.edu::de1b2290-bd50-4a20-ae97-a57e2d391acf" providerId="AD" clId="Web-{134C3C4D-7180-4F8C-81CC-1BEB3E58AD7D}" dt="2023-09-08T17:14:06.917" v="617"/>
          <ac:graphicFrameMkLst>
            <pc:docMk/>
            <pc:sldMk cId="0" sldId="303"/>
            <ac:graphicFrameMk id="4" creationId="{00000000-0000-0000-0000-000000000000}"/>
          </ac:graphicFrameMkLst>
        </pc:graphicFrameChg>
        <pc:picChg chg="add del mod">
          <ac:chgData name="Saldana, Mayra" userId="S::mayra.v.saldana@uth.tmc.edu::de1b2290-bd50-4a20-ae97-a57e2d391acf" providerId="AD" clId="Web-{134C3C4D-7180-4F8C-81CC-1BEB3E58AD7D}" dt="2023-09-08T17:14:46.139" v="620"/>
          <ac:picMkLst>
            <pc:docMk/>
            <pc:sldMk cId="0" sldId="303"/>
            <ac:picMk id="5" creationId="{A72040AA-155F-A185-34CB-6F516CC2F088}"/>
          </ac:picMkLst>
        </pc:picChg>
        <pc:picChg chg="add del mod">
          <ac:chgData name="Saldana, Mayra" userId="S::mayra.v.saldana@uth.tmc.edu::de1b2290-bd50-4a20-ae97-a57e2d391acf" providerId="AD" clId="Web-{134C3C4D-7180-4F8C-81CC-1BEB3E58AD7D}" dt="2023-09-08T17:14:55.233" v="622"/>
          <ac:picMkLst>
            <pc:docMk/>
            <pc:sldMk cId="0" sldId="303"/>
            <ac:picMk id="6" creationId="{F04348F1-2EB0-1DC5-B2E0-3127A0AB3B5A}"/>
          </ac:picMkLst>
        </pc:picChg>
      </pc:sldChg>
      <pc:sldChg chg="addSp modSp mod setBg">
        <pc:chgData name="Saldana, Mayra" userId="S::mayra.v.saldana@uth.tmc.edu::de1b2290-bd50-4a20-ae97-a57e2d391acf" providerId="AD" clId="Web-{134C3C4D-7180-4F8C-81CC-1BEB3E58AD7D}" dt="2023-09-08T17:19:41.470" v="681"/>
        <pc:sldMkLst>
          <pc:docMk/>
          <pc:sldMk cId="0" sldId="317"/>
        </pc:sldMkLst>
        <pc:spChg chg="mod">
          <ac:chgData name="Saldana, Mayra" userId="S::mayra.v.saldana@uth.tmc.edu::de1b2290-bd50-4a20-ae97-a57e2d391acf" providerId="AD" clId="Web-{134C3C4D-7180-4F8C-81CC-1BEB3E58AD7D}" dt="2023-09-08T17:19:41.470" v="681"/>
          <ac:spMkLst>
            <pc:docMk/>
            <pc:sldMk cId="0" sldId="317"/>
            <ac:spMk id="3" creationId="{00000000-0000-0000-0000-000000000000}"/>
          </ac:spMkLst>
        </pc:spChg>
        <pc:spChg chg="add">
          <ac:chgData name="Saldana, Mayra" userId="S::mayra.v.saldana@uth.tmc.edu::de1b2290-bd50-4a20-ae97-a57e2d391acf" providerId="AD" clId="Web-{134C3C4D-7180-4F8C-81CC-1BEB3E58AD7D}" dt="2023-09-08T17:19:41.470" v="681"/>
          <ac:spMkLst>
            <pc:docMk/>
            <pc:sldMk cId="0" sldId="317"/>
            <ac:spMk id="8" creationId="{6753252F-4873-4F63-801D-CC719279A7D5}"/>
          </ac:spMkLst>
        </pc:spChg>
        <pc:spChg chg="add">
          <ac:chgData name="Saldana, Mayra" userId="S::mayra.v.saldana@uth.tmc.edu::de1b2290-bd50-4a20-ae97-a57e2d391acf" providerId="AD" clId="Web-{134C3C4D-7180-4F8C-81CC-1BEB3E58AD7D}" dt="2023-09-08T17:19:41.470" v="681"/>
          <ac:spMkLst>
            <pc:docMk/>
            <pc:sldMk cId="0" sldId="317"/>
            <ac:spMk id="10" creationId="{047C8CCB-F95D-4249-92DD-651249D3535A}"/>
          </ac:spMkLst>
        </pc:spChg>
        <pc:graphicFrameChg chg="mod ord">
          <ac:chgData name="Saldana, Mayra" userId="S::mayra.v.saldana@uth.tmc.edu::de1b2290-bd50-4a20-ae97-a57e2d391acf" providerId="AD" clId="Web-{134C3C4D-7180-4F8C-81CC-1BEB3E58AD7D}" dt="2023-09-08T17:19:41.470" v="681"/>
          <ac:graphicFrameMkLst>
            <pc:docMk/>
            <pc:sldMk cId="0" sldId="317"/>
            <ac:graphicFrameMk id="2" creationId="{00000000-0000-0000-0000-000000000000}"/>
          </ac:graphicFrameMkLst>
        </pc:graphicFrameChg>
      </pc:sldChg>
      <pc:sldChg chg="addSp delSp modSp mod setBg">
        <pc:chgData name="Saldana, Mayra" userId="S::mayra.v.saldana@uth.tmc.edu::de1b2290-bd50-4a20-ae97-a57e2d391acf" providerId="AD" clId="Web-{134C3C4D-7180-4F8C-81CC-1BEB3E58AD7D}" dt="2023-09-08T16:30:15.833" v="503" actId="14100"/>
        <pc:sldMkLst>
          <pc:docMk/>
          <pc:sldMk cId="1045703217" sldId="318"/>
        </pc:sldMkLst>
        <pc:spChg chg="add del">
          <ac:chgData name="Saldana, Mayra" userId="S::mayra.v.saldana@uth.tmc.edu::de1b2290-bd50-4a20-ae97-a57e2d391acf" providerId="AD" clId="Web-{134C3C4D-7180-4F8C-81CC-1BEB3E58AD7D}" dt="2023-09-08T15:29:23.992" v="19"/>
          <ac:spMkLst>
            <pc:docMk/>
            <pc:sldMk cId="1045703217" sldId="318"/>
            <ac:spMk id="2" creationId="{00000000-0000-0000-0000-000000000000}"/>
          </ac:spMkLst>
        </pc:spChg>
        <pc:spChg chg="mod">
          <ac:chgData name="Saldana, Mayra" userId="S::mayra.v.saldana@uth.tmc.edu::de1b2290-bd50-4a20-ae97-a57e2d391acf" providerId="AD" clId="Web-{134C3C4D-7180-4F8C-81CC-1BEB3E58AD7D}" dt="2023-09-08T16:30:15.833" v="503" actId="14100"/>
          <ac:spMkLst>
            <pc:docMk/>
            <pc:sldMk cId="1045703217" sldId="318"/>
            <ac:spMk id="6" creationId="{00000000-0000-0000-0000-000000000000}"/>
          </ac:spMkLst>
        </pc:spChg>
        <pc:spChg chg="mod ord">
          <ac:chgData name="Saldana, Mayra" userId="S::mayra.v.saldana@uth.tmc.edu::de1b2290-bd50-4a20-ae97-a57e2d391acf" providerId="AD" clId="Web-{134C3C4D-7180-4F8C-81CC-1BEB3E58AD7D}" dt="2023-09-08T16:30:04.551" v="501"/>
          <ac:spMkLst>
            <pc:docMk/>
            <pc:sldMk cId="1045703217" sldId="318"/>
            <ac:spMk id="7" creationId="{5C625FC0-C58D-4815-943F-03C4456D9F05}"/>
          </ac:spMkLst>
        </pc:spChg>
        <pc:spChg chg="add">
          <ac:chgData name="Saldana, Mayra" userId="S::mayra.v.saldana@uth.tmc.edu::de1b2290-bd50-4a20-ae97-a57e2d391acf" providerId="AD" clId="Web-{134C3C4D-7180-4F8C-81CC-1BEB3E58AD7D}" dt="2023-09-08T16:29:40.737" v="496"/>
          <ac:spMkLst>
            <pc:docMk/>
            <pc:sldMk cId="1045703217" sldId="318"/>
            <ac:spMk id="18" creationId="{02472DE8-E58B-4D56-BA61-C69C601DC760}"/>
          </ac:spMkLst>
        </pc:spChg>
        <pc:spChg chg="add">
          <ac:chgData name="Saldana, Mayra" userId="S::mayra.v.saldana@uth.tmc.edu::de1b2290-bd50-4a20-ae97-a57e2d391acf" providerId="AD" clId="Web-{134C3C4D-7180-4F8C-81CC-1BEB3E58AD7D}" dt="2023-09-08T16:29:40.737" v="496"/>
          <ac:spMkLst>
            <pc:docMk/>
            <pc:sldMk cId="1045703217" sldId="318"/>
            <ac:spMk id="20" creationId="{0183ACFC-B25E-402F-BBD8-E42034CDD49A}"/>
          </ac:spMkLst>
        </pc:spChg>
        <pc:spChg chg="add">
          <ac:chgData name="Saldana, Mayra" userId="S::mayra.v.saldana@uth.tmc.edu::de1b2290-bd50-4a20-ae97-a57e2d391acf" providerId="AD" clId="Web-{134C3C4D-7180-4F8C-81CC-1BEB3E58AD7D}" dt="2023-09-08T16:29:40.737" v="496"/>
          <ac:spMkLst>
            <pc:docMk/>
            <pc:sldMk cId="1045703217" sldId="318"/>
            <ac:spMk id="22" creationId="{3501A971-CEBD-4E4B-8529-3BB4F4100CD6}"/>
          </ac:spMkLst>
        </pc:spChg>
        <pc:spChg chg="add del">
          <ac:chgData name="Saldana, Mayra" userId="S::mayra.v.saldana@uth.tmc.edu::de1b2290-bd50-4a20-ae97-a57e2d391acf" providerId="AD" clId="Web-{134C3C4D-7180-4F8C-81CC-1BEB3E58AD7D}" dt="2023-09-08T16:30:04.473" v="500"/>
          <ac:spMkLst>
            <pc:docMk/>
            <pc:sldMk cId="1045703217" sldId="318"/>
            <ac:spMk id="24" creationId="{D9A7F3BF-8763-4074-AD77-92790AF314D1}"/>
          </ac:spMkLst>
        </pc:spChg>
        <pc:spChg chg="add">
          <ac:chgData name="Saldana, Mayra" userId="S::mayra.v.saldana@uth.tmc.edu::de1b2290-bd50-4a20-ae97-a57e2d391acf" providerId="AD" clId="Web-{134C3C4D-7180-4F8C-81CC-1BEB3E58AD7D}" dt="2023-09-08T16:30:04.551" v="501"/>
          <ac:spMkLst>
            <pc:docMk/>
            <pc:sldMk cId="1045703217" sldId="318"/>
            <ac:spMk id="29" creationId="{AFF8D2E5-2C4E-47B1-930B-6C82B7C31331}"/>
          </ac:spMkLst>
        </pc:spChg>
        <pc:spChg chg="add">
          <ac:chgData name="Saldana, Mayra" userId="S::mayra.v.saldana@uth.tmc.edu::de1b2290-bd50-4a20-ae97-a57e2d391acf" providerId="AD" clId="Web-{134C3C4D-7180-4F8C-81CC-1BEB3E58AD7D}" dt="2023-09-08T16:30:04.551" v="501"/>
          <ac:spMkLst>
            <pc:docMk/>
            <pc:sldMk cId="1045703217" sldId="318"/>
            <ac:spMk id="30" creationId="{801E4ADA-0EA9-4930-846E-3C11E8BED6DD}"/>
          </ac:spMkLst>
        </pc:spChg>
        <pc:spChg chg="add">
          <ac:chgData name="Saldana, Mayra" userId="S::mayra.v.saldana@uth.tmc.edu::de1b2290-bd50-4a20-ae97-a57e2d391acf" providerId="AD" clId="Web-{134C3C4D-7180-4F8C-81CC-1BEB3E58AD7D}" dt="2023-09-08T16:30:04.551" v="501"/>
          <ac:spMkLst>
            <pc:docMk/>
            <pc:sldMk cId="1045703217" sldId="318"/>
            <ac:spMk id="31" creationId="{FB92FFCE-0C90-454E-AA25-D4EE9A6C39C5}"/>
          </ac:spMkLst>
        </pc:spChg>
        <pc:grpChg chg="add del">
          <ac:chgData name="Saldana, Mayra" userId="S::mayra.v.saldana@uth.tmc.edu::de1b2290-bd50-4a20-ae97-a57e2d391acf" providerId="AD" clId="Web-{134C3C4D-7180-4F8C-81CC-1BEB3E58AD7D}" dt="2023-09-08T16:30:04.473" v="500"/>
          <ac:grpSpMkLst>
            <pc:docMk/>
            <pc:sldMk cId="1045703217" sldId="318"/>
            <ac:grpSpMk id="26" creationId="{7A9648D6-B41B-42D0-A817-AE2607B0B5B8}"/>
          </ac:grpSpMkLst>
        </pc:grpChg>
        <pc:graphicFrameChg chg="add del">
          <ac:chgData name="Saldana, Mayra" userId="S::mayra.v.saldana@uth.tmc.edu::de1b2290-bd50-4a20-ae97-a57e2d391acf" providerId="AD" clId="Web-{134C3C4D-7180-4F8C-81CC-1BEB3E58AD7D}" dt="2023-09-08T15:29:23.976" v="18"/>
          <ac:graphicFrameMkLst>
            <pc:docMk/>
            <pc:sldMk cId="1045703217" sldId="318"/>
            <ac:graphicFrameMk id="11" creationId="{9EBB77A4-F565-F73B-C248-8ABC52C68A0E}"/>
          </ac:graphicFrameMkLst>
        </pc:graphicFrameChg>
        <pc:graphicFrameChg chg="add mod">
          <ac:chgData name="Saldana, Mayra" userId="S::mayra.v.saldana@uth.tmc.edu::de1b2290-bd50-4a20-ae97-a57e2d391acf" providerId="AD" clId="Web-{134C3C4D-7180-4F8C-81CC-1BEB3E58AD7D}" dt="2023-09-08T16:30:04.551" v="501"/>
          <ac:graphicFrameMkLst>
            <pc:docMk/>
            <pc:sldMk cId="1045703217" sldId="318"/>
            <ac:graphicFrameMk id="13" creationId="{1F4ACA40-E42E-8CDE-8E5D-B4647E063694}"/>
          </ac:graphicFrameMkLst>
        </pc:graphicFrameChg>
        <pc:picChg chg="mod">
          <ac:chgData name="Saldana, Mayra" userId="S::mayra.v.saldana@uth.tmc.edu::de1b2290-bd50-4a20-ae97-a57e2d391acf" providerId="AD" clId="Web-{134C3C4D-7180-4F8C-81CC-1BEB3E58AD7D}" dt="2023-09-08T16:30:13.583" v="502" actId="14100"/>
          <ac:picMkLst>
            <pc:docMk/>
            <pc:sldMk cId="1045703217" sldId="318"/>
            <ac:picMk id="9" creationId="{89C94D25-BF1C-4449-92AE-6A27895FFC21}"/>
          </ac:picMkLst>
        </pc:picChg>
        <pc:cxnChg chg="add del">
          <ac:chgData name="Saldana, Mayra" userId="S::mayra.v.saldana@uth.tmc.edu::de1b2290-bd50-4a20-ae97-a57e2d391acf" providerId="AD" clId="Web-{134C3C4D-7180-4F8C-81CC-1BEB3E58AD7D}" dt="2023-09-08T16:30:04.473" v="500"/>
          <ac:cxnSpMkLst>
            <pc:docMk/>
            <pc:sldMk cId="1045703217" sldId="318"/>
            <ac:cxnSpMk id="25" creationId="{C49DA8F6-BCC1-4447-B54C-57856834B94B}"/>
          </ac:cxnSpMkLst>
        </pc:cxnChg>
      </pc:sldChg>
      <pc:sldChg chg="addSp modSp mod setBg">
        <pc:chgData name="Saldana, Mayra" userId="S::mayra.v.saldana@uth.tmc.edu::de1b2290-bd50-4a20-ae97-a57e2d391acf" providerId="AD" clId="Web-{134C3C4D-7180-4F8C-81CC-1BEB3E58AD7D}" dt="2023-09-08T17:20:08.644" v="683"/>
        <pc:sldMkLst>
          <pc:docMk/>
          <pc:sldMk cId="0" sldId="321"/>
        </pc:sldMkLst>
        <pc:spChg chg="mod">
          <ac:chgData name="Saldana, Mayra" userId="S::mayra.v.saldana@uth.tmc.edu::de1b2290-bd50-4a20-ae97-a57e2d391acf" providerId="AD" clId="Web-{134C3C4D-7180-4F8C-81CC-1BEB3E58AD7D}" dt="2023-09-08T17:20:08.644" v="683"/>
          <ac:spMkLst>
            <pc:docMk/>
            <pc:sldMk cId="0" sldId="321"/>
            <ac:spMk id="3" creationId="{00000000-0000-0000-0000-000000000000}"/>
          </ac:spMkLst>
        </pc:spChg>
        <pc:spChg chg="mod">
          <ac:chgData name="Saldana, Mayra" userId="S::mayra.v.saldana@uth.tmc.edu::de1b2290-bd50-4a20-ae97-a57e2d391acf" providerId="AD" clId="Web-{134C3C4D-7180-4F8C-81CC-1BEB3E58AD7D}" dt="2023-09-08T17:20:08.644" v="683"/>
          <ac:spMkLst>
            <pc:docMk/>
            <pc:sldMk cId="0" sldId="321"/>
            <ac:spMk id="5" creationId="{00000000-0000-0000-0000-000000000000}"/>
          </ac:spMkLst>
        </pc:spChg>
        <pc:spChg chg="mod ord">
          <ac:chgData name="Saldana, Mayra" userId="S::mayra.v.saldana@uth.tmc.edu::de1b2290-bd50-4a20-ae97-a57e2d391acf" providerId="AD" clId="Web-{134C3C4D-7180-4F8C-81CC-1BEB3E58AD7D}" dt="2023-09-08T17:20:08.644" v="683"/>
          <ac:spMkLst>
            <pc:docMk/>
            <pc:sldMk cId="0" sldId="321"/>
            <ac:spMk id="6" creationId="{00000000-0000-0000-0000-000000000000}"/>
          </ac:spMkLst>
        </pc:spChg>
        <pc:spChg chg="add">
          <ac:chgData name="Saldana, Mayra" userId="S::mayra.v.saldana@uth.tmc.edu::de1b2290-bd50-4a20-ae97-a57e2d391acf" providerId="AD" clId="Web-{134C3C4D-7180-4F8C-81CC-1BEB3E58AD7D}" dt="2023-09-08T17:20:08.644" v="683"/>
          <ac:spMkLst>
            <pc:docMk/>
            <pc:sldMk cId="0" sldId="321"/>
            <ac:spMk id="12" creationId="{BACC6370-2D7E-4714-9D71-7542949D7D5D}"/>
          </ac:spMkLst>
        </pc:spChg>
        <pc:spChg chg="add">
          <ac:chgData name="Saldana, Mayra" userId="S::mayra.v.saldana@uth.tmc.edu::de1b2290-bd50-4a20-ae97-a57e2d391acf" providerId="AD" clId="Web-{134C3C4D-7180-4F8C-81CC-1BEB3E58AD7D}" dt="2023-09-08T17:20:08.644" v="683"/>
          <ac:spMkLst>
            <pc:docMk/>
            <pc:sldMk cId="0" sldId="321"/>
            <ac:spMk id="14" creationId="{F68B3F68-107C-434F-AA38-110D5EA91B85}"/>
          </ac:spMkLst>
        </pc:spChg>
        <pc:spChg chg="add">
          <ac:chgData name="Saldana, Mayra" userId="S::mayra.v.saldana@uth.tmc.edu::de1b2290-bd50-4a20-ae97-a57e2d391acf" providerId="AD" clId="Web-{134C3C4D-7180-4F8C-81CC-1BEB3E58AD7D}" dt="2023-09-08T17:20:08.644" v="683"/>
          <ac:spMkLst>
            <pc:docMk/>
            <pc:sldMk cId="0" sldId="321"/>
            <ac:spMk id="16" creationId="{AAD0DBB9-1A4B-4391-81D4-CB19F9AB918A}"/>
          </ac:spMkLst>
        </pc:spChg>
        <pc:spChg chg="add">
          <ac:chgData name="Saldana, Mayra" userId="S::mayra.v.saldana@uth.tmc.edu::de1b2290-bd50-4a20-ae97-a57e2d391acf" providerId="AD" clId="Web-{134C3C4D-7180-4F8C-81CC-1BEB3E58AD7D}" dt="2023-09-08T17:20:08.644" v="683"/>
          <ac:spMkLst>
            <pc:docMk/>
            <pc:sldMk cId="0" sldId="321"/>
            <ac:spMk id="18" creationId="{063BBA22-50EA-4C4D-BE05-F1CE4E63AA56}"/>
          </ac:spMkLst>
        </pc:spChg>
        <pc:picChg chg="mod">
          <ac:chgData name="Saldana, Mayra" userId="S::mayra.v.saldana@uth.tmc.edu::de1b2290-bd50-4a20-ae97-a57e2d391acf" providerId="AD" clId="Web-{134C3C4D-7180-4F8C-81CC-1BEB3E58AD7D}" dt="2023-09-08T17:20:08.644" v="683"/>
          <ac:picMkLst>
            <pc:docMk/>
            <pc:sldMk cId="0" sldId="321"/>
            <ac:picMk id="2" creationId="{00000000-0000-0000-0000-000000000000}"/>
          </ac:picMkLst>
        </pc:picChg>
        <pc:picChg chg="mod">
          <ac:chgData name="Saldana, Mayra" userId="S::mayra.v.saldana@uth.tmc.edu::de1b2290-bd50-4a20-ae97-a57e2d391acf" providerId="AD" clId="Web-{134C3C4D-7180-4F8C-81CC-1BEB3E58AD7D}" dt="2023-09-08T17:20:08.644" v="683"/>
          <ac:picMkLst>
            <pc:docMk/>
            <pc:sldMk cId="0" sldId="321"/>
            <ac:picMk id="4" creationId="{00000000-0000-0000-0000-000000000000}"/>
          </ac:picMkLst>
        </pc:picChg>
      </pc:sldChg>
      <pc:sldChg chg="modSp">
        <pc:chgData name="Saldana, Mayra" userId="S::mayra.v.saldana@uth.tmc.edu::de1b2290-bd50-4a20-ae97-a57e2d391acf" providerId="AD" clId="Web-{134C3C4D-7180-4F8C-81CC-1BEB3E58AD7D}" dt="2023-09-08T16:13:43.118" v="248" actId="20577"/>
        <pc:sldMkLst>
          <pc:docMk/>
          <pc:sldMk cId="4206723037" sldId="338"/>
        </pc:sldMkLst>
        <pc:spChg chg="mod">
          <ac:chgData name="Saldana, Mayra" userId="S::mayra.v.saldana@uth.tmc.edu::de1b2290-bd50-4a20-ae97-a57e2d391acf" providerId="AD" clId="Web-{134C3C4D-7180-4F8C-81CC-1BEB3E58AD7D}" dt="2023-09-08T16:12:05.783" v="219" actId="14100"/>
          <ac:spMkLst>
            <pc:docMk/>
            <pc:sldMk cId="4206723037" sldId="338"/>
            <ac:spMk id="9" creationId="{00000000-0000-0000-0000-000000000000}"/>
          </ac:spMkLst>
        </pc:spChg>
        <pc:spChg chg="mod">
          <ac:chgData name="Saldana, Mayra" userId="S::mayra.v.saldana@uth.tmc.edu::de1b2290-bd50-4a20-ae97-a57e2d391acf" providerId="AD" clId="Web-{134C3C4D-7180-4F8C-81CC-1BEB3E58AD7D}" dt="2023-09-08T16:13:19.663" v="243" actId="20577"/>
          <ac:spMkLst>
            <pc:docMk/>
            <pc:sldMk cId="4206723037" sldId="338"/>
            <ac:spMk id="10" creationId="{00000000-0000-0000-0000-000000000000}"/>
          </ac:spMkLst>
        </pc:spChg>
        <pc:spChg chg="mod">
          <ac:chgData name="Saldana, Mayra" userId="S::mayra.v.saldana@uth.tmc.edu::de1b2290-bd50-4a20-ae97-a57e2d391acf" providerId="AD" clId="Web-{134C3C4D-7180-4F8C-81CC-1BEB3E58AD7D}" dt="2023-09-08T16:13:22.257" v="244" actId="20577"/>
          <ac:spMkLst>
            <pc:docMk/>
            <pc:sldMk cId="4206723037" sldId="338"/>
            <ac:spMk id="11" creationId="{00000000-0000-0000-0000-000000000000}"/>
          </ac:spMkLst>
        </pc:spChg>
        <pc:spChg chg="mod">
          <ac:chgData name="Saldana, Mayra" userId="S::mayra.v.saldana@uth.tmc.edu::de1b2290-bd50-4a20-ae97-a57e2d391acf" providerId="AD" clId="Web-{134C3C4D-7180-4F8C-81CC-1BEB3E58AD7D}" dt="2023-09-08T16:13:26.617" v="245" actId="20577"/>
          <ac:spMkLst>
            <pc:docMk/>
            <pc:sldMk cId="4206723037" sldId="338"/>
            <ac:spMk id="12" creationId="{00000000-0000-0000-0000-000000000000}"/>
          </ac:spMkLst>
        </pc:spChg>
        <pc:spChg chg="mod">
          <ac:chgData name="Saldana, Mayra" userId="S::mayra.v.saldana@uth.tmc.edu::de1b2290-bd50-4a20-ae97-a57e2d391acf" providerId="AD" clId="Web-{134C3C4D-7180-4F8C-81CC-1BEB3E58AD7D}" dt="2023-09-08T16:13:43.118" v="248" actId="20577"/>
          <ac:spMkLst>
            <pc:docMk/>
            <pc:sldMk cId="4206723037" sldId="338"/>
            <ac:spMk id="13" creationId="{00000000-0000-0000-0000-000000000000}"/>
          </ac:spMkLst>
        </pc:spChg>
        <pc:grpChg chg="mod">
          <ac:chgData name="Saldana, Mayra" userId="S::mayra.v.saldana@uth.tmc.edu::de1b2290-bd50-4a20-ae97-a57e2d391acf" providerId="AD" clId="Web-{134C3C4D-7180-4F8C-81CC-1BEB3E58AD7D}" dt="2023-09-08T16:12:00.892" v="218" actId="14100"/>
          <ac:grpSpMkLst>
            <pc:docMk/>
            <pc:sldMk cId="4206723037" sldId="338"/>
            <ac:grpSpMk id="2" creationId="{00000000-0000-0000-0000-000000000000}"/>
          </ac:grpSpMkLst>
        </pc:grpChg>
        <pc:picChg chg="mod">
          <ac:chgData name="Saldana, Mayra" userId="S::mayra.v.saldana@uth.tmc.edu::de1b2290-bd50-4a20-ae97-a57e2d391acf" providerId="AD" clId="Web-{134C3C4D-7180-4F8C-81CC-1BEB3E58AD7D}" dt="2023-09-08T15:49:17.950" v="205" actId="1076"/>
          <ac:picMkLst>
            <pc:docMk/>
            <pc:sldMk cId="4206723037" sldId="338"/>
            <ac:picMk id="5" creationId="{00000000-0000-0000-0000-000000000000}"/>
          </ac:picMkLst>
        </pc:picChg>
        <pc:picChg chg="mod">
          <ac:chgData name="Saldana, Mayra" userId="S::mayra.v.saldana@uth.tmc.edu::de1b2290-bd50-4a20-ae97-a57e2d391acf" providerId="AD" clId="Web-{134C3C4D-7180-4F8C-81CC-1BEB3E58AD7D}" dt="2023-09-08T15:49:11.121" v="203" actId="1076"/>
          <ac:picMkLst>
            <pc:docMk/>
            <pc:sldMk cId="4206723037" sldId="338"/>
            <ac:picMk id="6" creationId="{00000000-0000-0000-0000-000000000000}"/>
          </ac:picMkLst>
        </pc:picChg>
        <pc:picChg chg="mod">
          <ac:chgData name="Saldana, Mayra" userId="S::mayra.v.saldana@uth.tmc.edu::de1b2290-bd50-4a20-ae97-a57e2d391acf" providerId="AD" clId="Web-{134C3C4D-7180-4F8C-81CC-1BEB3E58AD7D}" dt="2023-09-08T15:49:22.059" v="206" actId="1076"/>
          <ac:picMkLst>
            <pc:docMk/>
            <pc:sldMk cId="4206723037" sldId="338"/>
            <ac:picMk id="7" creationId="{00000000-0000-0000-0000-000000000000}"/>
          </ac:picMkLst>
        </pc:picChg>
        <pc:picChg chg="mod">
          <ac:chgData name="Saldana, Mayra" userId="S::mayra.v.saldana@uth.tmc.edu::de1b2290-bd50-4a20-ae97-a57e2d391acf" providerId="AD" clId="Web-{134C3C4D-7180-4F8C-81CC-1BEB3E58AD7D}" dt="2023-09-08T15:49:17.903" v="204" actId="1076"/>
          <ac:picMkLst>
            <pc:docMk/>
            <pc:sldMk cId="4206723037" sldId="338"/>
            <ac:picMk id="8" creationId="{00000000-0000-0000-0000-000000000000}"/>
          </ac:picMkLst>
        </pc:picChg>
      </pc:sldChg>
      <pc:sldChg chg="modSp mod setBg">
        <pc:chgData name="Saldana, Mayra" userId="S::mayra.v.saldana@uth.tmc.edu::de1b2290-bd50-4a20-ae97-a57e2d391acf" providerId="AD" clId="Web-{134C3C4D-7180-4F8C-81CC-1BEB3E58AD7D}" dt="2023-09-08T16:32:28.296" v="512"/>
        <pc:sldMkLst>
          <pc:docMk/>
          <pc:sldMk cId="4252963866" sldId="366"/>
        </pc:sldMkLst>
        <pc:spChg chg="mod ord">
          <ac:chgData name="Saldana, Mayra" userId="S::mayra.v.saldana@uth.tmc.edu::de1b2290-bd50-4a20-ae97-a57e2d391acf" providerId="AD" clId="Web-{134C3C4D-7180-4F8C-81CC-1BEB3E58AD7D}" dt="2023-09-08T16:32:28.296" v="512"/>
          <ac:spMkLst>
            <pc:docMk/>
            <pc:sldMk cId="4252963866" sldId="366"/>
            <ac:spMk id="2" creationId="{8D355959-3EE4-4800-8D06-EA890C949093}"/>
          </ac:spMkLst>
        </pc:spChg>
        <pc:spChg chg="mod">
          <ac:chgData name="Saldana, Mayra" userId="S::mayra.v.saldana@uth.tmc.edu::de1b2290-bd50-4a20-ae97-a57e2d391acf" providerId="AD" clId="Web-{134C3C4D-7180-4F8C-81CC-1BEB3E58AD7D}" dt="2023-09-08T16:32:28.296" v="512"/>
          <ac:spMkLst>
            <pc:docMk/>
            <pc:sldMk cId="4252963866" sldId="366"/>
            <ac:spMk id="8" creationId="{00000000-0000-0000-0000-000000000000}"/>
          </ac:spMkLst>
        </pc:spChg>
        <pc:picChg chg="mod">
          <ac:chgData name="Saldana, Mayra" userId="S::mayra.v.saldana@uth.tmc.edu::de1b2290-bd50-4a20-ae97-a57e2d391acf" providerId="AD" clId="Web-{134C3C4D-7180-4F8C-81CC-1BEB3E58AD7D}" dt="2023-09-08T16:32:28.296" v="512"/>
          <ac:picMkLst>
            <pc:docMk/>
            <pc:sldMk cId="4252963866" sldId="366"/>
            <ac:picMk id="7" creationId="{6E77F01E-E7C0-4327-AC03-F6B9274F33F9}"/>
          </ac:picMkLst>
        </pc:picChg>
        <pc:picChg chg="ord">
          <ac:chgData name="Saldana, Mayra" userId="S::mayra.v.saldana@uth.tmc.edu::de1b2290-bd50-4a20-ae97-a57e2d391acf" providerId="AD" clId="Web-{134C3C4D-7180-4F8C-81CC-1BEB3E58AD7D}" dt="2023-09-08T16:32:28.296" v="512"/>
          <ac:picMkLst>
            <pc:docMk/>
            <pc:sldMk cId="4252963866" sldId="366"/>
            <ac:picMk id="9" creationId="{23A3B610-D235-4A38-B669-5066F046C1F0}"/>
          </ac:picMkLst>
        </pc:picChg>
        <pc:picChg chg="ord">
          <ac:chgData name="Saldana, Mayra" userId="S::mayra.v.saldana@uth.tmc.edu::de1b2290-bd50-4a20-ae97-a57e2d391acf" providerId="AD" clId="Web-{134C3C4D-7180-4F8C-81CC-1BEB3E58AD7D}" dt="2023-09-08T16:32:28.296" v="512"/>
          <ac:picMkLst>
            <pc:docMk/>
            <pc:sldMk cId="4252963866" sldId="366"/>
            <ac:picMk id="2050" creationId="{59BA26F2-5521-42BA-8178-C68E2C6E3EFE}"/>
          </ac:picMkLst>
        </pc:picChg>
      </pc:sldChg>
      <pc:sldChg chg="modSp mod setBg">
        <pc:chgData name="Saldana, Mayra" userId="S::mayra.v.saldana@uth.tmc.edu::de1b2290-bd50-4a20-ae97-a57e2d391acf" providerId="AD" clId="Web-{134C3C4D-7180-4F8C-81CC-1BEB3E58AD7D}" dt="2023-09-08T16:32:35.203" v="513"/>
        <pc:sldMkLst>
          <pc:docMk/>
          <pc:sldMk cId="2193457334" sldId="367"/>
        </pc:sldMkLst>
        <pc:spChg chg="mod ord">
          <ac:chgData name="Saldana, Mayra" userId="S::mayra.v.saldana@uth.tmc.edu::de1b2290-bd50-4a20-ae97-a57e2d391acf" providerId="AD" clId="Web-{134C3C4D-7180-4F8C-81CC-1BEB3E58AD7D}" dt="2023-09-08T16:32:35.203" v="513"/>
          <ac:spMkLst>
            <pc:docMk/>
            <pc:sldMk cId="2193457334" sldId="367"/>
            <ac:spMk id="2" creationId="{8D355959-3EE4-4800-8D06-EA890C949093}"/>
          </ac:spMkLst>
        </pc:spChg>
        <pc:spChg chg="mod">
          <ac:chgData name="Saldana, Mayra" userId="S::mayra.v.saldana@uth.tmc.edu::de1b2290-bd50-4a20-ae97-a57e2d391acf" providerId="AD" clId="Web-{134C3C4D-7180-4F8C-81CC-1BEB3E58AD7D}" dt="2023-09-08T16:32:35.203" v="513"/>
          <ac:spMkLst>
            <pc:docMk/>
            <pc:sldMk cId="2193457334" sldId="367"/>
            <ac:spMk id="8" creationId="{00000000-0000-0000-0000-000000000000}"/>
          </ac:spMkLst>
        </pc:spChg>
        <pc:picChg chg="mod">
          <ac:chgData name="Saldana, Mayra" userId="S::mayra.v.saldana@uth.tmc.edu::de1b2290-bd50-4a20-ae97-a57e2d391acf" providerId="AD" clId="Web-{134C3C4D-7180-4F8C-81CC-1BEB3E58AD7D}" dt="2023-09-08T16:32:35.203" v="513"/>
          <ac:picMkLst>
            <pc:docMk/>
            <pc:sldMk cId="2193457334" sldId="367"/>
            <ac:picMk id="7" creationId="{6E77F01E-E7C0-4327-AC03-F6B9274F33F9}"/>
          </ac:picMkLst>
        </pc:picChg>
        <pc:picChg chg="ord">
          <ac:chgData name="Saldana, Mayra" userId="S::mayra.v.saldana@uth.tmc.edu::de1b2290-bd50-4a20-ae97-a57e2d391acf" providerId="AD" clId="Web-{134C3C4D-7180-4F8C-81CC-1BEB3E58AD7D}" dt="2023-09-08T16:32:35.203" v="513"/>
          <ac:picMkLst>
            <pc:docMk/>
            <pc:sldMk cId="2193457334" sldId="367"/>
            <ac:picMk id="9" creationId="{23A3B610-D235-4A38-B669-5066F046C1F0}"/>
          </ac:picMkLst>
        </pc:picChg>
        <pc:picChg chg="ord">
          <ac:chgData name="Saldana, Mayra" userId="S::mayra.v.saldana@uth.tmc.edu::de1b2290-bd50-4a20-ae97-a57e2d391acf" providerId="AD" clId="Web-{134C3C4D-7180-4F8C-81CC-1BEB3E58AD7D}" dt="2023-09-08T16:32:35.203" v="513"/>
          <ac:picMkLst>
            <pc:docMk/>
            <pc:sldMk cId="2193457334" sldId="367"/>
            <ac:picMk id="2050" creationId="{59BA26F2-5521-42BA-8178-C68E2C6E3EFE}"/>
          </ac:picMkLst>
        </pc:picChg>
      </pc:sldChg>
      <pc:sldChg chg="addSp delSp modSp mod setBg">
        <pc:chgData name="Saldana, Mayra" userId="S::mayra.v.saldana@uth.tmc.edu::de1b2290-bd50-4a20-ae97-a57e2d391acf" providerId="AD" clId="Web-{134C3C4D-7180-4F8C-81CC-1BEB3E58AD7D}" dt="2023-09-08T16:27:47.510" v="482"/>
        <pc:sldMkLst>
          <pc:docMk/>
          <pc:sldMk cId="2691163371" sldId="368"/>
        </pc:sldMkLst>
        <pc:spChg chg="mod">
          <ac:chgData name="Saldana, Mayra" userId="S::mayra.v.saldana@uth.tmc.edu::de1b2290-bd50-4a20-ae97-a57e2d391acf" providerId="AD" clId="Web-{134C3C4D-7180-4F8C-81CC-1BEB3E58AD7D}" dt="2023-09-08T16:27:47.510" v="482"/>
          <ac:spMkLst>
            <pc:docMk/>
            <pc:sldMk cId="2691163371" sldId="368"/>
            <ac:spMk id="3" creationId="{B117FB8E-F101-4EEC-B4D9-B5D878E0CBE1}"/>
          </ac:spMkLst>
        </pc:spChg>
        <pc:spChg chg="mod">
          <ac:chgData name="Saldana, Mayra" userId="S::mayra.v.saldana@uth.tmc.edu::de1b2290-bd50-4a20-ae97-a57e2d391acf" providerId="AD" clId="Web-{134C3C4D-7180-4F8C-81CC-1BEB3E58AD7D}" dt="2023-09-08T16:27:47.510" v="482"/>
          <ac:spMkLst>
            <pc:docMk/>
            <pc:sldMk cId="2691163371" sldId="368"/>
            <ac:spMk id="4" creationId="{953CD2AD-7E5B-437B-A2AC-D43D2FB4C3DD}"/>
          </ac:spMkLst>
        </pc:spChg>
        <pc:spChg chg="add del">
          <ac:chgData name="Saldana, Mayra" userId="S::mayra.v.saldana@uth.tmc.edu::de1b2290-bd50-4a20-ae97-a57e2d391acf" providerId="AD" clId="Web-{134C3C4D-7180-4F8C-81CC-1BEB3E58AD7D}" dt="2023-09-08T16:27:47.494" v="481"/>
          <ac:spMkLst>
            <pc:docMk/>
            <pc:sldMk cId="2691163371" sldId="368"/>
            <ac:spMk id="3079" creationId="{3AFE8227-C443-417B-BA91-520EB1EF4559}"/>
          </ac:spMkLst>
        </pc:spChg>
        <pc:spChg chg="add del">
          <ac:chgData name="Saldana, Mayra" userId="S::mayra.v.saldana@uth.tmc.edu::de1b2290-bd50-4a20-ae97-a57e2d391acf" providerId="AD" clId="Web-{134C3C4D-7180-4F8C-81CC-1BEB3E58AD7D}" dt="2023-09-08T16:27:47.494" v="481"/>
          <ac:spMkLst>
            <pc:docMk/>
            <pc:sldMk cId="2691163371" sldId="368"/>
            <ac:spMk id="3081" creationId="{907741FC-B544-4A6E-B831-6789D042333D}"/>
          </ac:spMkLst>
        </pc:spChg>
        <pc:spChg chg="add del">
          <ac:chgData name="Saldana, Mayra" userId="S::mayra.v.saldana@uth.tmc.edu::de1b2290-bd50-4a20-ae97-a57e2d391acf" providerId="AD" clId="Web-{134C3C4D-7180-4F8C-81CC-1BEB3E58AD7D}" dt="2023-09-08T16:27:47.494" v="481"/>
          <ac:spMkLst>
            <pc:docMk/>
            <pc:sldMk cId="2691163371" sldId="368"/>
            <ac:spMk id="3083" creationId="{3F0BE7ED-7814-4273-B18A-F26CC0380380}"/>
          </ac:spMkLst>
        </pc:spChg>
        <pc:spChg chg="add">
          <ac:chgData name="Saldana, Mayra" userId="S::mayra.v.saldana@uth.tmc.edu::de1b2290-bd50-4a20-ae97-a57e2d391acf" providerId="AD" clId="Web-{134C3C4D-7180-4F8C-81CC-1BEB3E58AD7D}" dt="2023-09-08T16:27:47.510" v="482"/>
          <ac:spMkLst>
            <pc:docMk/>
            <pc:sldMk cId="2691163371" sldId="368"/>
            <ac:spMk id="3085" creationId="{A2679492-7988-4050-9056-542444452411}"/>
          </ac:spMkLst>
        </pc:spChg>
        <pc:spChg chg="add">
          <ac:chgData name="Saldana, Mayra" userId="S::mayra.v.saldana@uth.tmc.edu::de1b2290-bd50-4a20-ae97-a57e2d391acf" providerId="AD" clId="Web-{134C3C4D-7180-4F8C-81CC-1BEB3E58AD7D}" dt="2023-09-08T16:27:47.510" v="482"/>
          <ac:spMkLst>
            <pc:docMk/>
            <pc:sldMk cId="2691163371" sldId="368"/>
            <ac:spMk id="3086" creationId="{B091B163-7D61-4891-ABCF-5C13D9C418D0}"/>
          </ac:spMkLst>
        </pc:spChg>
        <pc:picChg chg="mod ord">
          <ac:chgData name="Saldana, Mayra" userId="S::mayra.v.saldana@uth.tmc.edu::de1b2290-bd50-4a20-ae97-a57e2d391acf" providerId="AD" clId="Web-{134C3C4D-7180-4F8C-81CC-1BEB3E58AD7D}" dt="2023-09-08T16:27:47.510" v="482"/>
          <ac:picMkLst>
            <pc:docMk/>
            <pc:sldMk cId="2691163371" sldId="368"/>
            <ac:picMk id="3074" creationId="{99091C1F-AFEB-4602-9D7F-71AF7ABD60DE}"/>
          </ac:picMkLst>
        </pc:picChg>
        <pc:cxnChg chg="add">
          <ac:chgData name="Saldana, Mayra" userId="S::mayra.v.saldana@uth.tmc.edu::de1b2290-bd50-4a20-ae97-a57e2d391acf" providerId="AD" clId="Web-{134C3C4D-7180-4F8C-81CC-1BEB3E58AD7D}" dt="2023-09-08T16:27:47.510" v="482"/>
          <ac:cxnSpMkLst>
            <pc:docMk/>
            <pc:sldMk cId="2691163371" sldId="368"/>
            <ac:cxnSpMk id="3087" creationId="{C49DA8F6-BCC1-4447-B54C-57856834B94B}"/>
          </ac:cxnSpMkLst>
        </pc:cxnChg>
      </pc:sldChg>
      <pc:sldChg chg="addSp delSp modSp mod setBg">
        <pc:chgData name="Saldana, Mayra" userId="S::mayra.v.saldana@uth.tmc.edu::de1b2290-bd50-4a20-ae97-a57e2d391acf" providerId="AD" clId="Web-{134C3C4D-7180-4F8C-81CC-1BEB3E58AD7D}" dt="2023-09-08T16:20:35.399" v="451"/>
        <pc:sldMkLst>
          <pc:docMk/>
          <pc:sldMk cId="959732849" sldId="823"/>
        </pc:sldMkLst>
        <pc:spChg chg="add del mod">
          <ac:chgData name="Saldana, Mayra" userId="S::mayra.v.saldana@uth.tmc.edu::de1b2290-bd50-4a20-ae97-a57e2d391acf" providerId="AD" clId="Web-{134C3C4D-7180-4F8C-81CC-1BEB3E58AD7D}" dt="2023-09-08T16:15:20.672" v="282"/>
          <ac:spMkLst>
            <pc:docMk/>
            <pc:sldMk cId="959732849" sldId="823"/>
            <ac:spMk id="2" creationId="{6F3F2F8E-91BC-087E-29D1-54B23D9E6BDE}"/>
          </ac:spMkLst>
        </pc:spChg>
        <pc:spChg chg="mod ord">
          <ac:chgData name="Saldana, Mayra" userId="S::mayra.v.saldana@uth.tmc.edu::de1b2290-bd50-4a20-ae97-a57e2d391acf" providerId="AD" clId="Web-{134C3C4D-7180-4F8C-81CC-1BEB3E58AD7D}" dt="2023-09-08T16:16:43.585" v="342" actId="1076"/>
          <ac:spMkLst>
            <pc:docMk/>
            <pc:sldMk cId="959732849" sldId="823"/>
            <ac:spMk id="3" creationId="{AE374605-E56F-4766-85FD-EE20B3CD3E6A}"/>
          </ac:spMkLst>
        </pc:spChg>
        <pc:spChg chg="del mod">
          <ac:chgData name="Saldana, Mayra" userId="S::mayra.v.saldana@uth.tmc.edu::de1b2290-bd50-4a20-ae97-a57e2d391acf" providerId="AD" clId="Web-{134C3C4D-7180-4F8C-81CC-1BEB3E58AD7D}" dt="2023-09-08T15:36:09.692" v="144"/>
          <ac:spMkLst>
            <pc:docMk/>
            <pc:sldMk cId="959732849" sldId="823"/>
            <ac:spMk id="4" creationId="{8BCD5977-3502-47E1-BD64-22F4DF8C7F98}"/>
          </ac:spMkLst>
        </pc:spChg>
        <pc:spChg chg="add mod">
          <ac:chgData name="Saldana, Mayra" userId="S::mayra.v.saldana@uth.tmc.edu::de1b2290-bd50-4a20-ae97-a57e2d391acf" providerId="AD" clId="Web-{134C3C4D-7180-4F8C-81CC-1BEB3E58AD7D}" dt="2023-09-08T16:15:16.578" v="279" actId="20577"/>
          <ac:spMkLst>
            <pc:docMk/>
            <pc:sldMk cId="959732849" sldId="823"/>
            <ac:spMk id="5" creationId="{BF82753E-F23C-8BCA-EB98-88A002A856C8}"/>
          </ac:spMkLst>
        </pc:spChg>
        <pc:spChg chg="add mod">
          <ac:chgData name="Saldana, Mayra" userId="S::mayra.v.saldana@uth.tmc.edu::de1b2290-bd50-4a20-ae97-a57e2d391acf" providerId="AD" clId="Web-{134C3C4D-7180-4F8C-81CC-1BEB3E58AD7D}" dt="2023-09-08T16:16:47.616" v="343" actId="1076"/>
          <ac:spMkLst>
            <pc:docMk/>
            <pc:sldMk cId="959732849" sldId="823"/>
            <ac:spMk id="7" creationId="{4F5B1CDA-B976-4844-A5FE-7C49F0C76E87}"/>
          </ac:spMkLst>
        </pc:spChg>
        <pc:spChg chg="add del">
          <ac:chgData name="Saldana, Mayra" userId="S::mayra.v.saldana@uth.tmc.edu::de1b2290-bd50-4a20-ae97-a57e2d391acf" providerId="AD" clId="Web-{134C3C4D-7180-4F8C-81CC-1BEB3E58AD7D}" dt="2023-09-08T15:31:22.902" v="29"/>
          <ac:spMkLst>
            <pc:docMk/>
            <pc:sldMk cId="959732849" sldId="823"/>
            <ac:spMk id="13" creationId="{5D7F64A8-D625-4F61-A290-B499BB62ACFF}"/>
          </ac:spMkLst>
        </pc:spChg>
        <pc:spChg chg="add del">
          <ac:chgData name="Saldana, Mayra" userId="S::mayra.v.saldana@uth.tmc.edu::de1b2290-bd50-4a20-ae97-a57e2d391acf" providerId="AD" clId="Web-{134C3C4D-7180-4F8C-81CC-1BEB3E58AD7D}" dt="2023-09-08T15:35:49.394" v="137"/>
          <ac:spMkLst>
            <pc:docMk/>
            <pc:sldMk cId="959732849" sldId="823"/>
            <ac:spMk id="15" creationId="{79BB35BC-D5C2-4C8B-A22A-A71E6191913B}"/>
          </ac:spMkLst>
        </pc:spChg>
        <pc:spChg chg="add del">
          <ac:chgData name="Saldana, Mayra" userId="S::mayra.v.saldana@uth.tmc.edu::de1b2290-bd50-4a20-ae97-a57e2d391acf" providerId="AD" clId="Web-{134C3C4D-7180-4F8C-81CC-1BEB3E58AD7D}" dt="2023-09-08T15:35:49.378" v="136"/>
          <ac:spMkLst>
            <pc:docMk/>
            <pc:sldMk cId="959732849" sldId="823"/>
            <ac:spMk id="20" creationId="{9F7D5CDA-D291-4307-BF55-1381FED29634}"/>
          </ac:spMkLst>
        </pc:spChg>
        <pc:spChg chg="add del">
          <ac:chgData name="Saldana, Mayra" userId="S::mayra.v.saldana@uth.tmc.edu::de1b2290-bd50-4a20-ae97-a57e2d391acf" providerId="AD" clId="Web-{134C3C4D-7180-4F8C-81CC-1BEB3E58AD7D}" dt="2023-09-08T15:35:49.378" v="136"/>
          <ac:spMkLst>
            <pc:docMk/>
            <pc:sldMk cId="959732849" sldId="823"/>
            <ac:spMk id="22" creationId="{59B296B9-C5A5-4E4F-9B60-C907B5F1466C}"/>
          </ac:spMkLst>
        </pc:spChg>
        <pc:spChg chg="add del">
          <ac:chgData name="Saldana, Mayra" userId="S::mayra.v.saldana@uth.tmc.edu::de1b2290-bd50-4a20-ae97-a57e2d391acf" providerId="AD" clId="Web-{134C3C4D-7180-4F8C-81CC-1BEB3E58AD7D}" dt="2023-09-08T15:35:49.378" v="136"/>
          <ac:spMkLst>
            <pc:docMk/>
            <pc:sldMk cId="959732849" sldId="823"/>
            <ac:spMk id="24" creationId="{D0300FD3-5AF1-6305-15FA-9078072672E2}"/>
          </ac:spMkLst>
        </pc:spChg>
        <pc:spChg chg="add">
          <ac:chgData name="Saldana, Mayra" userId="S::mayra.v.saldana@uth.tmc.edu::de1b2290-bd50-4a20-ae97-a57e2d391acf" providerId="AD" clId="Web-{134C3C4D-7180-4F8C-81CC-1BEB3E58AD7D}" dt="2023-09-08T15:35:49.394" v="137"/>
          <ac:spMkLst>
            <pc:docMk/>
            <pc:sldMk cId="959732849" sldId="823"/>
            <ac:spMk id="26" creationId="{3346177D-ADC4-4968-B747-5CFCD390B5B9}"/>
          </ac:spMkLst>
        </pc:spChg>
        <pc:spChg chg="add">
          <ac:chgData name="Saldana, Mayra" userId="S::mayra.v.saldana@uth.tmc.edu::de1b2290-bd50-4a20-ae97-a57e2d391acf" providerId="AD" clId="Web-{134C3C4D-7180-4F8C-81CC-1BEB3E58AD7D}" dt="2023-09-08T15:35:49.394" v="137"/>
          <ac:spMkLst>
            <pc:docMk/>
            <pc:sldMk cId="959732849" sldId="823"/>
            <ac:spMk id="27" creationId="{0844A943-BF79-4FEA-ABB1-3BD54D236606}"/>
          </ac:spMkLst>
        </pc:spChg>
        <pc:spChg chg="add">
          <ac:chgData name="Saldana, Mayra" userId="S::mayra.v.saldana@uth.tmc.edu::de1b2290-bd50-4a20-ae97-a57e2d391acf" providerId="AD" clId="Web-{134C3C4D-7180-4F8C-81CC-1BEB3E58AD7D}" dt="2023-09-08T15:35:49.394" v="137"/>
          <ac:spMkLst>
            <pc:docMk/>
            <pc:sldMk cId="959732849" sldId="823"/>
            <ac:spMk id="28" creationId="{6437CC72-F4A8-4DC3-AFAB-D22C482C8100}"/>
          </ac:spMkLst>
        </pc:spChg>
        <pc:graphicFrameChg chg="add mod modGraphic">
          <ac:chgData name="Saldana, Mayra" userId="S::mayra.v.saldana@uth.tmc.edu::de1b2290-bd50-4a20-ae97-a57e2d391acf" providerId="AD" clId="Web-{134C3C4D-7180-4F8C-81CC-1BEB3E58AD7D}" dt="2023-09-08T16:20:35.399" v="451"/>
          <ac:graphicFrameMkLst>
            <pc:docMk/>
            <pc:sldMk cId="959732849" sldId="823"/>
            <ac:graphicFrameMk id="9" creationId="{CCE0516F-A688-F719-1B30-56E5120809FD}"/>
          </ac:graphicFrameMkLst>
        </pc:graphicFrameChg>
        <pc:picChg chg="add mod">
          <ac:chgData name="Saldana, Mayra" userId="S::mayra.v.saldana@uth.tmc.edu::de1b2290-bd50-4a20-ae97-a57e2d391acf" providerId="AD" clId="Web-{134C3C4D-7180-4F8C-81CC-1BEB3E58AD7D}" dt="2023-09-08T16:16:55.148" v="345" actId="14100"/>
          <ac:picMkLst>
            <pc:docMk/>
            <pc:sldMk cId="959732849" sldId="823"/>
            <ac:picMk id="6" creationId="{6CC961B1-9243-A0EB-A419-5DF7D5F09559}"/>
          </ac:picMkLst>
        </pc:picChg>
        <pc:picChg chg="add del">
          <ac:chgData name="Saldana, Mayra" userId="S::mayra.v.saldana@uth.tmc.edu::de1b2290-bd50-4a20-ae97-a57e2d391acf" providerId="AD" clId="Web-{134C3C4D-7180-4F8C-81CC-1BEB3E58AD7D}" dt="2023-09-08T15:31:22.902" v="29"/>
          <ac:picMkLst>
            <pc:docMk/>
            <pc:sldMk cId="959732849" sldId="823"/>
            <ac:picMk id="8" creationId="{ABDEC4D4-6956-8AB4-0FB0-29354A5DB75D}"/>
          </ac:picMkLst>
        </pc:picChg>
        <pc:picChg chg="add del">
          <ac:chgData name="Saldana, Mayra" userId="S::mayra.v.saldana@uth.tmc.edu::de1b2290-bd50-4a20-ae97-a57e2d391acf" providerId="AD" clId="Web-{134C3C4D-7180-4F8C-81CC-1BEB3E58AD7D}" dt="2023-09-08T15:31:22.902" v="29"/>
          <ac:picMkLst>
            <pc:docMk/>
            <pc:sldMk cId="959732849" sldId="823"/>
            <ac:picMk id="10" creationId="{94A5376F-2397-4CFB-BA4D-FA881AA68216}"/>
          </ac:picMkLst>
        </pc:picChg>
      </pc:sldChg>
      <pc:sldChg chg="mod modShow">
        <pc:chgData name="Saldana, Mayra" userId="S::mayra.v.saldana@uth.tmc.edu::de1b2290-bd50-4a20-ae97-a57e2d391acf" providerId="AD" clId="Web-{134C3C4D-7180-4F8C-81CC-1BEB3E58AD7D}" dt="2023-09-08T16:21:20.402" v="453"/>
        <pc:sldMkLst>
          <pc:docMk/>
          <pc:sldMk cId="3514643868" sldId="824"/>
        </pc:sldMkLst>
      </pc:sldChg>
      <pc:sldChg chg="modSp mod modShow">
        <pc:chgData name="Saldana, Mayra" userId="S::mayra.v.saldana@uth.tmc.edu::de1b2290-bd50-4a20-ae97-a57e2d391acf" providerId="AD" clId="Web-{134C3C4D-7180-4F8C-81CC-1BEB3E58AD7D}" dt="2023-09-08T16:21:23.309" v="454"/>
        <pc:sldMkLst>
          <pc:docMk/>
          <pc:sldMk cId="886303565" sldId="825"/>
        </pc:sldMkLst>
        <pc:spChg chg="mod">
          <ac:chgData name="Saldana, Mayra" userId="S::mayra.v.saldana@uth.tmc.edu::de1b2290-bd50-4a20-ae97-a57e2d391acf" providerId="AD" clId="Web-{134C3C4D-7180-4F8C-81CC-1BEB3E58AD7D}" dt="2023-09-08T16:21:07.386" v="452" actId="20577"/>
          <ac:spMkLst>
            <pc:docMk/>
            <pc:sldMk cId="886303565" sldId="825"/>
            <ac:spMk id="7" creationId="{00000000-0000-0000-0000-000000000000}"/>
          </ac:spMkLst>
        </pc:spChg>
      </pc:sldChg>
      <pc:sldChg chg="addSp delSp modSp mod setBg">
        <pc:chgData name="Saldana, Mayra" userId="S::mayra.v.saldana@uth.tmc.edu::de1b2290-bd50-4a20-ae97-a57e2d391acf" providerId="AD" clId="Web-{134C3C4D-7180-4F8C-81CC-1BEB3E58AD7D}" dt="2023-09-08T16:40:35.427" v="561" actId="14100"/>
        <pc:sldMkLst>
          <pc:docMk/>
          <pc:sldMk cId="3755289022" sldId="834"/>
        </pc:sldMkLst>
        <pc:spChg chg="mod">
          <ac:chgData name="Saldana, Mayra" userId="S::mayra.v.saldana@uth.tmc.edu::de1b2290-bd50-4a20-ae97-a57e2d391acf" providerId="AD" clId="Web-{134C3C4D-7180-4F8C-81CC-1BEB3E58AD7D}" dt="2023-09-08T16:40:07.299" v="554"/>
          <ac:spMkLst>
            <pc:docMk/>
            <pc:sldMk cId="3755289022" sldId="834"/>
            <ac:spMk id="3" creationId="{5E74A327-B477-45F4-A52E-7A81159BAA2F}"/>
          </ac:spMkLst>
        </pc:spChg>
        <pc:spChg chg="mod">
          <ac:chgData name="Saldana, Mayra" userId="S::mayra.v.saldana@uth.tmc.edu::de1b2290-bd50-4a20-ae97-a57e2d391acf" providerId="AD" clId="Web-{134C3C4D-7180-4F8C-81CC-1BEB3E58AD7D}" dt="2023-09-08T16:40:23.519" v="558" actId="20577"/>
          <ac:spMkLst>
            <pc:docMk/>
            <pc:sldMk cId="3755289022" sldId="834"/>
            <ac:spMk id="5" creationId="{27184ADC-8EC9-42BA-B397-CF1565419FD3}"/>
          </ac:spMkLst>
        </pc:spChg>
        <pc:spChg chg="add del">
          <ac:chgData name="Saldana, Mayra" userId="S::mayra.v.saldana@uth.tmc.edu::de1b2290-bd50-4a20-ae97-a57e2d391acf" providerId="AD" clId="Web-{134C3C4D-7180-4F8C-81CC-1BEB3E58AD7D}" dt="2023-09-08T16:39:39.438" v="549"/>
          <ac:spMkLst>
            <pc:docMk/>
            <pc:sldMk cId="3755289022" sldId="834"/>
            <ac:spMk id="12" creationId="{C4285719-470E-454C-AF62-8323075F1F5B}"/>
          </ac:spMkLst>
        </pc:spChg>
        <pc:spChg chg="add del">
          <ac:chgData name="Saldana, Mayra" userId="S::mayra.v.saldana@uth.tmc.edu::de1b2290-bd50-4a20-ae97-a57e2d391acf" providerId="AD" clId="Web-{134C3C4D-7180-4F8C-81CC-1BEB3E58AD7D}" dt="2023-09-08T16:39:39.438" v="549"/>
          <ac:spMkLst>
            <pc:docMk/>
            <pc:sldMk cId="3755289022" sldId="834"/>
            <ac:spMk id="14" creationId="{CD9FE4EF-C4D8-49A0-B2FF-81D8DB7D8A24}"/>
          </ac:spMkLst>
        </pc:spChg>
        <pc:spChg chg="add del">
          <ac:chgData name="Saldana, Mayra" userId="S::mayra.v.saldana@uth.tmc.edu::de1b2290-bd50-4a20-ae97-a57e2d391acf" providerId="AD" clId="Web-{134C3C4D-7180-4F8C-81CC-1BEB3E58AD7D}" dt="2023-09-08T16:39:39.438" v="549"/>
          <ac:spMkLst>
            <pc:docMk/>
            <pc:sldMk cId="3755289022" sldId="834"/>
            <ac:spMk id="16" creationId="{4300840D-0A0B-4512-BACA-B439D5B9C57C}"/>
          </ac:spMkLst>
        </pc:spChg>
        <pc:spChg chg="add del">
          <ac:chgData name="Saldana, Mayra" userId="S::mayra.v.saldana@uth.tmc.edu::de1b2290-bd50-4a20-ae97-a57e2d391acf" providerId="AD" clId="Web-{134C3C4D-7180-4F8C-81CC-1BEB3E58AD7D}" dt="2023-09-08T16:39:39.438" v="549"/>
          <ac:spMkLst>
            <pc:docMk/>
            <pc:sldMk cId="3755289022" sldId="834"/>
            <ac:spMk id="18" creationId="{D2B78728-A580-49A7-84F9-6EF6F583ADE0}"/>
          </ac:spMkLst>
        </pc:spChg>
        <pc:spChg chg="add del">
          <ac:chgData name="Saldana, Mayra" userId="S::mayra.v.saldana@uth.tmc.edu::de1b2290-bd50-4a20-ae97-a57e2d391acf" providerId="AD" clId="Web-{134C3C4D-7180-4F8C-81CC-1BEB3E58AD7D}" dt="2023-09-08T16:39:39.438" v="549"/>
          <ac:spMkLst>
            <pc:docMk/>
            <pc:sldMk cId="3755289022" sldId="834"/>
            <ac:spMk id="20" creationId="{38FAA1A1-D861-433F-88FA-1E9D6FD31D11}"/>
          </ac:spMkLst>
        </pc:spChg>
        <pc:spChg chg="add del">
          <ac:chgData name="Saldana, Mayra" userId="S::mayra.v.saldana@uth.tmc.edu::de1b2290-bd50-4a20-ae97-a57e2d391acf" providerId="AD" clId="Web-{134C3C4D-7180-4F8C-81CC-1BEB3E58AD7D}" dt="2023-09-08T16:39:39.438" v="549"/>
          <ac:spMkLst>
            <pc:docMk/>
            <pc:sldMk cId="3755289022" sldId="834"/>
            <ac:spMk id="22" creationId="{8D71EDA1-87BF-4D5D-AB79-F346FD19278A}"/>
          </ac:spMkLst>
        </pc:spChg>
        <pc:spChg chg="add del">
          <ac:chgData name="Saldana, Mayra" userId="S::mayra.v.saldana@uth.tmc.edu::de1b2290-bd50-4a20-ae97-a57e2d391acf" providerId="AD" clId="Web-{134C3C4D-7180-4F8C-81CC-1BEB3E58AD7D}" dt="2023-09-08T16:40:07.299" v="554"/>
          <ac:spMkLst>
            <pc:docMk/>
            <pc:sldMk cId="3755289022" sldId="834"/>
            <ac:spMk id="27" creationId="{C4285719-470E-454C-AF62-8323075F1F5B}"/>
          </ac:spMkLst>
        </pc:spChg>
        <pc:spChg chg="add del">
          <ac:chgData name="Saldana, Mayra" userId="S::mayra.v.saldana@uth.tmc.edu::de1b2290-bd50-4a20-ae97-a57e2d391acf" providerId="AD" clId="Web-{134C3C4D-7180-4F8C-81CC-1BEB3E58AD7D}" dt="2023-09-08T16:40:07.299" v="554"/>
          <ac:spMkLst>
            <pc:docMk/>
            <pc:sldMk cId="3755289022" sldId="834"/>
            <ac:spMk id="29" creationId="{CD9FE4EF-C4D8-49A0-B2FF-81D8DB7D8A24}"/>
          </ac:spMkLst>
        </pc:spChg>
        <pc:spChg chg="add del">
          <ac:chgData name="Saldana, Mayra" userId="S::mayra.v.saldana@uth.tmc.edu::de1b2290-bd50-4a20-ae97-a57e2d391acf" providerId="AD" clId="Web-{134C3C4D-7180-4F8C-81CC-1BEB3E58AD7D}" dt="2023-09-08T16:40:07.299" v="554"/>
          <ac:spMkLst>
            <pc:docMk/>
            <pc:sldMk cId="3755289022" sldId="834"/>
            <ac:spMk id="31" creationId="{4300840D-0A0B-4512-BACA-B439D5B9C57C}"/>
          </ac:spMkLst>
        </pc:spChg>
        <pc:spChg chg="add del">
          <ac:chgData name="Saldana, Mayra" userId="S::mayra.v.saldana@uth.tmc.edu::de1b2290-bd50-4a20-ae97-a57e2d391acf" providerId="AD" clId="Web-{134C3C4D-7180-4F8C-81CC-1BEB3E58AD7D}" dt="2023-09-08T16:40:07.299" v="554"/>
          <ac:spMkLst>
            <pc:docMk/>
            <pc:sldMk cId="3755289022" sldId="834"/>
            <ac:spMk id="33" creationId="{D2B78728-A580-49A7-84F9-6EF6F583ADE0}"/>
          </ac:spMkLst>
        </pc:spChg>
        <pc:spChg chg="add del">
          <ac:chgData name="Saldana, Mayra" userId="S::mayra.v.saldana@uth.tmc.edu::de1b2290-bd50-4a20-ae97-a57e2d391acf" providerId="AD" clId="Web-{134C3C4D-7180-4F8C-81CC-1BEB3E58AD7D}" dt="2023-09-08T16:40:07.299" v="554"/>
          <ac:spMkLst>
            <pc:docMk/>
            <pc:sldMk cId="3755289022" sldId="834"/>
            <ac:spMk id="35" creationId="{38FAA1A1-D861-433F-88FA-1E9D6FD31D11}"/>
          </ac:spMkLst>
        </pc:spChg>
        <pc:spChg chg="add del">
          <ac:chgData name="Saldana, Mayra" userId="S::mayra.v.saldana@uth.tmc.edu::de1b2290-bd50-4a20-ae97-a57e2d391acf" providerId="AD" clId="Web-{134C3C4D-7180-4F8C-81CC-1BEB3E58AD7D}" dt="2023-09-08T16:40:07.299" v="554"/>
          <ac:spMkLst>
            <pc:docMk/>
            <pc:sldMk cId="3755289022" sldId="834"/>
            <ac:spMk id="37" creationId="{8D71EDA1-87BF-4D5D-AB79-F346FD19278A}"/>
          </ac:spMkLst>
        </pc:spChg>
        <pc:spChg chg="add">
          <ac:chgData name="Saldana, Mayra" userId="S::mayra.v.saldana@uth.tmc.edu::de1b2290-bd50-4a20-ae97-a57e2d391acf" providerId="AD" clId="Web-{134C3C4D-7180-4F8C-81CC-1BEB3E58AD7D}" dt="2023-09-08T16:40:07.299" v="554"/>
          <ac:spMkLst>
            <pc:docMk/>
            <pc:sldMk cId="3755289022" sldId="834"/>
            <ac:spMk id="42" creationId="{979E27D9-03C7-44E2-9FF8-15D0C8506AF7}"/>
          </ac:spMkLst>
        </pc:spChg>
        <pc:spChg chg="add">
          <ac:chgData name="Saldana, Mayra" userId="S::mayra.v.saldana@uth.tmc.edu::de1b2290-bd50-4a20-ae97-a57e2d391acf" providerId="AD" clId="Web-{134C3C4D-7180-4F8C-81CC-1BEB3E58AD7D}" dt="2023-09-08T16:40:07.299" v="554"/>
          <ac:spMkLst>
            <pc:docMk/>
            <pc:sldMk cId="3755289022" sldId="834"/>
            <ac:spMk id="44" creationId="{EEBF1590-3B36-48EE-A89D-3B6F3CB256AB}"/>
          </ac:spMkLst>
        </pc:spChg>
        <pc:spChg chg="add">
          <ac:chgData name="Saldana, Mayra" userId="S::mayra.v.saldana@uth.tmc.edu::de1b2290-bd50-4a20-ae97-a57e2d391acf" providerId="AD" clId="Web-{134C3C4D-7180-4F8C-81CC-1BEB3E58AD7D}" dt="2023-09-08T16:40:07.299" v="554"/>
          <ac:spMkLst>
            <pc:docMk/>
            <pc:sldMk cId="3755289022" sldId="834"/>
            <ac:spMk id="46" creationId="{AC8F6C8C-AB5A-4548-942D-E3FD40ACBC49}"/>
          </ac:spMkLst>
        </pc:spChg>
        <pc:picChg chg="del">
          <ac:chgData name="Saldana, Mayra" userId="S::mayra.v.saldana@uth.tmc.edu::de1b2290-bd50-4a20-ae97-a57e2d391acf" providerId="AD" clId="Web-{134C3C4D-7180-4F8C-81CC-1BEB3E58AD7D}" dt="2023-09-08T16:38:57.732" v="540"/>
          <ac:picMkLst>
            <pc:docMk/>
            <pc:sldMk cId="3755289022" sldId="834"/>
            <ac:picMk id="2" creationId="{A30209A3-D8B5-4C46-B141-36D497A0E36D}"/>
          </ac:picMkLst>
        </pc:picChg>
        <pc:picChg chg="add del mod">
          <ac:chgData name="Saldana, Mayra" userId="S::mayra.v.saldana@uth.tmc.edu::de1b2290-bd50-4a20-ae97-a57e2d391acf" providerId="AD" clId="Web-{134C3C4D-7180-4F8C-81CC-1BEB3E58AD7D}" dt="2023-09-08T16:38:32.777" v="535"/>
          <ac:picMkLst>
            <pc:docMk/>
            <pc:sldMk cId="3755289022" sldId="834"/>
            <ac:picMk id="4" creationId="{30286CB4-42D6-B1F5-14C2-6AB63FD47D46}"/>
          </ac:picMkLst>
        </pc:picChg>
        <pc:picChg chg="del">
          <ac:chgData name="Saldana, Mayra" userId="S::mayra.v.saldana@uth.tmc.edu::de1b2290-bd50-4a20-ae97-a57e2d391acf" providerId="AD" clId="Web-{134C3C4D-7180-4F8C-81CC-1BEB3E58AD7D}" dt="2023-09-08T16:37:03.567" v="531"/>
          <ac:picMkLst>
            <pc:docMk/>
            <pc:sldMk cId="3755289022" sldId="834"/>
            <ac:picMk id="6" creationId="{B15520E6-96B3-42B3-A6C5-AB431AE848DD}"/>
          </ac:picMkLst>
        </pc:picChg>
        <pc:picChg chg="add mod">
          <ac:chgData name="Saldana, Mayra" userId="S::mayra.v.saldana@uth.tmc.edu::de1b2290-bd50-4a20-ae97-a57e2d391acf" providerId="AD" clId="Web-{134C3C4D-7180-4F8C-81CC-1BEB3E58AD7D}" dt="2023-09-08T16:40:35.427" v="561" actId="14100"/>
          <ac:picMkLst>
            <pc:docMk/>
            <pc:sldMk cId="3755289022" sldId="834"/>
            <ac:picMk id="7" creationId="{A1AEE1F1-1AB0-4685-AE76-4C81501CF0D6}"/>
          </ac:picMkLst>
        </pc:picChg>
      </pc:sldChg>
      <pc:sldChg chg="addSp modSp mod setBg">
        <pc:chgData name="Saldana, Mayra" userId="S::mayra.v.saldana@uth.tmc.edu::de1b2290-bd50-4a20-ae97-a57e2d391acf" providerId="AD" clId="Web-{134C3C4D-7180-4F8C-81CC-1BEB3E58AD7D}" dt="2023-09-08T15:29:02.335" v="16"/>
        <pc:sldMkLst>
          <pc:docMk/>
          <pc:sldMk cId="1446758720" sldId="874"/>
        </pc:sldMkLst>
        <pc:spChg chg="mod">
          <ac:chgData name="Saldana, Mayra" userId="S::mayra.v.saldana@uth.tmc.edu::de1b2290-bd50-4a20-ae97-a57e2d391acf" providerId="AD" clId="Web-{134C3C4D-7180-4F8C-81CC-1BEB3E58AD7D}" dt="2023-09-08T15:29:02.335" v="16"/>
          <ac:spMkLst>
            <pc:docMk/>
            <pc:sldMk cId="1446758720" sldId="874"/>
            <ac:spMk id="4" creationId="{5281F514-8B12-48F6-870A-9F33156975E3}"/>
          </ac:spMkLst>
        </pc:spChg>
        <pc:spChg chg="add">
          <ac:chgData name="Saldana, Mayra" userId="S::mayra.v.saldana@uth.tmc.edu::de1b2290-bd50-4a20-ae97-a57e2d391acf" providerId="AD" clId="Web-{134C3C4D-7180-4F8C-81CC-1BEB3E58AD7D}" dt="2023-09-08T15:29:02.335" v="16"/>
          <ac:spMkLst>
            <pc:docMk/>
            <pc:sldMk cId="1446758720" sldId="874"/>
            <ac:spMk id="9" creationId="{49B447FE-DDA9-4B30-828A-59FC569124E2}"/>
          </ac:spMkLst>
        </pc:spChg>
        <pc:spChg chg="add">
          <ac:chgData name="Saldana, Mayra" userId="S::mayra.v.saldana@uth.tmc.edu::de1b2290-bd50-4a20-ae97-a57e2d391acf" providerId="AD" clId="Web-{134C3C4D-7180-4F8C-81CC-1BEB3E58AD7D}" dt="2023-09-08T15:29:02.335" v="16"/>
          <ac:spMkLst>
            <pc:docMk/>
            <pc:sldMk cId="1446758720" sldId="874"/>
            <ac:spMk id="11" creationId="{C3D487F7-9050-4871-B351-34A72ADB296C}"/>
          </ac:spMkLst>
        </pc:spChg>
        <pc:spChg chg="add">
          <ac:chgData name="Saldana, Mayra" userId="S::mayra.v.saldana@uth.tmc.edu::de1b2290-bd50-4a20-ae97-a57e2d391acf" providerId="AD" clId="Web-{134C3C4D-7180-4F8C-81CC-1BEB3E58AD7D}" dt="2023-09-08T15:29:02.335" v="16"/>
          <ac:spMkLst>
            <pc:docMk/>
            <pc:sldMk cId="1446758720" sldId="874"/>
            <ac:spMk id="13" creationId="{F43C27DD-EF6A-4C48-9669-C2970E71A814}"/>
          </ac:spMkLst>
        </pc:spChg>
        <pc:spChg chg="add">
          <ac:chgData name="Saldana, Mayra" userId="S::mayra.v.saldana@uth.tmc.edu::de1b2290-bd50-4a20-ae97-a57e2d391acf" providerId="AD" clId="Web-{134C3C4D-7180-4F8C-81CC-1BEB3E58AD7D}" dt="2023-09-08T15:29:02.335" v="16"/>
          <ac:spMkLst>
            <pc:docMk/>
            <pc:sldMk cId="1446758720" sldId="874"/>
            <ac:spMk id="15" creationId="{05A1AA86-B7E6-4C02-AA34-F1A25CD4CCBD}"/>
          </ac:spMkLst>
        </pc:spChg>
        <pc:spChg chg="add">
          <ac:chgData name="Saldana, Mayra" userId="S::mayra.v.saldana@uth.tmc.edu::de1b2290-bd50-4a20-ae97-a57e2d391acf" providerId="AD" clId="Web-{134C3C4D-7180-4F8C-81CC-1BEB3E58AD7D}" dt="2023-09-08T15:29:02.335" v="16"/>
          <ac:spMkLst>
            <pc:docMk/>
            <pc:sldMk cId="1446758720" sldId="874"/>
            <ac:spMk id="17" creationId="{86C3B9CB-4E48-4726-B7B9-9E02F71B150F}"/>
          </ac:spMkLst>
        </pc:spChg>
        <pc:spChg chg="add">
          <ac:chgData name="Saldana, Mayra" userId="S::mayra.v.saldana@uth.tmc.edu::de1b2290-bd50-4a20-ae97-a57e2d391acf" providerId="AD" clId="Web-{134C3C4D-7180-4F8C-81CC-1BEB3E58AD7D}" dt="2023-09-08T15:29:02.335" v="16"/>
          <ac:spMkLst>
            <pc:docMk/>
            <pc:sldMk cId="1446758720" sldId="874"/>
            <ac:spMk id="19" creationId="{C84384FE-1C88-4CAA-8FB8-2313A3AE734D}"/>
          </ac:spMkLst>
        </pc:spChg>
        <pc:picChg chg="mod ord">
          <ac:chgData name="Saldana, Mayra" userId="S::mayra.v.saldana@uth.tmc.edu::de1b2290-bd50-4a20-ae97-a57e2d391acf" providerId="AD" clId="Web-{134C3C4D-7180-4F8C-81CC-1BEB3E58AD7D}" dt="2023-09-08T15:29:02.335" v="16"/>
          <ac:picMkLst>
            <pc:docMk/>
            <pc:sldMk cId="1446758720" sldId="874"/>
            <ac:picMk id="3" creationId="{5D97C1DB-EA6F-41E9-AD7B-76434B817971}"/>
          </ac:picMkLst>
        </pc:picChg>
      </pc:sldChg>
      <pc:sldChg chg="addSp delSp modSp mod setBg">
        <pc:chgData name="Saldana, Mayra" userId="S::mayra.v.saldana@uth.tmc.edu::de1b2290-bd50-4a20-ae97-a57e2d391acf" providerId="AD" clId="Web-{134C3C4D-7180-4F8C-81CC-1BEB3E58AD7D}" dt="2023-09-08T16:29:07.125" v="495" actId="14100"/>
        <pc:sldMkLst>
          <pc:docMk/>
          <pc:sldMk cId="1496279429" sldId="876"/>
        </pc:sldMkLst>
        <pc:spChg chg="del mod">
          <ac:chgData name="Saldana, Mayra" userId="S::mayra.v.saldana@uth.tmc.edu::de1b2290-bd50-4a20-ae97-a57e2d391acf" providerId="AD" clId="Web-{134C3C4D-7180-4F8C-81CC-1BEB3E58AD7D}" dt="2023-09-08T16:28:37.216" v="491"/>
          <ac:spMkLst>
            <pc:docMk/>
            <pc:sldMk cId="1496279429" sldId="876"/>
            <ac:spMk id="3" creationId="{B117FB8E-F101-4EEC-B4D9-B5D878E0CBE1}"/>
          </ac:spMkLst>
        </pc:spChg>
        <pc:spChg chg="mod">
          <ac:chgData name="Saldana, Mayra" userId="S::mayra.v.saldana@uth.tmc.edu::de1b2290-bd50-4a20-ae97-a57e2d391acf" providerId="AD" clId="Web-{134C3C4D-7180-4F8C-81CC-1BEB3E58AD7D}" dt="2023-09-08T16:28:37.216" v="491"/>
          <ac:spMkLst>
            <pc:docMk/>
            <pc:sldMk cId="1496279429" sldId="876"/>
            <ac:spMk id="4" creationId="{953CD2AD-7E5B-437B-A2AC-D43D2FB4C3DD}"/>
          </ac:spMkLst>
        </pc:spChg>
        <pc:spChg chg="add del">
          <ac:chgData name="Saldana, Mayra" userId="S::mayra.v.saldana@uth.tmc.edu::de1b2290-bd50-4a20-ae97-a57e2d391acf" providerId="AD" clId="Web-{134C3C4D-7180-4F8C-81CC-1BEB3E58AD7D}" dt="2023-09-08T16:28:37.216" v="491"/>
          <ac:spMkLst>
            <pc:docMk/>
            <pc:sldMk cId="1496279429" sldId="876"/>
            <ac:spMk id="9" creationId="{09588DA8-065E-4F6F-8EFD-43104AB2E0CF}"/>
          </ac:spMkLst>
        </pc:spChg>
        <pc:spChg chg="add del">
          <ac:chgData name="Saldana, Mayra" userId="S::mayra.v.saldana@uth.tmc.edu::de1b2290-bd50-4a20-ae97-a57e2d391acf" providerId="AD" clId="Web-{134C3C4D-7180-4F8C-81CC-1BEB3E58AD7D}" dt="2023-09-08T16:28:37.216" v="491"/>
          <ac:spMkLst>
            <pc:docMk/>
            <pc:sldMk cId="1496279429" sldId="876"/>
            <ac:spMk id="11" creationId="{C4285719-470E-454C-AF62-8323075F1F5B}"/>
          </ac:spMkLst>
        </pc:spChg>
        <pc:spChg chg="add del">
          <ac:chgData name="Saldana, Mayra" userId="S::mayra.v.saldana@uth.tmc.edu::de1b2290-bd50-4a20-ae97-a57e2d391acf" providerId="AD" clId="Web-{134C3C4D-7180-4F8C-81CC-1BEB3E58AD7D}" dt="2023-09-08T16:28:37.216" v="491"/>
          <ac:spMkLst>
            <pc:docMk/>
            <pc:sldMk cId="1496279429" sldId="876"/>
            <ac:spMk id="13" creationId="{CD9FE4EF-C4D8-49A0-B2FF-81D8DB7D8A24}"/>
          </ac:spMkLst>
        </pc:spChg>
        <pc:spChg chg="add del">
          <ac:chgData name="Saldana, Mayra" userId="S::mayra.v.saldana@uth.tmc.edu::de1b2290-bd50-4a20-ae97-a57e2d391acf" providerId="AD" clId="Web-{134C3C4D-7180-4F8C-81CC-1BEB3E58AD7D}" dt="2023-09-08T16:28:37.216" v="491"/>
          <ac:spMkLst>
            <pc:docMk/>
            <pc:sldMk cId="1496279429" sldId="876"/>
            <ac:spMk id="15" creationId="{4300840D-0A0B-4512-BACA-B439D5B9C57C}"/>
          </ac:spMkLst>
        </pc:spChg>
        <pc:spChg chg="add del">
          <ac:chgData name="Saldana, Mayra" userId="S::mayra.v.saldana@uth.tmc.edu::de1b2290-bd50-4a20-ae97-a57e2d391acf" providerId="AD" clId="Web-{134C3C4D-7180-4F8C-81CC-1BEB3E58AD7D}" dt="2023-09-08T16:28:37.216" v="491"/>
          <ac:spMkLst>
            <pc:docMk/>
            <pc:sldMk cId="1496279429" sldId="876"/>
            <ac:spMk id="17" creationId="{D2B78728-A580-49A7-84F9-6EF6F583ADE0}"/>
          </ac:spMkLst>
        </pc:spChg>
        <pc:spChg chg="add del">
          <ac:chgData name="Saldana, Mayra" userId="S::mayra.v.saldana@uth.tmc.edu::de1b2290-bd50-4a20-ae97-a57e2d391acf" providerId="AD" clId="Web-{134C3C4D-7180-4F8C-81CC-1BEB3E58AD7D}" dt="2023-09-08T16:28:37.216" v="491"/>
          <ac:spMkLst>
            <pc:docMk/>
            <pc:sldMk cId="1496279429" sldId="876"/>
            <ac:spMk id="19" creationId="{38FAA1A1-D861-433F-88FA-1E9D6FD31D11}"/>
          </ac:spMkLst>
        </pc:spChg>
        <pc:spChg chg="add del">
          <ac:chgData name="Saldana, Mayra" userId="S::mayra.v.saldana@uth.tmc.edu::de1b2290-bd50-4a20-ae97-a57e2d391acf" providerId="AD" clId="Web-{134C3C4D-7180-4F8C-81CC-1BEB3E58AD7D}" dt="2023-09-08T16:28:37.216" v="491"/>
          <ac:spMkLst>
            <pc:docMk/>
            <pc:sldMk cId="1496279429" sldId="876"/>
            <ac:spMk id="21" creationId="{8D71EDA1-87BF-4D5D-AB79-F346FD19278A}"/>
          </ac:spMkLst>
        </pc:spChg>
        <pc:spChg chg="add">
          <ac:chgData name="Saldana, Mayra" userId="S::mayra.v.saldana@uth.tmc.edu::de1b2290-bd50-4a20-ae97-a57e2d391acf" providerId="AD" clId="Web-{134C3C4D-7180-4F8C-81CC-1BEB3E58AD7D}" dt="2023-09-08T16:28:37.216" v="491"/>
          <ac:spMkLst>
            <pc:docMk/>
            <pc:sldMk cId="1496279429" sldId="876"/>
            <ac:spMk id="27" creationId="{BACC6370-2D7E-4714-9D71-7542949D7D5D}"/>
          </ac:spMkLst>
        </pc:spChg>
        <pc:spChg chg="add">
          <ac:chgData name="Saldana, Mayra" userId="S::mayra.v.saldana@uth.tmc.edu::de1b2290-bd50-4a20-ae97-a57e2d391acf" providerId="AD" clId="Web-{134C3C4D-7180-4F8C-81CC-1BEB3E58AD7D}" dt="2023-09-08T16:28:37.216" v="491"/>
          <ac:spMkLst>
            <pc:docMk/>
            <pc:sldMk cId="1496279429" sldId="876"/>
            <ac:spMk id="29" creationId="{F68B3F68-107C-434F-AA38-110D5EA91B85}"/>
          </ac:spMkLst>
        </pc:spChg>
        <pc:spChg chg="add">
          <ac:chgData name="Saldana, Mayra" userId="S::mayra.v.saldana@uth.tmc.edu::de1b2290-bd50-4a20-ae97-a57e2d391acf" providerId="AD" clId="Web-{134C3C4D-7180-4F8C-81CC-1BEB3E58AD7D}" dt="2023-09-08T16:28:37.216" v="491"/>
          <ac:spMkLst>
            <pc:docMk/>
            <pc:sldMk cId="1496279429" sldId="876"/>
            <ac:spMk id="31" creationId="{AAD0DBB9-1A4B-4391-81D4-CB19F9AB918A}"/>
          </ac:spMkLst>
        </pc:spChg>
        <pc:spChg chg="add">
          <ac:chgData name="Saldana, Mayra" userId="S::mayra.v.saldana@uth.tmc.edu::de1b2290-bd50-4a20-ae97-a57e2d391acf" providerId="AD" clId="Web-{134C3C4D-7180-4F8C-81CC-1BEB3E58AD7D}" dt="2023-09-08T16:28:37.216" v="491"/>
          <ac:spMkLst>
            <pc:docMk/>
            <pc:sldMk cId="1496279429" sldId="876"/>
            <ac:spMk id="33" creationId="{063BBA22-50EA-4C4D-BE05-F1CE4E63AA56}"/>
          </ac:spMkLst>
        </pc:spChg>
        <pc:graphicFrameChg chg="add mod">
          <ac:chgData name="Saldana, Mayra" userId="S::mayra.v.saldana@uth.tmc.edu::de1b2290-bd50-4a20-ae97-a57e2d391acf" providerId="AD" clId="Web-{134C3C4D-7180-4F8C-81CC-1BEB3E58AD7D}" dt="2023-09-08T16:29:07.125" v="495" actId="14100"/>
          <ac:graphicFrameMkLst>
            <pc:docMk/>
            <pc:sldMk cId="1496279429" sldId="876"/>
            <ac:graphicFrameMk id="23" creationId="{426C6CEE-1208-14C4-5C35-3A12DB7C16DF}"/>
          </ac:graphicFrameMkLst>
        </pc:graphicFrameChg>
      </pc:sldChg>
      <pc:sldChg chg="modSp mod setBg">
        <pc:chgData name="Saldana, Mayra" userId="S::mayra.v.saldana@uth.tmc.edu::de1b2290-bd50-4a20-ae97-a57e2d391acf" providerId="AD" clId="Web-{134C3C4D-7180-4F8C-81CC-1BEB3E58AD7D}" dt="2023-09-08T16:32:21.186" v="511"/>
        <pc:sldMkLst>
          <pc:docMk/>
          <pc:sldMk cId="3981651109" sldId="877"/>
        </pc:sldMkLst>
        <pc:spChg chg="mod ord">
          <ac:chgData name="Saldana, Mayra" userId="S::mayra.v.saldana@uth.tmc.edu::de1b2290-bd50-4a20-ae97-a57e2d391acf" providerId="AD" clId="Web-{134C3C4D-7180-4F8C-81CC-1BEB3E58AD7D}" dt="2023-09-08T16:32:21.186" v="511"/>
          <ac:spMkLst>
            <pc:docMk/>
            <pc:sldMk cId="3981651109" sldId="877"/>
            <ac:spMk id="2" creationId="{8D355959-3EE4-4800-8D06-EA890C949093}"/>
          </ac:spMkLst>
        </pc:spChg>
        <pc:spChg chg="mod">
          <ac:chgData name="Saldana, Mayra" userId="S::mayra.v.saldana@uth.tmc.edu::de1b2290-bd50-4a20-ae97-a57e2d391acf" providerId="AD" clId="Web-{134C3C4D-7180-4F8C-81CC-1BEB3E58AD7D}" dt="2023-09-08T16:32:21.186" v="511"/>
          <ac:spMkLst>
            <pc:docMk/>
            <pc:sldMk cId="3981651109" sldId="877"/>
            <ac:spMk id="8" creationId="{00000000-0000-0000-0000-000000000000}"/>
          </ac:spMkLst>
        </pc:spChg>
        <pc:picChg chg="mod">
          <ac:chgData name="Saldana, Mayra" userId="S::mayra.v.saldana@uth.tmc.edu::de1b2290-bd50-4a20-ae97-a57e2d391acf" providerId="AD" clId="Web-{134C3C4D-7180-4F8C-81CC-1BEB3E58AD7D}" dt="2023-09-08T16:32:21.186" v="511"/>
          <ac:picMkLst>
            <pc:docMk/>
            <pc:sldMk cId="3981651109" sldId="877"/>
            <ac:picMk id="6" creationId="{A541C89D-BB22-47D6-9183-50CDC84AC71B}"/>
          </ac:picMkLst>
        </pc:picChg>
        <pc:picChg chg="ord">
          <ac:chgData name="Saldana, Mayra" userId="S::mayra.v.saldana@uth.tmc.edu::de1b2290-bd50-4a20-ae97-a57e2d391acf" providerId="AD" clId="Web-{134C3C4D-7180-4F8C-81CC-1BEB3E58AD7D}" dt="2023-09-08T16:32:21.186" v="511"/>
          <ac:picMkLst>
            <pc:docMk/>
            <pc:sldMk cId="3981651109" sldId="877"/>
            <ac:picMk id="9" creationId="{23A3B610-D235-4A38-B669-5066F046C1F0}"/>
          </ac:picMkLst>
        </pc:picChg>
        <pc:picChg chg="ord">
          <ac:chgData name="Saldana, Mayra" userId="S::mayra.v.saldana@uth.tmc.edu::de1b2290-bd50-4a20-ae97-a57e2d391acf" providerId="AD" clId="Web-{134C3C4D-7180-4F8C-81CC-1BEB3E58AD7D}" dt="2023-09-08T16:32:21.186" v="511"/>
          <ac:picMkLst>
            <pc:docMk/>
            <pc:sldMk cId="3981651109" sldId="877"/>
            <ac:picMk id="2050" creationId="{59BA26F2-5521-42BA-8178-C68E2C6E3EFE}"/>
          </ac:picMkLst>
        </pc:picChg>
      </pc:sldChg>
      <pc:sldChg chg="addSp modSp mod setBg">
        <pc:chgData name="Saldana, Mayra" userId="S::mayra.v.saldana@uth.tmc.edu::de1b2290-bd50-4a20-ae97-a57e2d391acf" providerId="AD" clId="Web-{134C3C4D-7180-4F8C-81CC-1BEB3E58AD7D}" dt="2023-09-08T17:16:20.035" v="645" actId="20577"/>
        <pc:sldMkLst>
          <pc:docMk/>
          <pc:sldMk cId="2428273616" sldId="878"/>
        </pc:sldMkLst>
        <pc:spChg chg="mod">
          <ac:chgData name="Saldana, Mayra" userId="S::mayra.v.saldana@uth.tmc.edu::de1b2290-bd50-4a20-ae97-a57e2d391acf" providerId="AD" clId="Web-{134C3C4D-7180-4F8C-81CC-1BEB3E58AD7D}" dt="2023-09-08T17:16:20.035" v="645" actId="20577"/>
          <ac:spMkLst>
            <pc:docMk/>
            <pc:sldMk cId="2428273616" sldId="878"/>
            <ac:spMk id="2" creationId="{00000000-0000-0000-0000-000000000000}"/>
          </ac:spMkLst>
        </pc:spChg>
        <pc:spChg chg="mod">
          <ac:chgData name="Saldana, Mayra" userId="S::mayra.v.saldana@uth.tmc.edu::de1b2290-bd50-4a20-ae97-a57e2d391acf" providerId="AD" clId="Web-{134C3C4D-7180-4F8C-81CC-1BEB3E58AD7D}" dt="2023-09-08T17:16:14.144" v="640" actId="20577"/>
          <ac:spMkLst>
            <pc:docMk/>
            <pc:sldMk cId="2428273616" sldId="878"/>
            <ac:spMk id="6" creationId="{B862AF7F-1035-43DD-8825-1033BDC9D543}"/>
          </ac:spMkLst>
        </pc:spChg>
        <pc:spChg chg="add">
          <ac:chgData name="Saldana, Mayra" userId="S::mayra.v.saldana@uth.tmc.edu::de1b2290-bd50-4a20-ae97-a57e2d391acf" providerId="AD" clId="Web-{134C3C4D-7180-4F8C-81CC-1BEB3E58AD7D}" dt="2023-09-08T17:15:59.378" v="635"/>
          <ac:spMkLst>
            <pc:docMk/>
            <pc:sldMk cId="2428273616" sldId="878"/>
            <ac:spMk id="11" creationId="{F541DB91-0B10-46D9-B34B-7BFF9602606D}"/>
          </ac:spMkLst>
        </pc:spChg>
        <pc:spChg chg="add">
          <ac:chgData name="Saldana, Mayra" userId="S::mayra.v.saldana@uth.tmc.edu::de1b2290-bd50-4a20-ae97-a57e2d391acf" providerId="AD" clId="Web-{134C3C4D-7180-4F8C-81CC-1BEB3E58AD7D}" dt="2023-09-08T17:15:59.378" v="635"/>
          <ac:spMkLst>
            <pc:docMk/>
            <pc:sldMk cId="2428273616" sldId="878"/>
            <ac:spMk id="13" creationId="{9CF7FE1C-8BC5-4B0C-A2BC-93AB72C90FDD}"/>
          </ac:spMkLst>
        </pc:spChg>
        <pc:picChg chg="mod">
          <ac:chgData name="Saldana, Mayra" userId="S::mayra.v.saldana@uth.tmc.edu::de1b2290-bd50-4a20-ae97-a57e2d391acf" providerId="AD" clId="Web-{134C3C4D-7180-4F8C-81CC-1BEB3E58AD7D}" dt="2023-09-08T17:15:59.378" v="635"/>
          <ac:picMkLst>
            <pc:docMk/>
            <pc:sldMk cId="2428273616" sldId="878"/>
            <ac:picMk id="4" creationId="{00000000-0000-0000-0000-000000000000}"/>
          </ac:picMkLst>
        </pc:picChg>
      </pc:sldChg>
      <pc:sldChg chg="mod modShow">
        <pc:chgData name="Saldana, Mayra" userId="S::mayra.v.saldana@uth.tmc.edu::de1b2290-bd50-4a20-ae97-a57e2d391acf" providerId="AD" clId="Web-{134C3C4D-7180-4F8C-81CC-1BEB3E58AD7D}" dt="2023-09-08T17:14:32.544" v="618"/>
        <pc:sldMkLst>
          <pc:docMk/>
          <pc:sldMk cId="0" sldId="880"/>
        </pc:sldMkLst>
      </pc:sldChg>
      <pc:sldChg chg="addSp delSp modSp mod setBg">
        <pc:chgData name="Saldana, Mayra" userId="S::mayra.v.saldana@uth.tmc.edu::de1b2290-bd50-4a20-ae97-a57e2d391acf" providerId="AD" clId="Web-{134C3C4D-7180-4F8C-81CC-1BEB3E58AD7D}" dt="2023-09-08T16:27:14.226" v="479"/>
        <pc:sldMkLst>
          <pc:docMk/>
          <pc:sldMk cId="3382529865" sldId="882"/>
        </pc:sldMkLst>
        <pc:spChg chg="mod">
          <ac:chgData name="Saldana, Mayra" userId="S::mayra.v.saldana@uth.tmc.edu::de1b2290-bd50-4a20-ae97-a57e2d391acf" providerId="AD" clId="Web-{134C3C4D-7180-4F8C-81CC-1BEB3E58AD7D}" dt="2023-09-08T16:27:14.226" v="479"/>
          <ac:spMkLst>
            <pc:docMk/>
            <pc:sldMk cId="3382529865" sldId="882"/>
            <ac:spMk id="3" creationId="{04CA4EB8-4DBB-4382-8301-E7D0B19AF846}"/>
          </ac:spMkLst>
        </pc:spChg>
        <pc:spChg chg="add">
          <ac:chgData name="Saldana, Mayra" userId="S::mayra.v.saldana@uth.tmc.edu::de1b2290-bd50-4a20-ae97-a57e2d391acf" providerId="AD" clId="Web-{134C3C4D-7180-4F8C-81CC-1BEB3E58AD7D}" dt="2023-09-08T16:27:14.226" v="479"/>
          <ac:spMkLst>
            <pc:docMk/>
            <pc:sldMk cId="3382529865" sldId="882"/>
            <ac:spMk id="8" creationId="{D4771268-CB57-404A-9271-370EB28F6090}"/>
          </ac:spMkLst>
        </pc:spChg>
        <pc:picChg chg="add mod">
          <ac:chgData name="Saldana, Mayra" userId="S::mayra.v.saldana@uth.tmc.edu::de1b2290-bd50-4a20-ae97-a57e2d391acf" providerId="AD" clId="Web-{134C3C4D-7180-4F8C-81CC-1BEB3E58AD7D}" dt="2023-09-08T16:27:14.226" v="479"/>
          <ac:picMkLst>
            <pc:docMk/>
            <pc:sldMk cId="3382529865" sldId="882"/>
            <ac:picMk id="2" creationId="{C7B0BCC4-0A30-9C5C-B739-42410D347170}"/>
          </ac:picMkLst>
        </pc:picChg>
        <pc:picChg chg="del">
          <ac:chgData name="Saldana, Mayra" userId="S::mayra.v.saldana@uth.tmc.edu::de1b2290-bd50-4a20-ae97-a57e2d391acf" providerId="AD" clId="Web-{134C3C4D-7180-4F8C-81CC-1BEB3E58AD7D}" dt="2023-09-08T16:22:22.610" v="477"/>
          <ac:picMkLst>
            <pc:docMk/>
            <pc:sldMk cId="3382529865" sldId="882"/>
            <ac:picMk id="1026" creationId="{A3B70B27-3694-43C1-A1BB-2B937AEE112F}"/>
          </ac:picMkLst>
        </pc:picChg>
      </pc:sldChg>
      <pc:sldChg chg="addSp delSp modSp mod setBg">
        <pc:chgData name="Saldana, Mayra" userId="S::mayra.v.saldana@uth.tmc.edu::de1b2290-bd50-4a20-ae97-a57e2d391acf" providerId="AD" clId="Web-{134C3C4D-7180-4F8C-81CC-1BEB3E58AD7D}" dt="2023-09-08T16:30:40.257" v="508" actId="1076"/>
        <pc:sldMkLst>
          <pc:docMk/>
          <pc:sldMk cId="1871973404" sldId="884"/>
        </pc:sldMkLst>
        <pc:spChg chg="add del">
          <ac:chgData name="Saldana, Mayra" userId="S::mayra.v.saldana@uth.tmc.edu::de1b2290-bd50-4a20-ae97-a57e2d391acf" providerId="AD" clId="Web-{134C3C4D-7180-4F8C-81CC-1BEB3E58AD7D}" dt="2023-09-08T15:30:21.150" v="24"/>
          <ac:spMkLst>
            <pc:docMk/>
            <pc:sldMk cId="1871973404" sldId="884"/>
            <ac:spMk id="9" creationId="{AB8C311F-7253-4AED-9701-7FC0708C41C7}"/>
          </ac:spMkLst>
        </pc:spChg>
        <pc:spChg chg="add del">
          <ac:chgData name="Saldana, Mayra" userId="S::mayra.v.saldana@uth.tmc.edu::de1b2290-bd50-4a20-ae97-a57e2d391acf" providerId="AD" clId="Web-{134C3C4D-7180-4F8C-81CC-1BEB3E58AD7D}" dt="2023-09-08T15:30:21.150" v="24"/>
          <ac:spMkLst>
            <pc:docMk/>
            <pc:sldMk cId="1871973404" sldId="884"/>
            <ac:spMk id="11" creationId="{FD073016-B734-483B-8953-5BADEE145112}"/>
          </ac:spMkLst>
        </pc:spChg>
        <pc:spChg chg="add del">
          <ac:chgData name="Saldana, Mayra" userId="S::mayra.v.saldana@uth.tmc.edu::de1b2290-bd50-4a20-ae97-a57e2d391acf" providerId="AD" clId="Web-{134C3C4D-7180-4F8C-81CC-1BEB3E58AD7D}" dt="2023-09-08T15:30:21.150" v="24"/>
          <ac:spMkLst>
            <pc:docMk/>
            <pc:sldMk cId="1871973404" sldId="884"/>
            <ac:spMk id="13" creationId="{90A7EAB6-59D3-4325-8DE6-E0CA4009CE53}"/>
          </ac:spMkLst>
        </pc:spChg>
        <pc:spChg chg="add del">
          <ac:chgData name="Saldana, Mayra" userId="S::mayra.v.saldana@uth.tmc.edu::de1b2290-bd50-4a20-ae97-a57e2d391acf" providerId="AD" clId="Web-{134C3C4D-7180-4F8C-81CC-1BEB3E58AD7D}" dt="2023-09-08T15:30:21.150" v="24"/>
          <ac:spMkLst>
            <pc:docMk/>
            <pc:sldMk cId="1871973404" sldId="884"/>
            <ac:spMk id="15" creationId="{A8D57A06-A426-446D-B02C-A2DC6B62E45E}"/>
          </ac:spMkLst>
        </pc:spChg>
        <pc:spChg chg="add del">
          <ac:chgData name="Saldana, Mayra" userId="S::mayra.v.saldana@uth.tmc.edu::de1b2290-bd50-4a20-ae97-a57e2d391acf" providerId="AD" clId="Web-{134C3C4D-7180-4F8C-81CC-1BEB3E58AD7D}" dt="2023-09-08T16:30:20.005" v="504"/>
          <ac:spMkLst>
            <pc:docMk/>
            <pc:sldMk cId="1871973404" sldId="884"/>
            <ac:spMk id="20" creationId="{F3060C83-F051-4F0E-ABAD-AA0DFC48B218}"/>
          </ac:spMkLst>
        </pc:spChg>
        <pc:spChg chg="add del">
          <ac:chgData name="Saldana, Mayra" userId="S::mayra.v.saldana@uth.tmc.edu::de1b2290-bd50-4a20-ae97-a57e2d391acf" providerId="AD" clId="Web-{134C3C4D-7180-4F8C-81CC-1BEB3E58AD7D}" dt="2023-09-08T16:30:20.005" v="504"/>
          <ac:spMkLst>
            <pc:docMk/>
            <pc:sldMk cId="1871973404" sldId="884"/>
            <ac:spMk id="22" creationId="{83C98ABE-055B-441F-B07E-44F97F083C39}"/>
          </ac:spMkLst>
        </pc:spChg>
        <pc:spChg chg="add del">
          <ac:chgData name="Saldana, Mayra" userId="S::mayra.v.saldana@uth.tmc.edu::de1b2290-bd50-4a20-ae97-a57e2d391acf" providerId="AD" clId="Web-{134C3C4D-7180-4F8C-81CC-1BEB3E58AD7D}" dt="2023-09-08T16:30:20.005" v="504"/>
          <ac:spMkLst>
            <pc:docMk/>
            <pc:sldMk cId="1871973404" sldId="884"/>
            <ac:spMk id="24" creationId="{29FDB030-9B49-4CED-8CCD-4D99382388AC}"/>
          </ac:spMkLst>
        </pc:spChg>
        <pc:spChg chg="add del">
          <ac:chgData name="Saldana, Mayra" userId="S::mayra.v.saldana@uth.tmc.edu::de1b2290-bd50-4a20-ae97-a57e2d391acf" providerId="AD" clId="Web-{134C3C4D-7180-4F8C-81CC-1BEB3E58AD7D}" dt="2023-09-08T16:30:20.005" v="504"/>
          <ac:spMkLst>
            <pc:docMk/>
            <pc:sldMk cId="1871973404" sldId="884"/>
            <ac:spMk id="26" creationId="{3783CA14-24A1-485C-8B30-D6A5D87987AD}"/>
          </ac:spMkLst>
        </pc:spChg>
        <pc:spChg chg="add del">
          <ac:chgData name="Saldana, Mayra" userId="S::mayra.v.saldana@uth.tmc.edu::de1b2290-bd50-4a20-ae97-a57e2d391acf" providerId="AD" clId="Web-{134C3C4D-7180-4F8C-81CC-1BEB3E58AD7D}" dt="2023-09-08T16:30:20.005" v="504"/>
          <ac:spMkLst>
            <pc:docMk/>
            <pc:sldMk cId="1871973404" sldId="884"/>
            <ac:spMk id="28" creationId="{9A97C86A-04D6-40F7-AE84-31AB43E6A846}"/>
          </ac:spMkLst>
        </pc:spChg>
        <pc:spChg chg="add del">
          <ac:chgData name="Saldana, Mayra" userId="S::mayra.v.saldana@uth.tmc.edu::de1b2290-bd50-4a20-ae97-a57e2d391acf" providerId="AD" clId="Web-{134C3C4D-7180-4F8C-81CC-1BEB3E58AD7D}" dt="2023-09-08T16:30:20.005" v="504"/>
          <ac:spMkLst>
            <pc:docMk/>
            <pc:sldMk cId="1871973404" sldId="884"/>
            <ac:spMk id="30" creationId="{FF9F2414-84E8-453E-B1F3-389FDE8192D9}"/>
          </ac:spMkLst>
        </pc:spChg>
        <pc:spChg chg="add del">
          <ac:chgData name="Saldana, Mayra" userId="S::mayra.v.saldana@uth.tmc.edu::de1b2290-bd50-4a20-ae97-a57e2d391acf" providerId="AD" clId="Web-{134C3C4D-7180-4F8C-81CC-1BEB3E58AD7D}" dt="2023-09-08T16:30:20.005" v="504"/>
          <ac:spMkLst>
            <pc:docMk/>
            <pc:sldMk cId="1871973404" sldId="884"/>
            <ac:spMk id="32" creationId="{3ECA69A1-7536-43AC-85EF-C7106179F5ED}"/>
          </ac:spMkLst>
        </pc:spChg>
        <pc:spChg chg="add">
          <ac:chgData name="Saldana, Mayra" userId="S::mayra.v.saldana@uth.tmc.edu::de1b2290-bd50-4a20-ae97-a57e2d391acf" providerId="AD" clId="Web-{134C3C4D-7180-4F8C-81CC-1BEB3E58AD7D}" dt="2023-09-08T16:30:20.005" v="504"/>
          <ac:spMkLst>
            <pc:docMk/>
            <pc:sldMk cId="1871973404" sldId="884"/>
            <ac:spMk id="37" creationId="{AB8C311F-7253-4AED-9701-7FC0708C41C7}"/>
          </ac:spMkLst>
        </pc:spChg>
        <pc:spChg chg="add">
          <ac:chgData name="Saldana, Mayra" userId="S::mayra.v.saldana@uth.tmc.edu::de1b2290-bd50-4a20-ae97-a57e2d391acf" providerId="AD" clId="Web-{134C3C4D-7180-4F8C-81CC-1BEB3E58AD7D}" dt="2023-09-08T16:30:20.005" v="504"/>
          <ac:spMkLst>
            <pc:docMk/>
            <pc:sldMk cId="1871973404" sldId="884"/>
            <ac:spMk id="39" creationId="{E2384209-CB15-4CDF-9D31-C44FD9A3F20D}"/>
          </ac:spMkLst>
        </pc:spChg>
        <pc:spChg chg="add">
          <ac:chgData name="Saldana, Mayra" userId="S::mayra.v.saldana@uth.tmc.edu::de1b2290-bd50-4a20-ae97-a57e2d391acf" providerId="AD" clId="Web-{134C3C4D-7180-4F8C-81CC-1BEB3E58AD7D}" dt="2023-09-08T16:30:20.005" v="504"/>
          <ac:spMkLst>
            <pc:docMk/>
            <pc:sldMk cId="1871973404" sldId="884"/>
            <ac:spMk id="41" creationId="{2633B3B5-CC90-43F0-8714-D31D1F3F0209}"/>
          </ac:spMkLst>
        </pc:spChg>
        <pc:spChg chg="add">
          <ac:chgData name="Saldana, Mayra" userId="S::mayra.v.saldana@uth.tmc.edu::de1b2290-bd50-4a20-ae97-a57e2d391acf" providerId="AD" clId="Web-{134C3C4D-7180-4F8C-81CC-1BEB3E58AD7D}" dt="2023-09-08T16:30:20.005" v="504"/>
          <ac:spMkLst>
            <pc:docMk/>
            <pc:sldMk cId="1871973404" sldId="884"/>
            <ac:spMk id="43" creationId="{A8D57A06-A426-446D-B02C-A2DC6B62E45E}"/>
          </ac:spMkLst>
        </pc:spChg>
        <pc:picChg chg="mod">
          <ac:chgData name="Saldana, Mayra" userId="S::mayra.v.saldana@uth.tmc.edu::de1b2290-bd50-4a20-ae97-a57e2d391acf" providerId="AD" clId="Web-{134C3C4D-7180-4F8C-81CC-1BEB3E58AD7D}" dt="2023-09-08T16:30:40.257" v="508" actId="1076"/>
          <ac:picMkLst>
            <pc:docMk/>
            <pc:sldMk cId="1871973404" sldId="884"/>
            <ac:picMk id="2" creationId="{8519037B-8CCE-EC19-F0BA-2CAA479AA35C}"/>
          </ac:picMkLst>
        </pc:picChg>
      </pc:sldChg>
      <pc:sldChg chg="addSp delSp modSp mod setBg modNotes">
        <pc:chgData name="Saldana, Mayra" userId="S::mayra.v.saldana@uth.tmc.edu::de1b2290-bd50-4a20-ae97-a57e2d391acf" providerId="AD" clId="Web-{134C3C4D-7180-4F8C-81CC-1BEB3E58AD7D}" dt="2023-09-08T17:19:10.437" v="679"/>
        <pc:sldMkLst>
          <pc:docMk/>
          <pc:sldMk cId="2735582080" sldId="885"/>
        </pc:sldMkLst>
        <pc:spChg chg="mod">
          <ac:chgData name="Saldana, Mayra" userId="S::mayra.v.saldana@uth.tmc.edu::de1b2290-bd50-4a20-ae97-a57e2d391acf" providerId="AD" clId="Web-{134C3C4D-7180-4F8C-81CC-1BEB3E58AD7D}" dt="2023-09-08T17:17:34.337" v="663"/>
          <ac:spMkLst>
            <pc:docMk/>
            <pc:sldMk cId="2735582080" sldId="885"/>
            <ac:spMk id="2" creationId="{E251CD89-89B4-5A04-F231-D98BAB614052}"/>
          </ac:spMkLst>
        </pc:spChg>
        <pc:spChg chg="add del mod">
          <ac:chgData name="Saldana, Mayra" userId="S::mayra.v.saldana@uth.tmc.edu::de1b2290-bd50-4a20-ae97-a57e2d391acf" providerId="AD" clId="Web-{134C3C4D-7180-4F8C-81CC-1BEB3E58AD7D}" dt="2023-09-08T17:17:34.337" v="663"/>
          <ac:spMkLst>
            <pc:docMk/>
            <pc:sldMk cId="2735582080" sldId="885"/>
            <ac:spMk id="3" creationId="{30318EC5-3421-DC74-CC1A-935ECBFC7A71}"/>
          </ac:spMkLst>
        </pc:spChg>
        <pc:spChg chg="add">
          <ac:chgData name="Saldana, Mayra" userId="S::mayra.v.saldana@uth.tmc.edu::de1b2290-bd50-4a20-ae97-a57e2d391acf" providerId="AD" clId="Web-{134C3C4D-7180-4F8C-81CC-1BEB3E58AD7D}" dt="2023-09-08T17:17:34.337" v="663"/>
          <ac:spMkLst>
            <pc:docMk/>
            <pc:sldMk cId="2735582080" sldId="885"/>
            <ac:spMk id="9" creationId="{BACC6370-2D7E-4714-9D71-7542949D7D5D}"/>
          </ac:spMkLst>
        </pc:spChg>
        <pc:spChg chg="add">
          <ac:chgData name="Saldana, Mayra" userId="S::mayra.v.saldana@uth.tmc.edu::de1b2290-bd50-4a20-ae97-a57e2d391acf" providerId="AD" clId="Web-{134C3C4D-7180-4F8C-81CC-1BEB3E58AD7D}" dt="2023-09-08T17:17:34.337" v="663"/>
          <ac:spMkLst>
            <pc:docMk/>
            <pc:sldMk cId="2735582080" sldId="885"/>
            <ac:spMk id="11" creationId="{F68B3F68-107C-434F-AA38-110D5EA91B85}"/>
          </ac:spMkLst>
        </pc:spChg>
        <pc:spChg chg="add">
          <ac:chgData name="Saldana, Mayra" userId="S::mayra.v.saldana@uth.tmc.edu::de1b2290-bd50-4a20-ae97-a57e2d391acf" providerId="AD" clId="Web-{134C3C4D-7180-4F8C-81CC-1BEB3E58AD7D}" dt="2023-09-08T17:17:34.337" v="663"/>
          <ac:spMkLst>
            <pc:docMk/>
            <pc:sldMk cId="2735582080" sldId="885"/>
            <ac:spMk id="13" creationId="{AAD0DBB9-1A4B-4391-81D4-CB19F9AB918A}"/>
          </ac:spMkLst>
        </pc:spChg>
        <pc:spChg chg="add">
          <ac:chgData name="Saldana, Mayra" userId="S::mayra.v.saldana@uth.tmc.edu::de1b2290-bd50-4a20-ae97-a57e2d391acf" providerId="AD" clId="Web-{134C3C4D-7180-4F8C-81CC-1BEB3E58AD7D}" dt="2023-09-08T17:17:34.337" v="663"/>
          <ac:spMkLst>
            <pc:docMk/>
            <pc:sldMk cId="2735582080" sldId="885"/>
            <ac:spMk id="15" creationId="{063BBA22-50EA-4C4D-BE05-F1CE4E63AA56}"/>
          </ac:spMkLst>
        </pc:spChg>
        <pc:graphicFrameChg chg="add modGraphic">
          <ac:chgData name="Saldana, Mayra" userId="S::mayra.v.saldana@uth.tmc.edu::de1b2290-bd50-4a20-ae97-a57e2d391acf" providerId="AD" clId="Web-{134C3C4D-7180-4F8C-81CC-1BEB3E58AD7D}" dt="2023-09-08T17:17:57.182" v="670" actId="20577"/>
          <ac:graphicFrameMkLst>
            <pc:docMk/>
            <pc:sldMk cId="2735582080" sldId="885"/>
            <ac:graphicFrameMk id="5" creationId="{D5B728C4-3A8B-7A6F-DA40-4F1DACF48DC7}"/>
          </ac:graphicFrameMkLst>
        </pc:graphicFrameChg>
      </pc:sldChg>
      <pc:sldChg chg="modSp del">
        <pc:chgData name="Saldana, Mayra" userId="S::mayra.v.saldana@uth.tmc.edu::de1b2290-bd50-4a20-ae97-a57e2d391acf" providerId="AD" clId="Web-{134C3C4D-7180-4F8C-81CC-1BEB3E58AD7D}" dt="2023-09-08T17:19:11.703" v="680"/>
        <pc:sldMkLst>
          <pc:docMk/>
          <pc:sldMk cId="2465429178" sldId="886"/>
        </pc:sldMkLst>
        <pc:spChg chg="mod">
          <ac:chgData name="Saldana, Mayra" userId="S::mayra.v.saldana@uth.tmc.edu::de1b2290-bd50-4a20-ae97-a57e2d391acf" providerId="AD" clId="Web-{134C3C4D-7180-4F8C-81CC-1BEB3E58AD7D}" dt="2023-09-08T17:18:57.343" v="677" actId="20577"/>
          <ac:spMkLst>
            <pc:docMk/>
            <pc:sldMk cId="2465429178" sldId="886"/>
            <ac:spMk id="3" creationId="{21870D93-4FD8-16FE-95E6-6901D94DB63F}"/>
          </ac:spMkLst>
        </pc:spChg>
      </pc:sldChg>
      <pc:sldChg chg="modSp">
        <pc:chgData name="Saldana, Mayra" userId="S::mayra.v.saldana@uth.tmc.edu::de1b2290-bd50-4a20-ae97-a57e2d391acf" providerId="AD" clId="Web-{134C3C4D-7180-4F8C-81CC-1BEB3E58AD7D}" dt="2023-09-08T15:25:53.314" v="5" actId="20577"/>
        <pc:sldMkLst>
          <pc:docMk/>
          <pc:sldMk cId="1937406923" sldId="887"/>
        </pc:sldMkLst>
        <pc:spChg chg="mod">
          <ac:chgData name="Saldana, Mayra" userId="S::mayra.v.saldana@uth.tmc.edu::de1b2290-bd50-4a20-ae97-a57e2d391acf" providerId="AD" clId="Web-{134C3C4D-7180-4F8C-81CC-1BEB3E58AD7D}" dt="2023-09-08T15:25:53.314" v="5" actId="20577"/>
          <ac:spMkLst>
            <pc:docMk/>
            <pc:sldMk cId="1937406923" sldId="887"/>
            <ac:spMk id="16" creationId="{9CA32AA4-78CB-9B86-44C7-EA2A871DFE21}"/>
          </ac:spMkLst>
        </pc:spChg>
      </pc:sldChg>
    </pc:docChg>
  </pc:docChgLst>
  <pc:docChgLst>
    <pc:chgData name="Saldana, Mayra" userId="S::mayra.v.saldana@uth.tmc.edu::de1b2290-bd50-4a20-ae97-a57e2d391acf" providerId="AD" clId="Web-{F0660A36-71C1-49BD-BC94-42EAE9C6156D}"/>
    <pc:docChg chg="addSld modSld sldOrd">
      <pc:chgData name="Saldana, Mayra" userId="S::mayra.v.saldana@uth.tmc.edu::de1b2290-bd50-4a20-ae97-a57e2d391acf" providerId="AD" clId="Web-{F0660A36-71C1-49BD-BC94-42EAE9C6156D}" dt="2023-08-01T17:25:54.079" v="214"/>
      <pc:docMkLst>
        <pc:docMk/>
      </pc:docMkLst>
      <pc:sldChg chg="modSp ord">
        <pc:chgData name="Saldana, Mayra" userId="S::mayra.v.saldana@uth.tmc.edu::de1b2290-bd50-4a20-ae97-a57e2d391acf" providerId="AD" clId="Web-{F0660A36-71C1-49BD-BC94-42EAE9C6156D}" dt="2023-08-01T17:25:54.079" v="214"/>
        <pc:sldMkLst>
          <pc:docMk/>
          <pc:sldMk cId="3829571725" sldId="265"/>
        </pc:sldMkLst>
        <pc:spChg chg="mod">
          <ac:chgData name="Saldana, Mayra" userId="S::mayra.v.saldana@uth.tmc.edu::de1b2290-bd50-4a20-ae97-a57e2d391acf" providerId="AD" clId="Web-{F0660A36-71C1-49BD-BC94-42EAE9C6156D}" dt="2023-08-01T17:25:08.109" v="211" actId="1076"/>
          <ac:spMkLst>
            <pc:docMk/>
            <pc:sldMk cId="3829571725" sldId="265"/>
            <ac:spMk id="2" creationId="{00000000-0000-0000-0000-000000000000}"/>
          </ac:spMkLst>
        </pc:spChg>
        <pc:spChg chg="mod">
          <ac:chgData name="Saldana, Mayra" userId="S::mayra.v.saldana@uth.tmc.edu::de1b2290-bd50-4a20-ae97-a57e2d391acf" providerId="AD" clId="Web-{F0660A36-71C1-49BD-BC94-42EAE9C6156D}" dt="2023-08-01T17:25:22.407" v="212" actId="14100"/>
          <ac:spMkLst>
            <pc:docMk/>
            <pc:sldMk cId="3829571725" sldId="265"/>
            <ac:spMk id="5" creationId="{00000000-0000-0000-0000-000000000000}"/>
          </ac:spMkLst>
        </pc:spChg>
      </pc:sldChg>
      <pc:sldChg chg="ord">
        <pc:chgData name="Saldana, Mayra" userId="S::mayra.v.saldana@uth.tmc.edu::de1b2290-bd50-4a20-ae97-a57e2d391acf" providerId="AD" clId="Web-{F0660A36-71C1-49BD-BC94-42EAE9C6156D}" dt="2023-08-01T16:28:18.551" v="13"/>
        <pc:sldMkLst>
          <pc:docMk/>
          <pc:sldMk cId="1713046683" sldId="829"/>
        </pc:sldMkLst>
      </pc:sldChg>
      <pc:sldChg chg="addSp delSp modSp">
        <pc:chgData name="Saldana, Mayra" userId="S::mayra.v.saldana@uth.tmc.edu::de1b2290-bd50-4a20-ae97-a57e2d391acf" providerId="AD" clId="Web-{F0660A36-71C1-49BD-BC94-42EAE9C6156D}" dt="2023-08-01T16:29:19.522" v="18"/>
        <pc:sldMkLst>
          <pc:docMk/>
          <pc:sldMk cId="1446758720" sldId="874"/>
        </pc:sldMkLst>
        <pc:picChg chg="add del mod">
          <ac:chgData name="Saldana, Mayra" userId="S::mayra.v.saldana@uth.tmc.edu::de1b2290-bd50-4a20-ae97-a57e2d391acf" providerId="AD" clId="Web-{F0660A36-71C1-49BD-BC94-42EAE9C6156D}" dt="2023-08-01T16:29:19.522" v="18"/>
          <ac:picMkLst>
            <pc:docMk/>
            <pc:sldMk cId="1446758720" sldId="874"/>
            <ac:picMk id="2" creationId="{B9ED986C-E82A-26E4-A734-F6C90BD3ECB6}"/>
          </ac:picMkLst>
        </pc:picChg>
        <pc:picChg chg="add del mod">
          <ac:chgData name="Saldana, Mayra" userId="S::mayra.v.saldana@uth.tmc.edu::de1b2290-bd50-4a20-ae97-a57e2d391acf" providerId="AD" clId="Web-{F0660A36-71C1-49BD-BC94-42EAE9C6156D}" dt="2023-08-01T16:28:51.661" v="14"/>
          <ac:picMkLst>
            <pc:docMk/>
            <pc:sldMk cId="1446758720" sldId="874"/>
            <ac:picMk id="5" creationId="{F1202E6C-B713-5ABC-4F42-8EFD80F0F491}"/>
          </ac:picMkLst>
        </pc:picChg>
        <pc:picChg chg="add del mod">
          <ac:chgData name="Saldana, Mayra" userId="S::mayra.v.saldana@uth.tmc.edu::de1b2290-bd50-4a20-ae97-a57e2d391acf" providerId="AD" clId="Web-{F0660A36-71C1-49BD-BC94-42EAE9C6156D}" dt="2023-08-01T16:26:15.359" v="6"/>
          <ac:picMkLst>
            <pc:docMk/>
            <pc:sldMk cId="1446758720" sldId="874"/>
            <ac:picMk id="6" creationId="{4CB839A0-DB12-4BE1-F291-983247E1CFE2}"/>
          </ac:picMkLst>
        </pc:picChg>
      </pc:sldChg>
      <pc:sldChg chg="addSp delSp modSp new">
        <pc:chgData name="Saldana, Mayra" userId="S::mayra.v.saldana@uth.tmc.edu::de1b2290-bd50-4a20-ae97-a57e2d391acf" providerId="AD" clId="Web-{F0660A36-71C1-49BD-BC94-42EAE9C6156D}" dt="2023-08-01T16:27:29.955" v="12"/>
        <pc:sldMkLst>
          <pc:docMk/>
          <pc:sldMk cId="2189305511" sldId="883"/>
        </pc:sldMkLst>
        <pc:spChg chg="del">
          <ac:chgData name="Saldana, Mayra" userId="S::mayra.v.saldana@uth.tmc.edu::de1b2290-bd50-4a20-ae97-a57e2d391acf" providerId="AD" clId="Web-{F0660A36-71C1-49BD-BC94-42EAE9C6156D}" dt="2023-08-01T16:27:29.955" v="12"/>
          <ac:spMkLst>
            <pc:docMk/>
            <pc:sldMk cId="2189305511" sldId="883"/>
            <ac:spMk id="2" creationId="{2AC2F216-89E0-F439-51F1-BDE1D028E23E}"/>
          </ac:spMkLst>
        </pc:spChg>
        <pc:spChg chg="del">
          <ac:chgData name="Saldana, Mayra" userId="S::mayra.v.saldana@uth.tmc.edu::de1b2290-bd50-4a20-ae97-a57e2d391acf" providerId="AD" clId="Web-{F0660A36-71C1-49BD-BC94-42EAE9C6156D}" dt="2023-08-01T16:27:22.049" v="8"/>
          <ac:spMkLst>
            <pc:docMk/>
            <pc:sldMk cId="2189305511" sldId="883"/>
            <ac:spMk id="3" creationId="{7ACC9001-159B-1DAC-F1E8-C8471CBCB5A4}"/>
          </ac:spMkLst>
        </pc:spChg>
        <pc:spChg chg="del">
          <ac:chgData name="Saldana, Mayra" userId="S::mayra.v.saldana@uth.tmc.edu::de1b2290-bd50-4a20-ae97-a57e2d391acf" providerId="AD" clId="Web-{F0660A36-71C1-49BD-BC94-42EAE9C6156D}" dt="2023-08-01T16:27:28.408" v="11"/>
          <ac:spMkLst>
            <pc:docMk/>
            <pc:sldMk cId="2189305511" sldId="883"/>
            <ac:spMk id="4" creationId="{4BD0F64E-58BA-192B-1C3D-1BA5547F5AF7}"/>
          </ac:spMkLst>
        </pc:spChg>
        <pc:picChg chg="add mod ord">
          <ac:chgData name="Saldana, Mayra" userId="S::mayra.v.saldana@uth.tmc.edu::de1b2290-bd50-4a20-ae97-a57e2d391acf" providerId="AD" clId="Web-{F0660A36-71C1-49BD-BC94-42EAE9C6156D}" dt="2023-08-01T16:27:25.893" v="10" actId="1076"/>
          <ac:picMkLst>
            <pc:docMk/>
            <pc:sldMk cId="2189305511" sldId="883"/>
            <ac:picMk id="5" creationId="{6C285122-9E50-404D-CC9D-8C1D7BE7B383}"/>
          </ac:picMkLst>
        </pc:picChg>
      </pc:sldChg>
      <pc:sldChg chg="addSp modSp new ord">
        <pc:chgData name="Saldana, Mayra" userId="S::mayra.v.saldana@uth.tmc.edu::de1b2290-bd50-4a20-ae97-a57e2d391acf" providerId="AD" clId="Web-{F0660A36-71C1-49BD-BC94-42EAE9C6156D}" dt="2023-08-01T16:30:46.228" v="47"/>
        <pc:sldMkLst>
          <pc:docMk/>
          <pc:sldMk cId="1871973404" sldId="884"/>
        </pc:sldMkLst>
        <pc:spChg chg="add mod">
          <ac:chgData name="Saldana, Mayra" userId="S::mayra.v.saldana@uth.tmc.edu::de1b2290-bd50-4a20-ae97-a57e2d391acf" providerId="AD" clId="Web-{F0660A36-71C1-49BD-BC94-42EAE9C6156D}" dt="2023-08-01T16:30:11.024" v="45" actId="20577"/>
          <ac:spMkLst>
            <pc:docMk/>
            <pc:sldMk cId="1871973404" sldId="884"/>
            <ac:spMk id="3" creationId="{4FA2AC23-F9BB-C147-3F14-F23714DD3CAC}"/>
          </ac:spMkLst>
        </pc:spChg>
        <pc:picChg chg="add mod">
          <ac:chgData name="Saldana, Mayra" userId="S::mayra.v.saldana@uth.tmc.edu::de1b2290-bd50-4a20-ae97-a57e2d391acf" providerId="AD" clId="Web-{F0660A36-71C1-49BD-BC94-42EAE9C6156D}" dt="2023-08-01T16:30:11.711" v="46" actId="1076"/>
          <ac:picMkLst>
            <pc:docMk/>
            <pc:sldMk cId="1871973404" sldId="884"/>
            <ac:picMk id="2" creationId="{8519037B-8CCE-EC19-F0BA-2CAA479AA35C}"/>
          </ac:picMkLst>
        </pc:picChg>
      </pc:sldChg>
      <pc:sldChg chg="addSp modSp new">
        <pc:chgData name="Saldana, Mayra" userId="S::mayra.v.saldana@uth.tmc.edu::de1b2290-bd50-4a20-ae97-a57e2d391acf" providerId="AD" clId="Web-{F0660A36-71C1-49BD-BC94-42EAE9C6156D}" dt="2023-08-01T17:20:19.755" v="79" actId="20577"/>
        <pc:sldMkLst>
          <pc:docMk/>
          <pc:sldMk cId="2735582080" sldId="885"/>
        </pc:sldMkLst>
        <pc:spChg chg="add mod">
          <ac:chgData name="Saldana, Mayra" userId="S::mayra.v.saldana@uth.tmc.edu::de1b2290-bd50-4a20-ae97-a57e2d391acf" providerId="AD" clId="Web-{F0660A36-71C1-49BD-BC94-42EAE9C6156D}" dt="2023-08-01T17:20:19.755" v="79" actId="20577"/>
          <ac:spMkLst>
            <pc:docMk/>
            <pc:sldMk cId="2735582080" sldId="885"/>
            <ac:spMk id="2" creationId="{E251CD89-89B4-5A04-F231-D98BAB614052}"/>
          </ac:spMkLst>
        </pc:spChg>
      </pc:sldChg>
      <pc:sldChg chg="addSp modSp new">
        <pc:chgData name="Saldana, Mayra" userId="S::mayra.v.saldana@uth.tmc.edu::de1b2290-bd50-4a20-ae97-a57e2d391acf" providerId="AD" clId="Web-{F0660A36-71C1-49BD-BC94-42EAE9C6156D}" dt="2023-08-01T17:24:36.171" v="209" actId="20577"/>
        <pc:sldMkLst>
          <pc:docMk/>
          <pc:sldMk cId="2465429178" sldId="886"/>
        </pc:sldMkLst>
        <pc:spChg chg="add mod">
          <ac:chgData name="Saldana, Mayra" userId="S::mayra.v.saldana@uth.tmc.edu::de1b2290-bd50-4a20-ae97-a57e2d391acf" providerId="AD" clId="Web-{F0660A36-71C1-49BD-BC94-42EAE9C6156D}" dt="2023-08-01T17:24:36.171" v="209" actId="20577"/>
          <ac:spMkLst>
            <pc:docMk/>
            <pc:sldMk cId="2465429178" sldId="886"/>
            <ac:spMk id="3" creationId="{21870D93-4FD8-16FE-95E6-6901D94DB63F}"/>
          </ac:spMkLst>
        </pc:spChg>
      </pc:sldChg>
    </pc:docChg>
  </pc:docChgLst>
  <pc:docChgLst>
    <pc:chgData name="Saldana, Mayra" userId="S::mayra.v.saldana@uth.tmc.edu::de1b2290-bd50-4a20-ae97-a57e2d391acf" providerId="AD" clId="Web-{EFED7621-A26A-41BB-A3A8-1EC363E0393A}"/>
    <pc:docChg chg="addSld delSld modSld">
      <pc:chgData name="Saldana, Mayra" userId="S::mayra.v.saldana@uth.tmc.edu::de1b2290-bd50-4a20-ae97-a57e2d391acf" providerId="AD" clId="Web-{EFED7621-A26A-41BB-A3A8-1EC363E0393A}" dt="2023-09-13T16:31:23.123" v="87"/>
      <pc:docMkLst>
        <pc:docMk/>
      </pc:docMkLst>
      <pc:sldChg chg="del">
        <pc:chgData name="Saldana, Mayra" userId="S::mayra.v.saldana@uth.tmc.edu::de1b2290-bd50-4a20-ae97-a57e2d391acf" providerId="AD" clId="Web-{EFED7621-A26A-41BB-A3A8-1EC363E0393A}" dt="2023-09-13T16:26:29.862" v="42"/>
        <pc:sldMkLst>
          <pc:docMk/>
          <pc:sldMk cId="0" sldId="256"/>
        </pc:sldMkLst>
      </pc:sldChg>
      <pc:sldChg chg="modSp">
        <pc:chgData name="Saldana, Mayra" userId="S::mayra.v.saldana@uth.tmc.edu::de1b2290-bd50-4a20-ae97-a57e2d391acf" providerId="AD" clId="Web-{EFED7621-A26A-41BB-A3A8-1EC363E0393A}" dt="2023-09-13T16:26:25.487" v="41" actId="20577"/>
        <pc:sldMkLst>
          <pc:docMk/>
          <pc:sldMk cId="0" sldId="262"/>
        </pc:sldMkLst>
        <pc:spChg chg="mod">
          <ac:chgData name="Saldana, Mayra" userId="S::mayra.v.saldana@uth.tmc.edu::de1b2290-bd50-4a20-ae97-a57e2d391acf" providerId="AD" clId="Web-{EFED7621-A26A-41BB-A3A8-1EC363E0393A}" dt="2023-09-13T16:24:44.827" v="20" actId="20577"/>
          <ac:spMkLst>
            <pc:docMk/>
            <pc:sldMk cId="0" sldId="262"/>
            <ac:spMk id="8" creationId="{00000000-0000-0000-0000-000000000000}"/>
          </ac:spMkLst>
        </pc:spChg>
        <pc:spChg chg="mod">
          <ac:chgData name="Saldana, Mayra" userId="S::mayra.v.saldana@uth.tmc.edu::de1b2290-bd50-4a20-ae97-a57e2d391acf" providerId="AD" clId="Web-{EFED7621-A26A-41BB-A3A8-1EC363E0393A}" dt="2023-09-13T16:26:25.487" v="41" actId="20577"/>
          <ac:spMkLst>
            <pc:docMk/>
            <pc:sldMk cId="0" sldId="262"/>
            <ac:spMk id="2054" creationId="{14ED1A55-CCB7-47C2-92B5-A01508677AE9}"/>
          </ac:spMkLst>
        </pc:spChg>
      </pc:sldChg>
      <pc:sldChg chg="addAnim delAnim">
        <pc:chgData name="Saldana, Mayra" userId="S::mayra.v.saldana@uth.tmc.edu::de1b2290-bd50-4a20-ae97-a57e2d391acf" providerId="AD" clId="Web-{EFED7621-A26A-41BB-A3A8-1EC363E0393A}" dt="2023-09-13T16:28:23.741" v="45"/>
        <pc:sldMkLst>
          <pc:docMk/>
          <pc:sldMk cId="3159530279" sldId="281"/>
        </pc:sldMkLst>
      </pc:sldChg>
      <pc:sldChg chg="mod modShow">
        <pc:chgData name="Saldana, Mayra" userId="S::mayra.v.saldana@uth.tmc.edu::de1b2290-bd50-4a20-ae97-a57e2d391acf" providerId="AD" clId="Web-{EFED7621-A26A-41BB-A3A8-1EC363E0393A}" dt="2023-09-13T16:31:23.123" v="87"/>
        <pc:sldMkLst>
          <pc:docMk/>
          <pc:sldMk cId="0" sldId="321"/>
        </pc:sldMkLst>
      </pc:sldChg>
      <pc:sldChg chg="addSp delSp modSp">
        <pc:chgData name="Saldana, Mayra" userId="S::mayra.v.saldana@uth.tmc.edu::de1b2290-bd50-4a20-ae97-a57e2d391acf" providerId="AD" clId="Web-{EFED7621-A26A-41BB-A3A8-1EC363E0393A}" dt="2023-09-13T16:29:33.322" v="56" actId="20577"/>
        <pc:sldMkLst>
          <pc:docMk/>
          <pc:sldMk cId="457872999" sldId="372"/>
        </pc:sldMkLst>
        <pc:spChg chg="add del mod">
          <ac:chgData name="Saldana, Mayra" userId="S::mayra.v.saldana@uth.tmc.edu::de1b2290-bd50-4a20-ae97-a57e2d391acf" providerId="AD" clId="Web-{EFED7621-A26A-41BB-A3A8-1EC363E0393A}" dt="2023-09-13T16:29:33.322" v="56" actId="20577"/>
          <ac:spMkLst>
            <pc:docMk/>
            <pc:sldMk cId="457872999" sldId="372"/>
            <ac:spMk id="4" creationId="{00000000-0000-0000-0000-000000000000}"/>
          </ac:spMkLst>
        </pc:spChg>
      </pc:sldChg>
      <pc:sldChg chg="del">
        <pc:chgData name="Saldana, Mayra" userId="S::mayra.v.saldana@uth.tmc.edu::de1b2290-bd50-4a20-ae97-a57e2d391acf" providerId="AD" clId="Web-{EFED7621-A26A-41BB-A3A8-1EC363E0393A}" dt="2023-09-13T16:26:51.316" v="43"/>
        <pc:sldMkLst>
          <pc:docMk/>
          <pc:sldMk cId="3514643868" sldId="824"/>
        </pc:sldMkLst>
      </pc:sldChg>
      <pc:sldChg chg="del">
        <pc:chgData name="Saldana, Mayra" userId="S::mayra.v.saldana@uth.tmc.edu::de1b2290-bd50-4a20-ae97-a57e2d391acf" providerId="AD" clId="Web-{EFED7621-A26A-41BB-A3A8-1EC363E0393A}" dt="2023-09-13T16:26:53.472" v="44"/>
        <pc:sldMkLst>
          <pc:docMk/>
          <pc:sldMk cId="886303565" sldId="825"/>
        </pc:sldMkLst>
      </pc:sldChg>
      <pc:sldChg chg="modSp">
        <pc:chgData name="Saldana, Mayra" userId="S::mayra.v.saldana@uth.tmc.edu::de1b2290-bd50-4a20-ae97-a57e2d391acf" providerId="AD" clId="Web-{EFED7621-A26A-41BB-A3A8-1EC363E0393A}" dt="2023-09-13T16:31:16.732" v="86" actId="20577"/>
        <pc:sldMkLst>
          <pc:docMk/>
          <pc:sldMk cId="1350883920" sldId="881"/>
        </pc:sldMkLst>
        <pc:spChg chg="mod">
          <ac:chgData name="Saldana, Mayra" userId="S::mayra.v.saldana@uth.tmc.edu::de1b2290-bd50-4a20-ae97-a57e2d391acf" providerId="AD" clId="Web-{EFED7621-A26A-41BB-A3A8-1EC363E0393A}" dt="2023-09-13T16:30:53.528" v="79" actId="20577"/>
          <ac:spMkLst>
            <pc:docMk/>
            <pc:sldMk cId="1350883920" sldId="881"/>
            <ac:spMk id="4" creationId="{00000000-0000-0000-0000-000000000000}"/>
          </ac:spMkLst>
        </pc:spChg>
        <pc:spChg chg="mod">
          <ac:chgData name="Saldana, Mayra" userId="S::mayra.v.saldana@uth.tmc.edu::de1b2290-bd50-4a20-ae97-a57e2d391acf" providerId="AD" clId="Web-{EFED7621-A26A-41BB-A3A8-1EC363E0393A}" dt="2023-09-13T16:30:39.199" v="73" actId="1076"/>
          <ac:spMkLst>
            <pc:docMk/>
            <pc:sldMk cId="1350883920" sldId="881"/>
            <ac:spMk id="24" creationId="{9D153C2A-CA37-4E79-B013-305A7E5691F1}"/>
          </ac:spMkLst>
        </pc:spChg>
        <pc:spChg chg="mod">
          <ac:chgData name="Saldana, Mayra" userId="S::mayra.v.saldana@uth.tmc.edu::de1b2290-bd50-4a20-ae97-a57e2d391acf" providerId="AD" clId="Web-{EFED7621-A26A-41BB-A3A8-1EC363E0393A}" dt="2023-09-13T16:31:16.732" v="86" actId="20577"/>
          <ac:spMkLst>
            <pc:docMk/>
            <pc:sldMk cId="1350883920" sldId="881"/>
            <ac:spMk id="25" creationId="{A75555EB-0454-432B-9556-4EF2CE6521FB}"/>
          </ac:spMkLst>
        </pc:spChg>
      </pc:sldChg>
      <pc:sldChg chg="add replId">
        <pc:chgData name="Saldana, Mayra" userId="S::mayra.v.saldana@uth.tmc.edu::de1b2290-bd50-4a20-ae97-a57e2d391acf" providerId="AD" clId="Web-{EFED7621-A26A-41BB-A3A8-1EC363E0393A}" dt="2023-09-13T16:23:30.371" v="2"/>
        <pc:sldMkLst>
          <pc:docMk/>
          <pc:sldMk cId="2202981534" sldId="888"/>
        </pc:sldMkLst>
      </pc:sldChg>
    </pc:docChg>
  </pc:docChgLst>
  <pc:docChgLst>
    <pc:chgData clId="Web-{3653D7BA-4673-41EF-86B2-97720CC78BD4}"/>
    <pc:docChg chg="modSld">
      <pc:chgData name="" userId="" providerId="" clId="Web-{3653D7BA-4673-41EF-86B2-97720CC78BD4}" dt="2023-12-06T17:45:13.998" v="1" actId="20577"/>
      <pc:docMkLst>
        <pc:docMk/>
      </pc:docMkLst>
      <pc:sldChg chg="modSp">
        <pc:chgData name="" userId="" providerId="" clId="Web-{3653D7BA-4673-41EF-86B2-97720CC78BD4}" dt="2023-12-06T17:45:13.998" v="1" actId="20577"/>
        <pc:sldMkLst>
          <pc:docMk/>
          <pc:sldMk cId="1937406923" sldId="887"/>
        </pc:sldMkLst>
        <pc:spChg chg="mod">
          <ac:chgData name="" userId="" providerId="" clId="Web-{3653D7BA-4673-41EF-86B2-97720CC78BD4}" dt="2023-12-06T17:45:13.998" v="1" actId="20577"/>
          <ac:spMkLst>
            <pc:docMk/>
            <pc:sldMk cId="1937406923" sldId="887"/>
            <ac:spMk id="16" creationId="{9CA32AA4-78CB-9B86-44C7-EA2A871DFE21}"/>
          </ac:spMkLst>
        </pc:spChg>
      </pc:sldChg>
    </pc:docChg>
  </pc:docChgLst>
  <pc:docChgLst>
    <pc:chgData clId="Web-{61B2DD4E-3021-4CF0-B4BE-B1EE7D33C032}"/>
    <pc:docChg chg="modSld">
      <pc:chgData name="" userId="" providerId="" clId="Web-{61B2DD4E-3021-4CF0-B4BE-B1EE7D33C032}" dt="2023-12-12T17:48:10.087" v="0"/>
      <pc:docMkLst>
        <pc:docMk/>
      </pc:docMkLst>
      <pc:sldChg chg="delSp">
        <pc:chgData name="" userId="" providerId="" clId="Web-{61B2DD4E-3021-4CF0-B4BE-B1EE7D33C032}" dt="2023-12-12T17:48:10.087" v="0"/>
        <pc:sldMkLst>
          <pc:docMk/>
          <pc:sldMk cId="1937406923" sldId="887"/>
        </pc:sldMkLst>
        <pc:picChg chg="del">
          <ac:chgData name="" userId="" providerId="" clId="Web-{61B2DD4E-3021-4CF0-B4BE-B1EE7D33C032}" dt="2023-12-12T17:48:10.087" v="0"/>
          <ac:picMkLst>
            <pc:docMk/>
            <pc:sldMk cId="1937406923" sldId="887"/>
            <ac:picMk id="10" creationId="{EE053A02-3DA3-4FC6-8385-39543E35A52D}"/>
          </ac:picMkLst>
        </pc:picChg>
      </pc:sldChg>
    </pc:docChg>
  </pc:docChgLst>
  <pc:docChgLst>
    <pc:chgData name="Saldana, Mayra V" userId="S::mayra.v.saldana@uth.tmc.edu::de1b2290-bd50-4a20-ae97-a57e2d391acf" providerId="AD" clId="Web-{90810218-7A98-4C24-A47E-0DEFDEA88C3F}"/>
    <pc:docChg chg="modSld">
      <pc:chgData name="Saldana, Mayra V" userId="S::mayra.v.saldana@uth.tmc.edu::de1b2290-bd50-4a20-ae97-a57e2d391acf" providerId="AD" clId="Web-{90810218-7A98-4C24-A47E-0DEFDEA88C3F}" dt="2024-04-10T20:00:09.331" v="17" actId="1076"/>
      <pc:docMkLst>
        <pc:docMk/>
      </pc:docMkLst>
      <pc:sldChg chg="addSp modSp">
        <pc:chgData name="Saldana, Mayra V" userId="S::mayra.v.saldana@uth.tmc.edu::de1b2290-bd50-4a20-ae97-a57e2d391acf" providerId="AD" clId="Web-{90810218-7A98-4C24-A47E-0DEFDEA88C3F}" dt="2024-04-10T20:00:09.331" v="17" actId="1076"/>
        <pc:sldMkLst>
          <pc:docMk/>
          <pc:sldMk cId="2735582080" sldId="885"/>
        </pc:sldMkLst>
        <pc:graphicFrameChg chg="mod modGraphic">
          <ac:chgData name="Saldana, Mayra V" userId="S::mayra.v.saldana@uth.tmc.edu::de1b2290-bd50-4a20-ae97-a57e2d391acf" providerId="AD" clId="Web-{90810218-7A98-4C24-A47E-0DEFDEA88C3F}" dt="2024-04-10T19:58:31.501" v="5" actId="1076"/>
          <ac:graphicFrameMkLst>
            <pc:docMk/>
            <pc:sldMk cId="2735582080" sldId="885"/>
            <ac:graphicFrameMk id="5" creationId="{847F5E69-843E-C48E-3F0E-7DBA59E826F8}"/>
          </ac:graphicFrameMkLst>
        </pc:graphicFrameChg>
        <pc:picChg chg="add mod">
          <ac:chgData name="Saldana, Mayra V" userId="S::mayra.v.saldana@uth.tmc.edu::de1b2290-bd50-4a20-ae97-a57e2d391acf" providerId="AD" clId="Web-{90810218-7A98-4C24-A47E-0DEFDEA88C3F}" dt="2024-04-10T19:58:46.564" v="7" actId="1076"/>
          <ac:picMkLst>
            <pc:docMk/>
            <pc:sldMk cId="2735582080" sldId="885"/>
            <ac:picMk id="3" creationId="{BBA5C24D-12D0-FC68-61BF-B5FD630B4623}"/>
          </ac:picMkLst>
        </pc:picChg>
        <pc:picChg chg="add mod">
          <ac:chgData name="Saldana, Mayra V" userId="S::mayra.v.saldana@uth.tmc.edu::de1b2290-bd50-4a20-ae97-a57e2d391acf" providerId="AD" clId="Web-{90810218-7A98-4C24-A47E-0DEFDEA88C3F}" dt="2024-04-10T19:59:03.423" v="9" actId="1076"/>
          <ac:picMkLst>
            <pc:docMk/>
            <pc:sldMk cId="2735582080" sldId="885"/>
            <ac:picMk id="4" creationId="{3AAB032F-0C3D-8771-1BD4-059AF334B895}"/>
          </ac:picMkLst>
        </pc:picChg>
        <pc:picChg chg="add mod">
          <ac:chgData name="Saldana, Mayra V" userId="S::mayra.v.saldana@uth.tmc.edu::de1b2290-bd50-4a20-ae97-a57e2d391acf" providerId="AD" clId="Web-{90810218-7A98-4C24-A47E-0DEFDEA88C3F}" dt="2024-04-10T19:59:18.971" v="11" actId="1076"/>
          <ac:picMkLst>
            <pc:docMk/>
            <pc:sldMk cId="2735582080" sldId="885"/>
            <ac:picMk id="7" creationId="{7AE123B1-947A-58E5-FA42-388F974B901B}"/>
          </ac:picMkLst>
        </pc:picChg>
        <pc:picChg chg="add mod">
          <ac:chgData name="Saldana, Mayra V" userId="S::mayra.v.saldana@uth.tmc.edu::de1b2290-bd50-4a20-ae97-a57e2d391acf" providerId="AD" clId="Web-{90810218-7A98-4C24-A47E-0DEFDEA88C3F}" dt="2024-04-10T19:59:43.112" v="13" actId="1076"/>
          <ac:picMkLst>
            <pc:docMk/>
            <pc:sldMk cId="2735582080" sldId="885"/>
            <ac:picMk id="9" creationId="{76B2567F-9DA5-70BB-5DC0-492E20CC7D05}"/>
          </ac:picMkLst>
        </pc:picChg>
        <pc:picChg chg="add mod">
          <ac:chgData name="Saldana, Mayra V" userId="S::mayra.v.saldana@uth.tmc.edu::de1b2290-bd50-4a20-ae97-a57e2d391acf" providerId="AD" clId="Web-{90810218-7A98-4C24-A47E-0DEFDEA88C3F}" dt="2024-04-10T19:59:54.659" v="15" actId="1076"/>
          <ac:picMkLst>
            <pc:docMk/>
            <pc:sldMk cId="2735582080" sldId="885"/>
            <ac:picMk id="10" creationId="{2A8F8E73-8514-D2CB-A544-113A96CF24CE}"/>
          </ac:picMkLst>
        </pc:picChg>
        <pc:picChg chg="add mod">
          <ac:chgData name="Saldana, Mayra V" userId="S::mayra.v.saldana@uth.tmc.edu::de1b2290-bd50-4a20-ae97-a57e2d391acf" providerId="AD" clId="Web-{90810218-7A98-4C24-A47E-0DEFDEA88C3F}" dt="2024-04-10T20:00:09.331" v="17" actId="1076"/>
          <ac:picMkLst>
            <pc:docMk/>
            <pc:sldMk cId="2735582080" sldId="885"/>
            <ac:picMk id="11" creationId="{F9FB83CB-8411-DA39-2D0B-63114BFC0769}"/>
          </ac:picMkLst>
        </pc:picChg>
      </pc:sldChg>
    </pc:docChg>
  </pc:docChgLst>
  <pc:docChgLst>
    <pc:chgData clId="Web-{B01970F6-4D2B-4EEF-8111-87886622C2B9}"/>
    <pc:docChg chg="modSld">
      <pc:chgData name="" userId="" providerId="" clId="Web-{B01970F6-4D2B-4EEF-8111-87886622C2B9}" dt="2023-08-30T20:16:47.378" v="0"/>
      <pc:docMkLst>
        <pc:docMk/>
      </pc:docMkLst>
      <pc:sldChg chg="addSp">
        <pc:chgData name="" userId="" providerId="" clId="Web-{B01970F6-4D2B-4EEF-8111-87886622C2B9}" dt="2023-08-30T20:16:47.378" v="0"/>
        <pc:sldMkLst>
          <pc:docMk/>
          <pc:sldMk cId="0" sldId="262"/>
        </pc:sldMkLst>
        <pc:picChg chg="add">
          <ac:chgData name="" userId="" providerId="" clId="Web-{B01970F6-4D2B-4EEF-8111-87886622C2B9}" dt="2023-08-30T20:16:47.378" v="0"/>
          <ac:picMkLst>
            <pc:docMk/>
            <pc:sldMk cId="0" sldId="262"/>
            <ac:picMk id="3" creationId="{949FF2E1-E8CC-F5C4-F8E2-8E8FEBCC3E69}"/>
          </ac:picMkLst>
        </pc:picChg>
      </pc:sldChg>
    </pc:docChg>
  </pc:docChgLst>
  <pc:docChgLst>
    <pc:chgData name="Saldana, Mayra" userId="S::mayra.v.saldana@uth.tmc.edu::de1b2290-bd50-4a20-ae97-a57e2d391acf" providerId="AD" clId="Web-{82C82C42-0B08-482E-9D68-27C97B38894C}"/>
    <pc:docChg chg="addSld modSld">
      <pc:chgData name="Saldana, Mayra" userId="S::mayra.v.saldana@uth.tmc.edu::de1b2290-bd50-4a20-ae97-a57e2d391acf" providerId="AD" clId="Web-{82C82C42-0B08-482E-9D68-27C97B38894C}" dt="2023-08-30T19:24:34.737" v="19" actId="14100"/>
      <pc:docMkLst>
        <pc:docMk/>
      </pc:docMkLst>
      <pc:sldChg chg="addSp delSp modSp">
        <pc:chgData name="Saldana, Mayra" userId="S::mayra.v.saldana@uth.tmc.edu::de1b2290-bd50-4a20-ae97-a57e2d391acf" providerId="AD" clId="Web-{82C82C42-0B08-482E-9D68-27C97B38894C}" dt="2023-08-30T19:13:40.667" v="1"/>
        <pc:sldMkLst>
          <pc:docMk/>
          <pc:sldMk cId="0" sldId="256"/>
        </pc:sldMkLst>
        <pc:picChg chg="add del mod">
          <ac:chgData name="Saldana, Mayra" userId="S::mayra.v.saldana@uth.tmc.edu::de1b2290-bd50-4a20-ae97-a57e2d391acf" providerId="AD" clId="Web-{82C82C42-0B08-482E-9D68-27C97B38894C}" dt="2023-08-30T19:13:40.667" v="1"/>
          <ac:picMkLst>
            <pc:docMk/>
            <pc:sldMk cId="0" sldId="256"/>
            <ac:picMk id="13" creationId="{021C887D-804B-BAEC-ED89-41F2E784362A}"/>
          </ac:picMkLst>
        </pc:picChg>
      </pc:sldChg>
      <pc:sldChg chg="modSp">
        <pc:chgData name="Saldana, Mayra" userId="S::mayra.v.saldana@uth.tmc.edu::de1b2290-bd50-4a20-ae97-a57e2d391acf" providerId="AD" clId="Web-{82C82C42-0B08-482E-9D68-27C97B38894C}" dt="2023-08-30T19:13:44.105" v="5" actId="20577"/>
        <pc:sldMkLst>
          <pc:docMk/>
          <pc:sldMk cId="0" sldId="259"/>
        </pc:sldMkLst>
        <pc:spChg chg="mod">
          <ac:chgData name="Saldana, Mayra" userId="S::mayra.v.saldana@uth.tmc.edu::de1b2290-bd50-4a20-ae97-a57e2d391acf" providerId="AD" clId="Web-{82C82C42-0B08-482E-9D68-27C97B38894C}" dt="2023-08-30T19:13:44.105" v="5" actId="20577"/>
          <ac:spMkLst>
            <pc:docMk/>
            <pc:sldMk cId="0" sldId="259"/>
            <ac:spMk id="6" creationId="{00000000-0000-0000-0000-000000000000}"/>
          </ac:spMkLst>
        </pc:spChg>
        <pc:spChg chg="mod">
          <ac:chgData name="Saldana, Mayra" userId="S::mayra.v.saldana@uth.tmc.edu::de1b2290-bd50-4a20-ae97-a57e2d391acf" providerId="AD" clId="Web-{82C82C42-0B08-482E-9D68-27C97B38894C}" dt="2023-08-30T19:13:43.870" v="3" actId="20577"/>
          <ac:spMkLst>
            <pc:docMk/>
            <pc:sldMk cId="0" sldId="259"/>
            <ac:spMk id="10" creationId="{00000000-0000-0000-0000-000000000000}"/>
          </ac:spMkLst>
        </pc:spChg>
      </pc:sldChg>
      <pc:sldChg chg="addSp delSp modSp new">
        <pc:chgData name="Saldana, Mayra" userId="S::mayra.v.saldana@uth.tmc.edu::de1b2290-bd50-4a20-ae97-a57e2d391acf" providerId="AD" clId="Web-{82C82C42-0B08-482E-9D68-27C97B38894C}" dt="2023-08-30T19:24:34.737" v="19" actId="14100"/>
        <pc:sldMkLst>
          <pc:docMk/>
          <pc:sldMk cId="1937406923" sldId="887"/>
        </pc:sldMkLst>
        <pc:picChg chg="add del mod">
          <ac:chgData name="Saldana, Mayra" userId="S::mayra.v.saldana@uth.tmc.edu::de1b2290-bd50-4a20-ae97-a57e2d391acf" providerId="AD" clId="Web-{82C82C42-0B08-482E-9D68-27C97B38894C}" dt="2023-08-30T19:14:41.654" v="7"/>
          <ac:picMkLst>
            <pc:docMk/>
            <pc:sldMk cId="1937406923" sldId="887"/>
            <ac:picMk id="2" creationId="{C3E31A89-1605-D687-6F2E-57B64A53337C}"/>
          </ac:picMkLst>
        </pc:picChg>
        <pc:picChg chg="add del mod">
          <ac:chgData name="Saldana, Mayra" userId="S::mayra.v.saldana@uth.tmc.edu::de1b2290-bd50-4a20-ae97-a57e2d391acf" providerId="AD" clId="Web-{82C82C42-0B08-482E-9D68-27C97B38894C}" dt="2023-08-30T19:23:35.204" v="13"/>
          <ac:picMkLst>
            <pc:docMk/>
            <pc:sldMk cId="1937406923" sldId="887"/>
            <ac:picMk id="3" creationId="{C2B71D5B-44DB-F642-96D4-C80A2298D2E3}"/>
          </ac:picMkLst>
        </pc:picChg>
        <pc:picChg chg="add mod">
          <ac:chgData name="Saldana, Mayra" userId="S::mayra.v.saldana@uth.tmc.edu::de1b2290-bd50-4a20-ae97-a57e2d391acf" providerId="AD" clId="Web-{82C82C42-0B08-482E-9D68-27C97B38894C}" dt="2023-08-30T19:24:34.737" v="19" actId="14100"/>
          <ac:picMkLst>
            <pc:docMk/>
            <pc:sldMk cId="1937406923" sldId="887"/>
            <ac:picMk id="4" creationId="{4716EBEE-0EB7-6A14-AB1C-126B666654E5}"/>
          </ac:picMkLst>
        </pc:picChg>
      </pc:sldChg>
    </pc:docChg>
  </pc:docChgLst>
  <pc:docChgLst>
    <pc:chgData name="Saldana, Mayra" userId="S::mayra.v.saldana@uth.tmc.edu::de1b2290-bd50-4a20-ae97-a57e2d391acf" providerId="AD" clId="Web-{1F82A515-9812-4948-B1C0-B2D1D1833355}"/>
    <pc:docChg chg="addSld delSld modSld sldOrd">
      <pc:chgData name="Saldana, Mayra" userId="S::mayra.v.saldana@uth.tmc.edu::de1b2290-bd50-4a20-ae97-a57e2d391acf" providerId="AD" clId="Web-{1F82A515-9812-4948-B1C0-B2D1D1833355}" dt="2023-09-18T18:35:36.536" v="150" actId="20577"/>
      <pc:docMkLst>
        <pc:docMk/>
      </pc:docMkLst>
      <pc:sldChg chg="modSp">
        <pc:chgData name="Saldana, Mayra" userId="S::mayra.v.saldana@uth.tmc.edu::de1b2290-bd50-4a20-ae97-a57e2d391acf" providerId="AD" clId="Web-{1F82A515-9812-4948-B1C0-B2D1D1833355}" dt="2023-09-18T18:21:40.104" v="22" actId="20577"/>
        <pc:sldMkLst>
          <pc:docMk/>
          <pc:sldMk cId="0" sldId="259"/>
        </pc:sldMkLst>
        <pc:spChg chg="mod">
          <ac:chgData name="Saldana, Mayra" userId="S::mayra.v.saldana@uth.tmc.edu::de1b2290-bd50-4a20-ae97-a57e2d391acf" providerId="AD" clId="Web-{1F82A515-9812-4948-B1C0-B2D1D1833355}" dt="2023-09-18T18:21:40.104" v="22" actId="20577"/>
          <ac:spMkLst>
            <pc:docMk/>
            <pc:sldMk cId="0" sldId="259"/>
            <ac:spMk id="15" creationId="{00000000-0000-0000-0000-000000000000}"/>
          </ac:spMkLst>
        </pc:spChg>
      </pc:sldChg>
      <pc:sldChg chg="addSp delSp modSp">
        <pc:chgData name="Saldana, Mayra" userId="S::mayra.v.saldana@uth.tmc.edu::de1b2290-bd50-4a20-ae97-a57e2d391acf" providerId="AD" clId="Web-{1F82A515-9812-4948-B1C0-B2D1D1833355}" dt="2023-09-18T18:28:22.070" v="96"/>
        <pc:sldMkLst>
          <pc:docMk/>
          <pc:sldMk cId="3159530279" sldId="281"/>
        </pc:sldMkLst>
        <pc:spChg chg="del">
          <ac:chgData name="Saldana, Mayra" userId="S::mayra.v.saldana@uth.tmc.edu::de1b2290-bd50-4a20-ae97-a57e2d391acf" providerId="AD" clId="Web-{1F82A515-9812-4948-B1C0-B2D1D1833355}" dt="2023-09-18T18:28:19.069" v="95"/>
          <ac:spMkLst>
            <pc:docMk/>
            <pc:sldMk cId="3159530279" sldId="281"/>
            <ac:spMk id="2" creationId="{00000000-0000-0000-0000-000000000000}"/>
          </ac:spMkLst>
        </pc:spChg>
        <pc:spChg chg="add del mod">
          <ac:chgData name="Saldana, Mayra" userId="S::mayra.v.saldana@uth.tmc.edu::de1b2290-bd50-4a20-ae97-a57e2d391acf" providerId="AD" clId="Web-{1F82A515-9812-4948-B1C0-B2D1D1833355}" dt="2023-09-18T18:28:22.070" v="96"/>
          <ac:spMkLst>
            <pc:docMk/>
            <pc:sldMk cId="3159530279" sldId="281"/>
            <ac:spMk id="5" creationId="{FA759C8C-B370-07DE-9176-5FC4E5D1D401}"/>
          </ac:spMkLst>
        </pc:spChg>
      </pc:sldChg>
      <pc:sldChg chg="addSp delSp modSp">
        <pc:chgData name="Saldana, Mayra" userId="S::mayra.v.saldana@uth.tmc.edu::de1b2290-bd50-4a20-ae97-a57e2d391acf" providerId="AD" clId="Web-{1F82A515-9812-4948-B1C0-B2D1D1833355}" dt="2023-09-18T18:28:30.632" v="97"/>
        <pc:sldMkLst>
          <pc:docMk/>
          <pc:sldMk cId="1545847505" sldId="283"/>
        </pc:sldMkLst>
        <pc:spChg chg="del">
          <ac:chgData name="Saldana, Mayra" userId="S::mayra.v.saldana@uth.tmc.edu::de1b2290-bd50-4a20-ae97-a57e2d391acf" providerId="AD" clId="Web-{1F82A515-9812-4948-B1C0-B2D1D1833355}" dt="2023-09-18T18:28:30.632" v="97"/>
          <ac:spMkLst>
            <pc:docMk/>
            <pc:sldMk cId="1545847505" sldId="283"/>
            <ac:spMk id="2" creationId="{00000000-0000-0000-0000-000000000000}"/>
          </ac:spMkLst>
        </pc:spChg>
        <pc:spChg chg="add mod">
          <ac:chgData name="Saldana, Mayra" userId="S::mayra.v.saldana@uth.tmc.edu::de1b2290-bd50-4a20-ae97-a57e2d391acf" providerId="AD" clId="Web-{1F82A515-9812-4948-B1C0-B2D1D1833355}" dt="2023-09-18T18:28:30.632" v="97"/>
          <ac:spMkLst>
            <pc:docMk/>
            <pc:sldMk cId="1545847505" sldId="283"/>
            <ac:spMk id="5" creationId="{78F792F2-1C6C-DEDA-CDD4-EA92E41E3CED}"/>
          </ac:spMkLst>
        </pc:spChg>
      </pc:sldChg>
      <pc:sldChg chg="addSp delSp">
        <pc:chgData name="Saldana, Mayra" userId="S::mayra.v.saldana@uth.tmc.edu::de1b2290-bd50-4a20-ae97-a57e2d391acf" providerId="AD" clId="Web-{1F82A515-9812-4948-B1C0-B2D1D1833355}" dt="2023-09-18T18:34:18.815" v="140"/>
        <pc:sldMkLst>
          <pc:docMk/>
          <pc:sldMk cId="0" sldId="300"/>
        </pc:sldMkLst>
        <pc:spChg chg="add del">
          <ac:chgData name="Saldana, Mayra" userId="S::mayra.v.saldana@uth.tmc.edu::de1b2290-bd50-4a20-ae97-a57e2d391acf" providerId="AD" clId="Web-{1F82A515-9812-4948-B1C0-B2D1D1833355}" dt="2023-09-18T18:34:18.815" v="140"/>
          <ac:spMkLst>
            <pc:docMk/>
            <pc:sldMk cId="0" sldId="300"/>
            <ac:spMk id="3" creationId="{C2CF877E-F033-7809-9DB5-5BB7C4699A9D}"/>
          </ac:spMkLst>
        </pc:spChg>
      </pc:sldChg>
      <pc:sldChg chg="ord">
        <pc:chgData name="Saldana, Mayra" userId="S::mayra.v.saldana@uth.tmc.edu::de1b2290-bd50-4a20-ae97-a57e2d391acf" providerId="AD" clId="Web-{1F82A515-9812-4948-B1C0-B2D1D1833355}" dt="2023-09-18T18:27:25.318" v="92"/>
        <pc:sldMkLst>
          <pc:docMk/>
          <pc:sldMk cId="0" sldId="317"/>
        </pc:sldMkLst>
      </pc:sldChg>
      <pc:sldChg chg="addSp modSp">
        <pc:chgData name="Saldana, Mayra" userId="S::mayra.v.saldana@uth.tmc.edu::de1b2290-bd50-4a20-ae97-a57e2d391acf" providerId="AD" clId="Web-{1F82A515-9812-4948-B1C0-B2D1D1833355}" dt="2023-09-18T18:25:33.049" v="84" actId="20577"/>
        <pc:sldMkLst>
          <pc:docMk/>
          <pc:sldMk cId="1045703217" sldId="318"/>
        </pc:sldMkLst>
        <pc:spChg chg="add mod">
          <ac:chgData name="Saldana, Mayra" userId="S::mayra.v.saldana@uth.tmc.edu::de1b2290-bd50-4a20-ae97-a57e2d391acf" providerId="AD" clId="Web-{1F82A515-9812-4948-B1C0-B2D1D1833355}" dt="2023-09-18T18:25:33.049" v="84" actId="20577"/>
          <ac:spMkLst>
            <pc:docMk/>
            <pc:sldMk cId="1045703217" sldId="318"/>
            <ac:spMk id="15" creationId="{DDA04B67-8E27-BBB2-5E58-72185A885244}"/>
          </ac:spMkLst>
        </pc:spChg>
      </pc:sldChg>
      <pc:sldChg chg="ord">
        <pc:chgData name="Saldana, Mayra" userId="S::mayra.v.saldana@uth.tmc.edu::de1b2290-bd50-4a20-ae97-a57e2d391acf" providerId="AD" clId="Web-{1F82A515-9812-4948-B1C0-B2D1D1833355}" dt="2023-09-18T18:26:19.222" v="86"/>
        <pc:sldMkLst>
          <pc:docMk/>
          <pc:sldMk cId="4206723037" sldId="338"/>
        </pc:sldMkLst>
      </pc:sldChg>
      <pc:sldChg chg="ord">
        <pc:chgData name="Saldana, Mayra" userId="S::mayra.v.saldana@uth.tmc.edu::de1b2290-bd50-4a20-ae97-a57e2d391acf" providerId="AD" clId="Web-{1F82A515-9812-4948-B1C0-B2D1D1833355}" dt="2023-09-18T18:26:28.113" v="87"/>
        <pc:sldMkLst>
          <pc:docMk/>
          <pc:sldMk cId="1680968777" sldId="341"/>
        </pc:sldMkLst>
      </pc:sldChg>
      <pc:sldChg chg="ord">
        <pc:chgData name="Saldana, Mayra" userId="S::mayra.v.saldana@uth.tmc.edu::de1b2290-bd50-4a20-ae97-a57e2d391acf" providerId="AD" clId="Web-{1F82A515-9812-4948-B1C0-B2D1D1833355}" dt="2023-09-18T18:27:09.208" v="90"/>
        <pc:sldMkLst>
          <pc:docMk/>
          <pc:sldMk cId="4252963866" sldId="366"/>
        </pc:sldMkLst>
      </pc:sldChg>
      <pc:sldChg chg="ord">
        <pc:chgData name="Saldana, Mayra" userId="S::mayra.v.saldana@uth.tmc.edu::de1b2290-bd50-4a20-ae97-a57e2d391acf" providerId="AD" clId="Web-{1F82A515-9812-4948-B1C0-B2D1D1833355}" dt="2023-09-18T18:27:18.739" v="91"/>
        <pc:sldMkLst>
          <pc:docMk/>
          <pc:sldMk cId="2193457334" sldId="367"/>
        </pc:sldMkLst>
      </pc:sldChg>
      <pc:sldChg chg="ord">
        <pc:chgData name="Saldana, Mayra" userId="S::mayra.v.saldana@uth.tmc.edu::de1b2290-bd50-4a20-ae97-a57e2d391acf" providerId="AD" clId="Web-{1F82A515-9812-4948-B1C0-B2D1D1833355}" dt="2023-09-18T18:26:06.034" v="85"/>
        <pc:sldMkLst>
          <pc:docMk/>
          <pc:sldMk cId="959732849" sldId="823"/>
        </pc:sldMkLst>
      </pc:sldChg>
      <pc:sldChg chg="ord">
        <pc:chgData name="Saldana, Mayra" userId="S::mayra.v.saldana@uth.tmc.edu::de1b2290-bd50-4a20-ae97-a57e2d391acf" providerId="AD" clId="Web-{1F82A515-9812-4948-B1C0-B2D1D1833355}" dt="2023-09-18T18:27:31.349" v="93"/>
        <pc:sldMkLst>
          <pc:docMk/>
          <pc:sldMk cId="1446758720" sldId="874"/>
        </pc:sldMkLst>
      </pc:sldChg>
      <pc:sldChg chg="del">
        <pc:chgData name="Saldana, Mayra" userId="S::mayra.v.saldana@uth.tmc.edu::de1b2290-bd50-4a20-ae97-a57e2d391acf" providerId="AD" clId="Web-{1F82A515-9812-4948-B1C0-B2D1D1833355}" dt="2023-09-18T18:27:56.100" v="94"/>
        <pc:sldMkLst>
          <pc:docMk/>
          <pc:sldMk cId="1496279429" sldId="876"/>
        </pc:sldMkLst>
      </pc:sldChg>
      <pc:sldChg chg="ord">
        <pc:chgData name="Saldana, Mayra" userId="S::mayra.v.saldana@uth.tmc.edu::de1b2290-bd50-4a20-ae97-a57e2d391acf" providerId="AD" clId="Web-{1F82A515-9812-4948-B1C0-B2D1D1833355}" dt="2023-09-18T18:26:50.379" v="89"/>
        <pc:sldMkLst>
          <pc:docMk/>
          <pc:sldMk cId="3981651109" sldId="877"/>
        </pc:sldMkLst>
      </pc:sldChg>
      <pc:sldChg chg="addSp modSp mod setBg">
        <pc:chgData name="Saldana, Mayra" userId="S::mayra.v.saldana@uth.tmc.edu::de1b2290-bd50-4a20-ae97-a57e2d391acf" providerId="AD" clId="Web-{1F82A515-9812-4948-B1C0-B2D1D1833355}" dt="2023-09-18T18:24:51.844" v="71" actId="20577"/>
        <pc:sldMkLst>
          <pc:docMk/>
          <pc:sldMk cId="2971919284" sldId="890"/>
        </pc:sldMkLst>
        <pc:spChg chg="mod">
          <ac:chgData name="Saldana, Mayra" userId="S::mayra.v.saldana@uth.tmc.edu::de1b2290-bd50-4a20-ae97-a57e2d391acf" providerId="AD" clId="Web-{1F82A515-9812-4948-B1C0-B2D1D1833355}" dt="2023-09-18T18:24:51.844" v="71" actId="20577"/>
          <ac:spMkLst>
            <pc:docMk/>
            <pc:sldMk cId="2971919284" sldId="890"/>
            <ac:spMk id="3" creationId="{165B4456-1BB3-19BF-CA9A-5D72BDA42130}"/>
          </ac:spMkLst>
        </pc:spChg>
        <pc:spChg chg="add">
          <ac:chgData name="Saldana, Mayra" userId="S::mayra.v.saldana@uth.tmc.edu::de1b2290-bd50-4a20-ae97-a57e2d391acf" providerId="AD" clId="Web-{1F82A515-9812-4948-B1C0-B2D1D1833355}" dt="2023-09-18T18:24:33.453" v="69"/>
          <ac:spMkLst>
            <pc:docMk/>
            <pc:sldMk cId="2971919284" sldId="890"/>
            <ac:spMk id="9" creationId="{9B7AD9F6-8CE7-4299-8FC6-328F4DCD3FF9}"/>
          </ac:spMkLst>
        </pc:spChg>
        <pc:spChg chg="add">
          <ac:chgData name="Saldana, Mayra" userId="S::mayra.v.saldana@uth.tmc.edu::de1b2290-bd50-4a20-ae97-a57e2d391acf" providerId="AD" clId="Web-{1F82A515-9812-4948-B1C0-B2D1D1833355}" dt="2023-09-18T18:24:33.453" v="69"/>
          <ac:spMkLst>
            <pc:docMk/>
            <pc:sldMk cId="2971919284" sldId="890"/>
            <ac:spMk id="11" creationId="{82580482-BA80-420A-8A05-C58E97F26B21}"/>
          </ac:spMkLst>
        </pc:spChg>
        <pc:picChg chg="add">
          <ac:chgData name="Saldana, Mayra" userId="S::mayra.v.saldana@uth.tmc.edu::de1b2290-bd50-4a20-ae97-a57e2d391acf" providerId="AD" clId="Web-{1F82A515-9812-4948-B1C0-B2D1D1833355}" dt="2023-09-18T18:24:33.453" v="69"/>
          <ac:picMkLst>
            <pc:docMk/>
            <pc:sldMk cId="2971919284" sldId="890"/>
            <ac:picMk id="5" creationId="{879D2ECA-AB38-C38B-AC41-10069771EFD5}"/>
          </ac:picMkLst>
        </pc:picChg>
      </pc:sldChg>
      <pc:sldChg chg="delSp modSp new">
        <pc:chgData name="Saldana, Mayra" userId="S::mayra.v.saldana@uth.tmc.edu::de1b2290-bd50-4a20-ae97-a57e2d391acf" providerId="AD" clId="Web-{1F82A515-9812-4948-B1C0-B2D1D1833355}" dt="2023-09-18T18:30:38.715" v="138" actId="1076"/>
        <pc:sldMkLst>
          <pc:docMk/>
          <pc:sldMk cId="4247193422" sldId="893"/>
        </pc:sldMkLst>
        <pc:spChg chg="mod">
          <ac:chgData name="Saldana, Mayra" userId="S::mayra.v.saldana@uth.tmc.edu::de1b2290-bd50-4a20-ae97-a57e2d391acf" providerId="AD" clId="Web-{1F82A515-9812-4948-B1C0-B2D1D1833355}" dt="2023-09-18T18:30:38.715" v="138" actId="1076"/>
          <ac:spMkLst>
            <pc:docMk/>
            <pc:sldMk cId="4247193422" sldId="893"/>
            <ac:spMk id="2" creationId="{98BC6051-44E9-C91A-6039-EBA7D2B6AA7A}"/>
          </ac:spMkLst>
        </pc:spChg>
        <pc:spChg chg="del">
          <ac:chgData name="Saldana, Mayra" userId="S::mayra.v.saldana@uth.tmc.edu::de1b2290-bd50-4a20-ae97-a57e2d391acf" providerId="AD" clId="Web-{1F82A515-9812-4948-B1C0-B2D1D1833355}" dt="2023-09-18T18:30:16.901" v="130"/>
          <ac:spMkLst>
            <pc:docMk/>
            <pc:sldMk cId="4247193422" sldId="893"/>
            <ac:spMk id="3" creationId="{DF84BA66-9F36-0763-5964-96D78477BB3B}"/>
          </ac:spMkLst>
        </pc:spChg>
      </pc:sldChg>
      <pc:sldChg chg="modSp add ord replId">
        <pc:chgData name="Saldana, Mayra" userId="S::mayra.v.saldana@uth.tmc.edu::de1b2290-bd50-4a20-ae97-a57e2d391acf" providerId="AD" clId="Web-{1F82A515-9812-4948-B1C0-B2D1D1833355}" dt="2023-09-18T18:35:36.536" v="150" actId="20577"/>
        <pc:sldMkLst>
          <pc:docMk/>
          <pc:sldMk cId="2030248292" sldId="894"/>
        </pc:sldMkLst>
        <pc:spChg chg="mod">
          <ac:chgData name="Saldana, Mayra" userId="S::mayra.v.saldana@uth.tmc.edu::de1b2290-bd50-4a20-ae97-a57e2d391acf" providerId="AD" clId="Web-{1F82A515-9812-4948-B1C0-B2D1D1833355}" dt="2023-09-18T18:35:36.536" v="150" actId="20577"/>
          <ac:spMkLst>
            <pc:docMk/>
            <pc:sldMk cId="2030248292" sldId="894"/>
            <ac:spMk id="3" creationId="{00000000-0000-0000-0000-000000000000}"/>
          </ac:spMkLst>
        </pc:spChg>
      </pc:sldChg>
    </pc:docChg>
  </pc:docChgLst>
  <pc:docChgLst>
    <pc:chgData name="Saldana, Mayra" userId="S::mayra.v.saldana@uth.tmc.edu::de1b2290-bd50-4a20-ae97-a57e2d391acf" providerId="AD" clId="Web-{EBA5978A-E092-45E3-B122-0F57BF6EDCDD}"/>
    <pc:docChg chg="delSld modSld sldOrd">
      <pc:chgData name="Saldana, Mayra" userId="S::mayra.v.saldana@uth.tmc.edu::de1b2290-bd50-4a20-ae97-a57e2d391acf" providerId="AD" clId="Web-{EBA5978A-E092-45E3-B122-0F57BF6EDCDD}" dt="2023-08-07T18:12:19.826" v="27"/>
      <pc:docMkLst>
        <pc:docMk/>
      </pc:docMkLst>
      <pc:sldChg chg="modSp del">
        <pc:chgData name="Saldana, Mayra" userId="S::mayra.v.saldana@uth.tmc.edu::de1b2290-bd50-4a20-ae97-a57e2d391acf" providerId="AD" clId="Web-{EBA5978A-E092-45E3-B122-0F57BF6EDCDD}" dt="2023-08-07T18:10:55.777" v="13"/>
        <pc:sldMkLst>
          <pc:docMk/>
          <pc:sldMk cId="1667497256" sldId="264"/>
        </pc:sldMkLst>
        <pc:spChg chg="mod">
          <ac:chgData name="Saldana, Mayra" userId="S::mayra.v.saldana@uth.tmc.edu::de1b2290-bd50-4a20-ae97-a57e2d391acf" providerId="AD" clId="Web-{EBA5978A-E092-45E3-B122-0F57BF6EDCDD}" dt="2023-08-07T18:10:40.698" v="8" actId="20577"/>
          <ac:spMkLst>
            <pc:docMk/>
            <pc:sldMk cId="1667497256" sldId="264"/>
            <ac:spMk id="3" creationId="{00000000-0000-0000-0000-000000000000}"/>
          </ac:spMkLst>
        </pc:spChg>
      </pc:sldChg>
      <pc:sldChg chg="modSp del">
        <pc:chgData name="Saldana, Mayra" userId="S::mayra.v.saldana@uth.tmc.edu::de1b2290-bd50-4a20-ae97-a57e2d391acf" providerId="AD" clId="Web-{EBA5978A-E092-45E3-B122-0F57BF6EDCDD}" dt="2023-08-07T18:11:46.513" v="25"/>
        <pc:sldMkLst>
          <pc:docMk/>
          <pc:sldMk cId="3077110139" sldId="269"/>
        </pc:sldMkLst>
        <pc:spChg chg="mod">
          <ac:chgData name="Saldana, Mayra" userId="S::mayra.v.saldana@uth.tmc.edu::de1b2290-bd50-4a20-ae97-a57e2d391acf" providerId="AD" clId="Web-{EBA5978A-E092-45E3-B122-0F57BF6EDCDD}" dt="2023-08-07T18:11:37.231" v="20" actId="20577"/>
          <ac:spMkLst>
            <pc:docMk/>
            <pc:sldMk cId="3077110139" sldId="269"/>
            <ac:spMk id="5" creationId="{00000000-0000-0000-0000-000000000000}"/>
          </ac:spMkLst>
        </pc:spChg>
      </pc:sldChg>
      <pc:sldChg chg="del">
        <pc:chgData name="Saldana, Mayra" userId="S::mayra.v.saldana@uth.tmc.edu::de1b2290-bd50-4a20-ae97-a57e2d391acf" providerId="AD" clId="Web-{EBA5978A-E092-45E3-B122-0F57BF6EDCDD}" dt="2023-08-07T18:11:15.308" v="18"/>
        <pc:sldMkLst>
          <pc:docMk/>
          <pc:sldMk cId="3756743641" sldId="270"/>
        </pc:sldMkLst>
      </pc:sldChg>
      <pc:sldChg chg="modNotes">
        <pc:chgData name="Saldana, Mayra" userId="S::mayra.v.saldana@uth.tmc.edu::de1b2290-bd50-4a20-ae97-a57e2d391acf" providerId="AD" clId="Web-{EBA5978A-E092-45E3-B122-0F57BF6EDCDD}" dt="2023-08-07T18:11:46.356" v="24"/>
        <pc:sldMkLst>
          <pc:docMk/>
          <pc:sldMk cId="0" sldId="276"/>
        </pc:sldMkLst>
      </pc:sldChg>
      <pc:sldChg chg="ord">
        <pc:chgData name="Saldana, Mayra" userId="S::mayra.v.saldana@uth.tmc.edu::de1b2290-bd50-4a20-ae97-a57e2d391acf" providerId="AD" clId="Web-{EBA5978A-E092-45E3-B122-0F57BF6EDCDD}" dt="2023-08-07T18:05:02.796" v="1"/>
        <pc:sldMkLst>
          <pc:docMk/>
          <pc:sldMk cId="1045703217" sldId="318"/>
        </pc:sldMkLst>
      </pc:sldChg>
      <pc:sldChg chg="ord">
        <pc:chgData name="Saldana, Mayra" userId="S::mayra.v.saldana@uth.tmc.edu::de1b2290-bd50-4a20-ae97-a57e2d391acf" providerId="AD" clId="Web-{EBA5978A-E092-45E3-B122-0F57BF6EDCDD}" dt="2023-08-07T18:08:55.007" v="5"/>
        <pc:sldMkLst>
          <pc:docMk/>
          <pc:sldMk cId="2691163371" sldId="368"/>
        </pc:sldMkLst>
      </pc:sldChg>
      <pc:sldChg chg="del">
        <pc:chgData name="Saldana, Mayra" userId="S::mayra.v.saldana@uth.tmc.edu::de1b2290-bd50-4a20-ae97-a57e2d391acf" providerId="AD" clId="Web-{EBA5978A-E092-45E3-B122-0F57BF6EDCDD}" dt="2023-08-07T18:07:50.114" v="2"/>
        <pc:sldMkLst>
          <pc:docMk/>
          <pc:sldMk cId="1713046683" sldId="829"/>
        </pc:sldMkLst>
      </pc:sldChg>
      <pc:sldChg chg="modCm">
        <pc:chgData name="Saldana, Mayra" userId="S::mayra.v.saldana@uth.tmc.edu::de1b2290-bd50-4a20-ae97-a57e2d391acf" providerId="AD" clId="Web-{EBA5978A-E092-45E3-B122-0F57BF6EDCDD}" dt="2023-08-07T18:12:19.826" v="27"/>
        <pc:sldMkLst>
          <pc:docMk/>
          <pc:sldMk cId="3755289022" sldId="834"/>
        </pc:sldMkLst>
        <pc:extLst>
          <p:ext xmlns:p="http://schemas.openxmlformats.org/presentationml/2006/main" uri="{D6D511B9-2390-475A-947B-AFAB55BFBCF1}">
            <pc226:cmChg xmlns:pc226="http://schemas.microsoft.com/office/powerpoint/2022/06/main/command" chg="mod">
              <pc226:chgData name="Saldana, Mayra" userId="S::mayra.v.saldana@uth.tmc.edu::de1b2290-bd50-4a20-ae97-a57e2d391acf" providerId="AD" clId="Web-{EBA5978A-E092-45E3-B122-0F57BF6EDCDD}" dt="2023-08-07T18:12:19.826" v="27"/>
              <pc2:cmMkLst xmlns:pc2="http://schemas.microsoft.com/office/powerpoint/2019/9/main/command">
                <pc:docMk/>
                <pc:sldMk cId="3755289022" sldId="834"/>
                <pc2:cmMk id="{44F4A821-637B-4264-A190-2B13C88764B9}"/>
              </pc2:cmMkLst>
            </pc226:cmChg>
          </p:ext>
        </pc:extLst>
      </pc:sldChg>
      <pc:sldChg chg="ord">
        <pc:chgData name="Saldana, Mayra" userId="S::mayra.v.saldana@uth.tmc.edu::de1b2290-bd50-4a20-ae97-a57e2d391acf" providerId="AD" clId="Web-{EBA5978A-E092-45E3-B122-0F57BF6EDCDD}" dt="2023-08-07T18:09:03.664" v="6"/>
        <pc:sldMkLst>
          <pc:docMk/>
          <pc:sldMk cId="1496279429" sldId="876"/>
        </pc:sldMkLst>
      </pc:sldChg>
      <pc:sldChg chg="del">
        <pc:chgData name="Saldana, Mayra" userId="S::mayra.v.saldana@uth.tmc.edu::de1b2290-bd50-4a20-ae97-a57e2d391acf" providerId="AD" clId="Web-{EBA5978A-E092-45E3-B122-0F57BF6EDCDD}" dt="2023-08-07T18:11:57.310" v="26"/>
        <pc:sldMkLst>
          <pc:docMk/>
          <pc:sldMk cId="2189305511" sldId="883"/>
        </pc:sldMkLst>
      </pc:sldChg>
      <pc:sldChg chg="ord modCm">
        <pc:chgData name="Saldana, Mayra" userId="S::mayra.v.saldana@uth.tmc.edu::de1b2290-bd50-4a20-ae97-a57e2d391acf" providerId="AD" clId="Web-{EBA5978A-E092-45E3-B122-0F57BF6EDCDD}" dt="2023-08-07T18:08:28.006" v="4"/>
        <pc:sldMkLst>
          <pc:docMk/>
          <pc:sldMk cId="1871973404" sldId="884"/>
        </pc:sldMkLst>
        <pc:extLst>
          <p:ext xmlns:p="http://schemas.openxmlformats.org/presentationml/2006/main" uri="{D6D511B9-2390-475A-947B-AFAB55BFBCF1}">
            <pc226:cmChg xmlns:pc226="http://schemas.microsoft.com/office/powerpoint/2022/06/main/command" chg="mod">
              <pc226:chgData name="Saldana, Mayra" userId="S::mayra.v.saldana@uth.tmc.edu::de1b2290-bd50-4a20-ae97-a57e2d391acf" providerId="AD" clId="Web-{EBA5978A-E092-45E3-B122-0F57BF6EDCDD}" dt="2023-08-07T18:08:15.756" v="3"/>
              <pc2:cmMkLst xmlns:pc2="http://schemas.microsoft.com/office/powerpoint/2019/9/main/command">
                <pc:docMk/>
                <pc:sldMk cId="1871973404" sldId="884"/>
                <pc2:cmMk id="{B5DC604C-EA32-4CE3-9BAA-8A3532439EE2}"/>
              </pc2:cmMkLst>
            </pc226:cmChg>
          </p:ext>
        </pc:extLst>
      </pc:sldChg>
    </pc:docChg>
  </pc:docChgLst>
  <pc:docChgLst>
    <pc:chgData name="Saldana, Mayra" userId="S::mayra.v.saldana@uth.tmc.edu::de1b2290-bd50-4a20-ae97-a57e2d391acf" providerId="AD" clId="Web-{B01970F6-4D2B-4EEF-8111-87886622C2B9}"/>
    <pc:docChg chg="modSld">
      <pc:chgData name="Saldana, Mayra" userId="S::mayra.v.saldana@uth.tmc.edu::de1b2290-bd50-4a20-ae97-a57e2d391acf" providerId="AD" clId="Web-{B01970F6-4D2B-4EEF-8111-87886622C2B9}" dt="2023-08-30T20:17:44.443" v="10"/>
      <pc:docMkLst>
        <pc:docMk/>
      </pc:docMkLst>
      <pc:sldChg chg="delSp">
        <pc:chgData name="Saldana, Mayra" userId="S::mayra.v.saldana@uth.tmc.edu::de1b2290-bd50-4a20-ae97-a57e2d391acf" providerId="AD" clId="Web-{B01970F6-4D2B-4EEF-8111-87886622C2B9}" dt="2023-08-30T20:16:53.254" v="0"/>
        <pc:sldMkLst>
          <pc:docMk/>
          <pc:sldMk cId="0" sldId="262"/>
        </pc:sldMkLst>
        <pc:picChg chg="del">
          <ac:chgData name="Saldana, Mayra" userId="S::mayra.v.saldana@uth.tmc.edu::de1b2290-bd50-4a20-ae97-a57e2d391acf" providerId="AD" clId="Web-{B01970F6-4D2B-4EEF-8111-87886622C2B9}" dt="2023-08-30T20:16:53.254" v="0"/>
          <ac:picMkLst>
            <pc:docMk/>
            <pc:sldMk cId="0" sldId="262"/>
            <ac:picMk id="3" creationId="{949FF2E1-E8CC-F5C4-F8E2-8E8FEBCC3E69}"/>
          </ac:picMkLst>
        </pc:picChg>
      </pc:sldChg>
      <pc:sldChg chg="delSp modSp">
        <pc:chgData name="Saldana, Mayra" userId="S::mayra.v.saldana@uth.tmc.edu::de1b2290-bd50-4a20-ae97-a57e2d391acf" providerId="AD" clId="Web-{B01970F6-4D2B-4EEF-8111-87886622C2B9}" dt="2023-08-30T20:17:44.443" v="10"/>
        <pc:sldMkLst>
          <pc:docMk/>
          <pc:sldMk cId="4206723037" sldId="338"/>
        </pc:sldMkLst>
        <pc:spChg chg="mod">
          <ac:chgData name="Saldana, Mayra" userId="S::mayra.v.saldana@uth.tmc.edu::de1b2290-bd50-4a20-ae97-a57e2d391acf" providerId="AD" clId="Web-{B01970F6-4D2B-4EEF-8111-87886622C2B9}" dt="2023-08-30T20:17:44.412" v="9" actId="20577"/>
          <ac:spMkLst>
            <pc:docMk/>
            <pc:sldMk cId="4206723037" sldId="338"/>
            <ac:spMk id="9" creationId="{00000000-0000-0000-0000-000000000000}"/>
          </ac:spMkLst>
        </pc:spChg>
        <pc:spChg chg="del">
          <ac:chgData name="Saldana, Mayra" userId="S::mayra.v.saldana@uth.tmc.edu::de1b2290-bd50-4a20-ae97-a57e2d391acf" providerId="AD" clId="Web-{B01970F6-4D2B-4EEF-8111-87886622C2B9}" dt="2023-08-30T20:17:44.443" v="10"/>
          <ac:spMkLst>
            <pc:docMk/>
            <pc:sldMk cId="4206723037" sldId="338"/>
            <ac:spMk id="14" creationId="{57BA8D59-553C-4751-825D-89CC907B5775}"/>
          </ac:spMkLst>
        </pc:spChg>
      </pc:sldChg>
      <pc:sldChg chg="delSp modSp modNotes">
        <pc:chgData name="Saldana, Mayra" userId="S::mayra.v.saldana@uth.tmc.edu::de1b2290-bd50-4a20-ae97-a57e2d391acf" providerId="AD" clId="Web-{B01970F6-4D2B-4EEF-8111-87886622C2B9}" dt="2023-08-30T20:17:28.442" v="6" actId="1076"/>
        <pc:sldMkLst>
          <pc:docMk/>
          <pc:sldMk cId="1871973404" sldId="884"/>
        </pc:sldMkLst>
        <pc:spChg chg="del">
          <ac:chgData name="Saldana, Mayra" userId="S::mayra.v.saldana@uth.tmc.edu::de1b2290-bd50-4a20-ae97-a57e2d391acf" providerId="AD" clId="Web-{B01970F6-4D2B-4EEF-8111-87886622C2B9}" dt="2023-08-30T20:17:25.411" v="5"/>
          <ac:spMkLst>
            <pc:docMk/>
            <pc:sldMk cId="1871973404" sldId="884"/>
            <ac:spMk id="3" creationId="{4FA2AC23-F9BB-C147-3F14-F23714DD3CAC}"/>
          </ac:spMkLst>
        </pc:spChg>
        <pc:spChg chg="mod">
          <ac:chgData name="Saldana, Mayra" userId="S::mayra.v.saldana@uth.tmc.edu::de1b2290-bd50-4a20-ae97-a57e2d391acf" providerId="AD" clId="Web-{B01970F6-4D2B-4EEF-8111-87886622C2B9}" dt="2023-08-30T20:17:01.301" v="2" actId="20577"/>
          <ac:spMkLst>
            <pc:docMk/>
            <pc:sldMk cId="1871973404" sldId="884"/>
            <ac:spMk id="4" creationId="{5CCB07DF-431E-7582-716C-AC8A7ABE899D}"/>
          </ac:spMkLst>
        </pc:spChg>
        <pc:picChg chg="mod">
          <ac:chgData name="Saldana, Mayra" userId="S::mayra.v.saldana@uth.tmc.edu::de1b2290-bd50-4a20-ae97-a57e2d391acf" providerId="AD" clId="Web-{B01970F6-4D2B-4EEF-8111-87886622C2B9}" dt="2023-08-30T20:17:28.442" v="6" actId="1076"/>
          <ac:picMkLst>
            <pc:docMk/>
            <pc:sldMk cId="1871973404" sldId="884"/>
            <ac:picMk id="2" creationId="{8519037B-8CCE-EC19-F0BA-2CAA479AA35C}"/>
          </ac:picMkLst>
        </pc:picChg>
      </pc:sldChg>
    </pc:docChg>
  </pc:docChgLst>
  <pc:docChgLst>
    <pc:chgData name="Muniz, Angelica L" userId="S::angelica.l.muniz@uth.tmc.edu::ef6ae7a1-7f92-4539-89d4-2de28a3f1c63" providerId="AD" clId="Web-{A80B4152-0EE4-4FC1-B97B-E0BBDE9E0700}"/>
    <pc:docChg chg="delSld modSld">
      <pc:chgData name="Muniz, Angelica L" userId="S::angelica.l.muniz@uth.tmc.edu::ef6ae7a1-7f92-4539-89d4-2de28a3f1c63" providerId="AD" clId="Web-{A80B4152-0EE4-4FC1-B97B-E0BBDE9E0700}" dt="2023-12-13T04:03:01.541" v="3"/>
      <pc:docMkLst>
        <pc:docMk/>
      </pc:docMkLst>
      <pc:sldChg chg="modSp">
        <pc:chgData name="Muniz, Angelica L" userId="S::angelica.l.muniz@uth.tmc.edu::ef6ae7a1-7f92-4539-89d4-2de28a3f1c63" providerId="AD" clId="Web-{A80B4152-0EE4-4FC1-B97B-E0BBDE9E0700}" dt="2023-12-13T04:02:34.853" v="2" actId="20577"/>
        <pc:sldMkLst>
          <pc:docMk/>
          <pc:sldMk cId="457872999" sldId="372"/>
        </pc:sldMkLst>
        <pc:spChg chg="mod">
          <ac:chgData name="Muniz, Angelica L" userId="S::angelica.l.muniz@uth.tmc.edu::ef6ae7a1-7f92-4539-89d4-2de28a3f1c63" providerId="AD" clId="Web-{A80B4152-0EE4-4FC1-B97B-E0BBDE9E0700}" dt="2023-12-13T04:02:34.853" v="2" actId="20577"/>
          <ac:spMkLst>
            <pc:docMk/>
            <pc:sldMk cId="457872999" sldId="372"/>
            <ac:spMk id="25" creationId="{A75555EB-0454-432B-9556-4EF2CE6521FB}"/>
          </ac:spMkLst>
        </pc:spChg>
      </pc:sldChg>
      <pc:sldChg chg="del">
        <pc:chgData name="Muniz, Angelica L" userId="S::angelica.l.muniz@uth.tmc.edu::ef6ae7a1-7f92-4539-89d4-2de28a3f1c63" providerId="AD" clId="Web-{A80B4152-0EE4-4FC1-B97B-E0BBDE9E0700}" dt="2023-12-13T04:03:01.541" v="3"/>
        <pc:sldMkLst>
          <pc:docMk/>
          <pc:sldMk cId="1350883920" sldId="881"/>
        </pc:sldMkLst>
      </pc:sldChg>
    </pc:docChg>
  </pc:docChgLst>
  <pc:docChgLst>
    <pc:chgData name="Saldana, Mayra V" userId="S::mayra.v.saldana@uth.tmc.edu::de1b2290-bd50-4a20-ae97-a57e2d391acf" providerId="AD" clId="Web-{61B2DD4E-3021-4CF0-B4BE-B1EE7D33C032}"/>
    <pc:docChg chg="modSld">
      <pc:chgData name="Saldana, Mayra V" userId="S::mayra.v.saldana@uth.tmc.edu::de1b2290-bd50-4a20-ae97-a57e2d391acf" providerId="AD" clId="Web-{61B2DD4E-3021-4CF0-B4BE-B1EE7D33C032}" dt="2023-12-12T17:51:13.952" v="30"/>
      <pc:docMkLst>
        <pc:docMk/>
      </pc:docMkLst>
      <pc:sldChg chg="addSp delSp modSp">
        <pc:chgData name="Saldana, Mayra V" userId="S::mayra.v.saldana@uth.tmc.edu::de1b2290-bd50-4a20-ae97-a57e2d391acf" providerId="AD" clId="Web-{61B2DD4E-3021-4CF0-B4BE-B1EE7D33C032}" dt="2023-12-12T17:51:13.952" v="30"/>
        <pc:sldMkLst>
          <pc:docMk/>
          <pc:sldMk cId="1937406923" sldId="887"/>
        </pc:sldMkLst>
        <pc:spChg chg="add del mod">
          <ac:chgData name="Saldana, Mayra V" userId="S::mayra.v.saldana@uth.tmc.edu::de1b2290-bd50-4a20-ae97-a57e2d391acf" providerId="AD" clId="Web-{61B2DD4E-3021-4CF0-B4BE-B1EE7D33C032}" dt="2023-12-12T17:49:04.292" v="8"/>
          <ac:spMkLst>
            <pc:docMk/>
            <pc:sldMk cId="1937406923" sldId="887"/>
            <ac:spMk id="3" creationId="{693988C8-C1D9-4E08-A3B9-872368EFE198}"/>
          </ac:spMkLst>
        </pc:spChg>
        <pc:spChg chg="add">
          <ac:chgData name="Saldana, Mayra V" userId="S::mayra.v.saldana@uth.tmc.edu::de1b2290-bd50-4a20-ae97-a57e2d391acf" providerId="AD" clId="Web-{61B2DD4E-3021-4CF0-B4BE-B1EE7D33C032}" dt="2023-12-12T17:48:11.509" v="0"/>
          <ac:spMkLst>
            <pc:docMk/>
            <pc:sldMk cId="1937406923" sldId="887"/>
            <ac:spMk id="6" creationId="{2F9F3A68-2E1A-AB33-144B-A939AC8E5979}"/>
          </ac:spMkLst>
        </pc:spChg>
        <pc:spChg chg="add mod">
          <ac:chgData name="Saldana, Mayra V" userId="S::mayra.v.saldana@uth.tmc.edu::de1b2290-bd50-4a20-ae97-a57e2d391acf" providerId="AD" clId="Web-{61B2DD4E-3021-4CF0-B4BE-B1EE7D33C032}" dt="2023-12-12T17:50:56.780" v="29" actId="1076"/>
          <ac:spMkLst>
            <pc:docMk/>
            <pc:sldMk cId="1937406923" sldId="887"/>
            <ac:spMk id="7" creationId="{183E4BF7-63A0-AF16-1251-DB9FE05CAB79}"/>
          </ac:spMkLst>
        </pc:spChg>
        <pc:spChg chg="add mod">
          <ac:chgData name="Saldana, Mayra V" userId="S::mayra.v.saldana@uth.tmc.edu::de1b2290-bd50-4a20-ae97-a57e2d391acf" providerId="AD" clId="Web-{61B2DD4E-3021-4CF0-B4BE-B1EE7D33C032}" dt="2023-12-12T17:49:41.090" v="17" actId="1076"/>
          <ac:spMkLst>
            <pc:docMk/>
            <pc:sldMk cId="1937406923" sldId="887"/>
            <ac:spMk id="8" creationId="{590E48A8-F32D-2856-822F-71E7C2A29A38}"/>
          </ac:spMkLst>
        </pc:spChg>
        <pc:spChg chg="del mod">
          <ac:chgData name="Saldana, Mayra V" userId="S::mayra.v.saldana@uth.tmc.edu::de1b2290-bd50-4a20-ae97-a57e2d391acf" providerId="AD" clId="Web-{61B2DD4E-3021-4CF0-B4BE-B1EE7D33C032}" dt="2023-12-12T17:49:25.839" v="12"/>
          <ac:spMkLst>
            <pc:docMk/>
            <pc:sldMk cId="1937406923" sldId="887"/>
            <ac:spMk id="13" creationId="{4ED61468-8238-4482-A320-337040107BDA}"/>
          </ac:spMkLst>
        </pc:spChg>
        <pc:spChg chg="mod">
          <ac:chgData name="Saldana, Mayra V" userId="S::mayra.v.saldana@uth.tmc.edu::de1b2290-bd50-4a20-ae97-a57e2d391acf" providerId="AD" clId="Web-{61B2DD4E-3021-4CF0-B4BE-B1EE7D33C032}" dt="2023-12-12T17:50:02.012" v="19"/>
          <ac:spMkLst>
            <pc:docMk/>
            <pc:sldMk cId="1937406923" sldId="887"/>
            <ac:spMk id="15" creationId="{FB80DCA9-38E4-E4F4-63EF-E53C587C3305}"/>
          </ac:spMkLst>
        </pc:spChg>
        <pc:spChg chg="mod">
          <ac:chgData name="Saldana, Mayra V" userId="S::mayra.v.saldana@uth.tmc.edu::de1b2290-bd50-4a20-ae97-a57e2d391acf" providerId="AD" clId="Web-{61B2DD4E-3021-4CF0-B4BE-B1EE7D33C032}" dt="2023-12-12T17:50:50.936" v="28"/>
          <ac:spMkLst>
            <pc:docMk/>
            <pc:sldMk cId="1937406923" sldId="887"/>
            <ac:spMk id="16" creationId="{9CA32AA4-78CB-9B86-44C7-EA2A871DFE21}"/>
          </ac:spMkLst>
        </pc:spChg>
        <pc:picChg chg="add">
          <ac:chgData name="Saldana, Mayra V" userId="S::mayra.v.saldana@uth.tmc.edu::de1b2290-bd50-4a20-ae97-a57e2d391acf" providerId="AD" clId="Web-{61B2DD4E-3021-4CF0-B4BE-B1EE7D33C032}" dt="2023-12-12T17:48:11.509" v="0"/>
          <ac:picMkLst>
            <pc:docMk/>
            <pc:sldMk cId="1937406923" sldId="887"/>
            <ac:picMk id="2" creationId="{9EC6BAD8-3897-80C1-8C84-2FCB07430F78}"/>
          </ac:picMkLst>
        </pc:picChg>
        <pc:picChg chg="add">
          <ac:chgData name="Saldana, Mayra V" userId="S::mayra.v.saldana@uth.tmc.edu::de1b2290-bd50-4a20-ae97-a57e2d391acf" providerId="AD" clId="Web-{61B2DD4E-3021-4CF0-B4BE-B1EE7D33C032}" dt="2023-12-12T17:48:11.509" v="0"/>
          <ac:picMkLst>
            <pc:docMk/>
            <pc:sldMk cId="1937406923" sldId="887"/>
            <ac:picMk id="5" creationId="{BDB88131-43D0-FBE1-3A90-C0B6E743ED4A}"/>
          </ac:picMkLst>
        </pc:picChg>
        <pc:picChg chg="del">
          <ac:chgData name="Saldana, Mayra V" userId="S::mayra.v.saldana@uth.tmc.edu::de1b2290-bd50-4a20-ae97-a57e2d391acf" providerId="AD" clId="Web-{61B2DD4E-3021-4CF0-B4BE-B1EE7D33C032}" dt="2023-12-12T17:51:13.952" v="30"/>
          <ac:picMkLst>
            <pc:docMk/>
            <pc:sldMk cId="1937406923" sldId="887"/>
            <ac:picMk id="11" creationId="{A9A4AB8B-01D2-449D-90CF-8F97E28FAC7D}"/>
          </ac:picMkLst>
        </pc:picChg>
      </pc:sldChg>
    </pc:docChg>
  </pc:docChgLst>
  <pc:docChgLst>
    <pc:chgData clId="Web-{ABCE872A-885B-4814-BE1F-0E362B865957}"/>
    <pc:docChg chg="modSld">
      <pc:chgData name="" userId="" providerId="" clId="Web-{ABCE872A-885B-4814-BE1F-0E362B865957}" dt="2023-08-30T19:37:41.131" v="1"/>
      <pc:docMkLst>
        <pc:docMk/>
      </pc:docMkLst>
      <pc:sldChg chg="addSp modSp">
        <pc:chgData name="" userId="" providerId="" clId="Web-{ABCE872A-885B-4814-BE1F-0E362B865957}" dt="2023-08-30T19:37:41.131" v="1"/>
        <pc:sldMkLst>
          <pc:docMk/>
          <pc:sldMk cId="1937406923" sldId="887"/>
        </pc:sldMkLst>
        <pc:spChg chg="add">
          <ac:chgData name="" userId="" providerId="" clId="Web-{ABCE872A-885B-4814-BE1F-0E362B865957}" dt="2023-08-30T19:37:41.131" v="1"/>
          <ac:spMkLst>
            <pc:docMk/>
            <pc:sldMk cId="1937406923" sldId="887"/>
            <ac:spMk id="2" creationId="{D1290F1D-230E-EE13-A569-FF17C643AC04}"/>
          </ac:spMkLst>
        </pc:spChg>
        <pc:picChg chg="mod">
          <ac:chgData name="" userId="" providerId="" clId="Web-{ABCE872A-885B-4814-BE1F-0E362B865957}" dt="2023-08-30T19:37:37.022" v="0" actId="14100"/>
          <ac:picMkLst>
            <pc:docMk/>
            <pc:sldMk cId="1937406923" sldId="887"/>
            <ac:picMk id="4" creationId="{4716EBEE-0EB7-6A14-AB1C-126B666654E5}"/>
          </ac:picMkLst>
        </pc:picChg>
      </pc:sldChg>
    </pc:docChg>
  </pc:docChgLst>
  <pc:docChgLst>
    <pc:chgData name="Muniz, Angelica L" userId="S::angelica.l.muniz@uth.tmc.edu::ef6ae7a1-7f92-4539-89d4-2de28a3f1c63" providerId="AD" clId="Web-{413922B7-1507-42B2-8FB7-55A17C3C9C09}"/>
    <pc:docChg chg="addSld modSld">
      <pc:chgData name="Muniz, Angelica L" userId="S::angelica.l.muniz@uth.tmc.edu::ef6ae7a1-7f92-4539-89d4-2de28a3f1c63" providerId="AD" clId="Web-{413922B7-1507-42B2-8FB7-55A17C3C9C09}" dt="2023-12-13T05:00:05.538" v="80" actId="20577"/>
      <pc:docMkLst>
        <pc:docMk/>
      </pc:docMkLst>
      <pc:sldChg chg="modSp add replId">
        <pc:chgData name="Muniz, Angelica L" userId="S::angelica.l.muniz@uth.tmc.edu::ef6ae7a1-7f92-4539-89d4-2de28a3f1c63" providerId="AD" clId="Web-{413922B7-1507-42B2-8FB7-55A17C3C9C09}" dt="2023-12-13T05:00:05.538" v="80" actId="20577"/>
        <pc:sldMkLst>
          <pc:docMk/>
          <pc:sldMk cId="12637024" sldId="894"/>
        </pc:sldMkLst>
        <pc:spChg chg="mod">
          <ac:chgData name="Muniz, Angelica L" userId="S::angelica.l.muniz@uth.tmc.edu::ef6ae7a1-7f92-4539-89d4-2de28a3f1c63" providerId="AD" clId="Web-{413922B7-1507-42B2-8FB7-55A17C3C9C09}" dt="2023-12-13T04:59:25.583" v="67" actId="20577"/>
          <ac:spMkLst>
            <pc:docMk/>
            <pc:sldMk cId="12637024" sldId="894"/>
            <ac:spMk id="4" creationId="{00000000-0000-0000-0000-000000000000}"/>
          </ac:spMkLst>
        </pc:spChg>
        <pc:spChg chg="mod">
          <ac:chgData name="Muniz, Angelica L" userId="S::angelica.l.muniz@uth.tmc.edu::ef6ae7a1-7f92-4539-89d4-2de28a3f1c63" providerId="AD" clId="Web-{413922B7-1507-42B2-8FB7-55A17C3C9C09}" dt="2023-12-13T04:58:52.051" v="56" actId="20577"/>
          <ac:spMkLst>
            <pc:docMk/>
            <pc:sldMk cId="12637024" sldId="894"/>
            <ac:spMk id="16" creationId="{6D63F87A-F1B1-4147-BC67-5941C63637C4}"/>
          </ac:spMkLst>
        </pc:spChg>
        <pc:spChg chg="mod">
          <ac:chgData name="Muniz, Angelica L" userId="S::angelica.l.muniz@uth.tmc.edu::ef6ae7a1-7f92-4539-89d4-2de28a3f1c63" providerId="AD" clId="Web-{413922B7-1507-42B2-8FB7-55A17C3C9C09}" dt="2023-12-13T04:57:53.252" v="41" actId="20577"/>
          <ac:spMkLst>
            <pc:docMk/>
            <pc:sldMk cId="12637024" sldId="894"/>
            <ac:spMk id="17" creationId="{1ECF2087-C0E3-4DB1-8160-39ED2527F9BC}"/>
          </ac:spMkLst>
        </pc:spChg>
        <pc:spChg chg="mod">
          <ac:chgData name="Muniz, Angelica L" userId="S::angelica.l.muniz@uth.tmc.edu::ef6ae7a1-7f92-4539-89d4-2de28a3f1c63" providerId="AD" clId="Web-{413922B7-1507-42B2-8FB7-55A17C3C9C09}" dt="2023-12-13T04:58:04.003" v="47" actId="20577"/>
          <ac:spMkLst>
            <pc:docMk/>
            <pc:sldMk cId="12637024" sldId="894"/>
            <ac:spMk id="18" creationId="{1DD4D1E8-BEF5-48B9-9486-255E60D6488D}"/>
          </ac:spMkLst>
        </pc:spChg>
        <pc:spChg chg="mod">
          <ac:chgData name="Muniz, Angelica L" userId="S::angelica.l.muniz@uth.tmc.edu::ef6ae7a1-7f92-4539-89d4-2de28a3f1c63" providerId="AD" clId="Web-{413922B7-1507-42B2-8FB7-55A17C3C9C09}" dt="2023-12-13T04:57:06.360" v="33" actId="20577"/>
          <ac:spMkLst>
            <pc:docMk/>
            <pc:sldMk cId="12637024" sldId="894"/>
            <ac:spMk id="24" creationId="{9D153C2A-CA37-4E79-B013-305A7E5691F1}"/>
          </ac:spMkLst>
        </pc:spChg>
        <pc:spChg chg="mod">
          <ac:chgData name="Muniz, Angelica L" userId="S::angelica.l.muniz@uth.tmc.edu::ef6ae7a1-7f92-4539-89d4-2de28a3f1c63" providerId="AD" clId="Web-{413922B7-1507-42B2-8FB7-55A17C3C9C09}" dt="2023-12-13T05:00:05.538" v="80" actId="20577"/>
          <ac:spMkLst>
            <pc:docMk/>
            <pc:sldMk cId="12637024" sldId="894"/>
            <ac:spMk id="25" creationId="{A75555EB-0454-432B-9556-4EF2CE6521FB}"/>
          </ac:spMkLst>
        </pc:spChg>
      </pc:sldChg>
    </pc:docChg>
  </pc:docChgLst>
  <pc:docChgLst>
    <pc:chgData name="Reininger, Belinda M" userId="S::belinda.m.reininger@uth.tmc.edu::6e9ffa50-2abd-46af-ad3f-381f29d72d08" providerId="AD" clId="Web-{9714FCC1-2A77-656D-578B-EF0A29C8C72C}"/>
    <pc:docChg chg="">
      <pc:chgData name="Reininger, Belinda M" userId="S::belinda.m.reininger@uth.tmc.edu::6e9ffa50-2abd-46af-ad3f-381f29d72d08" providerId="AD" clId="Web-{9714FCC1-2A77-656D-578B-EF0A29C8C72C}" dt="2023-08-04T04:36:43.008" v="1"/>
      <pc:docMkLst>
        <pc:docMk/>
      </pc:docMkLst>
      <pc:sldChg chg="addCm">
        <pc:chgData name="Reininger, Belinda M" userId="S::belinda.m.reininger@uth.tmc.edu::6e9ffa50-2abd-46af-ad3f-381f29d72d08" providerId="AD" clId="Web-{9714FCC1-2A77-656D-578B-EF0A29C8C72C}" dt="2023-08-04T04:34:29.691" v="0"/>
        <pc:sldMkLst>
          <pc:docMk/>
          <pc:sldMk cId="1713046683" sldId="829"/>
        </pc:sldMkLst>
        <pc:extLst>
          <p:ext xmlns:p="http://schemas.openxmlformats.org/presentationml/2006/main" uri="{D6D511B9-2390-475A-947B-AFAB55BFBCF1}">
            <pc226:cmChg xmlns:pc226="http://schemas.microsoft.com/office/powerpoint/2022/06/main/command" chg="add">
              <pc226:chgData name="Reininger, Belinda M" userId="S::belinda.m.reininger@uth.tmc.edu::6e9ffa50-2abd-46af-ad3f-381f29d72d08" providerId="AD" clId="Web-{9714FCC1-2A77-656D-578B-EF0A29C8C72C}" dt="2023-08-04T04:34:29.691" v="0"/>
              <pc2:cmMkLst xmlns:pc2="http://schemas.microsoft.com/office/powerpoint/2019/9/main/command">
                <pc:docMk/>
                <pc:sldMk cId="1713046683" sldId="829"/>
                <pc2:cmMk id="{CFCD5BAB-C65B-451F-B23E-4697DC7EC8B5}"/>
              </pc2:cmMkLst>
            </pc226:cmChg>
          </p:ext>
        </pc:extLst>
      </pc:sldChg>
      <pc:sldChg chg="addCm">
        <pc:chgData name="Reininger, Belinda M" userId="S::belinda.m.reininger@uth.tmc.edu::6e9ffa50-2abd-46af-ad3f-381f29d72d08" providerId="AD" clId="Web-{9714FCC1-2A77-656D-578B-EF0A29C8C72C}" dt="2023-08-04T04:36:43.008" v="1"/>
        <pc:sldMkLst>
          <pc:docMk/>
          <pc:sldMk cId="1871973404" sldId="884"/>
        </pc:sldMkLst>
        <pc:extLst>
          <p:ext xmlns:p="http://schemas.openxmlformats.org/presentationml/2006/main" uri="{D6D511B9-2390-475A-947B-AFAB55BFBCF1}">
            <pc226:cmChg xmlns:pc226="http://schemas.microsoft.com/office/powerpoint/2022/06/main/command" chg="add">
              <pc226:chgData name="Reininger, Belinda M" userId="S::belinda.m.reininger@uth.tmc.edu::6e9ffa50-2abd-46af-ad3f-381f29d72d08" providerId="AD" clId="Web-{9714FCC1-2A77-656D-578B-EF0A29C8C72C}" dt="2023-08-04T04:36:43.008" v="1"/>
              <pc2:cmMkLst xmlns:pc2="http://schemas.microsoft.com/office/powerpoint/2019/9/main/command">
                <pc:docMk/>
                <pc:sldMk cId="1871973404" sldId="884"/>
                <pc2:cmMk id="{B5DC604C-EA32-4CE3-9BAA-8A3532439EE2}"/>
              </pc2:cmMkLst>
            </pc226:cmChg>
          </p:ext>
        </pc:extLst>
      </pc:sldChg>
    </pc:docChg>
  </pc:docChgLst>
  <pc:docChgLst>
    <pc:chgData name="Saldana, Mayra" userId="S::mayra.v.saldana@uth.tmc.edu::de1b2290-bd50-4a20-ae97-a57e2d391acf" providerId="AD" clId="Web-{2E6AE6B6-CD54-49BE-9643-2B558F44A834}"/>
    <pc:docChg chg="addSld delSld modSld sldOrd">
      <pc:chgData name="Saldana, Mayra" userId="S::mayra.v.saldana@uth.tmc.edu::de1b2290-bd50-4a20-ae97-a57e2d391acf" providerId="AD" clId="Web-{2E6AE6B6-CD54-49BE-9643-2B558F44A834}" dt="2023-09-17T19:24:15.961" v="179"/>
      <pc:docMkLst>
        <pc:docMk/>
      </pc:docMkLst>
      <pc:sldChg chg="del">
        <pc:chgData name="Saldana, Mayra" userId="S::mayra.v.saldana@uth.tmc.edu::de1b2290-bd50-4a20-ae97-a57e2d391acf" providerId="AD" clId="Web-{2E6AE6B6-CD54-49BE-9643-2B558F44A834}" dt="2023-09-17T19:15:12.161" v="48"/>
        <pc:sldMkLst>
          <pc:docMk/>
          <pc:sldMk cId="0" sldId="261"/>
        </pc:sldMkLst>
      </pc:sldChg>
      <pc:sldChg chg="modSp">
        <pc:chgData name="Saldana, Mayra" userId="S::mayra.v.saldana@uth.tmc.edu::de1b2290-bd50-4a20-ae97-a57e2d391acf" providerId="AD" clId="Web-{2E6AE6B6-CD54-49BE-9643-2B558F44A834}" dt="2023-09-17T19:17:42.229" v="98" actId="1076"/>
        <pc:sldMkLst>
          <pc:docMk/>
          <pc:sldMk cId="0" sldId="262"/>
        </pc:sldMkLst>
        <pc:spChg chg="mod">
          <ac:chgData name="Saldana, Mayra" userId="S::mayra.v.saldana@uth.tmc.edu::de1b2290-bd50-4a20-ae97-a57e2d391acf" providerId="AD" clId="Web-{2E6AE6B6-CD54-49BE-9643-2B558F44A834}" dt="2023-09-17T19:17:42.229" v="98" actId="1076"/>
          <ac:spMkLst>
            <pc:docMk/>
            <pc:sldMk cId="0" sldId="262"/>
            <ac:spMk id="8" creationId="{00000000-0000-0000-0000-000000000000}"/>
          </ac:spMkLst>
        </pc:spChg>
        <pc:spChg chg="mod">
          <ac:chgData name="Saldana, Mayra" userId="S::mayra.v.saldana@uth.tmc.edu::de1b2290-bd50-4a20-ae97-a57e2d391acf" providerId="AD" clId="Web-{2E6AE6B6-CD54-49BE-9643-2B558F44A834}" dt="2023-09-17T19:17:24.728" v="93" actId="20577"/>
          <ac:spMkLst>
            <pc:docMk/>
            <pc:sldMk cId="0" sldId="262"/>
            <ac:spMk id="2054" creationId="{14ED1A55-CCB7-47C2-92B5-A01508677AE9}"/>
          </ac:spMkLst>
        </pc:spChg>
      </pc:sldChg>
      <pc:sldChg chg="del">
        <pc:chgData name="Saldana, Mayra" userId="S::mayra.v.saldana@uth.tmc.edu::de1b2290-bd50-4a20-ae97-a57e2d391acf" providerId="AD" clId="Web-{2E6AE6B6-CD54-49BE-9643-2B558F44A834}" dt="2023-09-17T19:24:13.757" v="178"/>
        <pc:sldMkLst>
          <pc:docMk/>
          <pc:sldMk cId="3829571725" sldId="265"/>
        </pc:sldMkLst>
      </pc:sldChg>
      <pc:sldChg chg="delSp modSp">
        <pc:chgData name="Saldana, Mayra" userId="S::mayra.v.saldana@uth.tmc.edu::de1b2290-bd50-4a20-ae97-a57e2d391acf" providerId="AD" clId="Web-{2E6AE6B6-CD54-49BE-9643-2B558F44A834}" dt="2023-09-17T19:20:43.641" v="124"/>
        <pc:sldMkLst>
          <pc:docMk/>
          <pc:sldMk cId="0" sldId="271"/>
        </pc:sldMkLst>
        <pc:spChg chg="mod">
          <ac:chgData name="Saldana, Mayra" userId="S::mayra.v.saldana@uth.tmc.edu::de1b2290-bd50-4a20-ae97-a57e2d391acf" providerId="AD" clId="Web-{2E6AE6B6-CD54-49BE-9643-2B558F44A834}" dt="2023-09-17T19:20:41.453" v="123" actId="1076"/>
          <ac:spMkLst>
            <pc:docMk/>
            <pc:sldMk cId="0" sldId="271"/>
            <ac:spMk id="2" creationId="{00000000-0000-0000-0000-000000000000}"/>
          </ac:spMkLst>
        </pc:spChg>
        <pc:spChg chg="del">
          <ac:chgData name="Saldana, Mayra" userId="S::mayra.v.saldana@uth.tmc.edu::de1b2290-bd50-4a20-ae97-a57e2d391acf" providerId="AD" clId="Web-{2E6AE6B6-CD54-49BE-9643-2B558F44A834}" dt="2023-09-17T19:20:35.359" v="121"/>
          <ac:spMkLst>
            <pc:docMk/>
            <pc:sldMk cId="0" sldId="271"/>
            <ac:spMk id="3" creationId="{00000000-0000-0000-0000-000000000000}"/>
          </ac:spMkLst>
        </pc:spChg>
        <pc:spChg chg="del">
          <ac:chgData name="Saldana, Mayra" userId="S::mayra.v.saldana@uth.tmc.edu::de1b2290-bd50-4a20-ae97-a57e2d391acf" providerId="AD" clId="Web-{2E6AE6B6-CD54-49BE-9643-2B558F44A834}" dt="2023-09-17T19:20:38.078" v="122"/>
          <ac:spMkLst>
            <pc:docMk/>
            <pc:sldMk cId="0" sldId="271"/>
            <ac:spMk id="4" creationId="{00000000-0000-0000-0000-000000000000}"/>
          </ac:spMkLst>
        </pc:spChg>
        <pc:spChg chg="del">
          <ac:chgData name="Saldana, Mayra" userId="S::mayra.v.saldana@uth.tmc.edu::de1b2290-bd50-4a20-ae97-a57e2d391acf" providerId="AD" clId="Web-{2E6AE6B6-CD54-49BE-9643-2B558F44A834}" dt="2023-09-17T19:20:43.641" v="124"/>
          <ac:spMkLst>
            <pc:docMk/>
            <pc:sldMk cId="0" sldId="271"/>
            <ac:spMk id="5" creationId="{00000000-0000-0000-0000-000000000000}"/>
          </ac:spMkLst>
        </pc:spChg>
      </pc:sldChg>
      <pc:sldChg chg="addSp delSp modSp">
        <pc:chgData name="Saldana, Mayra" userId="S::mayra.v.saldana@uth.tmc.edu::de1b2290-bd50-4a20-ae97-a57e2d391acf" providerId="AD" clId="Web-{2E6AE6B6-CD54-49BE-9643-2B558F44A834}" dt="2023-09-17T19:21:34.080" v="129" actId="1076"/>
        <pc:sldMkLst>
          <pc:docMk/>
          <pc:sldMk cId="0" sldId="276"/>
        </pc:sldMkLst>
        <pc:picChg chg="add mod">
          <ac:chgData name="Saldana, Mayra" userId="S::mayra.v.saldana@uth.tmc.edu::de1b2290-bd50-4a20-ae97-a57e2d391acf" providerId="AD" clId="Web-{2E6AE6B6-CD54-49BE-9643-2B558F44A834}" dt="2023-09-17T19:21:34.080" v="129" actId="1076"/>
          <ac:picMkLst>
            <pc:docMk/>
            <pc:sldMk cId="0" sldId="276"/>
            <ac:picMk id="2" creationId="{9E2E82EF-449B-6FBC-B5A9-6B1456B6BE98}"/>
          </ac:picMkLst>
        </pc:picChg>
        <pc:picChg chg="del">
          <ac:chgData name="Saldana, Mayra" userId="S::mayra.v.saldana@uth.tmc.edu::de1b2290-bd50-4a20-ae97-a57e2d391acf" providerId="AD" clId="Web-{2E6AE6B6-CD54-49BE-9643-2B558F44A834}" dt="2023-09-17T19:21:24.095" v="125"/>
          <ac:picMkLst>
            <pc:docMk/>
            <pc:sldMk cId="0" sldId="276"/>
            <ac:picMk id="3" creationId="{78875433-5662-AC44-8174-1CA01B631210}"/>
          </ac:picMkLst>
        </pc:picChg>
      </pc:sldChg>
      <pc:sldChg chg="delSp modSp delAnim">
        <pc:chgData name="Saldana, Mayra" userId="S::mayra.v.saldana@uth.tmc.edu::de1b2290-bd50-4a20-ae97-a57e2d391acf" providerId="AD" clId="Web-{2E6AE6B6-CD54-49BE-9643-2B558F44A834}" dt="2023-09-17T19:22:23.801" v="143" actId="1076"/>
        <pc:sldMkLst>
          <pc:docMk/>
          <pc:sldMk cId="3159530279" sldId="281"/>
        </pc:sldMkLst>
        <pc:spChg chg="del mod">
          <ac:chgData name="Saldana, Mayra" userId="S::mayra.v.saldana@uth.tmc.edu::de1b2290-bd50-4a20-ae97-a57e2d391acf" providerId="AD" clId="Web-{2E6AE6B6-CD54-49BE-9643-2B558F44A834}" dt="2023-09-17T19:22:09.160" v="136"/>
          <ac:spMkLst>
            <pc:docMk/>
            <pc:sldMk cId="3159530279" sldId="281"/>
            <ac:spMk id="6" creationId="{0A339F92-02A1-4E38-9BC3-88A5BB762D99}"/>
          </ac:spMkLst>
        </pc:spChg>
        <pc:spChg chg="mod">
          <ac:chgData name="Saldana, Mayra" userId="S::mayra.v.saldana@uth.tmc.edu::de1b2290-bd50-4a20-ae97-a57e2d391acf" providerId="AD" clId="Web-{2E6AE6B6-CD54-49BE-9643-2B558F44A834}" dt="2023-09-17T19:22:15.097" v="138" actId="1076"/>
          <ac:spMkLst>
            <pc:docMk/>
            <pc:sldMk cId="3159530279" sldId="281"/>
            <ac:spMk id="7" creationId="{00000000-0000-0000-0000-000000000000}"/>
          </ac:spMkLst>
        </pc:spChg>
        <pc:spChg chg="del">
          <ac:chgData name="Saldana, Mayra" userId="S::mayra.v.saldana@uth.tmc.edu::de1b2290-bd50-4a20-ae97-a57e2d391acf" providerId="AD" clId="Web-{2E6AE6B6-CD54-49BE-9643-2B558F44A834}" dt="2023-09-17T19:21:59.894" v="133"/>
          <ac:spMkLst>
            <pc:docMk/>
            <pc:sldMk cId="3159530279" sldId="281"/>
            <ac:spMk id="8" creationId="{B42764B6-FE08-4171-8A4E-CF2FE7F57610}"/>
          </ac:spMkLst>
        </pc:spChg>
        <pc:picChg chg="mod">
          <ac:chgData name="Saldana, Mayra" userId="S::mayra.v.saldana@uth.tmc.edu::de1b2290-bd50-4a20-ae97-a57e2d391acf" providerId="AD" clId="Web-{2E6AE6B6-CD54-49BE-9643-2B558F44A834}" dt="2023-09-17T19:22:23.801" v="143" actId="1076"/>
          <ac:picMkLst>
            <pc:docMk/>
            <pc:sldMk cId="3159530279" sldId="281"/>
            <ac:picMk id="9" creationId="{71A35A84-ECB5-4694-9956-3FA3F6F6D55C}"/>
          </ac:picMkLst>
        </pc:picChg>
      </pc:sldChg>
      <pc:sldChg chg="delSp modSp delAnim">
        <pc:chgData name="Saldana, Mayra" userId="S::mayra.v.saldana@uth.tmc.edu::de1b2290-bd50-4a20-ae97-a57e2d391acf" providerId="AD" clId="Web-{2E6AE6B6-CD54-49BE-9643-2B558F44A834}" dt="2023-09-17T19:23:21.084" v="165" actId="1076"/>
        <pc:sldMkLst>
          <pc:docMk/>
          <pc:sldMk cId="1545847505" sldId="283"/>
        </pc:sldMkLst>
        <pc:spChg chg="mod">
          <ac:chgData name="Saldana, Mayra" userId="S::mayra.v.saldana@uth.tmc.edu::de1b2290-bd50-4a20-ae97-a57e2d391acf" providerId="AD" clId="Web-{2E6AE6B6-CD54-49BE-9643-2B558F44A834}" dt="2023-09-17T19:23:18.006" v="163" actId="1076"/>
          <ac:spMkLst>
            <pc:docMk/>
            <pc:sldMk cId="1545847505" sldId="283"/>
            <ac:spMk id="7" creationId="{00000000-0000-0000-0000-000000000000}"/>
          </ac:spMkLst>
        </pc:spChg>
        <pc:spChg chg="del">
          <ac:chgData name="Saldana, Mayra" userId="S::mayra.v.saldana@uth.tmc.edu::de1b2290-bd50-4a20-ae97-a57e2d391acf" providerId="AD" clId="Web-{2E6AE6B6-CD54-49BE-9643-2B558F44A834}" dt="2023-09-17T19:23:07.505" v="159"/>
          <ac:spMkLst>
            <pc:docMk/>
            <pc:sldMk cId="1545847505" sldId="283"/>
            <ac:spMk id="8" creationId="{5B92790B-EBCB-4397-BDFB-8EDF85BCFDCE}"/>
          </ac:spMkLst>
        </pc:spChg>
        <pc:spChg chg="del mod">
          <ac:chgData name="Saldana, Mayra" userId="S::mayra.v.saldana@uth.tmc.edu::de1b2290-bd50-4a20-ae97-a57e2d391acf" providerId="AD" clId="Web-{2E6AE6B6-CD54-49BE-9643-2B558F44A834}" dt="2023-09-17T19:23:04.568" v="158"/>
          <ac:spMkLst>
            <pc:docMk/>
            <pc:sldMk cId="1545847505" sldId="283"/>
            <ac:spMk id="9" creationId="{7F1EC019-5B82-47CA-AC98-121BAACCF7A1}"/>
          </ac:spMkLst>
        </pc:spChg>
        <pc:picChg chg="mod">
          <ac:chgData name="Saldana, Mayra" userId="S::mayra.v.saldana@uth.tmc.edu::de1b2290-bd50-4a20-ae97-a57e2d391acf" providerId="AD" clId="Web-{2E6AE6B6-CD54-49BE-9643-2B558F44A834}" dt="2023-09-17T19:23:21.084" v="165" actId="1076"/>
          <ac:picMkLst>
            <pc:docMk/>
            <pc:sldMk cId="1545847505" sldId="283"/>
            <ac:picMk id="10" creationId="{639875EB-084A-4D99-A3B4-824CF9A35C31}"/>
          </ac:picMkLst>
        </pc:picChg>
      </pc:sldChg>
      <pc:sldChg chg="del">
        <pc:chgData name="Saldana, Mayra" userId="S::mayra.v.saldana@uth.tmc.edu::de1b2290-bd50-4a20-ae97-a57e2d391acf" providerId="AD" clId="Web-{2E6AE6B6-CD54-49BE-9643-2B558F44A834}" dt="2023-09-17T19:24:15.961" v="179"/>
        <pc:sldMkLst>
          <pc:docMk/>
          <pc:sldMk cId="0" sldId="287"/>
        </pc:sldMkLst>
      </pc:sldChg>
      <pc:sldChg chg="del">
        <pc:chgData name="Saldana, Mayra" userId="S::mayra.v.saldana@uth.tmc.edu::de1b2290-bd50-4a20-ae97-a57e2d391acf" providerId="AD" clId="Web-{2E6AE6B6-CD54-49BE-9643-2B558F44A834}" dt="2023-09-17T19:21:48.737" v="131"/>
        <pc:sldMkLst>
          <pc:docMk/>
          <pc:sldMk cId="0" sldId="305"/>
        </pc:sldMkLst>
      </pc:sldChg>
      <pc:sldChg chg="modSp ord">
        <pc:chgData name="Saldana, Mayra" userId="S::mayra.v.saldana@uth.tmc.edu::de1b2290-bd50-4a20-ae97-a57e2d391acf" providerId="AD" clId="Web-{2E6AE6B6-CD54-49BE-9643-2B558F44A834}" dt="2023-09-17T19:19:27.326" v="113"/>
        <pc:sldMkLst>
          <pc:docMk/>
          <pc:sldMk cId="0" sldId="317"/>
        </pc:sldMkLst>
        <pc:spChg chg="mod">
          <ac:chgData name="Saldana, Mayra" userId="S::mayra.v.saldana@uth.tmc.edu::de1b2290-bd50-4a20-ae97-a57e2d391acf" providerId="AD" clId="Web-{2E6AE6B6-CD54-49BE-9643-2B558F44A834}" dt="2023-09-17T19:19:16.638" v="112" actId="20577"/>
          <ac:spMkLst>
            <pc:docMk/>
            <pc:sldMk cId="0" sldId="317"/>
            <ac:spMk id="3" creationId="{00000000-0000-0000-0000-000000000000}"/>
          </ac:spMkLst>
        </pc:spChg>
      </pc:sldChg>
      <pc:sldChg chg="ord">
        <pc:chgData name="Saldana, Mayra" userId="S::mayra.v.saldana@uth.tmc.edu::de1b2290-bd50-4a20-ae97-a57e2d391acf" providerId="AD" clId="Web-{2E6AE6B6-CD54-49BE-9643-2B558F44A834}" dt="2023-09-17T19:15:23.896" v="49"/>
        <pc:sldMkLst>
          <pc:docMk/>
          <pc:sldMk cId="1045703217" sldId="318"/>
        </pc:sldMkLst>
      </pc:sldChg>
      <pc:sldChg chg="ord">
        <pc:chgData name="Saldana, Mayra" userId="S::mayra.v.saldana@uth.tmc.edu::de1b2290-bd50-4a20-ae97-a57e2d391acf" providerId="AD" clId="Web-{2E6AE6B6-CD54-49BE-9643-2B558F44A834}" dt="2023-09-17T19:19:47.592" v="114"/>
        <pc:sldMkLst>
          <pc:docMk/>
          <pc:sldMk cId="4206723037" sldId="338"/>
        </pc:sldMkLst>
      </pc:sldChg>
      <pc:sldChg chg="ord">
        <pc:chgData name="Saldana, Mayra" userId="S::mayra.v.saldana@uth.tmc.edu::de1b2290-bd50-4a20-ae97-a57e2d391acf" providerId="AD" clId="Web-{2E6AE6B6-CD54-49BE-9643-2B558F44A834}" dt="2023-09-17T19:20:09.124" v="117"/>
        <pc:sldMkLst>
          <pc:docMk/>
          <pc:sldMk cId="1680968777" sldId="341"/>
        </pc:sldMkLst>
      </pc:sldChg>
      <pc:sldChg chg="ord">
        <pc:chgData name="Saldana, Mayra" userId="S::mayra.v.saldana@uth.tmc.edu::de1b2290-bd50-4a20-ae97-a57e2d391acf" providerId="AD" clId="Web-{2E6AE6B6-CD54-49BE-9643-2B558F44A834}" dt="2023-09-17T19:20:21" v="119"/>
        <pc:sldMkLst>
          <pc:docMk/>
          <pc:sldMk cId="4252963866" sldId="366"/>
        </pc:sldMkLst>
      </pc:sldChg>
      <pc:sldChg chg="ord">
        <pc:chgData name="Saldana, Mayra" userId="S::mayra.v.saldana@uth.tmc.edu::de1b2290-bd50-4a20-ae97-a57e2d391acf" providerId="AD" clId="Web-{2E6AE6B6-CD54-49BE-9643-2B558F44A834}" dt="2023-09-17T19:20:24.640" v="120"/>
        <pc:sldMkLst>
          <pc:docMk/>
          <pc:sldMk cId="2193457334" sldId="367"/>
        </pc:sldMkLst>
      </pc:sldChg>
      <pc:sldChg chg="ord">
        <pc:chgData name="Saldana, Mayra" userId="S::mayra.v.saldana@uth.tmc.edu::de1b2290-bd50-4a20-ae97-a57e2d391acf" providerId="AD" clId="Web-{2E6AE6B6-CD54-49BE-9643-2B558F44A834}" dt="2023-09-17T19:19:53.421" v="115"/>
        <pc:sldMkLst>
          <pc:docMk/>
          <pc:sldMk cId="959732849" sldId="823"/>
        </pc:sldMkLst>
      </pc:sldChg>
      <pc:sldChg chg="del">
        <pc:chgData name="Saldana, Mayra" userId="S::mayra.v.saldana@uth.tmc.edu::de1b2290-bd50-4a20-ae97-a57e2d391acf" providerId="AD" clId="Web-{2E6AE6B6-CD54-49BE-9643-2B558F44A834}" dt="2023-09-17T19:21:45.549" v="130"/>
        <pc:sldMkLst>
          <pc:docMk/>
          <pc:sldMk cId="3755289022" sldId="834"/>
        </pc:sldMkLst>
      </pc:sldChg>
      <pc:sldChg chg="modSp ord">
        <pc:chgData name="Saldana, Mayra" userId="S::mayra.v.saldana@uth.tmc.edu::de1b2290-bd50-4a20-ae97-a57e2d391acf" providerId="AD" clId="Web-{2E6AE6B6-CD54-49BE-9643-2B558F44A834}" dt="2023-09-17T19:18:27.886" v="100" actId="20577"/>
        <pc:sldMkLst>
          <pc:docMk/>
          <pc:sldMk cId="1496279429" sldId="876"/>
        </pc:sldMkLst>
        <pc:spChg chg="mod">
          <ac:chgData name="Saldana, Mayra" userId="S::mayra.v.saldana@uth.tmc.edu::de1b2290-bd50-4a20-ae97-a57e2d391acf" providerId="AD" clId="Web-{2E6AE6B6-CD54-49BE-9643-2B558F44A834}" dt="2023-09-17T19:18:27.886" v="100" actId="20577"/>
          <ac:spMkLst>
            <pc:docMk/>
            <pc:sldMk cId="1496279429" sldId="876"/>
            <ac:spMk id="4" creationId="{953CD2AD-7E5B-437B-A2AC-D43D2FB4C3DD}"/>
          </ac:spMkLst>
        </pc:spChg>
      </pc:sldChg>
      <pc:sldChg chg="ord">
        <pc:chgData name="Saldana, Mayra" userId="S::mayra.v.saldana@uth.tmc.edu::de1b2290-bd50-4a20-ae97-a57e2d391acf" providerId="AD" clId="Web-{2E6AE6B6-CD54-49BE-9643-2B558F44A834}" dt="2023-09-17T19:20:13.952" v="118"/>
        <pc:sldMkLst>
          <pc:docMk/>
          <pc:sldMk cId="3981651109" sldId="877"/>
        </pc:sldMkLst>
      </pc:sldChg>
      <pc:sldChg chg="del">
        <pc:chgData name="Saldana, Mayra" userId="S::mayra.v.saldana@uth.tmc.edu::de1b2290-bd50-4a20-ae97-a57e2d391acf" providerId="AD" clId="Web-{2E6AE6B6-CD54-49BE-9643-2B558F44A834}" dt="2023-09-17T19:19:58.905" v="116"/>
        <pc:sldMkLst>
          <pc:docMk/>
          <pc:sldMk cId="1871973404" sldId="884"/>
        </pc:sldMkLst>
      </pc:sldChg>
      <pc:sldChg chg="del">
        <pc:chgData name="Saldana, Mayra" userId="S::mayra.v.saldana@uth.tmc.edu::de1b2290-bd50-4a20-ae97-a57e2d391acf" providerId="AD" clId="Web-{2E6AE6B6-CD54-49BE-9643-2B558F44A834}" dt="2023-09-17T19:16:47.883" v="78"/>
        <pc:sldMkLst>
          <pc:docMk/>
          <pc:sldMk cId="2202981534" sldId="888"/>
        </pc:sldMkLst>
      </pc:sldChg>
      <pc:sldChg chg="addSp modSp new mod setBg">
        <pc:chgData name="Saldana, Mayra" userId="S::mayra.v.saldana@uth.tmc.edu::de1b2290-bd50-4a20-ae97-a57e2d391acf" providerId="AD" clId="Web-{2E6AE6B6-CD54-49BE-9643-2B558F44A834}" dt="2023-09-17T19:15:01.411" v="47"/>
        <pc:sldMkLst>
          <pc:docMk/>
          <pc:sldMk cId="3623150039" sldId="889"/>
        </pc:sldMkLst>
        <pc:spChg chg="add mod">
          <ac:chgData name="Saldana, Mayra" userId="S::mayra.v.saldana@uth.tmc.edu::de1b2290-bd50-4a20-ae97-a57e2d391acf" providerId="AD" clId="Web-{2E6AE6B6-CD54-49BE-9643-2B558F44A834}" dt="2023-09-17T19:14:54.692" v="46" actId="1076"/>
          <ac:spMkLst>
            <pc:docMk/>
            <pc:sldMk cId="3623150039" sldId="889"/>
            <ac:spMk id="2" creationId="{17EE3B56-AFC4-1B72-7906-7BF6AD3097B3}"/>
          </ac:spMkLst>
        </pc:spChg>
      </pc:sldChg>
      <pc:sldChg chg="addSp modSp new mod setBg">
        <pc:chgData name="Saldana, Mayra" userId="S::mayra.v.saldana@uth.tmc.edu::de1b2290-bd50-4a20-ae97-a57e2d391acf" providerId="AD" clId="Web-{2E6AE6B6-CD54-49BE-9643-2B558F44A834}" dt="2023-09-17T19:16:28.789" v="77"/>
        <pc:sldMkLst>
          <pc:docMk/>
          <pc:sldMk cId="2971919284" sldId="890"/>
        </pc:sldMkLst>
        <pc:spChg chg="add mod">
          <ac:chgData name="Saldana, Mayra" userId="S::mayra.v.saldana@uth.tmc.edu::de1b2290-bd50-4a20-ae97-a57e2d391acf" providerId="AD" clId="Web-{2E6AE6B6-CD54-49BE-9643-2B558F44A834}" dt="2023-09-17T19:16:22.398" v="76" actId="20577"/>
          <ac:spMkLst>
            <pc:docMk/>
            <pc:sldMk cId="2971919284" sldId="890"/>
            <ac:spMk id="3" creationId="{165B4456-1BB3-19BF-CA9A-5D72BDA42130}"/>
          </ac:spMkLst>
        </pc:spChg>
      </pc:sldChg>
      <pc:sldChg chg="delSp modSp add replId delAnim">
        <pc:chgData name="Saldana, Mayra" userId="S::mayra.v.saldana@uth.tmc.edu::de1b2290-bd50-4a20-ae97-a57e2d391acf" providerId="AD" clId="Web-{2E6AE6B6-CD54-49BE-9643-2B558F44A834}" dt="2023-09-17T19:22:52.302" v="155" actId="20577"/>
        <pc:sldMkLst>
          <pc:docMk/>
          <pc:sldMk cId="4056836887" sldId="891"/>
        </pc:sldMkLst>
        <pc:spChg chg="mod">
          <ac:chgData name="Saldana, Mayra" userId="S::mayra.v.saldana@uth.tmc.edu::de1b2290-bd50-4a20-ae97-a57e2d391acf" providerId="AD" clId="Web-{2E6AE6B6-CD54-49BE-9643-2B558F44A834}" dt="2023-09-17T19:22:34.223" v="149" actId="20577"/>
          <ac:spMkLst>
            <pc:docMk/>
            <pc:sldMk cId="4056836887" sldId="891"/>
            <ac:spMk id="2" creationId="{00000000-0000-0000-0000-000000000000}"/>
          </ac:spMkLst>
        </pc:spChg>
        <pc:spChg chg="mod">
          <ac:chgData name="Saldana, Mayra" userId="S::mayra.v.saldana@uth.tmc.edu::de1b2290-bd50-4a20-ae97-a57e2d391acf" providerId="AD" clId="Web-{2E6AE6B6-CD54-49BE-9643-2B558F44A834}" dt="2023-09-17T19:22:52.302" v="155" actId="20577"/>
          <ac:spMkLst>
            <pc:docMk/>
            <pc:sldMk cId="4056836887" sldId="891"/>
            <ac:spMk id="6" creationId="{0A339F92-02A1-4E38-9BC3-88A5BB762D99}"/>
          </ac:spMkLst>
        </pc:spChg>
        <pc:spChg chg="del">
          <ac:chgData name="Saldana, Mayra" userId="S::mayra.v.saldana@uth.tmc.edu::de1b2290-bd50-4a20-ae97-a57e2d391acf" providerId="AD" clId="Web-{2E6AE6B6-CD54-49BE-9643-2B558F44A834}" dt="2023-09-17T19:22:29.395" v="144"/>
          <ac:spMkLst>
            <pc:docMk/>
            <pc:sldMk cId="4056836887" sldId="891"/>
            <ac:spMk id="7" creationId="{00000000-0000-0000-0000-000000000000}"/>
          </ac:spMkLst>
        </pc:spChg>
        <pc:spChg chg="del">
          <ac:chgData name="Saldana, Mayra" userId="S::mayra.v.saldana@uth.tmc.edu::de1b2290-bd50-4a20-ae97-a57e2d391acf" providerId="AD" clId="Web-{2E6AE6B6-CD54-49BE-9643-2B558F44A834}" dt="2023-09-17T19:22:39.504" v="150"/>
          <ac:spMkLst>
            <pc:docMk/>
            <pc:sldMk cId="4056836887" sldId="891"/>
            <ac:spMk id="8" creationId="{B42764B6-FE08-4171-8A4E-CF2FE7F57610}"/>
          </ac:spMkLst>
        </pc:spChg>
        <pc:picChg chg="mod">
          <ac:chgData name="Saldana, Mayra" userId="S::mayra.v.saldana@uth.tmc.edu::de1b2290-bd50-4a20-ae97-a57e2d391acf" providerId="AD" clId="Web-{2E6AE6B6-CD54-49BE-9643-2B558F44A834}" dt="2023-09-17T19:22:42.551" v="151" actId="14100"/>
          <ac:picMkLst>
            <pc:docMk/>
            <pc:sldMk cId="4056836887" sldId="891"/>
            <ac:picMk id="9" creationId="{71A35A84-ECB5-4694-9956-3FA3F6F6D55C}"/>
          </ac:picMkLst>
        </pc:picChg>
      </pc:sldChg>
      <pc:sldChg chg="delSp modSp add replId delAnim">
        <pc:chgData name="Saldana, Mayra" userId="S::mayra.v.saldana@uth.tmc.edu::de1b2290-bd50-4a20-ae97-a57e2d391acf" providerId="AD" clId="Web-{2E6AE6B6-CD54-49BE-9643-2B558F44A834}" dt="2023-09-17T19:23:47.694" v="177" actId="1076"/>
        <pc:sldMkLst>
          <pc:docMk/>
          <pc:sldMk cId="1888662580" sldId="892"/>
        </pc:sldMkLst>
        <pc:spChg chg="mod">
          <ac:chgData name="Saldana, Mayra" userId="S::mayra.v.saldana@uth.tmc.edu::de1b2290-bd50-4a20-ae97-a57e2d391acf" providerId="AD" clId="Web-{2E6AE6B6-CD54-49BE-9643-2B558F44A834}" dt="2023-09-17T19:23:27.647" v="167" actId="20577"/>
          <ac:spMkLst>
            <pc:docMk/>
            <pc:sldMk cId="1888662580" sldId="892"/>
            <ac:spMk id="2" creationId="{00000000-0000-0000-0000-000000000000}"/>
          </ac:spMkLst>
        </pc:spChg>
        <pc:spChg chg="del">
          <ac:chgData name="Saldana, Mayra" userId="S::mayra.v.saldana@uth.tmc.edu::de1b2290-bd50-4a20-ae97-a57e2d391acf" providerId="AD" clId="Web-{2E6AE6B6-CD54-49BE-9643-2B558F44A834}" dt="2023-09-17T19:23:30.584" v="168"/>
          <ac:spMkLst>
            <pc:docMk/>
            <pc:sldMk cId="1888662580" sldId="892"/>
            <ac:spMk id="7" creationId="{00000000-0000-0000-0000-000000000000}"/>
          </ac:spMkLst>
        </pc:spChg>
        <pc:spChg chg="mod">
          <ac:chgData name="Saldana, Mayra" userId="S::mayra.v.saldana@uth.tmc.edu::de1b2290-bd50-4a20-ae97-a57e2d391acf" providerId="AD" clId="Web-{2E6AE6B6-CD54-49BE-9643-2B558F44A834}" dt="2023-09-17T19:23:47.694" v="177" actId="1076"/>
          <ac:spMkLst>
            <pc:docMk/>
            <pc:sldMk cId="1888662580" sldId="892"/>
            <ac:spMk id="8" creationId="{5B92790B-EBCB-4397-BDFB-8EDF85BCFDCE}"/>
          </ac:spMkLst>
        </pc:spChg>
        <pc:spChg chg="del">
          <ac:chgData name="Saldana, Mayra" userId="S::mayra.v.saldana@uth.tmc.edu::de1b2290-bd50-4a20-ae97-a57e2d391acf" providerId="AD" clId="Web-{2E6AE6B6-CD54-49BE-9643-2B558F44A834}" dt="2023-09-17T19:23:34.350" v="169"/>
          <ac:spMkLst>
            <pc:docMk/>
            <pc:sldMk cId="1888662580" sldId="892"/>
            <ac:spMk id="9" creationId="{7F1EC019-5B82-47CA-AC98-121BAACCF7A1}"/>
          </ac:spMkLst>
        </pc:spChg>
        <pc:picChg chg="mod">
          <ac:chgData name="Saldana, Mayra" userId="S::mayra.v.saldana@uth.tmc.edu::de1b2290-bd50-4a20-ae97-a57e2d391acf" providerId="AD" clId="Web-{2E6AE6B6-CD54-49BE-9643-2B558F44A834}" dt="2023-09-17T19:23:44.819" v="176" actId="1076"/>
          <ac:picMkLst>
            <pc:docMk/>
            <pc:sldMk cId="1888662580" sldId="892"/>
            <ac:picMk id="10" creationId="{639875EB-084A-4D99-A3B4-824CF9A35C31}"/>
          </ac:picMkLst>
        </pc:pic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5019AAE-AD2F-4704-BDEB-E04CF9647E0E}"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A7A69008-D3F5-44FB-8E25-E5DCADA4F79E}">
      <dgm:prSet/>
      <dgm:spPr/>
      <dgm:t>
        <a:bodyPr/>
        <a:lstStyle/>
        <a:p>
          <a:r>
            <a:rPr lang="es-ES" dirty="0"/>
            <a:t>El comportamiento sedentario aumenta el riesgo de:</a:t>
          </a:r>
          <a:endParaRPr lang="en-US" dirty="0"/>
        </a:p>
      </dgm:t>
    </dgm:pt>
    <dgm:pt modelId="{86816700-52B5-4548-BFC7-BD733BCB4CA4}" type="parTrans" cxnId="{2C92B48E-1109-4924-B11C-EEE8522B0583}">
      <dgm:prSet/>
      <dgm:spPr/>
      <dgm:t>
        <a:bodyPr/>
        <a:lstStyle/>
        <a:p>
          <a:endParaRPr lang="en-US"/>
        </a:p>
      </dgm:t>
    </dgm:pt>
    <dgm:pt modelId="{0447B662-F6D6-4D6F-9C38-94596810167D}" type="sibTrans" cxnId="{2C92B48E-1109-4924-B11C-EEE8522B0583}">
      <dgm:prSet/>
      <dgm:spPr/>
      <dgm:t>
        <a:bodyPr/>
        <a:lstStyle/>
        <a:p>
          <a:endParaRPr lang="en-US"/>
        </a:p>
      </dgm:t>
    </dgm:pt>
    <dgm:pt modelId="{8AFB4A9C-3856-433D-AEED-A3DF8F5D5AFF}">
      <dgm:prSet/>
      <dgm:spPr/>
      <dgm:t>
        <a:bodyPr/>
        <a:lstStyle/>
        <a:p>
          <a:r>
            <a:rPr lang="es-ES"/>
            <a:t>Mortalidad por cualquier causa</a:t>
          </a:r>
          <a:endParaRPr lang="en-US"/>
        </a:p>
      </dgm:t>
    </dgm:pt>
    <dgm:pt modelId="{DC3D4175-1235-4DFD-B2C7-BAD696592508}" type="parTrans" cxnId="{0B7F8621-681F-44CF-9B46-B5C80F8342ED}">
      <dgm:prSet/>
      <dgm:spPr/>
      <dgm:t>
        <a:bodyPr/>
        <a:lstStyle/>
        <a:p>
          <a:endParaRPr lang="en-US"/>
        </a:p>
      </dgm:t>
    </dgm:pt>
    <dgm:pt modelId="{3D5EF8D8-8D70-475E-BDF0-ADE78D25504A}" type="sibTrans" cxnId="{0B7F8621-681F-44CF-9B46-B5C80F8342ED}">
      <dgm:prSet/>
      <dgm:spPr/>
      <dgm:t>
        <a:bodyPr/>
        <a:lstStyle/>
        <a:p>
          <a:endParaRPr lang="en-US"/>
        </a:p>
      </dgm:t>
    </dgm:pt>
    <dgm:pt modelId="{952603C2-630C-4FAB-9F2B-2193E07DADA8}">
      <dgm:prSet/>
      <dgm:spPr/>
      <dgm:t>
        <a:bodyPr/>
        <a:lstStyle/>
        <a:p>
          <a:r>
            <a:rPr lang="es-ES"/>
            <a:t>Mortalidad por enfermedades cardiovasculares</a:t>
          </a:r>
          <a:endParaRPr lang="en-US"/>
        </a:p>
      </dgm:t>
    </dgm:pt>
    <dgm:pt modelId="{B9521CA9-146B-4D7A-8296-D96465492968}" type="parTrans" cxnId="{EC6F292C-AA25-4000-9971-6B88E926D2CA}">
      <dgm:prSet/>
      <dgm:spPr/>
      <dgm:t>
        <a:bodyPr/>
        <a:lstStyle/>
        <a:p>
          <a:endParaRPr lang="en-US"/>
        </a:p>
      </dgm:t>
    </dgm:pt>
    <dgm:pt modelId="{2AC8AFE0-420F-42F4-8242-6E7CD8C19021}" type="sibTrans" cxnId="{EC6F292C-AA25-4000-9971-6B88E926D2CA}">
      <dgm:prSet/>
      <dgm:spPr/>
      <dgm:t>
        <a:bodyPr/>
        <a:lstStyle/>
        <a:p>
          <a:endParaRPr lang="en-US"/>
        </a:p>
      </dgm:t>
    </dgm:pt>
    <dgm:pt modelId="{4D0D31CA-D45E-4083-B9E7-2997DA4AA4B3}">
      <dgm:prSet/>
      <dgm:spPr/>
      <dgm:t>
        <a:bodyPr/>
        <a:lstStyle/>
        <a:p>
          <a:r>
            <a:rPr lang="es-ES"/>
            <a:t>Enfermedad cardiovascular</a:t>
          </a:r>
          <a:endParaRPr lang="en-US"/>
        </a:p>
      </dgm:t>
    </dgm:pt>
    <dgm:pt modelId="{440360FF-A324-47D9-8B69-90A8088DE1A6}" type="parTrans" cxnId="{563F5FE1-EBDA-4639-88E0-1377B78EB0D0}">
      <dgm:prSet/>
      <dgm:spPr/>
      <dgm:t>
        <a:bodyPr/>
        <a:lstStyle/>
        <a:p>
          <a:endParaRPr lang="en-US"/>
        </a:p>
      </dgm:t>
    </dgm:pt>
    <dgm:pt modelId="{20DEC496-A70D-41A7-A694-01B1F5DA2165}" type="sibTrans" cxnId="{563F5FE1-EBDA-4639-88E0-1377B78EB0D0}">
      <dgm:prSet/>
      <dgm:spPr/>
      <dgm:t>
        <a:bodyPr/>
        <a:lstStyle/>
        <a:p>
          <a:endParaRPr lang="en-US"/>
        </a:p>
      </dgm:t>
    </dgm:pt>
    <dgm:pt modelId="{E2BB8FEA-0C9F-41BE-B508-A401FD7245B2}">
      <dgm:prSet/>
      <dgm:spPr/>
      <dgm:t>
        <a:bodyPr/>
        <a:lstStyle/>
        <a:p>
          <a:r>
            <a:rPr lang="es-ES" dirty="0"/>
            <a:t>Diabetes tipo 2</a:t>
          </a:r>
          <a:endParaRPr lang="en-US" dirty="0"/>
        </a:p>
      </dgm:t>
    </dgm:pt>
    <dgm:pt modelId="{554AC369-DC9B-4CEE-A4B5-533BC42ACB9C}" type="parTrans" cxnId="{779EBC73-96A6-471D-8CF4-F1FE15A79809}">
      <dgm:prSet/>
      <dgm:spPr/>
      <dgm:t>
        <a:bodyPr/>
        <a:lstStyle/>
        <a:p>
          <a:endParaRPr lang="en-US"/>
        </a:p>
      </dgm:t>
    </dgm:pt>
    <dgm:pt modelId="{AD3DFABA-96B9-4260-9695-1AD36B0AF596}" type="sibTrans" cxnId="{779EBC73-96A6-471D-8CF4-F1FE15A79809}">
      <dgm:prSet/>
      <dgm:spPr/>
      <dgm:t>
        <a:bodyPr/>
        <a:lstStyle/>
        <a:p>
          <a:endParaRPr lang="en-US"/>
        </a:p>
      </dgm:t>
    </dgm:pt>
    <dgm:pt modelId="{879A65F7-1F39-4EA6-9E2C-0032B9539B1A}">
      <dgm:prSet/>
      <dgm:spPr/>
      <dgm:t>
        <a:bodyPr/>
        <a:lstStyle/>
        <a:p>
          <a:r>
            <a:rPr lang="es-ES"/>
            <a:t>Cánceres de colon, endometrio y pulmón.</a:t>
          </a:r>
          <a:endParaRPr lang="en-US"/>
        </a:p>
      </dgm:t>
    </dgm:pt>
    <dgm:pt modelId="{74F85E56-BEDA-47F3-AADA-E596C2F57602}" type="parTrans" cxnId="{0ACAC1FB-6D01-4FA3-A6D5-EF61D15C519A}">
      <dgm:prSet/>
      <dgm:spPr/>
      <dgm:t>
        <a:bodyPr/>
        <a:lstStyle/>
        <a:p>
          <a:endParaRPr lang="en-US"/>
        </a:p>
      </dgm:t>
    </dgm:pt>
    <dgm:pt modelId="{FF4A4EAF-2546-4354-9FAC-7AF4136C3762}" type="sibTrans" cxnId="{0ACAC1FB-6D01-4FA3-A6D5-EF61D15C519A}">
      <dgm:prSet/>
      <dgm:spPr/>
      <dgm:t>
        <a:bodyPr/>
        <a:lstStyle/>
        <a:p>
          <a:endParaRPr lang="en-US"/>
        </a:p>
      </dgm:t>
    </dgm:pt>
    <dgm:pt modelId="{F62A4833-4095-4940-8D27-133499744AC0}" type="pres">
      <dgm:prSet presAssocID="{95019AAE-AD2F-4704-BDEB-E04CF9647E0E}" presName="linear" presStyleCnt="0">
        <dgm:presLayoutVars>
          <dgm:animLvl val="lvl"/>
          <dgm:resizeHandles val="exact"/>
        </dgm:presLayoutVars>
      </dgm:prSet>
      <dgm:spPr/>
    </dgm:pt>
    <dgm:pt modelId="{F7F5F22C-C628-4414-8242-C034FE39921F}" type="pres">
      <dgm:prSet presAssocID="{A7A69008-D3F5-44FB-8E25-E5DCADA4F79E}" presName="parentText" presStyleLbl="node1" presStyleIdx="0" presStyleCnt="1" custLinFactNeighborX="89" custLinFactNeighborY="-2563">
        <dgm:presLayoutVars>
          <dgm:chMax val="0"/>
          <dgm:bulletEnabled val="1"/>
        </dgm:presLayoutVars>
      </dgm:prSet>
      <dgm:spPr/>
    </dgm:pt>
    <dgm:pt modelId="{91B29C1A-643D-4C86-9CD0-E14844A3BD09}" type="pres">
      <dgm:prSet presAssocID="{A7A69008-D3F5-44FB-8E25-E5DCADA4F79E}" presName="childText" presStyleLbl="revTx" presStyleIdx="0" presStyleCnt="1">
        <dgm:presLayoutVars>
          <dgm:bulletEnabled val="1"/>
        </dgm:presLayoutVars>
      </dgm:prSet>
      <dgm:spPr/>
    </dgm:pt>
  </dgm:ptLst>
  <dgm:cxnLst>
    <dgm:cxn modelId="{0B7F8621-681F-44CF-9B46-B5C80F8342ED}" srcId="{A7A69008-D3F5-44FB-8E25-E5DCADA4F79E}" destId="{8AFB4A9C-3856-433D-AEED-A3DF8F5D5AFF}" srcOrd="0" destOrd="0" parTransId="{DC3D4175-1235-4DFD-B2C7-BAD696592508}" sibTransId="{3D5EF8D8-8D70-475E-BDF0-ADE78D25504A}"/>
    <dgm:cxn modelId="{7FA80028-6D6D-4025-9A28-AA3A5333B5B4}" type="presOf" srcId="{4D0D31CA-D45E-4083-B9E7-2997DA4AA4B3}" destId="{91B29C1A-643D-4C86-9CD0-E14844A3BD09}" srcOrd="0" destOrd="2" presId="urn:microsoft.com/office/officeart/2005/8/layout/vList2"/>
    <dgm:cxn modelId="{EC6F292C-AA25-4000-9971-6B88E926D2CA}" srcId="{A7A69008-D3F5-44FB-8E25-E5DCADA4F79E}" destId="{952603C2-630C-4FAB-9F2B-2193E07DADA8}" srcOrd="1" destOrd="0" parTransId="{B9521CA9-146B-4D7A-8296-D96465492968}" sibTransId="{2AC8AFE0-420F-42F4-8242-6E7CD8C19021}"/>
    <dgm:cxn modelId="{0ABD9C61-85F3-4326-A17E-7B2B95B32A22}" type="presOf" srcId="{95019AAE-AD2F-4704-BDEB-E04CF9647E0E}" destId="{F62A4833-4095-4940-8D27-133499744AC0}" srcOrd="0" destOrd="0" presId="urn:microsoft.com/office/officeart/2005/8/layout/vList2"/>
    <dgm:cxn modelId="{C407314E-C390-4612-9DC9-4A23665121B5}" type="presOf" srcId="{8AFB4A9C-3856-433D-AEED-A3DF8F5D5AFF}" destId="{91B29C1A-643D-4C86-9CD0-E14844A3BD09}" srcOrd="0" destOrd="0" presId="urn:microsoft.com/office/officeart/2005/8/layout/vList2"/>
    <dgm:cxn modelId="{2B6E834E-02D1-4B9F-80C7-63AAD0540B97}" type="presOf" srcId="{A7A69008-D3F5-44FB-8E25-E5DCADA4F79E}" destId="{F7F5F22C-C628-4414-8242-C034FE39921F}" srcOrd="0" destOrd="0" presId="urn:microsoft.com/office/officeart/2005/8/layout/vList2"/>
    <dgm:cxn modelId="{779EBC73-96A6-471D-8CF4-F1FE15A79809}" srcId="{A7A69008-D3F5-44FB-8E25-E5DCADA4F79E}" destId="{E2BB8FEA-0C9F-41BE-B508-A401FD7245B2}" srcOrd="3" destOrd="0" parTransId="{554AC369-DC9B-4CEE-A4B5-533BC42ACB9C}" sibTransId="{AD3DFABA-96B9-4260-9695-1AD36B0AF596}"/>
    <dgm:cxn modelId="{2C92B48E-1109-4924-B11C-EEE8522B0583}" srcId="{95019AAE-AD2F-4704-BDEB-E04CF9647E0E}" destId="{A7A69008-D3F5-44FB-8E25-E5DCADA4F79E}" srcOrd="0" destOrd="0" parTransId="{86816700-52B5-4548-BFC7-BD733BCB4CA4}" sibTransId="{0447B662-F6D6-4D6F-9C38-94596810167D}"/>
    <dgm:cxn modelId="{CF6660A2-D7F2-4550-9F49-EDAEFB0E4A3E}" type="presOf" srcId="{879A65F7-1F39-4EA6-9E2C-0032B9539B1A}" destId="{91B29C1A-643D-4C86-9CD0-E14844A3BD09}" srcOrd="0" destOrd="4" presId="urn:microsoft.com/office/officeart/2005/8/layout/vList2"/>
    <dgm:cxn modelId="{AC085EB8-69E6-4C59-8B98-B2BE558E9176}" type="presOf" srcId="{E2BB8FEA-0C9F-41BE-B508-A401FD7245B2}" destId="{91B29C1A-643D-4C86-9CD0-E14844A3BD09}" srcOrd="0" destOrd="3" presId="urn:microsoft.com/office/officeart/2005/8/layout/vList2"/>
    <dgm:cxn modelId="{349688D6-F7CA-44C7-A3DB-C36F0E8C5564}" type="presOf" srcId="{952603C2-630C-4FAB-9F2B-2193E07DADA8}" destId="{91B29C1A-643D-4C86-9CD0-E14844A3BD09}" srcOrd="0" destOrd="1" presId="urn:microsoft.com/office/officeart/2005/8/layout/vList2"/>
    <dgm:cxn modelId="{563F5FE1-EBDA-4639-88E0-1377B78EB0D0}" srcId="{A7A69008-D3F5-44FB-8E25-E5DCADA4F79E}" destId="{4D0D31CA-D45E-4083-B9E7-2997DA4AA4B3}" srcOrd="2" destOrd="0" parTransId="{440360FF-A324-47D9-8B69-90A8088DE1A6}" sibTransId="{20DEC496-A70D-41A7-A694-01B1F5DA2165}"/>
    <dgm:cxn modelId="{0ACAC1FB-6D01-4FA3-A6D5-EF61D15C519A}" srcId="{A7A69008-D3F5-44FB-8E25-E5DCADA4F79E}" destId="{879A65F7-1F39-4EA6-9E2C-0032B9539B1A}" srcOrd="4" destOrd="0" parTransId="{74F85E56-BEDA-47F3-AADA-E596C2F57602}" sibTransId="{FF4A4EAF-2546-4354-9FAC-7AF4136C3762}"/>
    <dgm:cxn modelId="{C28D3EDB-29E9-4A5B-ABAE-2876944EBB2F}" type="presParOf" srcId="{F62A4833-4095-4940-8D27-133499744AC0}" destId="{F7F5F22C-C628-4414-8242-C034FE39921F}" srcOrd="0" destOrd="0" presId="urn:microsoft.com/office/officeart/2005/8/layout/vList2"/>
    <dgm:cxn modelId="{DE452F64-E118-4A8F-9A36-52538D40425D}" type="presParOf" srcId="{F62A4833-4095-4940-8D27-133499744AC0}" destId="{91B29C1A-643D-4C86-9CD0-E14844A3BD09}" srcOrd="1"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7F5F22C-C628-4414-8242-C034FE39921F}">
      <dsp:nvSpPr>
        <dsp:cNvPr id="0" name=""/>
        <dsp:cNvSpPr/>
      </dsp:nvSpPr>
      <dsp:spPr>
        <a:xfrm>
          <a:off x="0" y="0"/>
          <a:ext cx="8166136" cy="2804489"/>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4310" tIns="194310" rIns="194310" bIns="194310" numCol="1" spcCol="1270" anchor="ctr" anchorCtr="0">
          <a:noAutofit/>
        </a:bodyPr>
        <a:lstStyle/>
        <a:p>
          <a:pPr marL="0" lvl="0" indent="0" algn="l" defTabSz="2266950">
            <a:lnSpc>
              <a:spcPct val="90000"/>
            </a:lnSpc>
            <a:spcBef>
              <a:spcPct val="0"/>
            </a:spcBef>
            <a:spcAft>
              <a:spcPct val="35000"/>
            </a:spcAft>
            <a:buNone/>
          </a:pPr>
          <a:r>
            <a:rPr lang="es-ES" sz="5100" kern="1200" dirty="0"/>
            <a:t>El comportamiento sedentario aumenta el riesgo de:</a:t>
          </a:r>
          <a:endParaRPr lang="en-US" sz="5100" kern="1200" dirty="0"/>
        </a:p>
      </dsp:txBody>
      <dsp:txXfrm>
        <a:off x="136904" y="136904"/>
        <a:ext cx="7892328" cy="2530681"/>
      </dsp:txXfrm>
    </dsp:sp>
    <dsp:sp modelId="{91B29C1A-643D-4C86-9CD0-E14844A3BD09}">
      <dsp:nvSpPr>
        <dsp:cNvPr id="0" name=""/>
        <dsp:cNvSpPr/>
      </dsp:nvSpPr>
      <dsp:spPr>
        <a:xfrm>
          <a:off x="0" y="2848494"/>
          <a:ext cx="8166136" cy="453950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9275" tIns="64770" rIns="362712" bIns="64770" numCol="1" spcCol="1270" anchor="t" anchorCtr="0">
          <a:noAutofit/>
        </a:bodyPr>
        <a:lstStyle/>
        <a:p>
          <a:pPr marL="285750" lvl="1" indent="-285750" algn="l" defTabSz="1778000">
            <a:lnSpc>
              <a:spcPct val="90000"/>
            </a:lnSpc>
            <a:spcBef>
              <a:spcPct val="0"/>
            </a:spcBef>
            <a:spcAft>
              <a:spcPct val="20000"/>
            </a:spcAft>
            <a:buChar char="•"/>
          </a:pPr>
          <a:r>
            <a:rPr lang="es-ES" sz="4000" kern="1200"/>
            <a:t>Mortalidad por cualquier causa</a:t>
          </a:r>
          <a:endParaRPr lang="en-US" sz="4000" kern="1200"/>
        </a:p>
        <a:p>
          <a:pPr marL="285750" lvl="1" indent="-285750" algn="l" defTabSz="1778000">
            <a:lnSpc>
              <a:spcPct val="90000"/>
            </a:lnSpc>
            <a:spcBef>
              <a:spcPct val="0"/>
            </a:spcBef>
            <a:spcAft>
              <a:spcPct val="20000"/>
            </a:spcAft>
            <a:buChar char="•"/>
          </a:pPr>
          <a:r>
            <a:rPr lang="es-ES" sz="4000" kern="1200"/>
            <a:t>Mortalidad por enfermedades cardiovasculares</a:t>
          </a:r>
          <a:endParaRPr lang="en-US" sz="4000" kern="1200"/>
        </a:p>
        <a:p>
          <a:pPr marL="285750" lvl="1" indent="-285750" algn="l" defTabSz="1778000">
            <a:lnSpc>
              <a:spcPct val="90000"/>
            </a:lnSpc>
            <a:spcBef>
              <a:spcPct val="0"/>
            </a:spcBef>
            <a:spcAft>
              <a:spcPct val="20000"/>
            </a:spcAft>
            <a:buChar char="•"/>
          </a:pPr>
          <a:r>
            <a:rPr lang="es-ES" sz="4000" kern="1200"/>
            <a:t>Enfermedad cardiovascular</a:t>
          </a:r>
          <a:endParaRPr lang="en-US" sz="4000" kern="1200"/>
        </a:p>
        <a:p>
          <a:pPr marL="285750" lvl="1" indent="-285750" algn="l" defTabSz="1778000">
            <a:lnSpc>
              <a:spcPct val="90000"/>
            </a:lnSpc>
            <a:spcBef>
              <a:spcPct val="0"/>
            </a:spcBef>
            <a:spcAft>
              <a:spcPct val="20000"/>
            </a:spcAft>
            <a:buChar char="•"/>
          </a:pPr>
          <a:r>
            <a:rPr lang="es-ES" sz="4000" kern="1200" dirty="0"/>
            <a:t>Diabetes tipo 2</a:t>
          </a:r>
          <a:endParaRPr lang="en-US" sz="4000" kern="1200" dirty="0"/>
        </a:p>
        <a:p>
          <a:pPr marL="285750" lvl="1" indent="-285750" algn="l" defTabSz="1778000">
            <a:lnSpc>
              <a:spcPct val="90000"/>
            </a:lnSpc>
            <a:spcBef>
              <a:spcPct val="0"/>
            </a:spcBef>
            <a:spcAft>
              <a:spcPct val="20000"/>
            </a:spcAft>
            <a:buChar char="•"/>
          </a:pPr>
          <a:r>
            <a:rPr lang="es-ES" sz="4000" kern="1200"/>
            <a:t>Cánceres de colon, endometrio y pulmón.</a:t>
          </a:r>
          <a:endParaRPr lang="en-US" sz="4000" kern="1200"/>
        </a:p>
      </dsp:txBody>
      <dsp:txXfrm>
        <a:off x="0" y="2848494"/>
        <a:ext cx="8166136" cy="4539509"/>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10.04.2024</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www.choosemyplate.gov/fruit" TargetMode="External"/><Relationship Id="rId2" Type="http://schemas.openxmlformats.org/officeDocument/2006/relationships/slide" Target="../slides/slide5.xml"/><Relationship Id="rId1" Type="http://schemas.openxmlformats.org/officeDocument/2006/relationships/notesMaster" Target="../notesMasters/notesMaster1.xml"/><Relationship Id="rId4" Type="http://schemas.openxmlformats.org/officeDocument/2006/relationships/hyperlink" Target="https://www.choosemyplate.gov/vegetables" TargetMode="Externa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s://www.cdc.gov/bloodpressure/index.htm" TargetMode="External"/><Relationship Id="rId2" Type="http://schemas.openxmlformats.org/officeDocument/2006/relationships/slide" Target="../slides/slide15.xml"/><Relationship Id="rId1" Type="http://schemas.openxmlformats.org/officeDocument/2006/relationships/notesMaster" Target="../notesMasters/notesMaster1.xml"/><Relationship Id="rId6" Type="http://schemas.openxmlformats.org/officeDocument/2006/relationships/hyperlink" Target="https://www.cdc.gov/diabetes/basics/prediabetes.html" TargetMode="External"/><Relationship Id="rId5" Type="http://schemas.openxmlformats.org/officeDocument/2006/relationships/hyperlink" Target="https://www.cdc.gov/stroke/index.htm" TargetMode="External"/><Relationship Id="rId4" Type="http://schemas.openxmlformats.org/officeDocument/2006/relationships/hyperlink" Target="https://www.cdc.gov/heartdisease/index.htm" TargetMode="Externa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normAutofit fontScale="77500"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a:solidFill>
                  <a:schemeClr val="tx1"/>
                </a:solidFill>
                <a:effectLst/>
                <a:latin typeface="+mn-lt"/>
                <a:ea typeface="+mn-ea"/>
                <a:cs typeface="+mn-cs"/>
              </a:rPr>
              <a:t>The first key guideline for adults is to </a:t>
            </a:r>
            <a:r>
              <a:rPr lang="en-US" sz="1200" b="0" u="none" kern="1200">
                <a:solidFill>
                  <a:schemeClr val="tx1"/>
                </a:solidFill>
                <a:effectLst/>
                <a:latin typeface="+mn-lt"/>
                <a:ea typeface="+mn-ea"/>
                <a:cs typeface="+mn-cs"/>
              </a:rPr>
              <a:t>move more and sit less</a:t>
            </a:r>
            <a:r>
              <a:rPr lang="en-US" sz="1200" kern="120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a:solidFill>
                  <a:schemeClr val="tx1"/>
                </a:solidFill>
                <a:effectLst/>
                <a:latin typeface="+mn-lt"/>
                <a:ea typeface="+mn-ea"/>
                <a:cs typeface="+mn-cs"/>
              </a:rPr>
              <a:t>This recommendation is based on new evidence that shows a strong positive relationship between increased sedentary behavior and increased risk of all-cause mortality, heart disease, and high blood pressure.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a:solidFill>
                  <a:schemeClr val="tx1"/>
                </a:solidFill>
                <a:effectLst/>
                <a:latin typeface="+mn-lt"/>
                <a:ea typeface="+mn-ea"/>
                <a:cs typeface="+mn-cs"/>
              </a:rPr>
              <a:t>All physical activity, especially moderate-to-vigorous activity, can help offset these risks.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a:solidFill>
                <a:schemeClr val="tx1"/>
              </a:solidFill>
              <a:effectLst/>
              <a:latin typeface="+mn-lt"/>
              <a:ea typeface="+mn-ea"/>
              <a:cs typeface="+mn-cs"/>
            </a:endParaRPr>
          </a:p>
          <a:p>
            <a:r>
              <a:rPr lang="en-US" sz="1200" b="0" i="0" u="none" strike="noStrike" kern="1200" baseline="0">
                <a:solidFill>
                  <a:schemeClr val="tx1"/>
                </a:solidFill>
                <a:latin typeface="+mn-lt"/>
                <a:ea typeface="+mn-ea"/>
                <a:cs typeface="+mn-cs"/>
              </a:rPr>
              <a:t>For inactive adults, replacing sedentary behavior with light-intensity physical activity is likely to produce some health benefits. </a:t>
            </a:r>
          </a:p>
          <a:p>
            <a:endParaRPr lang="en-US" sz="1200" b="0" i="0" u="none" strike="noStrike" kern="1200" baseline="0">
              <a:solidFill>
                <a:schemeClr val="tx1"/>
              </a:solidFill>
              <a:latin typeface="+mn-lt"/>
              <a:ea typeface="+mn-ea"/>
              <a:cs typeface="+mn-cs"/>
            </a:endParaRPr>
          </a:p>
          <a:p>
            <a:r>
              <a:rPr lang="en-US" sz="1200" b="0" i="0" u="none" strike="noStrike" kern="1200" baseline="0">
                <a:solidFill>
                  <a:schemeClr val="tx1"/>
                </a:solidFill>
                <a:latin typeface="+mn-lt"/>
                <a:ea typeface="+mn-ea"/>
                <a:cs typeface="+mn-cs"/>
              </a:rPr>
              <a:t>Among all adults, replacing sedentary behavior with moderate- or vigorous-intensity physical activity may produce even greater benefits.</a:t>
            </a:r>
            <a:endParaRPr lang="en-US"/>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a:solidFill>
                  <a:schemeClr val="tx1"/>
                </a:solidFill>
                <a:effectLst/>
                <a:latin typeface="+mn-lt"/>
                <a:ea typeface="+mn-ea"/>
                <a:cs typeface="+mn-cs"/>
              </a:rPr>
              <a:t>This figure, adapted from a meta-analysis</a:t>
            </a:r>
            <a:r>
              <a:rPr lang="en-US" sz="1200" kern="1200" baseline="0">
                <a:solidFill>
                  <a:schemeClr val="tx1"/>
                </a:solidFill>
                <a:effectLst/>
                <a:latin typeface="+mn-lt"/>
                <a:ea typeface="+mn-ea"/>
                <a:cs typeface="+mn-cs"/>
              </a:rPr>
              <a:t> of over 1 million people by </a:t>
            </a:r>
            <a:r>
              <a:rPr lang="en-US" sz="1200" kern="1200" baseline="0" err="1">
                <a:solidFill>
                  <a:schemeClr val="tx1"/>
                </a:solidFill>
                <a:effectLst/>
                <a:latin typeface="+mn-lt"/>
                <a:ea typeface="+mn-ea"/>
                <a:cs typeface="+mn-cs"/>
              </a:rPr>
              <a:t>Ekelund</a:t>
            </a:r>
            <a:r>
              <a:rPr lang="en-US" sz="1200" kern="1200" baseline="0">
                <a:solidFill>
                  <a:schemeClr val="tx1"/>
                </a:solidFill>
                <a:effectLst/>
                <a:latin typeface="+mn-lt"/>
                <a:ea typeface="+mn-ea"/>
                <a:cs typeface="+mn-cs"/>
              </a:rPr>
              <a:t> and colleagues,</a:t>
            </a:r>
            <a:r>
              <a:rPr lang="en-US" sz="1200" kern="1200">
                <a:solidFill>
                  <a:schemeClr val="tx1"/>
                </a:solidFill>
                <a:effectLst/>
                <a:latin typeface="+mn-lt"/>
                <a:ea typeface="+mn-ea"/>
                <a:cs typeface="+mn-cs"/>
              </a:rPr>
              <a:t> demonstrates</a:t>
            </a:r>
            <a:r>
              <a:rPr lang="en-US" sz="1200" kern="1200" baseline="0">
                <a:solidFill>
                  <a:schemeClr val="tx1"/>
                </a:solidFill>
                <a:effectLst/>
                <a:latin typeface="+mn-lt"/>
                <a:ea typeface="+mn-ea"/>
                <a:cs typeface="+mn-cs"/>
              </a:rPr>
              <a:t> the relationship between moderate-to-vigorous physical activity and the risk of all-cause mortality.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baseline="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a:solidFill>
                  <a:schemeClr val="tx1"/>
                </a:solidFill>
                <a:effectLst/>
                <a:latin typeface="+mn-lt"/>
                <a:ea typeface="+mn-ea"/>
                <a:cs typeface="+mn-cs"/>
              </a:rPr>
              <a:t>At the greatest time spent sitting (the top), the risk of all-cause mortality begins to decrease (color becomes orange) even with small additions of moderate-to-vigorous physical activity.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a:solidFill>
                  <a:schemeClr val="tx1"/>
                </a:solidFill>
                <a:effectLst/>
                <a:latin typeface="+mn-lt"/>
                <a:ea typeface="+mn-ea"/>
                <a:cs typeface="+mn-cs"/>
              </a:rPr>
              <a:t>At the greatest volume of moderate-to-vigorous physical activity, the risk is low even for those who sit the most (upper right corner).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a:solidFill>
                  <a:schemeClr val="tx1"/>
                </a:solidFill>
                <a:effectLst/>
                <a:latin typeface="+mn-lt"/>
                <a:ea typeface="+mn-ea"/>
                <a:cs typeface="+mn-cs"/>
              </a:rPr>
              <a:t>At the lowest volume of moderate-to-vigorous physical activity (the left of the figure), the risk of all-cause mortality increases as time spent sitting increases.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a:solidFill>
                  <a:schemeClr val="tx1"/>
                </a:solidFill>
                <a:effectLst/>
                <a:latin typeface="+mn-lt"/>
                <a:ea typeface="+mn-ea"/>
                <a:cs typeface="+mn-cs"/>
              </a:rPr>
              <a:t>This suggests that for inactive adults, replacing sitting time with light-intensity physical activities reduces the risk of all-cause mortality.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a:solidFill>
                  <a:schemeClr val="tx1"/>
                </a:solidFill>
                <a:effectLst/>
                <a:latin typeface="+mn-lt"/>
                <a:ea typeface="+mn-ea"/>
                <a:cs typeface="+mn-cs"/>
              </a:rPr>
              <a:t>Although the risk of all-cause mortality is reduced as the time spent in sedentary behavior is reduced, even adults who sit the least have an elevated risk if they perform no moderate-to-vigorous physical activity (lower left corner).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D381599-21C2-F14B-87B4-900CBA0E691B}" type="slidenum">
              <a:rPr kumimoji="0" lang="en-US" sz="1200" b="0" i="0" u="none" strike="noStrike" kern="1200" cap="none" spc="0" normalizeH="0" baseline="0" noProof="0" smtClean="0">
                <a:ln>
                  <a:noFill/>
                </a:ln>
                <a:solidFill>
                  <a:prstClr val="black"/>
                </a:solidFill>
                <a:effectLst/>
                <a:uLnTx/>
                <a:uFillTx/>
                <a:latin typeface="Calibri"/>
                <a:ea typeface="+mn-ea"/>
                <a:cs typeface="Arial" panose="020B060402020202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a:ea typeface="+mn-ea"/>
              <a:cs typeface="Arial" panose="020B0604020202020204" pitchFamily="34" charset="0"/>
            </a:endParaRPr>
          </a:p>
        </p:txBody>
      </p:sp>
    </p:spTree>
    <p:extLst>
      <p:ext uri="{BB962C8B-B14F-4D97-AF65-F5344CB8AC3E}">
        <p14:creationId xmlns:p14="http://schemas.microsoft.com/office/powerpoint/2010/main" val="145990661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Depending on their age and sex federal guidelines recommend that adults eat at least </a:t>
            </a:r>
            <a:r>
              <a:rPr lang="en-US" u="sng">
                <a:hlinkClick r:id="rId3"/>
              </a:rPr>
              <a:t>1½ to 2 cups per day of </a:t>
            </a:r>
            <a:r>
              <a:rPr lang="en-US" u="sng" err="1">
                <a:hlinkClick r:id="rId3"/>
              </a:rPr>
              <a:t>fruit</a:t>
            </a:r>
            <a:r>
              <a:rPr lang="en-US" err="1">
                <a:hlinkClick r:id="rId3"/>
              </a:rPr>
              <a:t>external</a:t>
            </a:r>
            <a:r>
              <a:rPr lang="en-US">
                <a:hlinkClick r:id="rId3"/>
              </a:rPr>
              <a:t> icon</a:t>
            </a:r>
            <a:r>
              <a:rPr lang="en-US"/>
              <a:t> and </a:t>
            </a:r>
            <a:r>
              <a:rPr lang="en-US" u="sng">
                <a:hlinkClick r:id="rId4"/>
              </a:rPr>
              <a:t>2 to 3 cups per day of </a:t>
            </a:r>
            <a:r>
              <a:rPr lang="en-US" u="sng" err="1">
                <a:hlinkClick r:id="rId4"/>
              </a:rPr>
              <a:t>vegetables</a:t>
            </a:r>
            <a:r>
              <a:rPr lang="en-US" err="1">
                <a:hlinkClick r:id="rId4"/>
              </a:rPr>
              <a:t>external</a:t>
            </a:r>
            <a:r>
              <a:rPr lang="en-US">
                <a:hlinkClick r:id="rId4"/>
              </a:rPr>
              <a:t> icon</a:t>
            </a:r>
            <a:r>
              <a:rPr lang="en-US"/>
              <a:t> as part of a healthy eating pattern.</a:t>
            </a:r>
          </a:p>
          <a:p>
            <a:endParaRPr lang="en-US"/>
          </a:p>
          <a:p>
            <a:r>
              <a:rPr lang="en-US"/>
              <a:t>“This report highlights that very few Americans eat the recommended amount of fruits and vegetables every day, putting them at risk for chronic diseases like diabetes and heart disease,”</a:t>
            </a:r>
            <a:endParaRPr lang="es-MX"/>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8600" y="1524000"/>
            <a:ext cx="7315200" cy="4114800"/>
          </a:xfrm>
          <a:prstGeom prst="rect">
            <a:avLst/>
          </a:prstGeom>
          <a:noFill/>
          <a:ln w="12700">
            <a:solidFill>
              <a:prstClr val="black"/>
            </a:solidFill>
          </a:ln>
        </p:spPr>
      </p:sp>
      <p:sp>
        <p:nvSpPr>
          <p:cNvPr id="3" name="Notes Placeholder 2"/>
          <p:cNvSpPr>
            <a:spLocks noGrp="1"/>
          </p:cNvSpPr>
          <p:nvPr>
            <p:ph type="body" idx="1"/>
          </p:nvPr>
        </p:nvSpPr>
        <p:spPr>
          <a:xfrm>
            <a:off x="685800" y="5867400"/>
            <a:ext cx="5486400" cy="4800600"/>
          </a:xfrm>
          <a:prstGeom prst="rect">
            <a:avLst/>
          </a:prstGeom>
        </p:spPr>
        <p:txBody>
          <a:bodyPr/>
          <a:lstStyle/>
          <a:p>
            <a:r>
              <a:rPr lang="en-US"/>
              <a:t>The key guidelines for adults focus on two types of activity— aerobic and muscle strengthening. Each provides important health </a:t>
            </a:r>
            <a:r>
              <a:rPr lang="en-US" err="1"/>
              <a:t>benefts</a:t>
            </a:r>
            <a:r>
              <a:rPr lang="en-US"/>
              <a:t>.</a:t>
            </a:r>
          </a:p>
          <a:p>
            <a:r>
              <a:rPr lang="en-US"/>
              <a:t>When adults do the equivalent of at least 150 minutes of moderate-intensity aerobic activity each week, the </a:t>
            </a:r>
            <a:r>
              <a:rPr lang="en-US" err="1"/>
              <a:t>benefts</a:t>
            </a:r>
            <a:r>
              <a:rPr lang="en-US"/>
              <a:t> are substantial. These </a:t>
            </a:r>
            <a:r>
              <a:rPr lang="en-US" err="1"/>
              <a:t>benefts</a:t>
            </a:r>
            <a:r>
              <a:rPr lang="en-US"/>
              <a:t> include lower risk of all-cause mortality, coronary heart disease, stroke, hypertension, type 2 diabetes, some cancers, anxiety, depression, and Alzheimer’s disease and other dementias. Physically active adults also sleep better, have improved cognition, and have better quality of life. As a person moves from 150 minutes a week toward 300 minutes a week, the health </a:t>
            </a:r>
            <a:r>
              <a:rPr lang="en-US" err="1"/>
              <a:t>benefts</a:t>
            </a:r>
            <a:r>
              <a:rPr lang="en-US"/>
              <a:t> become more extensive. For example, a person who does 300 minutes a week has an even lower risk of heart disease or type 2 diabetes than a person who does 150 minutes a week. Furthermore, adults who are regularly active at or near the higher end of the key guideline range—300 minutes a week—gain additional health </a:t>
            </a:r>
            <a:r>
              <a:rPr lang="en-US" err="1"/>
              <a:t>benefts</a:t>
            </a:r>
            <a:r>
              <a:rPr lang="en-US"/>
              <a:t>. These additional </a:t>
            </a:r>
            <a:r>
              <a:rPr lang="en-US" err="1"/>
              <a:t>benefts</a:t>
            </a:r>
            <a:r>
              <a:rPr lang="en-US"/>
              <a:t> include further risk reduction for several cancers and prevention of unhealthy weight gain (by physical activity alone). The </a:t>
            </a:r>
            <a:r>
              <a:rPr lang="en-US" err="1"/>
              <a:t>benefts</a:t>
            </a:r>
            <a:r>
              <a:rPr lang="en-US"/>
              <a:t> continue to increase when a person does more than the equivalent of 300 minutes a week of moderate-intensity aerobic activity. Research has not </a:t>
            </a:r>
            <a:r>
              <a:rPr lang="en-US" err="1"/>
              <a:t>identifed</a:t>
            </a:r>
            <a:r>
              <a:rPr lang="en-US"/>
              <a:t> an upper limit of total activity, above which additional health </a:t>
            </a:r>
            <a:r>
              <a:rPr lang="en-US" err="1"/>
              <a:t>benefts</a:t>
            </a:r>
            <a:r>
              <a:rPr lang="en-US"/>
              <a:t> cease to occur</a:t>
            </a:r>
            <a:endParaRPr lang="es-MX"/>
          </a:p>
        </p:txBody>
      </p:sp>
    </p:spTree>
    <p:extLst>
      <p:ext uri="{BB962C8B-B14F-4D97-AF65-F5344CB8AC3E}">
        <p14:creationId xmlns:p14="http://schemas.microsoft.com/office/powerpoint/2010/main" val="298684101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Use the FITT model to get your regular physical activity.</a:t>
            </a:r>
          </a:p>
          <a:p>
            <a:endParaRPr lang="en-US"/>
          </a:p>
          <a:p>
            <a:r>
              <a:rPr lang="en-US"/>
              <a:t>• Frequency</a:t>
            </a:r>
          </a:p>
          <a:p>
            <a:r>
              <a:rPr lang="en-US"/>
              <a:t>• Intensity</a:t>
            </a:r>
          </a:p>
          <a:p>
            <a:r>
              <a:rPr lang="en-US"/>
              <a:t>• Time</a:t>
            </a:r>
          </a:p>
          <a:p>
            <a:r>
              <a:rPr lang="en-US"/>
              <a:t>• Type</a:t>
            </a:r>
          </a:p>
          <a:p>
            <a:endParaRPr lang="en-US"/>
          </a:p>
          <a:p>
            <a:r>
              <a:rPr lang="en-US"/>
              <a:t>Let’s discuss each briefly…</a:t>
            </a:r>
          </a:p>
          <a:p>
            <a:endParaRPr lang="en-US"/>
          </a:p>
          <a:p>
            <a:r>
              <a:rPr lang="en-US"/>
              <a:t>Frequency – how often you are physically active</a:t>
            </a:r>
          </a:p>
          <a:p>
            <a:endParaRPr lang="en-US"/>
          </a:p>
          <a:p>
            <a:r>
              <a:rPr lang="en-US"/>
              <a:t>Intensity – your level of exertion during physical activity – how hard you push yourself</a:t>
            </a:r>
          </a:p>
          <a:p>
            <a:endParaRPr lang="en-US"/>
          </a:p>
          <a:p>
            <a:r>
              <a:rPr lang="en-US"/>
              <a:t>Time – amount of time you spend being active. </a:t>
            </a:r>
          </a:p>
          <a:p>
            <a:endParaRPr lang="en-US"/>
          </a:p>
          <a:p>
            <a:r>
              <a:rPr lang="en-US"/>
              <a:t>The CDC recommendation is for at least 30 minutes most days for adults.</a:t>
            </a:r>
          </a:p>
          <a:p>
            <a:endParaRPr lang="en-US"/>
          </a:p>
          <a:p>
            <a:r>
              <a:rPr lang="en-US"/>
              <a:t>Type – the kind of activity you are doing</a:t>
            </a:r>
          </a:p>
          <a:p>
            <a:endParaRPr lang="en-US"/>
          </a:p>
          <a:p>
            <a:r>
              <a:rPr lang="en-US"/>
              <a:t>Aerobic activity </a:t>
            </a:r>
          </a:p>
          <a:p>
            <a:endParaRPr lang="en-US"/>
          </a:p>
          <a:p>
            <a:r>
              <a:rPr lang="en-US"/>
              <a:t>• For substantial health benefits, adults should do at least 150 minutes (2 hours and 30 minutes) to 300 minutes (5 hours) a week of moderate-intensity, or 75 minutes (1 hour and 15 minutes) to 150 minutes (2  hours and 30 minutes) a week of vigorous-intensity aerobic physical activity, or an equivalent combination of moderate- and vigorous-intensity aerobic activity. </a:t>
            </a:r>
          </a:p>
          <a:p>
            <a:endParaRPr lang="en-US"/>
          </a:p>
          <a:p>
            <a:r>
              <a:rPr lang="en-US"/>
              <a:t>• Preferably, aerobic</a:t>
            </a:r>
          </a:p>
          <a:p>
            <a:r>
              <a:rPr lang="en-US"/>
              <a:t>activity should be spread throughout the week.</a:t>
            </a:r>
          </a:p>
          <a:p>
            <a:endParaRPr lang="en-US"/>
          </a:p>
          <a:p>
            <a:r>
              <a:rPr lang="en-US"/>
              <a:t>• You should also do muscle-strengthening activities of moderate or greater intensity and that involve all major muscle groups on 2 or more days a week.</a:t>
            </a:r>
          </a:p>
          <a:p>
            <a:endParaRPr lang="en-US"/>
          </a:p>
          <a:p>
            <a:r>
              <a:rPr lang="en-US"/>
              <a:t>If that’s more than you can do right now, do what you can. Even 5 minutes of physical activity has real health benefits.</a:t>
            </a:r>
          </a:p>
          <a:p>
            <a:endParaRPr lang="en-US"/>
          </a:p>
          <a:p>
            <a:endParaRPr lang="en-US"/>
          </a:p>
          <a:p>
            <a:endParaRPr lang="en-US"/>
          </a:p>
          <a:p>
            <a:r>
              <a:rPr lang="en-US"/>
              <a:t>Citation:</a:t>
            </a:r>
          </a:p>
          <a:p>
            <a:endParaRPr lang="en-US"/>
          </a:p>
          <a:p>
            <a:r>
              <a:rPr lang="en-US"/>
              <a:t>2018 Physical Activity Guidelines Advisory Committee. Physical Activity Guidelines for Americans, 2nd. Updated [2018]. Accessed July 6, 2022. https://health.gov/sites/default/files/2019-09/Physical_Activity_Guidelines_2nd_edition.pdf</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156962670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Physical activity refers to any bodily movement produced by the contraction of skeletal muscle that increases energy expenditure above a</a:t>
            </a:r>
          </a:p>
          <a:p>
            <a:r>
              <a:rPr lang="en-US"/>
              <a:t>basal level. </a:t>
            </a:r>
          </a:p>
          <a:p>
            <a:endParaRPr lang="en-US"/>
          </a:p>
          <a:p>
            <a:r>
              <a:rPr lang="en-US"/>
              <a:t>Housework and tending to a garden and other activities of this level with slower movements, pauses, or not lasting at least 10 minutes do not provide the same benefits to your health as moderate or vigorous activity. </a:t>
            </a:r>
          </a:p>
          <a:p>
            <a:endParaRPr lang="en-US"/>
          </a:p>
          <a:p>
            <a:r>
              <a:rPr lang="en-US"/>
              <a:t>These physical activities are done more slowly, which are considered to be a light exercise and do not burn sufficient energy.</a:t>
            </a:r>
          </a:p>
          <a:p>
            <a:endParaRPr lang="en-US"/>
          </a:p>
          <a:p>
            <a:r>
              <a:rPr lang="en-US"/>
              <a:t>Moderate physical activity can condition your heart and lungs and reduce the risk of cardiac illnesses.</a:t>
            </a:r>
          </a:p>
          <a:p>
            <a:r>
              <a:rPr lang="en-US"/>
              <a:t>Examples of moderate intensity exercises are:</a:t>
            </a:r>
          </a:p>
          <a:p>
            <a:r>
              <a:rPr lang="en-US"/>
              <a:t>• Water aerobics</a:t>
            </a:r>
          </a:p>
          <a:p>
            <a:r>
              <a:rPr lang="en-US"/>
              <a:t>• Ballroom or line dancing</a:t>
            </a:r>
          </a:p>
          <a:p>
            <a:r>
              <a:rPr lang="en-US"/>
              <a:t>• Walking briskly (2.5 miles per hour or faster)</a:t>
            </a:r>
          </a:p>
          <a:p>
            <a:endParaRPr lang="en-US"/>
          </a:p>
          <a:p>
            <a:r>
              <a:rPr lang="en-US"/>
              <a:t>Vigorous activities better condition your heart and lungs and tend to burn more calories.  </a:t>
            </a:r>
          </a:p>
          <a:p>
            <a:endParaRPr lang="en-US"/>
          </a:p>
          <a:p>
            <a:r>
              <a:rPr lang="en-US"/>
              <a:t>Vigorous intensity exercises are:</a:t>
            </a:r>
          </a:p>
          <a:p>
            <a:r>
              <a:rPr lang="en-US"/>
              <a:t>• Jogging or running </a:t>
            </a:r>
          </a:p>
          <a:p>
            <a:r>
              <a:rPr lang="en-US"/>
              <a:t>• Jumping rope </a:t>
            </a:r>
          </a:p>
          <a:p>
            <a:r>
              <a:rPr lang="en-US"/>
              <a:t>• High-intensity interval training (HIIT)</a:t>
            </a:r>
          </a:p>
          <a:p>
            <a:endParaRPr lang="en-US"/>
          </a:p>
          <a:p>
            <a:r>
              <a:rPr lang="en-US"/>
              <a:t>The talk test is a simple way to measure relative intensity. In general, if you’re doing moderate-intensity activity, you can talk but not sing during the activity.</a:t>
            </a:r>
          </a:p>
          <a:p>
            <a:endParaRPr lang="en-US"/>
          </a:p>
          <a:p>
            <a:r>
              <a:rPr lang="en-US"/>
              <a:t>Although, moderate levels of activity can also be excellent options of exercise. It will be difficult to carry on a conversation.</a:t>
            </a:r>
          </a:p>
          <a:p>
            <a:endParaRPr lang="en-US"/>
          </a:p>
          <a:p>
            <a:r>
              <a:rPr lang="en-US"/>
              <a:t>• Exercise is a form of physical</a:t>
            </a:r>
          </a:p>
          <a:p>
            <a:r>
              <a:rPr lang="en-US"/>
              <a:t>activity that is planned, structured, repetitive, and performed with the goal of improving health or fitness. </a:t>
            </a:r>
          </a:p>
          <a:p>
            <a:endParaRPr lang="en-US"/>
          </a:p>
          <a:p>
            <a:r>
              <a:rPr lang="en-US"/>
              <a:t>Get moving! You can burn more calories through physical activity. The great thing about adding activity to the equation is all the additional health benefits. </a:t>
            </a:r>
          </a:p>
          <a:p>
            <a:endParaRPr lang="en-US"/>
          </a:p>
          <a:p>
            <a:r>
              <a:rPr lang="en-US"/>
              <a:t>Citations: </a:t>
            </a:r>
          </a:p>
          <a:p>
            <a:endParaRPr lang="en-US"/>
          </a:p>
          <a:p>
            <a:r>
              <a:rPr lang="en-US"/>
              <a:t>2018 Physical Activity Guidelines Advisory Committee. Physical Activity Guidelines for Americans, 2nd. Updated [2018]. Accessed July 6, 2022. https://health.gov/sites/default/files/2019-09/Physical_Activity_Guidel</a:t>
            </a:r>
          </a:p>
          <a:p>
            <a:endParaRPr lang="en-US"/>
          </a:p>
          <a:p>
            <a:r>
              <a:rPr lang="en-US"/>
              <a:t>Centers for Disease and Prevention. (XXX). Measuring physical activity intensity. https://www.cdc.gov/physicalactivity/basics/measuring/index.html</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sz="1200">
              <a:solidFill>
                <a:schemeClr val="bg1"/>
              </a:solidFill>
              <a:ea typeface="Calibri"/>
              <a:cs typeface="Calibri"/>
            </a:endParaRPr>
          </a:p>
          <a:p>
            <a:pPr eaLnBrk="1" hangingPunct="1">
              <a:spcBef>
                <a:spcPct val="0"/>
              </a:spcBef>
            </a:pPr>
            <a:r>
              <a:rPr lang="es-MX" altLang="en-US" sz="1200"/>
              <a:t>Niveles de intensidad-Generalmente, cuanto más energía se involucra en una actividad, y cuanto más tiempo pasa haciéndola, serán mas los beneficios, que usted recibirá</a:t>
            </a:r>
          </a:p>
          <a:p>
            <a:endParaRPr lang="en-US">
              <a:ea typeface="Calibri"/>
              <a:cs typeface="Calibri"/>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54680717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sz="1200">
              <a:solidFill>
                <a:schemeClr val="bg1"/>
              </a:solidFill>
              <a:ea typeface="Calibri"/>
              <a:cs typeface="Calibri"/>
            </a:endParaRPr>
          </a:p>
          <a:p>
            <a:pPr eaLnBrk="1" hangingPunct="1">
              <a:spcBef>
                <a:spcPct val="0"/>
              </a:spcBef>
            </a:pPr>
            <a:r>
              <a:rPr lang="es-MX" altLang="en-US"/>
              <a:t>Las actividades de intensidad moderada también pueden ser excelentes opciones de ejercicio. Cuando se hace con energía durante 30 minutos o la mayoría de los días de la semana, las actividades de intensidad moderada pueden ayudar a la condición de su corazón y los pulmones y reducir el riesgo de enfermedades cardiacas. </a:t>
            </a:r>
          </a:p>
          <a:p>
            <a:endParaRPr lang="en-US">
              <a:ea typeface="Calibri"/>
              <a:cs typeface="Calibri"/>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178206328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eaLnBrk="1" hangingPunct="1">
              <a:spcBef>
                <a:spcPct val="0"/>
              </a:spcBef>
            </a:pPr>
            <a:r>
              <a:rPr lang="es-MX" altLang="en-US"/>
              <a:t>Las actividades vigorosas resultan especialmente útiles para el acondicionamiento de su corazón y pulmones, y también se queman más calorías. </a:t>
            </a:r>
          </a:p>
          <a:p>
            <a:endParaRPr lang="en-US">
              <a:ea typeface="Calibri"/>
              <a:cs typeface="Calibri"/>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209889314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Role Play an Example</a:t>
            </a:r>
          </a:p>
          <a:p>
            <a:endParaRPr lang="en-US"/>
          </a:p>
          <a:p>
            <a:endParaRPr lang="en-US"/>
          </a:p>
          <a:p>
            <a:r>
              <a:rPr lang="en-US"/>
              <a:t>Setting goals is the key to success. Write small, clear, and realistic goals. </a:t>
            </a:r>
          </a:p>
          <a:p>
            <a:endParaRPr lang="en-US">
              <a:cs typeface="Calibri"/>
            </a:endParaRPr>
          </a:p>
          <a:p>
            <a:r>
              <a:rPr lang="en-US"/>
              <a:t>What type of </a:t>
            </a:r>
            <a:r>
              <a:rPr lang="en-US" err="1"/>
              <a:t>exerices</a:t>
            </a:r>
            <a:r>
              <a:rPr lang="en-US"/>
              <a:t> will you do? </a:t>
            </a:r>
            <a:endParaRPr lang="en-US">
              <a:cs typeface="Calibri"/>
            </a:endParaRPr>
          </a:p>
          <a:p>
            <a:r>
              <a:rPr lang="en-US"/>
              <a:t>For how long?</a:t>
            </a:r>
            <a:endParaRPr lang="en-US">
              <a:cs typeface="Calibri"/>
            </a:endParaRPr>
          </a:p>
          <a:p>
            <a:r>
              <a:rPr lang="en-US"/>
              <a:t>How many times a week?</a:t>
            </a:r>
            <a:endParaRPr lang="en-US">
              <a:cs typeface="Calibri"/>
            </a:endParaRPr>
          </a:p>
          <a:p>
            <a:r>
              <a:rPr lang="en-US"/>
              <a:t>When will you start?</a:t>
            </a:r>
            <a:endParaRPr lang="en-US">
              <a:cs typeface="Calibri"/>
            </a:endParaRPr>
          </a:p>
          <a:p>
            <a:r>
              <a:rPr lang="en-US">
                <a:cs typeface="Calibri"/>
              </a:rPr>
              <a:t>FITT</a:t>
            </a:r>
            <a:endParaRPr lang="en-US"/>
          </a:p>
          <a:p>
            <a:r>
              <a:rPr lang="en-US"/>
              <a:t>Write down your goals; choose activities you enjoy.</a:t>
            </a:r>
            <a:endParaRPr lang="en-US">
              <a:cs typeface="Calibri"/>
            </a:endParaRPr>
          </a:p>
          <a:p>
            <a:endParaRPr lang="en-US"/>
          </a:p>
          <a:p>
            <a:endParaRPr lang="en-US"/>
          </a:p>
          <a:p>
            <a:r>
              <a:rPr lang="en-US"/>
              <a:t>Citation:</a:t>
            </a:r>
            <a:endParaRPr lang="en-US">
              <a:cs typeface="Calibri"/>
            </a:endParaRPr>
          </a:p>
          <a:p>
            <a:endParaRPr lang="en-US"/>
          </a:p>
          <a:p>
            <a:r>
              <a:rPr lang="en-US"/>
              <a:t>Sylvia, L. G., Bernstein, E. E., Hubbard, J. L., Keating, L., &amp; Anderson, E. J. (2014). Practical guide to measuring physical activity. Journal of the Academy of Nutrition and Dietetics, 114(2), 199–208. https://doi.org/10.1016/j.jand.2013.09.018</a:t>
            </a:r>
            <a:endParaRPr lang="en-US">
              <a:cs typeface="Calibri"/>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s-MX" sz="1400" b="0" i="0" u="none" strike="noStrike" cap="none" normalizeH="0" baseline="0">
                <a:ln>
                  <a:noFill/>
                </a:ln>
                <a:solidFill>
                  <a:srgbClr val="222222"/>
                </a:solidFill>
                <a:effectLst/>
                <a:latin typeface="Open Sans" panose="020B0606030504020204" pitchFamily="34" charset="0"/>
                <a:cs typeface="Open Sans" panose="020B0606030504020204" pitchFamily="34" charset="0"/>
              </a:rPr>
              <a:t>Source: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s-MX" sz="1400" b="0" i="0" u="none" strike="noStrike" cap="none" normalizeH="0" baseline="0">
                <a:ln>
                  <a:noFill/>
                </a:ln>
                <a:solidFill>
                  <a:srgbClr val="222222"/>
                </a:solidFill>
                <a:effectLst/>
                <a:latin typeface="Open Sans" panose="020B0606030504020204" pitchFamily="34" charset="0"/>
                <a:cs typeface="Open Sans" panose="020B0606030504020204" pitchFamily="34" charset="0"/>
              </a:rPr>
              <a:t>https://www.cdc.gov/chronicdisease/resources/publications/factsheets/nutrition.htm</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s-MX" sz="1400" b="0" i="0" u="none" strike="noStrike" cap="none" normalizeH="0" baseline="0">
              <a:ln>
                <a:noFill/>
              </a:ln>
              <a:solidFill>
                <a:srgbClr val="222222"/>
              </a:solidFill>
              <a:effectLst/>
              <a:latin typeface="Open Sans" panose="020B0606030504020204" pitchFamily="34" charset="0"/>
              <a:cs typeface="Open Sans" panose="020B0606030504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s-MX" altLang="es-MX" sz="1400" b="0" i="0" u="none" strike="noStrike" cap="none" normalizeH="0" baseline="0">
              <a:ln>
                <a:noFill/>
              </a:ln>
              <a:solidFill>
                <a:srgbClr val="222222"/>
              </a:solidFill>
              <a:effectLst/>
              <a:latin typeface="Open Sans" panose="020B0606030504020204" pitchFamily="34" charset="0"/>
              <a:cs typeface="Open Sans" panose="020B0606030504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1400" b="0" i="0" u="none" strike="noStrike" cap="none" normalizeH="0" baseline="0" err="1">
                <a:ln>
                  <a:noFill/>
                </a:ln>
                <a:solidFill>
                  <a:srgbClr val="222222"/>
                </a:solidFill>
                <a:effectLst/>
                <a:latin typeface="Open Sans" panose="020B0606030504020204" pitchFamily="34" charset="0"/>
                <a:cs typeface="Open Sans" panose="020B0606030504020204" pitchFamily="34" charset="0"/>
              </a:rPr>
              <a:t>Overweight</a:t>
            </a:r>
            <a:r>
              <a:rPr kumimoji="0" lang="es-MX" altLang="es-MX" sz="1400" b="0" i="0" u="none" strike="noStrike" cap="none" normalizeH="0" baseline="0">
                <a:ln>
                  <a:noFill/>
                </a:ln>
                <a:solidFill>
                  <a:srgbClr val="222222"/>
                </a:solidFill>
                <a:effectLst/>
                <a:latin typeface="Open Sans" panose="020B0606030504020204" pitchFamily="34" charset="0"/>
                <a:cs typeface="Open Sans" panose="020B0606030504020204" pitchFamily="34" charset="0"/>
              </a:rPr>
              <a:t> and </a:t>
            </a:r>
            <a:r>
              <a:rPr kumimoji="0" lang="es-MX" altLang="es-MX" sz="1400" b="0" i="0" u="none" strike="noStrike" cap="none" normalizeH="0" baseline="0" err="1">
                <a:ln>
                  <a:noFill/>
                </a:ln>
                <a:solidFill>
                  <a:srgbClr val="222222"/>
                </a:solidFill>
                <a:effectLst/>
                <a:latin typeface="Open Sans" panose="020B0606030504020204" pitchFamily="34" charset="0"/>
                <a:cs typeface="Open Sans" panose="020B0606030504020204" pitchFamily="34" charset="0"/>
              </a:rPr>
              <a:t>Obesity</a:t>
            </a:r>
            <a:endParaRPr kumimoji="0" lang="es-MX" altLang="es-MX" sz="1400" b="0" i="0" u="none" strike="noStrike" cap="none" normalizeH="0" baseline="0">
              <a:ln>
                <a:noFill/>
              </a:ln>
              <a:solidFill>
                <a:srgbClr val="222222"/>
              </a:solidFill>
              <a:effectLst/>
              <a:latin typeface="Open Sans" panose="020B0606030504020204" pitchFamily="34" charset="0"/>
              <a:cs typeface="Open Sans" panose="020B0606030504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Eating</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healthy</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diet</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along</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with</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getting</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enough</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physical</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activity</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and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sleep</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can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help</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children</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grow</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up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healthy</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and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prevent</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overweight</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and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obesity</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In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the</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United</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States</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20%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of</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young</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people</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aged</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2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to</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19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years</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and 42%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of</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adults</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have</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obesity</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which</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can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put</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them</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risk</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of</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heart</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disease</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type</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2 diabetes, and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some</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cancers</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a:t>
            </a:r>
            <a:endParaRPr kumimoji="0" lang="es-MX" altLang="es-MX" sz="1400" b="0" i="0" u="none" strike="noStrike" cap="none" normalizeH="0" baseline="0">
              <a:ln>
                <a:noFill/>
              </a:ln>
              <a:solidFill>
                <a:srgbClr val="222222"/>
              </a:solidFill>
              <a:effectLst/>
              <a:latin typeface="Open Sans" panose="020B0606030504020204" pitchFamily="34" charset="0"/>
              <a:cs typeface="Open Sans" panose="020B0606030504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1400" b="0" i="0" u="none" strike="noStrike" cap="none" normalizeH="0" baseline="0">
                <a:ln>
                  <a:noFill/>
                </a:ln>
                <a:solidFill>
                  <a:srgbClr val="222222"/>
                </a:solidFill>
                <a:effectLst/>
                <a:latin typeface="Open Sans"/>
                <a:ea typeface="Open Sans"/>
                <a:cs typeface="Open Sans"/>
              </a:rPr>
              <a:t>Heart </a:t>
            </a:r>
            <a:r>
              <a:rPr kumimoji="0" lang="es-MX" altLang="es-MX" sz="1400" b="0" i="0" u="none" strike="noStrike" cap="none" normalizeH="0" baseline="0" err="1">
                <a:ln>
                  <a:noFill/>
                </a:ln>
                <a:solidFill>
                  <a:srgbClr val="222222"/>
                </a:solidFill>
                <a:effectLst/>
                <a:latin typeface="Open Sans"/>
                <a:ea typeface="Open Sans"/>
                <a:cs typeface="Open Sans"/>
              </a:rPr>
              <a:t>Disease</a:t>
            </a:r>
            <a:r>
              <a:rPr kumimoji="0" lang="es-MX" altLang="es-MX" sz="1400" b="0" i="0" u="none" strike="noStrike" cap="none" normalizeH="0" baseline="0">
                <a:ln>
                  <a:noFill/>
                </a:ln>
                <a:solidFill>
                  <a:srgbClr val="222222"/>
                </a:solidFill>
                <a:effectLst/>
                <a:latin typeface="Open Sans"/>
                <a:ea typeface="Open Sans"/>
                <a:cs typeface="Open Sans"/>
              </a:rPr>
              <a:t> and </a:t>
            </a:r>
            <a:r>
              <a:rPr kumimoji="0" lang="es-MX" altLang="es-MX" sz="1400" b="0" i="0" u="none" strike="noStrike" cap="none" normalizeH="0" baseline="0" err="1">
                <a:ln>
                  <a:noFill/>
                </a:ln>
                <a:solidFill>
                  <a:srgbClr val="222222"/>
                </a:solidFill>
                <a:effectLst/>
                <a:latin typeface="Open Sans"/>
                <a:ea typeface="Open Sans"/>
                <a:cs typeface="Open Sans"/>
              </a:rPr>
              <a:t>Stroke</a:t>
            </a:r>
            <a:endParaRPr kumimoji="0" lang="es-MX" altLang="es-MX" sz="1400" b="0" i="0" u="none" strike="noStrike" cap="none" normalizeH="0" baseline="0">
              <a:ln>
                <a:noFill/>
              </a:ln>
              <a:solidFill>
                <a:srgbClr val="222222"/>
              </a:solidFill>
              <a:effectLst/>
              <a:latin typeface="Open Sans"/>
              <a:ea typeface="Open Sans"/>
              <a:cs typeface="Open Sans"/>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r>
            <a:endParaRPr kumimoji="0" lang="es-MX" altLang="es-MX" sz="1200" b="0" i="0" u="none" strike="noStrike" cap="none" normalizeH="0" baseline="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1200" b="0" i="0" u="none" strike="noStrike" cap="none" normalizeH="0" baseline="0" err="1">
                <a:ln>
                  <a:noFill/>
                </a:ln>
                <a:solidFill>
                  <a:srgbClr val="000000"/>
                </a:solidFill>
                <a:effectLst/>
                <a:latin typeface="Open Sans"/>
                <a:ea typeface="Open Sans"/>
                <a:cs typeface="Open Sans"/>
              </a:rPr>
              <a:t>Two</a:t>
            </a:r>
            <a:r>
              <a:rPr kumimoji="0" lang="es-MX" altLang="es-MX" sz="1200" b="0" i="0" u="none" strike="noStrike" cap="none" normalizeH="0" baseline="0">
                <a:ln>
                  <a:noFill/>
                </a:ln>
                <a:solidFill>
                  <a:srgbClr val="000000"/>
                </a:solidFill>
                <a:effectLst/>
                <a:latin typeface="Open Sans"/>
                <a:ea typeface="Open Sans"/>
                <a:cs typeface="Open Sans"/>
              </a:rPr>
              <a:t> </a:t>
            </a:r>
            <a:r>
              <a:rPr kumimoji="0" lang="es-MX" altLang="es-MX" sz="1200" b="0" i="0" u="none" strike="noStrike" cap="none" normalizeH="0" baseline="0" err="1">
                <a:ln>
                  <a:noFill/>
                </a:ln>
                <a:solidFill>
                  <a:srgbClr val="000000"/>
                </a:solidFill>
                <a:effectLst/>
                <a:latin typeface="Open Sans"/>
                <a:ea typeface="Open Sans"/>
                <a:cs typeface="Open Sans"/>
              </a:rPr>
              <a:t>of</a:t>
            </a:r>
            <a:r>
              <a:rPr kumimoji="0" lang="es-MX" altLang="es-MX" sz="1200" b="0" i="0" u="none" strike="noStrike" cap="none" normalizeH="0" baseline="0">
                <a:ln>
                  <a:noFill/>
                </a:ln>
                <a:solidFill>
                  <a:srgbClr val="000000"/>
                </a:solidFill>
                <a:effectLst/>
                <a:latin typeface="Open Sans"/>
                <a:ea typeface="Open Sans"/>
                <a:cs typeface="Open Sans"/>
              </a:rPr>
              <a:t> </a:t>
            </a:r>
            <a:r>
              <a:rPr kumimoji="0" lang="es-MX" altLang="es-MX" sz="1200" b="0" i="0" u="none" strike="noStrike" cap="none" normalizeH="0" baseline="0" err="1">
                <a:ln>
                  <a:noFill/>
                </a:ln>
                <a:solidFill>
                  <a:srgbClr val="000000"/>
                </a:solidFill>
                <a:effectLst/>
                <a:latin typeface="Open Sans"/>
                <a:ea typeface="Open Sans"/>
                <a:cs typeface="Open Sans"/>
              </a:rPr>
              <a:t>the</a:t>
            </a:r>
            <a:r>
              <a:rPr kumimoji="0" lang="es-MX" altLang="es-MX" sz="1200" b="0" i="0" u="none" strike="noStrike" cap="none" normalizeH="0" baseline="0">
                <a:ln>
                  <a:noFill/>
                </a:ln>
                <a:solidFill>
                  <a:srgbClr val="000000"/>
                </a:solidFill>
                <a:effectLst/>
                <a:latin typeface="Open Sans"/>
                <a:ea typeface="Open Sans"/>
                <a:cs typeface="Open Sans"/>
              </a:rPr>
              <a:t> </a:t>
            </a:r>
            <a:r>
              <a:rPr kumimoji="0" lang="es-MX" altLang="es-MX" sz="1200" b="0" i="0" u="none" strike="noStrike" cap="none" normalizeH="0" baseline="0" err="1">
                <a:ln>
                  <a:noFill/>
                </a:ln>
                <a:solidFill>
                  <a:srgbClr val="000000"/>
                </a:solidFill>
                <a:effectLst/>
                <a:latin typeface="Open Sans"/>
                <a:ea typeface="Open Sans"/>
                <a:cs typeface="Open Sans"/>
              </a:rPr>
              <a:t>leading</a:t>
            </a:r>
            <a:r>
              <a:rPr kumimoji="0" lang="es-MX" altLang="es-MX" sz="1200" b="0" i="0" u="none" strike="noStrike" cap="none" normalizeH="0" baseline="0">
                <a:ln>
                  <a:noFill/>
                </a:ln>
                <a:solidFill>
                  <a:srgbClr val="000000"/>
                </a:solidFill>
                <a:effectLst/>
                <a:latin typeface="Open Sans"/>
                <a:ea typeface="Open Sans"/>
                <a:cs typeface="Open Sans"/>
              </a:rPr>
              <a:t> causes </a:t>
            </a:r>
            <a:r>
              <a:rPr kumimoji="0" lang="es-MX" altLang="es-MX" sz="1200" b="0" i="0" u="none" strike="noStrike" cap="none" normalizeH="0" baseline="0" err="1">
                <a:ln>
                  <a:noFill/>
                </a:ln>
                <a:solidFill>
                  <a:srgbClr val="000000"/>
                </a:solidFill>
                <a:effectLst/>
                <a:latin typeface="Open Sans"/>
                <a:ea typeface="Open Sans"/>
                <a:cs typeface="Open Sans"/>
              </a:rPr>
              <a:t>of</a:t>
            </a:r>
            <a:r>
              <a:rPr kumimoji="0" lang="es-MX" altLang="es-MX" sz="1200" b="0" i="0" u="none" strike="noStrike" cap="none" normalizeH="0" baseline="0">
                <a:ln>
                  <a:noFill/>
                </a:ln>
                <a:solidFill>
                  <a:srgbClr val="000000"/>
                </a:solidFill>
                <a:effectLst/>
                <a:latin typeface="Open Sans"/>
                <a:ea typeface="Open Sans"/>
                <a:cs typeface="Open Sans"/>
              </a:rPr>
              <a:t> </a:t>
            </a:r>
            <a:r>
              <a:rPr kumimoji="0" lang="es-MX" altLang="es-MX" sz="1200" b="0" i="0" u="none" strike="noStrike" cap="none" normalizeH="0" baseline="0" err="1">
                <a:ln>
                  <a:noFill/>
                </a:ln>
                <a:solidFill>
                  <a:srgbClr val="000000"/>
                </a:solidFill>
                <a:effectLst/>
                <a:latin typeface="Open Sans"/>
                <a:ea typeface="Open Sans"/>
                <a:cs typeface="Open Sans"/>
              </a:rPr>
              <a:t>heart</a:t>
            </a:r>
            <a:r>
              <a:rPr kumimoji="0" lang="es-MX" altLang="es-MX" sz="1200" b="0" i="0" u="none" strike="noStrike" cap="none" normalizeH="0" baseline="0">
                <a:ln>
                  <a:noFill/>
                </a:ln>
                <a:solidFill>
                  <a:srgbClr val="000000"/>
                </a:solidFill>
                <a:effectLst/>
                <a:latin typeface="Open Sans"/>
                <a:ea typeface="Open Sans"/>
                <a:cs typeface="Open Sans"/>
              </a:rPr>
              <a:t> </a:t>
            </a:r>
            <a:r>
              <a:rPr kumimoji="0" lang="es-MX" altLang="es-MX" sz="1200" b="0" i="0" u="none" strike="noStrike" cap="none" normalizeH="0" baseline="0" err="1">
                <a:ln>
                  <a:noFill/>
                </a:ln>
                <a:solidFill>
                  <a:srgbClr val="000000"/>
                </a:solidFill>
                <a:effectLst/>
                <a:latin typeface="Open Sans"/>
                <a:ea typeface="Open Sans"/>
                <a:cs typeface="Open Sans"/>
              </a:rPr>
              <a:t>disease</a:t>
            </a:r>
            <a:r>
              <a:rPr kumimoji="0" lang="es-MX" altLang="es-MX" sz="1200" b="0" i="0" u="none" strike="noStrike" cap="none" normalizeH="0" baseline="0">
                <a:ln>
                  <a:noFill/>
                </a:ln>
                <a:solidFill>
                  <a:srgbClr val="000000"/>
                </a:solidFill>
                <a:effectLst/>
                <a:latin typeface="Open Sans"/>
                <a:ea typeface="Open Sans"/>
                <a:cs typeface="Open Sans"/>
              </a:rPr>
              <a:t> and </a:t>
            </a:r>
            <a:r>
              <a:rPr kumimoji="0" lang="es-MX" altLang="es-MX" sz="1200" b="0" i="0" u="none" strike="noStrike" cap="none" normalizeH="0" baseline="0" err="1">
                <a:ln>
                  <a:noFill/>
                </a:ln>
                <a:solidFill>
                  <a:srgbClr val="000000"/>
                </a:solidFill>
                <a:effectLst/>
                <a:latin typeface="Open Sans"/>
                <a:ea typeface="Open Sans"/>
                <a:cs typeface="Open Sans"/>
              </a:rPr>
              <a:t>stroke</a:t>
            </a:r>
            <a:r>
              <a:rPr kumimoji="0" lang="es-MX" altLang="es-MX" sz="1200" b="0" i="0" u="none" strike="noStrike" cap="none" normalizeH="0" baseline="0">
                <a:ln>
                  <a:noFill/>
                </a:ln>
                <a:solidFill>
                  <a:srgbClr val="000000"/>
                </a:solidFill>
                <a:effectLst/>
                <a:latin typeface="Open Sans"/>
                <a:ea typeface="Open Sans"/>
                <a:cs typeface="Open Sans"/>
              </a:rPr>
              <a:t> are </a:t>
            </a:r>
            <a:r>
              <a:rPr kumimoji="0" lang="es-MX" altLang="es-MX" sz="1200" b="0" i="0" u="none" strike="noStrike" cap="none" normalizeH="0" baseline="0" err="1">
                <a:ln>
                  <a:noFill/>
                </a:ln>
                <a:solidFill>
                  <a:srgbClr val="000000"/>
                </a:solidFill>
                <a:effectLst/>
                <a:latin typeface="Open Sans"/>
                <a:ea typeface="Open Sans"/>
                <a:cs typeface="Open Sans"/>
              </a:rPr>
              <a:t>high</a:t>
            </a:r>
            <a:r>
              <a:rPr kumimoji="0" lang="es-MX" altLang="es-MX" sz="1200" b="0" i="0" u="none" strike="noStrike" cap="none" normalizeH="0" baseline="0">
                <a:ln>
                  <a:noFill/>
                </a:ln>
                <a:solidFill>
                  <a:srgbClr val="000000"/>
                </a:solidFill>
                <a:effectLst/>
                <a:latin typeface="Open Sans"/>
                <a:ea typeface="Open Sans"/>
                <a:cs typeface="Open Sans"/>
              </a:rPr>
              <a:t> </a:t>
            </a:r>
            <a:r>
              <a:rPr kumimoji="0" lang="es-MX" altLang="es-MX" sz="1200" b="0" i="0" u="none" strike="noStrike" cap="none" normalizeH="0" baseline="0" err="1">
                <a:ln>
                  <a:noFill/>
                </a:ln>
                <a:solidFill>
                  <a:srgbClr val="000000"/>
                </a:solidFill>
                <a:effectLst/>
                <a:latin typeface="Open Sans"/>
                <a:ea typeface="Open Sans"/>
                <a:cs typeface="Open Sans"/>
              </a:rPr>
              <a:t>blood</a:t>
            </a:r>
            <a:r>
              <a:rPr kumimoji="0" lang="es-MX" altLang="es-MX" sz="1200" b="0" i="0" u="none" strike="noStrike" cap="none" normalizeH="0" baseline="0">
                <a:ln>
                  <a:noFill/>
                </a:ln>
                <a:solidFill>
                  <a:srgbClr val="000000"/>
                </a:solidFill>
                <a:effectLst/>
                <a:latin typeface="Open Sans"/>
                <a:ea typeface="Open Sans"/>
                <a:cs typeface="Open Sans"/>
              </a:rPr>
              <a:t> </a:t>
            </a:r>
            <a:r>
              <a:rPr kumimoji="0" lang="es-MX" altLang="es-MX" sz="1200" b="0" i="0" u="none" strike="noStrike" cap="none" normalizeH="0" baseline="0" err="1">
                <a:ln>
                  <a:noFill/>
                </a:ln>
                <a:solidFill>
                  <a:srgbClr val="000000"/>
                </a:solidFill>
                <a:effectLst/>
                <a:latin typeface="Open Sans"/>
                <a:ea typeface="Open Sans"/>
                <a:cs typeface="Open Sans"/>
              </a:rPr>
              <a:t>pressure</a:t>
            </a:r>
            <a:r>
              <a:rPr kumimoji="0" lang="es-MX" altLang="es-MX" sz="1200" b="0" i="0" u="none" strike="noStrike" cap="none" normalizeH="0" baseline="0">
                <a:ln>
                  <a:noFill/>
                </a:ln>
                <a:solidFill>
                  <a:srgbClr val="000000"/>
                </a:solidFill>
                <a:effectLst/>
                <a:latin typeface="Open Sans"/>
                <a:ea typeface="Open Sans"/>
                <a:cs typeface="Open Sans"/>
              </a:rPr>
              <a:t> and </a:t>
            </a:r>
            <a:r>
              <a:rPr kumimoji="0" lang="es-MX" altLang="es-MX" sz="1200" b="0" i="0" u="none" strike="noStrike" cap="none" normalizeH="0" baseline="0" err="1">
                <a:ln>
                  <a:noFill/>
                </a:ln>
                <a:solidFill>
                  <a:srgbClr val="000000"/>
                </a:solidFill>
                <a:effectLst/>
                <a:latin typeface="Open Sans"/>
                <a:ea typeface="Open Sans"/>
                <a:cs typeface="Open Sans"/>
              </a:rPr>
              <a:t>high</a:t>
            </a:r>
            <a:r>
              <a:rPr kumimoji="0" lang="es-MX" altLang="es-MX" sz="1200" b="0" i="0" u="none" strike="noStrike" cap="none" normalizeH="0" baseline="0">
                <a:ln>
                  <a:noFill/>
                </a:ln>
                <a:solidFill>
                  <a:srgbClr val="000000"/>
                </a:solidFill>
                <a:effectLst/>
                <a:latin typeface="Open Sans"/>
                <a:ea typeface="Open Sans"/>
                <a:cs typeface="Open Sans"/>
              </a:rPr>
              <a:t> </a:t>
            </a:r>
            <a:r>
              <a:rPr kumimoji="0" lang="es-MX" altLang="es-MX" sz="1200" b="0" i="0" u="none" strike="noStrike" cap="none" normalizeH="0" baseline="0" err="1">
                <a:ln>
                  <a:noFill/>
                </a:ln>
                <a:solidFill>
                  <a:srgbClr val="000000"/>
                </a:solidFill>
                <a:effectLst/>
                <a:latin typeface="Open Sans"/>
                <a:ea typeface="Open Sans"/>
                <a:cs typeface="Open Sans"/>
              </a:rPr>
              <a:t>blood</a:t>
            </a:r>
            <a:r>
              <a:rPr kumimoji="0" lang="es-MX" altLang="es-MX" sz="1200" b="0" i="0" u="none" strike="noStrike" cap="none" normalizeH="0" baseline="0">
                <a:ln>
                  <a:noFill/>
                </a:ln>
                <a:solidFill>
                  <a:srgbClr val="000000"/>
                </a:solidFill>
                <a:effectLst/>
                <a:latin typeface="Open Sans"/>
                <a:ea typeface="Open Sans"/>
                <a:cs typeface="Open Sans"/>
              </a:rPr>
              <a:t> </a:t>
            </a:r>
            <a:r>
              <a:rPr kumimoji="0" lang="es-MX" altLang="es-MX" sz="1200" b="0" i="0" u="none" strike="noStrike" cap="none" normalizeH="0" baseline="0" err="1">
                <a:ln>
                  <a:noFill/>
                </a:ln>
                <a:solidFill>
                  <a:srgbClr val="000000"/>
                </a:solidFill>
                <a:effectLst/>
                <a:latin typeface="Open Sans"/>
                <a:ea typeface="Open Sans"/>
                <a:cs typeface="Open Sans"/>
              </a:rPr>
              <a:t>cholesterol</a:t>
            </a:r>
            <a:r>
              <a:rPr kumimoji="0" lang="es-MX" altLang="es-MX" sz="1200" b="0" i="0" u="none" strike="noStrike" cap="none" normalizeH="0" baseline="0">
                <a:ln>
                  <a:noFill/>
                </a:ln>
                <a:solidFill>
                  <a:srgbClr val="000000"/>
                </a:solidFill>
                <a:effectLst/>
                <a:latin typeface="Open Sans"/>
                <a:ea typeface="Open Sans"/>
                <a:cs typeface="Open Sans"/>
              </a:rPr>
              <a:t>. </a:t>
            </a:r>
            <a:r>
              <a:rPr kumimoji="0" lang="es-MX" altLang="es-MX" sz="1200" b="0" i="0" u="none" strike="noStrike" cap="none" normalizeH="0" baseline="0" err="1">
                <a:ln>
                  <a:noFill/>
                </a:ln>
                <a:solidFill>
                  <a:srgbClr val="000000"/>
                </a:solidFill>
                <a:effectLst/>
                <a:latin typeface="Open Sans"/>
                <a:ea typeface="Open Sans"/>
                <a:cs typeface="Open Sans"/>
              </a:rPr>
              <a:t>Consuming</a:t>
            </a:r>
            <a:r>
              <a:rPr kumimoji="0" lang="es-MX" altLang="es-MX" sz="1200" b="0" i="0" u="none" strike="noStrike" cap="none" normalizeH="0" baseline="0">
                <a:ln>
                  <a:noFill/>
                </a:ln>
                <a:solidFill>
                  <a:srgbClr val="000000"/>
                </a:solidFill>
                <a:effectLst/>
                <a:latin typeface="Open Sans"/>
                <a:ea typeface="Open Sans"/>
                <a:cs typeface="Open Sans"/>
              </a:rPr>
              <a:t> </a:t>
            </a:r>
            <a:r>
              <a:rPr kumimoji="0" lang="es-MX" altLang="es-MX" sz="1200" b="0" i="0" u="none" strike="noStrike" cap="none" normalizeH="0" baseline="0" err="1">
                <a:ln>
                  <a:noFill/>
                </a:ln>
                <a:solidFill>
                  <a:srgbClr val="000000"/>
                </a:solidFill>
                <a:effectLst/>
                <a:latin typeface="Open Sans"/>
                <a:ea typeface="Open Sans"/>
                <a:cs typeface="Open Sans"/>
              </a:rPr>
              <a:t>too</a:t>
            </a:r>
            <a:r>
              <a:rPr kumimoji="0" lang="es-MX" altLang="es-MX" sz="1200" b="0" i="0" u="none" strike="noStrike" cap="none" normalizeH="0" baseline="0">
                <a:ln>
                  <a:noFill/>
                </a:ln>
                <a:solidFill>
                  <a:srgbClr val="000000"/>
                </a:solidFill>
                <a:effectLst/>
                <a:latin typeface="Open Sans"/>
                <a:ea typeface="Open Sans"/>
                <a:cs typeface="Open Sans"/>
              </a:rPr>
              <a:t> </a:t>
            </a:r>
            <a:r>
              <a:rPr kumimoji="0" lang="es-MX" altLang="es-MX" sz="1200" b="0" i="0" u="none" strike="noStrike" cap="none" normalizeH="0" baseline="0" err="1">
                <a:ln>
                  <a:noFill/>
                </a:ln>
                <a:solidFill>
                  <a:srgbClr val="000000"/>
                </a:solidFill>
                <a:effectLst/>
                <a:latin typeface="Open Sans"/>
                <a:ea typeface="Open Sans"/>
                <a:cs typeface="Open Sans"/>
              </a:rPr>
              <a:t>much</a:t>
            </a:r>
            <a:r>
              <a:rPr kumimoji="0" lang="es-MX" altLang="es-MX" sz="1200" b="0" i="0" u="none" strike="noStrike" cap="none" normalizeH="0" baseline="0">
                <a:ln>
                  <a:noFill/>
                </a:ln>
                <a:solidFill>
                  <a:srgbClr val="000000"/>
                </a:solidFill>
                <a:effectLst/>
                <a:latin typeface="Open Sans"/>
                <a:ea typeface="Open Sans"/>
                <a:cs typeface="Open Sans"/>
              </a:rPr>
              <a:t> </a:t>
            </a:r>
            <a:r>
              <a:rPr kumimoji="0" lang="es-MX" altLang="es-MX" sz="1200" b="0" i="0" u="none" strike="noStrike" cap="none" normalizeH="0" baseline="0" err="1">
                <a:ln>
                  <a:noFill/>
                </a:ln>
                <a:solidFill>
                  <a:srgbClr val="000000"/>
                </a:solidFill>
                <a:effectLst/>
                <a:latin typeface="Open Sans"/>
                <a:ea typeface="Open Sans"/>
                <a:cs typeface="Open Sans"/>
              </a:rPr>
              <a:t>sodium</a:t>
            </a:r>
            <a:r>
              <a:rPr kumimoji="0" lang="es-MX" altLang="es-MX" sz="1200" b="0" i="0" u="none" strike="noStrike" cap="none" normalizeH="0" baseline="0">
                <a:ln>
                  <a:noFill/>
                </a:ln>
                <a:solidFill>
                  <a:srgbClr val="000000"/>
                </a:solidFill>
                <a:effectLst/>
                <a:latin typeface="Open Sans"/>
                <a:ea typeface="Open Sans"/>
                <a:cs typeface="Open Sans"/>
              </a:rPr>
              <a:t> can </a:t>
            </a:r>
            <a:r>
              <a:rPr kumimoji="0" lang="es-MX" altLang="es-MX" sz="1200" b="0" i="0" u="none" strike="noStrike" cap="none" normalizeH="0" baseline="0" err="1">
                <a:ln>
                  <a:noFill/>
                </a:ln>
                <a:solidFill>
                  <a:srgbClr val="000000"/>
                </a:solidFill>
                <a:effectLst/>
                <a:latin typeface="Open Sans"/>
                <a:ea typeface="Open Sans"/>
                <a:cs typeface="Open Sans"/>
              </a:rPr>
              <a:t>increase</a:t>
            </a:r>
            <a:r>
              <a:rPr kumimoji="0" lang="es-MX" altLang="es-MX" sz="1200" b="0" i="0" u="none" strike="noStrike" cap="none" normalizeH="0" baseline="0">
                <a:ln>
                  <a:noFill/>
                </a:ln>
                <a:solidFill>
                  <a:srgbClr val="000000"/>
                </a:solidFill>
                <a:effectLst/>
                <a:latin typeface="Open Sans"/>
                <a:ea typeface="Open Sans"/>
                <a:cs typeface="Open Sans"/>
              </a:rPr>
              <a:t> </a:t>
            </a:r>
            <a:r>
              <a:rPr kumimoji="0" lang="es-MX" altLang="es-MX" sz="1200" b="0" i="0" u="sng" strike="noStrike" cap="none" normalizeH="0" baseline="0">
                <a:ln>
                  <a:noFill/>
                </a:ln>
                <a:solidFill>
                  <a:srgbClr val="075290"/>
                </a:solidFill>
                <a:effectLst/>
                <a:latin typeface="Open Sans"/>
                <a:ea typeface="Open Sans"/>
                <a:cs typeface="Open Sans"/>
                <a:hlinkClick r:id="rId3"/>
              </a:rPr>
              <a:t>blood pressure</a:t>
            </a:r>
            <a:r>
              <a:rPr kumimoji="0" lang="es-MX" altLang="es-MX" sz="1200" b="0" i="0" u="none" strike="noStrike" cap="none" normalizeH="0" baseline="0">
                <a:ln>
                  <a:noFill/>
                </a:ln>
                <a:solidFill>
                  <a:srgbClr val="000000"/>
                </a:solidFill>
                <a:effectLst/>
                <a:latin typeface="Open Sans"/>
                <a:ea typeface="Open Sans"/>
                <a:cs typeface="Open Sans"/>
              </a:rPr>
              <a:t> and </a:t>
            </a:r>
            <a:r>
              <a:rPr kumimoji="0" lang="es-MX" altLang="es-MX" sz="1200" b="0" i="0" u="none" strike="noStrike" cap="none" normalizeH="0" baseline="0" err="1">
                <a:ln>
                  <a:noFill/>
                </a:ln>
                <a:solidFill>
                  <a:srgbClr val="000000"/>
                </a:solidFill>
                <a:effectLst/>
                <a:latin typeface="Open Sans"/>
                <a:ea typeface="Open Sans"/>
                <a:cs typeface="Open Sans"/>
              </a:rPr>
              <a:t>the</a:t>
            </a:r>
            <a:r>
              <a:rPr kumimoji="0" lang="es-MX" altLang="es-MX" sz="1200" b="0" i="0" u="none" strike="noStrike" cap="none" normalizeH="0" baseline="0">
                <a:ln>
                  <a:noFill/>
                </a:ln>
                <a:solidFill>
                  <a:srgbClr val="000000"/>
                </a:solidFill>
                <a:effectLst/>
                <a:latin typeface="Open Sans"/>
                <a:ea typeface="Open Sans"/>
                <a:cs typeface="Open Sans"/>
              </a:rPr>
              <a:t> </a:t>
            </a:r>
            <a:r>
              <a:rPr kumimoji="0" lang="es-MX" altLang="es-MX" sz="1200" b="0" i="0" u="none" strike="noStrike" cap="none" normalizeH="0" baseline="0" err="1">
                <a:ln>
                  <a:noFill/>
                </a:ln>
                <a:solidFill>
                  <a:srgbClr val="000000"/>
                </a:solidFill>
                <a:effectLst/>
                <a:latin typeface="Open Sans"/>
                <a:ea typeface="Open Sans"/>
                <a:cs typeface="Open Sans"/>
              </a:rPr>
              <a:t>risk</a:t>
            </a:r>
            <a:r>
              <a:rPr kumimoji="0" lang="es-MX" altLang="es-MX" sz="1200" b="0" i="0" u="none" strike="noStrike" cap="none" normalizeH="0" baseline="0">
                <a:ln>
                  <a:noFill/>
                </a:ln>
                <a:solidFill>
                  <a:srgbClr val="000000"/>
                </a:solidFill>
                <a:effectLst/>
                <a:latin typeface="Open Sans"/>
                <a:ea typeface="Open Sans"/>
                <a:cs typeface="Open Sans"/>
              </a:rPr>
              <a:t> </a:t>
            </a:r>
            <a:r>
              <a:rPr kumimoji="0" lang="es-MX" altLang="es-MX" sz="1200" b="0" i="0" u="none" strike="noStrike" cap="none" normalizeH="0" baseline="0" err="1">
                <a:ln>
                  <a:noFill/>
                </a:ln>
                <a:solidFill>
                  <a:srgbClr val="000000"/>
                </a:solidFill>
                <a:effectLst/>
                <a:latin typeface="Open Sans"/>
                <a:ea typeface="Open Sans"/>
                <a:cs typeface="Open Sans"/>
              </a:rPr>
              <a:t>for</a:t>
            </a:r>
            <a:r>
              <a:rPr kumimoji="0" lang="es-MX" altLang="es-MX" sz="1200" b="0" i="0" u="none" strike="noStrike" cap="none" normalizeH="0" baseline="0">
                <a:ln>
                  <a:noFill/>
                </a:ln>
                <a:solidFill>
                  <a:srgbClr val="000000"/>
                </a:solidFill>
                <a:effectLst/>
                <a:latin typeface="Open Sans"/>
                <a:ea typeface="Open Sans"/>
                <a:cs typeface="Open Sans"/>
              </a:rPr>
              <a:t> </a:t>
            </a:r>
            <a:r>
              <a:rPr kumimoji="0" lang="es-MX" altLang="es-MX" sz="1200" b="0" i="0" u="sng" strike="noStrike" cap="none" normalizeH="0" baseline="0">
                <a:ln>
                  <a:noFill/>
                </a:ln>
                <a:solidFill>
                  <a:srgbClr val="075290"/>
                </a:solidFill>
                <a:effectLst/>
                <a:latin typeface="Open Sans"/>
                <a:ea typeface="Open Sans"/>
                <a:cs typeface="Open Sans"/>
                <a:hlinkClick r:id="rId4"/>
              </a:rPr>
              <a:t>heart disease</a:t>
            </a:r>
            <a:r>
              <a:rPr kumimoji="0" lang="es-MX" altLang="es-MX" sz="1200" b="0" i="0" u="none" strike="noStrike" cap="none" normalizeH="0" baseline="0">
                <a:ln>
                  <a:noFill/>
                </a:ln>
                <a:solidFill>
                  <a:srgbClr val="000000"/>
                </a:solidFill>
                <a:effectLst/>
                <a:latin typeface="Open Sans"/>
                <a:ea typeface="Open Sans"/>
                <a:cs typeface="Open Sans"/>
              </a:rPr>
              <a:t> and </a:t>
            </a:r>
            <a:r>
              <a:rPr kumimoji="0" lang="es-MX" altLang="es-MX" sz="1200" b="0" i="0" u="sng" strike="noStrike" cap="none" normalizeH="0" baseline="0">
                <a:ln>
                  <a:noFill/>
                </a:ln>
                <a:solidFill>
                  <a:srgbClr val="075290"/>
                </a:solidFill>
                <a:effectLst/>
                <a:latin typeface="Open Sans"/>
                <a:ea typeface="Open Sans"/>
                <a:cs typeface="Open Sans"/>
                <a:hlinkClick r:id="rId5"/>
              </a:rPr>
              <a:t>stroke</a:t>
            </a:r>
            <a:r>
              <a:rPr kumimoji="0" lang="es-MX" altLang="es-MX" sz="1200" b="0" i="0" u="none" strike="noStrike" cap="none" normalizeH="0" baseline="0">
                <a:ln>
                  <a:noFill/>
                </a:ln>
                <a:solidFill>
                  <a:srgbClr val="000000"/>
                </a:solidFill>
                <a:effectLst/>
                <a:latin typeface="Open Sans"/>
                <a:ea typeface="Open Sans"/>
                <a:cs typeface="Open Sans"/>
              </a:rPr>
              <a:t>. </a:t>
            </a:r>
            <a:r>
              <a:rPr kumimoji="0" lang="es-MX" altLang="es-MX" sz="1200" b="0" i="0" u="none" strike="noStrike" cap="none" normalizeH="0" baseline="0" err="1">
                <a:ln>
                  <a:noFill/>
                </a:ln>
                <a:solidFill>
                  <a:srgbClr val="000000"/>
                </a:solidFill>
                <a:effectLst/>
                <a:latin typeface="Open Sans"/>
                <a:ea typeface="Open Sans"/>
                <a:cs typeface="Open Sans"/>
              </a:rPr>
              <a:t>Current</a:t>
            </a:r>
            <a:r>
              <a:rPr kumimoji="0" lang="es-MX" altLang="es-MX" sz="1200" b="0" i="0" u="none" strike="noStrike" cap="none" normalizeH="0" baseline="0">
                <a:ln>
                  <a:noFill/>
                </a:ln>
                <a:solidFill>
                  <a:srgbClr val="000000"/>
                </a:solidFill>
                <a:effectLst/>
                <a:latin typeface="Open Sans"/>
                <a:ea typeface="Open Sans"/>
                <a:cs typeface="Open Sans"/>
              </a:rPr>
              <a:t> </a:t>
            </a:r>
            <a:r>
              <a:rPr kumimoji="0" lang="es-MX" altLang="es-MX" sz="1200" b="0" i="0" u="none" strike="noStrike" cap="none" normalizeH="0" baseline="0" err="1">
                <a:ln>
                  <a:noFill/>
                </a:ln>
                <a:solidFill>
                  <a:srgbClr val="000000"/>
                </a:solidFill>
                <a:effectLst/>
                <a:latin typeface="Open Sans"/>
                <a:ea typeface="Open Sans"/>
                <a:cs typeface="Open Sans"/>
              </a:rPr>
              <a:t>guidelines</a:t>
            </a:r>
            <a:r>
              <a:rPr kumimoji="0" lang="es-MX" altLang="es-MX" sz="1200" b="0" i="0" u="none" strike="noStrike" cap="none" normalizeH="0" baseline="0">
                <a:ln>
                  <a:noFill/>
                </a:ln>
                <a:solidFill>
                  <a:srgbClr val="000000"/>
                </a:solidFill>
                <a:effectLst/>
                <a:latin typeface="Open Sans"/>
                <a:ea typeface="Open Sans"/>
                <a:cs typeface="Open Sans"/>
              </a:rPr>
              <a:t> </a:t>
            </a:r>
            <a:r>
              <a:rPr kumimoji="0" lang="es-MX" altLang="es-MX" sz="1200" b="0" i="0" u="none" strike="noStrike" cap="none" normalizeH="0" baseline="0" err="1">
                <a:ln>
                  <a:noFill/>
                </a:ln>
                <a:solidFill>
                  <a:srgbClr val="000000"/>
                </a:solidFill>
                <a:effectLst/>
                <a:latin typeface="Open Sans"/>
                <a:ea typeface="Open Sans"/>
                <a:cs typeface="Open Sans"/>
              </a:rPr>
              <a:t>recommend</a:t>
            </a:r>
            <a:r>
              <a:rPr kumimoji="0" lang="es-MX" altLang="es-MX" sz="1200" b="0" i="0" u="none" strike="noStrike" cap="none" normalizeH="0" baseline="0">
                <a:ln>
                  <a:noFill/>
                </a:ln>
                <a:solidFill>
                  <a:srgbClr val="000000"/>
                </a:solidFill>
                <a:effectLst/>
                <a:latin typeface="Open Sans"/>
                <a:ea typeface="Open Sans"/>
                <a:cs typeface="Open Sans"/>
              </a:rPr>
              <a:t> </a:t>
            </a:r>
            <a:r>
              <a:rPr kumimoji="0" lang="es-MX" altLang="es-MX" sz="1200" b="0" i="0" u="none" strike="noStrike" cap="none" normalizeH="0" baseline="0" err="1">
                <a:ln>
                  <a:noFill/>
                </a:ln>
                <a:solidFill>
                  <a:srgbClr val="000000"/>
                </a:solidFill>
                <a:effectLst/>
                <a:latin typeface="Open Sans"/>
                <a:ea typeface="Open Sans"/>
                <a:cs typeface="Open Sans"/>
              </a:rPr>
              <a:t>getting</a:t>
            </a:r>
            <a:r>
              <a:rPr kumimoji="0" lang="es-MX" altLang="es-MX" sz="1200" b="0" i="0" u="none" strike="noStrike" cap="none" normalizeH="0" baseline="0">
                <a:ln>
                  <a:noFill/>
                </a:ln>
                <a:solidFill>
                  <a:srgbClr val="000000"/>
                </a:solidFill>
                <a:effectLst/>
                <a:latin typeface="Open Sans"/>
                <a:ea typeface="Open Sans"/>
                <a:cs typeface="Open Sans"/>
              </a:rPr>
              <a:t> </a:t>
            </a:r>
            <a:r>
              <a:rPr kumimoji="0" lang="es-MX" altLang="es-MX" sz="1200" b="0" i="0" u="none" strike="noStrike" cap="none" normalizeH="0" baseline="0" err="1">
                <a:ln>
                  <a:noFill/>
                </a:ln>
                <a:solidFill>
                  <a:srgbClr val="000000"/>
                </a:solidFill>
                <a:effectLst/>
                <a:latin typeface="Open Sans"/>
                <a:ea typeface="Open Sans"/>
                <a:cs typeface="Open Sans"/>
              </a:rPr>
              <a:t>less</a:t>
            </a:r>
            <a:r>
              <a:rPr kumimoji="0" lang="es-MX" altLang="es-MX" sz="1200" b="0" i="0" u="none" strike="noStrike" cap="none" normalizeH="0" baseline="0">
                <a:ln>
                  <a:noFill/>
                </a:ln>
                <a:solidFill>
                  <a:srgbClr val="000000"/>
                </a:solidFill>
                <a:effectLst/>
                <a:latin typeface="Open Sans"/>
                <a:ea typeface="Open Sans"/>
                <a:cs typeface="Open Sans"/>
              </a:rPr>
              <a:t> </a:t>
            </a:r>
            <a:r>
              <a:rPr kumimoji="0" lang="es-MX" altLang="es-MX" sz="1200" b="0" i="0" u="none" strike="noStrike" cap="none" normalizeH="0" baseline="0" err="1">
                <a:ln>
                  <a:noFill/>
                </a:ln>
                <a:solidFill>
                  <a:srgbClr val="000000"/>
                </a:solidFill>
                <a:effectLst/>
                <a:latin typeface="Open Sans"/>
                <a:ea typeface="Open Sans"/>
                <a:cs typeface="Open Sans"/>
              </a:rPr>
              <a:t>than</a:t>
            </a:r>
            <a:r>
              <a:rPr kumimoji="0" lang="es-MX" altLang="es-MX" sz="1200" b="0" i="0" u="none" strike="noStrike" cap="none" normalizeH="0" baseline="0">
                <a:ln>
                  <a:noFill/>
                </a:ln>
                <a:solidFill>
                  <a:srgbClr val="000000"/>
                </a:solidFill>
                <a:effectLst/>
                <a:latin typeface="Open Sans"/>
                <a:ea typeface="Open Sans"/>
                <a:cs typeface="Open Sans"/>
              </a:rPr>
              <a:t> 2,300 mg a </a:t>
            </a:r>
            <a:r>
              <a:rPr kumimoji="0" lang="es-MX" altLang="es-MX" sz="1200" b="0" i="0" u="none" strike="noStrike" cap="none" normalizeH="0" baseline="0" err="1">
                <a:ln>
                  <a:noFill/>
                </a:ln>
                <a:solidFill>
                  <a:srgbClr val="000000"/>
                </a:solidFill>
                <a:effectLst/>
                <a:latin typeface="Open Sans"/>
                <a:ea typeface="Open Sans"/>
                <a:cs typeface="Open Sans"/>
              </a:rPr>
              <a:t>day</a:t>
            </a:r>
            <a:r>
              <a:rPr kumimoji="0" lang="es-MX" altLang="es-MX" sz="1200" b="0" i="0" u="none" strike="noStrike" cap="none" normalizeH="0" baseline="0">
                <a:ln>
                  <a:noFill/>
                </a:ln>
                <a:solidFill>
                  <a:srgbClr val="000000"/>
                </a:solidFill>
                <a:effectLst/>
                <a:latin typeface="Open Sans"/>
                <a:ea typeface="Open Sans"/>
                <a:cs typeface="Open Sans"/>
              </a:rPr>
              <a:t>, </a:t>
            </a:r>
            <a:r>
              <a:rPr kumimoji="0" lang="es-MX" altLang="es-MX" sz="1200" b="0" i="0" u="none" strike="noStrike" cap="none" normalizeH="0" baseline="0" err="1">
                <a:ln>
                  <a:noFill/>
                </a:ln>
                <a:solidFill>
                  <a:srgbClr val="000000"/>
                </a:solidFill>
                <a:effectLst/>
                <a:latin typeface="Open Sans"/>
                <a:ea typeface="Open Sans"/>
                <a:cs typeface="Open Sans"/>
              </a:rPr>
              <a:t>but</a:t>
            </a:r>
            <a:r>
              <a:rPr kumimoji="0" lang="es-MX" altLang="es-MX" sz="1200" b="0" i="0" u="none" strike="noStrike" cap="none" normalizeH="0" baseline="0">
                <a:ln>
                  <a:noFill/>
                </a:ln>
                <a:solidFill>
                  <a:srgbClr val="000000"/>
                </a:solidFill>
                <a:effectLst/>
                <a:latin typeface="Open Sans"/>
                <a:ea typeface="Open Sans"/>
                <a:cs typeface="Open Sans"/>
              </a:rPr>
              <a:t> </a:t>
            </a:r>
            <a:r>
              <a:rPr kumimoji="0" lang="es-MX" altLang="es-MX" sz="1200" b="0" i="0" u="none" strike="noStrike" cap="none" normalizeH="0" baseline="0" err="1">
                <a:ln>
                  <a:noFill/>
                </a:ln>
                <a:solidFill>
                  <a:srgbClr val="000000"/>
                </a:solidFill>
                <a:effectLst/>
                <a:latin typeface="Open Sans"/>
                <a:ea typeface="Open Sans"/>
                <a:cs typeface="Open Sans"/>
              </a:rPr>
              <a:t>Americans</a:t>
            </a:r>
            <a:r>
              <a:rPr kumimoji="0" lang="es-MX" altLang="es-MX" sz="1200" b="0" i="0" u="none" strike="noStrike" cap="none" normalizeH="0" baseline="0">
                <a:ln>
                  <a:noFill/>
                </a:ln>
                <a:solidFill>
                  <a:srgbClr val="000000"/>
                </a:solidFill>
                <a:effectLst/>
                <a:latin typeface="Open Sans"/>
                <a:ea typeface="Open Sans"/>
                <a:cs typeface="Open Sans"/>
              </a:rPr>
              <a:t> consume more </a:t>
            </a:r>
            <a:r>
              <a:rPr kumimoji="0" lang="es-MX" altLang="es-MX" sz="1200" b="0" i="0" u="none" strike="noStrike" cap="none" normalizeH="0" baseline="0" err="1">
                <a:ln>
                  <a:noFill/>
                </a:ln>
                <a:solidFill>
                  <a:srgbClr val="000000"/>
                </a:solidFill>
                <a:effectLst/>
                <a:latin typeface="Open Sans"/>
                <a:ea typeface="Open Sans"/>
                <a:cs typeface="Open Sans"/>
              </a:rPr>
              <a:t>than</a:t>
            </a:r>
            <a:r>
              <a:rPr kumimoji="0" lang="es-MX" altLang="es-MX" sz="1200" b="0" i="0" u="none" strike="noStrike" cap="none" normalizeH="0" baseline="0">
                <a:ln>
                  <a:noFill/>
                </a:ln>
                <a:solidFill>
                  <a:srgbClr val="000000"/>
                </a:solidFill>
                <a:effectLst/>
                <a:latin typeface="Open Sans"/>
                <a:ea typeface="Open Sans"/>
                <a:cs typeface="Open Sans"/>
              </a:rPr>
              <a:t> 3,400 mg a </a:t>
            </a:r>
            <a:r>
              <a:rPr kumimoji="0" lang="es-MX" altLang="es-MX" sz="1200" b="0" i="0" u="none" strike="noStrike" cap="none" normalizeH="0" baseline="0" err="1">
                <a:ln>
                  <a:noFill/>
                </a:ln>
                <a:solidFill>
                  <a:srgbClr val="000000"/>
                </a:solidFill>
                <a:effectLst/>
                <a:latin typeface="Open Sans"/>
                <a:ea typeface="Open Sans"/>
                <a:cs typeface="Open Sans"/>
              </a:rPr>
              <a:t>day</a:t>
            </a:r>
            <a:r>
              <a:rPr kumimoji="0" lang="es-MX" altLang="es-MX" sz="1200" b="0" i="0" u="none" strike="noStrike" cap="none" normalizeH="0" baseline="0">
                <a:ln>
                  <a:noFill/>
                </a:ln>
                <a:solidFill>
                  <a:srgbClr val="000000"/>
                </a:solidFill>
                <a:effectLst/>
                <a:latin typeface="Open Sans"/>
                <a:ea typeface="Open Sans"/>
                <a:cs typeface="Open Sans"/>
              </a:rPr>
              <a:t> </a:t>
            </a:r>
            <a:r>
              <a:rPr kumimoji="0" lang="es-MX" altLang="es-MX" sz="1200" b="0" i="0" u="none" strike="noStrike" cap="none" normalizeH="0" baseline="0" err="1">
                <a:ln>
                  <a:noFill/>
                </a:ln>
                <a:solidFill>
                  <a:srgbClr val="000000"/>
                </a:solidFill>
                <a:effectLst/>
                <a:latin typeface="Open Sans"/>
                <a:ea typeface="Open Sans"/>
                <a:cs typeface="Open Sans"/>
              </a:rPr>
              <a:t>on</a:t>
            </a:r>
            <a:r>
              <a:rPr kumimoji="0" lang="es-MX" altLang="es-MX" sz="1200" b="0" i="0" u="none" strike="noStrike" cap="none" normalizeH="0" baseline="0">
                <a:ln>
                  <a:noFill/>
                </a:ln>
                <a:solidFill>
                  <a:srgbClr val="000000"/>
                </a:solidFill>
                <a:effectLst/>
                <a:latin typeface="Open Sans"/>
                <a:ea typeface="Open Sans"/>
                <a:cs typeface="Open Sans"/>
              </a:rPr>
              <a:t> </a:t>
            </a:r>
            <a:r>
              <a:rPr kumimoji="0" lang="es-MX" altLang="es-MX" sz="1200" b="0" i="0" u="none" strike="noStrike" cap="none" normalizeH="0" baseline="0" err="1">
                <a:ln>
                  <a:noFill/>
                </a:ln>
                <a:solidFill>
                  <a:srgbClr val="000000"/>
                </a:solidFill>
                <a:effectLst/>
                <a:latin typeface="Open Sans"/>
                <a:ea typeface="Open Sans"/>
                <a:cs typeface="Open Sans"/>
              </a:rPr>
              <a:t>average</a:t>
            </a:r>
            <a:r>
              <a:rPr kumimoji="0" lang="es-MX" altLang="es-MX" sz="1200" b="0" i="0" u="none" strike="noStrike" cap="none" normalizeH="0" baseline="0">
                <a:ln>
                  <a:noFill/>
                </a:ln>
                <a:solidFill>
                  <a:srgbClr val="000000"/>
                </a:solidFill>
                <a:effectLst/>
                <a:latin typeface="Open Sans"/>
                <a:ea typeface="Open Sans"/>
                <a:cs typeface="Open Sans"/>
              </a:rPr>
              <a:t>.</a:t>
            </a:r>
            <a:endParaRPr kumimoji="0" lang="es-MX" altLang="es-MX" sz="1200" b="0" i="0" u="none" strike="noStrike" cap="none" normalizeH="0" baseline="0">
              <a:ln>
                <a:noFill/>
              </a:ln>
              <a:solidFill>
                <a:schemeClr val="tx1"/>
              </a:solidFill>
              <a:effectLst/>
              <a:latin typeface="Open Sans"/>
              <a:ea typeface="Open Sans"/>
              <a:cs typeface="Open Sans"/>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1200" b="0" i="0" u="none" strike="noStrike" cap="none" normalizeH="0" baseline="0" err="1">
                <a:ln>
                  <a:noFill/>
                </a:ln>
                <a:solidFill>
                  <a:srgbClr val="000000"/>
                </a:solidFill>
                <a:effectLst/>
                <a:latin typeface="Open Sans"/>
                <a:ea typeface="Open Sans"/>
                <a:cs typeface="Open Sans"/>
              </a:rPr>
              <a:t>Over</a:t>
            </a:r>
            <a:r>
              <a:rPr kumimoji="0" lang="es-MX" altLang="es-MX" sz="1200" b="0" i="0" u="none" strike="noStrike" cap="none" normalizeH="0" baseline="0">
                <a:ln>
                  <a:noFill/>
                </a:ln>
                <a:solidFill>
                  <a:srgbClr val="000000"/>
                </a:solidFill>
                <a:effectLst/>
                <a:latin typeface="Open Sans"/>
                <a:ea typeface="Open Sans"/>
                <a:cs typeface="Open Sans"/>
              </a:rPr>
              <a:t> 70% </a:t>
            </a:r>
            <a:r>
              <a:rPr kumimoji="0" lang="es-MX" altLang="es-MX" sz="1200" b="0" i="0" u="none" strike="noStrike" cap="none" normalizeH="0" baseline="0" err="1">
                <a:ln>
                  <a:noFill/>
                </a:ln>
                <a:solidFill>
                  <a:srgbClr val="000000"/>
                </a:solidFill>
                <a:effectLst/>
                <a:latin typeface="Open Sans"/>
                <a:ea typeface="Open Sans"/>
                <a:cs typeface="Open Sans"/>
              </a:rPr>
              <a:t>of</a:t>
            </a:r>
            <a:r>
              <a:rPr kumimoji="0" lang="es-MX" altLang="es-MX" sz="1200" b="0" i="0" u="none" strike="noStrike" cap="none" normalizeH="0" baseline="0">
                <a:ln>
                  <a:noFill/>
                </a:ln>
                <a:solidFill>
                  <a:srgbClr val="000000"/>
                </a:solidFill>
                <a:effectLst/>
                <a:latin typeface="Open Sans"/>
                <a:ea typeface="Open Sans"/>
                <a:cs typeface="Open Sans"/>
              </a:rPr>
              <a:t> </a:t>
            </a:r>
            <a:r>
              <a:rPr kumimoji="0" lang="es-MX" altLang="es-MX" sz="1200" b="0" i="0" u="none" strike="noStrike" cap="none" normalizeH="0" baseline="0" err="1">
                <a:ln>
                  <a:noFill/>
                </a:ln>
                <a:solidFill>
                  <a:srgbClr val="000000"/>
                </a:solidFill>
                <a:effectLst/>
                <a:latin typeface="Open Sans"/>
                <a:ea typeface="Open Sans"/>
                <a:cs typeface="Open Sans"/>
              </a:rPr>
              <a:t>the</a:t>
            </a:r>
            <a:r>
              <a:rPr kumimoji="0" lang="es-MX" altLang="es-MX" sz="1200" b="0" i="0" u="none" strike="noStrike" cap="none" normalizeH="0" baseline="0">
                <a:ln>
                  <a:noFill/>
                </a:ln>
                <a:solidFill>
                  <a:srgbClr val="000000"/>
                </a:solidFill>
                <a:effectLst/>
                <a:latin typeface="Open Sans"/>
                <a:ea typeface="Open Sans"/>
                <a:cs typeface="Open Sans"/>
              </a:rPr>
              <a:t> </a:t>
            </a:r>
            <a:r>
              <a:rPr kumimoji="0" lang="es-MX" altLang="es-MX" sz="1200" b="0" i="0" u="none" strike="noStrike" cap="none" normalizeH="0" baseline="0" err="1">
                <a:ln>
                  <a:noFill/>
                </a:ln>
                <a:solidFill>
                  <a:srgbClr val="000000"/>
                </a:solidFill>
                <a:effectLst/>
                <a:latin typeface="Open Sans"/>
                <a:ea typeface="Open Sans"/>
                <a:cs typeface="Open Sans"/>
              </a:rPr>
              <a:t>sodium</a:t>
            </a:r>
            <a:r>
              <a:rPr kumimoji="0" lang="es-MX" altLang="es-MX" sz="1200" b="0" i="0" u="none" strike="noStrike" cap="none" normalizeH="0" baseline="0">
                <a:ln>
                  <a:noFill/>
                </a:ln>
                <a:solidFill>
                  <a:srgbClr val="000000"/>
                </a:solidFill>
                <a:effectLst/>
                <a:latin typeface="Open Sans"/>
                <a:ea typeface="Open Sans"/>
                <a:cs typeface="Open Sans"/>
              </a:rPr>
              <a:t> </a:t>
            </a:r>
            <a:r>
              <a:rPr kumimoji="0" lang="es-MX" altLang="es-MX" sz="1200" b="0" i="0" u="none" strike="noStrike" cap="none" normalizeH="0" baseline="0" err="1">
                <a:ln>
                  <a:noFill/>
                </a:ln>
                <a:solidFill>
                  <a:srgbClr val="000000"/>
                </a:solidFill>
                <a:effectLst/>
                <a:latin typeface="Open Sans"/>
                <a:ea typeface="Open Sans"/>
                <a:cs typeface="Open Sans"/>
              </a:rPr>
              <a:t>that</a:t>
            </a:r>
            <a:r>
              <a:rPr kumimoji="0" lang="es-MX" altLang="es-MX" sz="1200" b="0" i="0" u="none" strike="noStrike" cap="none" normalizeH="0" baseline="0">
                <a:ln>
                  <a:noFill/>
                </a:ln>
                <a:solidFill>
                  <a:srgbClr val="000000"/>
                </a:solidFill>
                <a:effectLst/>
                <a:latin typeface="Open Sans"/>
                <a:ea typeface="Open Sans"/>
                <a:cs typeface="Open Sans"/>
              </a:rPr>
              <a:t> </a:t>
            </a:r>
            <a:r>
              <a:rPr kumimoji="0" lang="es-MX" altLang="es-MX" sz="1200" b="0" i="0" u="none" strike="noStrike" cap="none" normalizeH="0" baseline="0" err="1">
                <a:ln>
                  <a:noFill/>
                </a:ln>
                <a:solidFill>
                  <a:srgbClr val="000000"/>
                </a:solidFill>
                <a:effectLst/>
                <a:latin typeface="Open Sans"/>
                <a:ea typeface="Open Sans"/>
                <a:cs typeface="Open Sans"/>
              </a:rPr>
              <a:t>Americans</a:t>
            </a:r>
            <a:r>
              <a:rPr kumimoji="0" lang="es-MX" altLang="es-MX" sz="1200" b="0" i="0" u="none" strike="noStrike" cap="none" normalizeH="0" baseline="0">
                <a:ln>
                  <a:noFill/>
                </a:ln>
                <a:solidFill>
                  <a:srgbClr val="000000"/>
                </a:solidFill>
                <a:effectLst/>
                <a:latin typeface="Open Sans"/>
                <a:ea typeface="Open Sans"/>
                <a:cs typeface="Open Sans"/>
              </a:rPr>
              <a:t> </a:t>
            </a:r>
            <a:r>
              <a:rPr kumimoji="0" lang="es-MX" altLang="es-MX" sz="1200" b="0" i="0" u="none" strike="noStrike" cap="none" normalizeH="0" baseline="0" err="1">
                <a:ln>
                  <a:noFill/>
                </a:ln>
                <a:solidFill>
                  <a:srgbClr val="000000"/>
                </a:solidFill>
                <a:effectLst/>
                <a:latin typeface="Open Sans"/>
                <a:ea typeface="Open Sans"/>
                <a:cs typeface="Open Sans"/>
              </a:rPr>
              <a:t>eat</a:t>
            </a:r>
            <a:r>
              <a:rPr kumimoji="0" lang="es-MX" altLang="es-MX" sz="1200" b="0" i="0" u="none" strike="noStrike" cap="none" normalizeH="0" baseline="0">
                <a:ln>
                  <a:noFill/>
                </a:ln>
                <a:solidFill>
                  <a:srgbClr val="000000"/>
                </a:solidFill>
                <a:effectLst/>
                <a:latin typeface="Open Sans"/>
                <a:ea typeface="Open Sans"/>
                <a:cs typeface="Open Sans"/>
              </a:rPr>
              <a:t> comes </a:t>
            </a:r>
            <a:r>
              <a:rPr kumimoji="0" lang="es-MX" altLang="es-MX" sz="1200" b="0" i="0" u="none" strike="noStrike" cap="none" normalizeH="0" baseline="0" err="1">
                <a:ln>
                  <a:noFill/>
                </a:ln>
                <a:solidFill>
                  <a:srgbClr val="000000"/>
                </a:solidFill>
                <a:effectLst/>
                <a:latin typeface="Open Sans"/>
                <a:ea typeface="Open Sans"/>
                <a:cs typeface="Open Sans"/>
              </a:rPr>
              <a:t>from</a:t>
            </a:r>
            <a:r>
              <a:rPr kumimoji="0" lang="es-MX" altLang="es-MX" sz="1200" b="0" i="0" u="none" strike="noStrike" cap="none" normalizeH="0" baseline="0">
                <a:ln>
                  <a:noFill/>
                </a:ln>
                <a:solidFill>
                  <a:srgbClr val="000000"/>
                </a:solidFill>
                <a:effectLst/>
                <a:latin typeface="Open Sans"/>
                <a:ea typeface="Open Sans"/>
                <a:cs typeface="Open Sans"/>
              </a:rPr>
              <a:t> </a:t>
            </a:r>
            <a:r>
              <a:rPr kumimoji="0" lang="es-MX" altLang="es-MX" sz="1200" b="0" i="0" u="none" strike="noStrike" cap="none" normalizeH="0" baseline="0" err="1">
                <a:ln>
                  <a:noFill/>
                </a:ln>
                <a:solidFill>
                  <a:srgbClr val="000000"/>
                </a:solidFill>
                <a:effectLst/>
                <a:latin typeface="Open Sans"/>
                <a:ea typeface="Open Sans"/>
                <a:cs typeface="Open Sans"/>
              </a:rPr>
              <a:t>packaged</a:t>
            </a:r>
            <a:r>
              <a:rPr kumimoji="0" lang="es-MX" altLang="es-MX" sz="1200" b="0" i="0" u="none" strike="noStrike" cap="none" normalizeH="0" baseline="0">
                <a:ln>
                  <a:noFill/>
                </a:ln>
                <a:solidFill>
                  <a:srgbClr val="000000"/>
                </a:solidFill>
                <a:effectLst/>
                <a:latin typeface="Open Sans"/>
                <a:ea typeface="Open Sans"/>
                <a:cs typeface="Open Sans"/>
              </a:rPr>
              <a:t>, </a:t>
            </a:r>
            <a:r>
              <a:rPr kumimoji="0" lang="es-MX" altLang="es-MX" sz="1200" b="0" i="0" u="none" strike="noStrike" cap="none" normalizeH="0" baseline="0" err="1">
                <a:ln>
                  <a:noFill/>
                </a:ln>
                <a:solidFill>
                  <a:srgbClr val="000000"/>
                </a:solidFill>
                <a:effectLst/>
                <a:latin typeface="Open Sans"/>
                <a:ea typeface="Open Sans"/>
                <a:cs typeface="Open Sans"/>
              </a:rPr>
              <a:t>processed</a:t>
            </a:r>
            <a:r>
              <a:rPr kumimoji="0" lang="es-MX" altLang="es-MX" sz="1200" b="0" i="0" u="none" strike="noStrike" cap="none" normalizeH="0" baseline="0">
                <a:ln>
                  <a:noFill/>
                </a:ln>
                <a:solidFill>
                  <a:srgbClr val="000000"/>
                </a:solidFill>
                <a:effectLst/>
                <a:latin typeface="Open Sans"/>
                <a:ea typeface="Open Sans"/>
                <a:cs typeface="Open Sans"/>
              </a:rPr>
              <a:t>, store-</a:t>
            </a:r>
            <a:r>
              <a:rPr kumimoji="0" lang="es-MX" altLang="es-MX" sz="1200" b="0" i="0" u="none" strike="noStrike" cap="none" normalizeH="0" baseline="0" err="1">
                <a:ln>
                  <a:noFill/>
                </a:ln>
                <a:solidFill>
                  <a:srgbClr val="000000"/>
                </a:solidFill>
                <a:effectLst/>
                <a:latin typeface="Open Sans"/>
                <a:ea typeface="Open Sans"/>
                <a:cs typeface="Open Sans"/>
              </a:rPr>
              <a:t>bought</a:t>
            </a:r>
            <a:r>
              <a:rPr kumimoji="0" lang="es-MX" altLang="es-MX" sz="1200" b="0" i="0" u="none" strike="noStrike" cap="none" normalizeH="0" baseline="0">
                <a:ln>
                  <a:noFill/>
                </a:ln>
                <a:solidFill>
                  <a:srgbClr val="000000"/>
                </a:solidFill>
                <a:effectLst/>
                <a:latin typeface="Open Sans"/>
                <a:ea typeface="Open Sans"/>
                <a:cs typeface="Open Sans"/>
              </a:rPr>
              <a:t>, and restaurant </a:t>
            </a:r>
            <a:r>
              <a:rPr kumimoji="0" lang="es-MX" altLang="es-MX" sz="1200" b="0" i="0" u="none" strike="noStrike" cap="none" normalizeH="0" baseline="0" err="1">
                <a:ln>
                  <a:noFill/>
                </a:ln>
                <a:solidFill>
                  <a:srgbClr val="000000"/>
                </a:solidFill>
                <a:effectLst/>
                <a:latin typeface="Open Sans"/>
                <a:ea typeface="Open Sans"/>
                <a:cs typeface="Open Sans"/>
              </a:rPr>
              <a:t>foods</a:t>
            </a:r>
            <a:r>
              <a:rPr kumimoji="0" lang="es-MX" altLang="es-MX" sz="1200" b="0" i="0" u="none" strike="noStrike" cap="none" normalizeH="0" baseline="0">
                <a:ln>
                  <a:noFill/>
                </a:ln>
                <a:solidFill>
                  <a:srgbClr val="000000"/>
                </a:solidFill>
                <a:effectLst/>
                <a:latin typeface="Open Sans"/>
                <a:ea typeface="Open Sans"/>
                <a:cs typeface="Open Sans"/>
              </a:rPr>
              <a:t>. </a:t>
            </a:r>
            <a:r>
              <a:rPr kumimoji="0" lang="es-MX" altLang="es-MX" sz="1200" b="0" i="0" u="none" strike="noStrike" cap="none" normalizeH="0" baseline="0" err="1">
                <a:ln>
                  <a:noFill/>
                </a:ln>
                <a:solidFill>
                  <a:srgbClr val="000000"/>
                </a:solidFill>
                <a:effectLst/>
                <a:latin typeface="Open Sans"/>
                <a:ea typeface="Open Sans"/>
                <a:cs typeface="Open Sans"/>
              </a:rPr>
              <a:t>Eating</a:t>
            </a:r>
            <a:r>
              <a:rPr kumimoji="0" lang="es-MX" altLang="es-MX" sz="1200" b="0" i="0" u="none" strike="noStrike" cap="none" normalizeH="0" baseline="0">
                <a:ln>
                  <a:noFill/>
                </a:ln>
                <a:solidFill>
                  <a:srgbClr val="000000"/>
                </a:solidFill>
                <a:effectLst/>
                <a:latin typeface="Open Sans"/>
                <a:ea typeface="Open Sans"/>
                <a:cs typeface="Open Sans"/>
              </a:rPr>
              <a:t> </a:t>
            </a:r>
            <a:r>
              <a:rPr kumimoji="0" lang="es-MX" altLang="es-MX" sz="1200" b="0" i="0" u="none" strike="noStrike" cap="none" normalizeH="0" baseline="0" err="1">
                <a:ln>
                  <a:noFill/>
                </a:ln>
                <a:solidFill>
                  <a:srgbClr val="000000"/>
                </a:solidFill>
                <a:effectLst/>
                <a:latin typeface="Open Sans"/>
                <a:ea typeface="Open Sans"/>
                <a:cs typeface="Open Sans"/>
              </a:rPr>
              <a:t>foods</a:t>
            </a:r>
            <a:r>
              <a:rPr kumimoji="0" lang="es-MX" altLang="es-MX" sz="1200" b="0" i="0" u="none" strike="noStrike" cap="none" normalizeH="0" baseline="0">
                <a:ln>
                  <a:noFill/>
                </a:ln>
                <a:solidFill>
                  <a:srgbClr val="000000"/>
                </a:solidFill>
                <a:effectLst/>
                <a:latin typeface="Open Sans"/>
                <a:ea typeface="Open Sans"/>
                <a:cs typeface="Open Sans"/>
              </a:rPr>
              <a:t> </a:t>
            </a:r>
            <a:r>
              <a:rPr kumimoji="0" lang="es-MX" altLang="es-MX" sz="1200" b="0" i="0" u="none" strike="noStrike" cap="none" normalizeH="0" baseline="0" err="1">
                <a:ln>
                  <a:noFill/>
                </a:ln>
                <a:solidFill>
                  <a:srgbClr val="000000"/>
                </a:solidFill>
                <a:effectLst/>
                <a:latin typeface="Open Sans"/>
                <a:ea typeface="Open Sans"/>
                <a:cs typeface="Open Sans"/>
              </a:rPr>
              <a:t>low</a:t>
            </a:r>
            <a:r>
              <a:rPr kumimoji="0" lang="es-MX" altLang="es-MX" sz="1200" b="0" i="0" u="none" strike="noStrike" cap="none" normalizeH="0" baseline="0">
                <a:ln>
                  <a:noFill/>
                </a:ln>
                <a:solidFill>
                  <a:srgbClr val="000000"/>
                </a:solidFill>
                <a:effectLst/>
                <a:latin typeface="Open Sans"/>
                <a:ea typeface="Open Sans"/>
                <a:cs typeface="Open Sans"/>
              </a:rPr>
              <a:t> in </a:t>
            </a:r>
            <a:r>
              <a:rPr kumimoji="0" lang="es-MX" altLang="es-MX" sz="1200" b="0" i="0" u="none" strike="noStrike" cap="none" normalizeH="0" baseline="0" err="1">
                <a:ln>
                  <a:noFill/>
                </a:ln>
                <a:solidFill>
                  <a:srgbClr val="000000"/>
                </a:solidFill>
                <a:effectLst/>
                <a:latin typeface="Open Sans"/>
                <a:ea typeface="Open Sans"/>
                <a:cs typeface="Open Sans"/>
              </a:rPr>
              <a:t>saturated</a:t>
            </a:r>
            <a:r>
              <a:rPr kumimoji="0" lang="es-MX" altLang="es-MX" sz="1200" b="0" i="0" u="none" strike="noStrike" cap="none" normalizeH="0" baseline="0">
                <a:ln>
                  <a:noFill/>
                </a:ln>
                <a:solidFill>
                  <a:srgbClr val="000000"/>
                </a:solidFill>
                <a:effectLst/>
                <a:latin typeface="Open Sans"/>
                <a:ea typeface="Open Sans"/>
                <a:cs typeface="Open Sans"/>
              </a:rPr>
              <a:t> </a:t>
            </a:r>
            <a:r>
              <a:rPr kumimoji="0" lang="es-MX" altLang="es-MX" sz="1200" b="0" i="0" u="none" strike="noStrike" cap="none" normalizeH="0" baseline="0" err="1">
                <a:ln>
                  <a:noFill/>
                </a:ln>
                <a:solidFill>
                  <a:srgbClr val="000000"/>
                </a:solidFill>
                <a:effectLst/>
                <a:latin typeface="Open Sans"/>
                <a:ea typeface="Open Sans"/>
                <a:cs typeface="Open Sans"/>
              </a:rPr>
              <a:t>fats</a:t>
            </a:r>
            <a:r>
              <a:rPr kumimoji="0" lang="es-MX" altLang="es-MX" sz="1200" b="0" i="0" u="none" strike="noStrike" cap="none" normalizeH="0" baseline="0">
                <a:ln>
                  <a:noFill/>
                </a:ln>
                <a:solidFill>
                  <a:srgbClr val="000000"/>
                </a:solidFill>
                <a:effectLst/>
                <a:latin typeface="Open Sans"/>
                <a:ea typeface="Open Sans"/>
                <a:cs typeface="Open Sans"/>
              </a:rPr>
              <a:t> and </a:t>
            </a:r>
            <a:r>
              <a:rPr kumimoji="0" lang="es-MX" altLang="es-MX" sz="1200" b="0" i="0" u="none" strike="noStrike" cap="none" normalizeH="0" baseline="0" err="1">
                <a:ln>
                  <a:noFill/>
                </a:ln>
                <a:solidFill>
                  <a:srgbClr val="000000"/>
                </a:solidFill>
                <a:effectLst/>
                <a:latin typeface="Open Sans"/>
                <a:ea typeface="Open Sans"/>
                <a:cs typeface="Open Sans"/>
              </a:rPr>
              <a:t>high</a:t>
            </a:r>
            <a:r>
              <a:rPr kumimoji="0" lang="es-MX" altLang="es-MX" sz="1200" b="0" i="0" u="none" strike="noStrike" cap="none" normalizeH="0" baseline="0">
                <a:ln>
                  <a:noFill/>
                </a:ln>
                <a:solidFill>
                  <a:srgbClr val="000000"/>
                </a:solidFill>
                <a:effectLst/>
                <a:latin typeface="Open Sans"/>
                <a:ea typeface="Open Sans"/>
                <a:cs typeface="Open Sans"/>
              </a:rPr>
              <a:t> in </a:t>
            </a:r>
            <a:r>
              <a:rPr kumimoji="0" lang="es-MX" altLang="es-MX" sz="1200" b="0" i="0" u="none" strike="noStrike" cap="none" normalizeH="0" baseline="0" err="1">
                <a:ln>
                  <a:noFill/>
                </a:ln>
                <a:solidFill>
                  <a:srgbClr val="000000"/>
                </a:solidFill>
                <a:effectLst/>
                <a:latin typeface="Open Sans"/>
                <a:ea typeface="Open Sans"/>
                <a:cs typeface="Open Sans"/>
              </a:rPr>
              <a:t>fiber</a:t>
            </a:r>
            <a:r>
              <a:rPr kumimoji="0" lang="es-MX" altLang="es-MX" sz="1200" b="0" i="0" u="none" strike="noStrike" cap="none" normalizeH="0" baseline="0">
                <a:ln>
                  <a:noFill/>
                </a:ln>
                <a:solidFill>
                  <a:srgbClr val="000000"/>
                </a:solidFill>
                <a:effectLst/>
                <a:latin typeface="Open Sans"/>
                <a:ea typeface="Open Sans"/>
                <a:cs typeface="Open Sans"/>
              </a:rPr>
              <a:t> and </a:t>
            </a:r>
            <a:r>
              <a:rPr kumimoji="0" lang="es-MX" altLang="es-MX" sz="1200" b="0" i="0" u="none" strike="noStrike" cap="none" normalizeH="0" baseline="0" err="1">
                <a:ln>
                  <a:noFill/>
                </a:ln>
                <a:solidFill>
                  <a:srgbClr val="000000"/>
                </a:solidFill>
                <a:effectLst/>
                <a:latin typeface="Open Sans"/>
                <a:ea typeface="Open Sans"/>
                <a:cs typeface="Open Sans"/>
              </a:rPr>
              <a:t>increasing</a:t>
            </a:r>
            <a:r>
              <a:rPr kumimoji="0" lang="es-MX" altLang="es-MX" sz="1200" b="0" i="0" u="none" strike="noStrike" cap="none" normalizeH="0" baseline="0">
                <a:ln>
                  <a:noFill/>
                </a:ln>
                <a:solidFill>
                  <a:srgbClr val="000000"/>
                </a:solidFill>
                <a:effectLst/>
                <a:latin typeface="Open Sans"/>
                <a:ea typeface="Open Sans"/>
                <a:cs typeface="Open Sans"/>
              </a:rPr>
              <a:t> </a:t>
            </a:r>
            <a:r>
              <a:rPr kumimoji="0" lang="es-MX" altLang="es-MX" sz="1200" b="0" i="0" u="none" strike="noStrike" cap="none" normalizeH="0" baseline="0" err="1">
                <a:ln>
                  <a:noFill/>
                </a:ln>
                <a:solidFill>
                  <a:srgbClr val="000000"/>
                </a:solidFill>
                <a:effectLst/>
                <a:latin typeface="Open Sans"/>
                <a:ea typeface="Open Sans"/>
                <a:cs typeface="Open Sans"/>
              </a:rPr>
              <a:t>access</a:t>
            </a:r>
            <a:r>
              <a:rPr kumimoji="0" lang="es-MX" altLang="es-MX" sz="1200" b="0" i="0" u="none" strike="noStrike" cap="none" normalizeH="0" baseline="0">
                <a:ln>
                  <a:noFill/>
                </a:ln>
                <a:solidFill>
                  <a:srgbClr val="000000"/>
                </a:solidFill>
                <a:effectLst/>
                <a:latin typeface="Open Sans"/>
                <a:ea typeface="Open Sans"/>
                <a:cs typeface="Open Sans"/>
              </a:rPr>
              <a:t> </a:t>
            </a:r>
            <a:r>
              <a:rPr kumimoji="0" lang="es-MX" altLang="es-MX" sz="1200" b="0" i="0" u="none" strike="noStrike" cap="none" normalizeH="0" baseline="0" err="1">
                <a:ln>
                  <a:noFill/>
                </a:ln>
                <a:solidFill>
                  <a:srgbClr val="000000"/>
                </a:solidFill>
                <a:effectLst/>
                <a:latin typeface="Open Sans"/>
                <a:ea typeface="Open Sans"/>
                <a:cs typeface="Open Sans"/>
              </a:rPr>
              <a:t>to</a:t>
            </a:r>
            <a:r>
              <a:rPr kumimoji="0" lang="es-MX" altLang="es-MX" sz="1200" b="0" i="0" u="none" strike="noStrike" cap="none" normalizeH="0" baseline="0">
                <a:ln>
                  <a:noFill/>
                </a:ln>
                <a:solidFill>
                  <a:srgbClr val="000000"/>
                </a:solidFill>
                <a:effectLst/>
                <a:latin typeface="Open Sans"/>
                <a:ea typeface="Open Sans"/>
                <a:cs typeface="Open Sans"/>
              </a:rPr>
              <a:t> </a:t>
            </a:r>
            <a:r>
              <a:rPr kumimoji="0" lang="es-MX" altLang="es-MX" sz="1200" b="0" i="0" u="none" strike="noStrike" cap="none" normalizeH="0" baseline="0" err="1">
                <a:ln>
                  <a:noFill/>
                </a:ln>
                <a:solidFill>
                  <a:srgbClr val="000000"/>
                </a:solidFill>
                <a:effectLst/>
                <a:latin typeface="Open Sans"/>
                <a:ea typeface="Open Sans"/>
                <a:cs typeface="Open Sans"/>
              </a:rPr>
              <a:t>low-sodium</a:t>
            </a:r>
            <a:r>
              <a:rPr kumimoji="0" lang="es-MX" altLang="es-MX" sz="1200" b="0" i="0" u="none" strike="noStrike" cap="none" normalizeH="0" baseline="0">
                <a:ln>
                  <a:noFill/>
                </a:ln>
                <a:solidFill>
                  <a:srgbClr val="000000"/>
                </a:solidFill>
                <a:effectLst/>
                <a:latin typeface="Open Sans"/>
                <a:ea typeface="Open Sans"/>
                <a:cs typeface="Open Sans"/>
              </a:rPr>
              <a:t> </a:t>
            </a:r>
            <a:r>
              <a:rPr kumimoji="0" lang="es-MX" altLang="es-MX" sz="1200" b="0" i="0" u="none" strike="noStrike" cap="none" normalizeH="0" baseline="0" err="1">
                <a:ln>
                  <a:noFill/>
                </a:ln>
                <a:solidFill>
                  <a:srgbClr val="000000"/>
                </a:solidFill>
                <a:effectLst/>
                <a:latin typeface="Open Sans"/>
                <a:ea typeface="Open Sans"/>
                <a:cs typeface="Open Sans"/>
              </a:rPr>
              <a:t>foods</a:t>
            </a:r>
            <a:r>
              <a:rPr kumimoji="0" lang="es-MX" altLang="es-MX" sz="1200" b="0" i="0" u="none" strike="noStrike" cap="none" normalizeH="0" baseline="0">
                <a:ln>
                  <a:noFill/>
                </a:ln>
                <a:solidFill>
                  <a:srgbClr val="000000"/>
                </a:solidFill>
                <a:effectLst/>
                <a:latin typeface="Open Sans"/>
                <a:ea typeface="Open Sans"/>
                <a:cs typeface="Open Sans"/>
              </a:rPr>
              <a:t>, </a:t>
            </a:r>
            <a:r>
              <a:rPr kumimoji="0" lang="es-MX" altLang="es-MX" sz="1200" b="0" i="0" u="none" strike="noStrike" cap="none" normalizeH="0" baseline="0" err="1">
                <a:ln>
                  <a:noFill/>
                </a:ln>
                <a:solidFill>
                  <a:srgbClr val="000000"/>
                </a:solidFill>
                <a:effectLst/>
                <a:latin typeface="Open Sans"/>
                <a:ea typeface="Open Sans"/>
                <a:cs typeface="Open Sans"/>
              </a:rPr>
              <a:t>along</a:t>
            </a:r>
            <a:r>
              <a:rPr kumimoji="0" lang="es-MX" altLang="es-MX" sz="1200" b="0" i="0" u="none" strike="noStrike" cap="none" normalizeH="0" baseline="0">
                <a:ln>
                  <a:noFill/>
                </a:ln>
                <a:solidFill>
                  <a:srgbClr val="000000"/>
                </a:solidFill>
                <a:effectLst/>
                <a:latin typeface="Open Sans"/>
                <a:ea typeface="Open Sans"/>
                <a:cs typeface="Open Sans"/>
              </a:rPr>
              <a:t> </a:t>
            </a:r>
            <a:r>
              <a:rPr kumimoji="0" lang="es-MX" altLang="es-MX" sz="1200" b="0" i="0" u="none" strike="noStrike" cap="none" normalizeH="0" baseline="0" err="1">
                <a:ln>
                  <a:noFill/>
                </a:ln>
                <a:solidFill>
                  <a:srgbClr val="000000"/>
                </a:solidFill>
                <a:effectLst/>
                <a:latin typeface="Open Sans"/>
                <a:ea typeface="Open Sans"/>
                <a:cs typeface="Open Sans"/>
              </a:rPr>
              <a:t>with</a:t>
            </a:r>
            <a:r>
              <a:rPr kumimoji="0" lang="es-MX" altLang="es-MX" sz="1200" b="0" i="0" u="none" strike="noStrike" cap="none" normalizeH="0" baseline="0">
                <a:ln>
                  <a:noFill/>
                </a:ln>
                <a:solidFill>
                  <a:srgbClr val="000000"/>
                </a:solidFill>
                <a:effectLst/>
                <a:latin typeface="Open Sans"/>
                <a:ea typeface="Open Sans"/>
                <a:cs typeface="Open Sans"/>
              </a:rPr>
              <a:t> regular </a:t>
            </a:r>
            <a:r>
              <a:rPr kumimoji="0" lang="es-MX" altLang="es-MX" sz="1200" b="0" i="0" u="none" strike="noStrike" cap="none" normalizeH="0" baseline="0" err="1">
                <a:ln>
                  <a:noFill/>
                </a:ln>
                <a:solidFill>
                  <a:srgbClr val="000000"/>
                </a:solidFill>
                <a:effectLst/>
                <a:latin typeface="Open Sans"/>
                <a:ea typeface="Open Sans"/>
                <a:cs typeface="Open Sans"/>
              </a:rPr>
              <a:t>physical</a:t>
            </a:r>
            <a:r>
              <a:rPr kumimoji="0" lang="es-MX" altLang="es-MX" sz="1200" b="0" i="0" u="none" strike="noStrike" cap="none" normalizeH="0" baseline="0">
                <a:ln>
                  <a:noFill/>
                </a:ln>
                <a:solidFill>
                  <a:srgbClr val="000000"/>
                </a:solidFill>
                <a:effectLst/>
                <a:latin typeface="Open Sans"/>
                <a:ea typeface="Open Sans"/>
                <a:cs typeface="Open Sans"/>
              </a:rPr>
              <a:t> </a:t>
            </a:r>
            <a:r>
              <a:rPr kumimoji="0" lang="es-MX" altLang="es-MX" sz="1200" b="0" i="0" u="none" strike="noStrike" cap="none" normalizeH="0" baseline="0" err="1">
                <a:ln>
                  <a:noFill/>
                </a:ln>
                <a:solidFill>
                  <a:srgbClr val="000000"/>
                </a:solidFill>
                <a:effectLst/>
                <a:latin typeface="Open Sans"/>
                <a:ea typeface="Open Sans"/>
                <a:cs typeface="Open Sans"/>
              </a:rPr>
              <a:t>activity</a:t>
            </a:r>
            <a:r>
              <a:rPr kumimoji="0" lang="es-MX" altLang="es-MX" sz="1200" b="0" i="0" u="none" strike="noStrike" cap="none" normalizeH="0" baseline="0">
                <a:ln>
                  <a:noFill/>
                </a:ln>
                <a:solidFill>
                  <a:srgbClr val="000000"/>
                </a:solidFill>
                <a:effectLst/>
                <a:latin typeface="Open Sans"/>
                <a:ea typeface="Open Sans"/>
                <a:cs typeface="Open Sans"/>
              </a:rPr>
              <a:t>, can </a:t>
            </a:r>
            <a:r>
              <a:rPr kumimoji="0" lang="es-MX" altLang="es-MX" sz="1200" b="0" i="0" u="none" strike="noStrike" cap="none" normalizeH="0" baseline="0" err="1">
                <a:ln>
                  <a:noFill/>
                </a:ln>
                <a:solidFill>
                  <a:srgbClr val="000000"/>
                </a:solidFill>
                <a:effectLst/>
                <a:latin typeface="Open Sans"/>
                <a:ea typeface="Open Sans"/>
                <a:cs typeface="Open Sans"/>
              </a:rPr>
              <a:t>help</a:t>
            </a:r>
            <a:r>
              <a:rPr kumimoji="0" lang="es-MX" altLang="es-MX" sz="1200" b="0" i="0" u="none" strike="noStrike" cap="none" normalizeH="0" baseline="0">
                <a:ln>
                  <a:noFill/>
                </a:ln>
                <a:solidFill>
                  <a:srgbClr val="000000"/>
                </a:solidFill>
                <a:effectLst/>
                <a:latin typeface="Open Sans"/>
                <a:ea typeface="Open Sans"/>
                <a:cs typeface="Open Sans"/>
              </a:rPr>
              <a:t> </a:t>
            </a:r>
            <a:r>
              <a:rPr kumimoji="0" lang="es-MX" altLang="es-MX" sz="1200" b="0" i="0" u="none" strike="noStrike" cap="none" normalizeH="0" baseline="0" err="1">
                <a:ln>
                  <a:noFill/>
                </a:ln>
                <a:solidFill>
                  <a:srgbClr val="000000"/>
                </a:solidFill>
                <a:effectLst/>
                <a:latin typeface="Open Sans"/>
                <a:ea typeface="Open Sans"/>
                <a:cs typeface="Open Sans"/>
              </a:rPr>
              <a:t>prevent</a:t>
            </a:r>
            <a:r>
              <a:rPr kumimoji="0" lang="es-MX" altLang="es-MX" sz="1200" b="0" i="0" u="none" strike="noStrike" cap="none" normalizeH="0" baseline="0">
                <a:ln>
                  <a:noFill/>
                </a:ln>
                <a:solidFill>
                  <a:srgbClr val="000000"/>
                </a:solidFill>
                <a:effectLst/>
                <a:latin typeface="Open Sans"/>
                <a:ea typeface="Open Sans"/>
                <a:cs typeface="Open Sans"/>
              </a:rPr>
              <a:t> </a:t>
            </a:r>
            <a:r>
              <a:rPr kumimoji="0" lang="es-MX" altLang="es-MX" sz="1200" b="0" i="0" u="none" strike="noStrike" cap="none" normalizeH="0" baseline="0" err="1">
                <a:ln>
                  <a:noFill/>
                </a:ln>
                <a:solidFill>
                  <a:srgbClr val="000000"/>
                </a:solidFill>
                <a:effectLst/>
                <a:latin typeface="Open Sans"/>
                <a:ea typeface="Open Sans"/>
                <a:cs typeface="Open Sans"/>
              </a:rPr>
              <a:t>high</a:t>
            </a:r>
            <a:r>
              <a:rPr kumimoji="0" lang="es-MX" altLang="es-MX" sz="1200" b="0" i="0" u="none" strike="noStrike" cap="none" normalizeH="0" baseline="0">
                <a:ln>
                  <a:noFill/>
                </a:ln>
                <a:solidFill>
                  <a:srgbClr val="000000"/>
                </a:solidFill>
                <a:effectLst/>
                <a:latin typeface="Open Sans"/>
                <a:ea typeface="Open Sans"/>
                <a:cs typeface="Open Sans"/>
              </a:rPr>
              <a:t> </a:t>
            </a:r>
            <a:r>
              <a:rPr kumimoji="0" lang="es-MX" altLang="es-MX" sz="1200" b="0" i="0" u="none" strike="noStrike" cap="none" normalizeH="0" baseline="0" err="1">
                <a:ln>
                  <a:noFill/>
                </a:ln>
                <a:solidFill>
                  <a:srgbClr val="000000"/>
                </a:solidFill>
                <a:effectLst/>
                <a:latin typeface="Open Sans"/>
                <a:ea typeface="Open Sans"/>
                <a:cs typeface="Open Sans"/>
              </a:rPr>
              <a:t>blood</a:t>
            </a:r>
            <a:r>
              <a:rPr kumimoji="0" lang="es-MX" altLang="es-MX" sz="1200" b="0" i="0" u="none" strike="noStrike" cap="none" normalizeH="0" baseline="0">
                <a:ln>
                  <a:noFill/>
                </a:ln>
                <a:solidFill>
                  <a:srgbClr val="000000"/>
                </a:solidFill>
                <a:effectLst/>
                <a:latin typeface="Open Sans"/>
                <a:ea typeface="Open Sans"/>
                <a:cs typeface="Open Sans"/>
              </a:rPr>
              <a:t> </a:t>
            </a:r>
            <a:r>
              <a:rPr kumimoji="0" lang="es-MX" altLang="es-MX" sz="1200" b="0" i="0" u="none" strike="noStrike" cap="none" normalizeH="0" baseline="0" err="1">
                <a:ln>
                  <a:noFill/>
                </a:ln>
                <a:solidFill>
                  <a:srgbClr val="000000"/>
                </a:solidFill>
                <a:effectLst/>
                <a:latin typeface="Open Sans"/>
                <a:ea typeface="Open Sans"/>
                <a:cs typeface="Open Sans"/>
              </a:rPr>
              <a:t>cholesterol</a:t>
            </a:r>
            <a:r>
              <a:rPr kumimoji="0" lang="es-MX" altLang="es-MX" sz="1200" b="0" i="0" u="none" strike="noStrike" cap="none" normalizeH="0" baseline="0">
                <a:ln>
                  <a:noFill/>
                </a:ln>
                <a:solidFill>
                  <a:srgbClr val="000000"/>
                </a:solidFill>
                <a:effectLst/>
                <a:latin typeface="Open Sans"/>
                <a:ea typeface="Open Sans"/>
                <a:cs typeface="Open Sans"/>
              </a:rPr>
              <a:t> and </a:t>
            </a:r>
            <a:r>
              <a:rPr kumimoji="0" lang="es-MX" altLang="es-MX" sz="1200" b="0" i="0" u="none" strike="noStrike" cap="none" normalizeH="0" baseline="0" err="1">
                <a:ln>
                  <a:noFill/>
                </a:ln>
                <a:solidFill>
                  <a:srgbClr val="000000"/>
                </a:solidFill>
                <a:effectLst/>
                <a:latin typeface="Open Sans"/>
                <a:ea typeface="Open Sans"/>
                <a:cs typeface="Open Sans"/>
              </a:rPr>
              <a:t>high</a:t>
            </a:r>
            <a:r>
              <a:rPr kumimoji="0" lang="es-MX" altLang="es-MX" sz="1200" b="0" i="0" u="none" strike="noStrike" cap="none" normalizeH="0" baseline="0">
                <a:ln>
                  <a:noFill/>
                </a:ln>
                <a:solidFill>
                  <a:srgbClr val="000000"/>
                </a:solidFill>
                <a:effectLst/>
                <a:latin typeface="Open Sans"/>
                <a:ea typeface="Open Sans"/>
                <a:cs typeface="Open Sans"/>
              </a:rPr>
              <a:t> </a:t>
            </a:r>
            <a:r>
              <a:rPr kumimoji="0" lang="es-MX" altLang="es-MX" sz="1200" b="0" i="0" u="none" strike="noStrike" cap="none" normalizeH="0" baseline="0" err="1">
                <a:ln>
                  <a:noFill/>
                </a:ln>
                <a:solidFill>
                  <a:srgbClr val="000000"/>
                </a:solidFill>
                <a:effectLst/>
                <a:latin typeface="Open Sans"/>
                <a:ea typeface="Open Sans"/>
                <a:cs typeface="Open Sans"/>
              </a:rPr>
              <a:t>blood</a:t>
            </a:r>
            <a:r>
              <a:rPr kumimoji="0" lang="es-MX" altLang="es-MX" sz="1200" b="0" i="0" u="none" strike="noStrike" cap="none" normalizeH="0" baseline="0">
                <a:ln>
                  <a:noFill/>
                </a:ln>
                <a:solidFill>
                  <a:srgbClr val="000000"/>
                </a:solidFill>
                <a:effectLst/>
                <a:latin typeface="Open Sans"/>
                <a:ea typeface="Open Sans"/>
                <a:cs typeface="Open Sans"/>
              </a:rPr>
              <a:t> </a:t>
            </a:r>
            <a:r>
              <a:rPr kumimoji="0" lang="es-MX" altLang="es-MX" sz="1200" b="0" i="0" u="none" strike="noStrike" cap="none" normalizeH="0" baseline="0" err="1">
                <a:ln>
                  <a:noFill/>
                </a:ln>
                <a:solidFill>
                  <a:srgbClr val="000000"/>
                </a:solidFill>
                <a:effectLst/>
                <a:latin typeface="Open Sans"/>
                <a:ea typeface="Open Sans"/>
                <a:cs typeface="Open Sans"/>
              </a:rPr>
              <a:t>pressure</a:t>
            </a:r>
            <a:r>
              <a:rPr kumimoji="0" lang="es-MX" altLang="es-MX" sz="1200" b="0" i="0" u="none" strike="noStrike" cap="none" normalizeH="0" baseline="0">
                <a:ln>
                  <a:noFill/>
                </a:ln>
                <a:solidFill>
                  <a:srgbClr val="000000"/>
                </a:solidFill>
                <a:effectLst/>
                <a:latin typeface="Open Sans"/>
                <a:ea typeface="Open Sans"/>
                <a:cs typeface="Open Sans"/>
              </a:rPr>
              <a:t>.</a:t>
            </a:r>
            <a:endParaRPr kumimoji="0" lang="es-MX" altLang="es-MX" sz="1400" b="0" i="0" u="none" strike="noStrike" cap="none" normalizeH="0" baseline="0">
              <a:ln>
                <a:noFill/>
              </a:ln>
              <a:solidFill>
                <a:srgbClr val="222222"/>
              </a:solidFill>
              <a:effectLst/>
              <a:latin typeface="Open Sans"/>
              <a:ea typeface="Open Sans"/>
              <a:cs typeface="Open Sans"/>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1400" b="0" i="0" u="none" strike="noStrike" cap="none" normalizeH="0" baseline="0" err="1">
                <a:ln>
                  <a:noFill/>
                </a:ln>
                <a:solidFill>
                  <a:srgbClr val="222222"/>
                </a:solidFill>
                <a:effectLst/>
                <a:latin typeface="Open Sans"/>
                <a:ea typeface="Open Sans"/>
                <a:cs typeface="Open Sans"/>
              </a:rPr>
              <a:t>Type</a:t>
            </a:r>
            <a:r>
              <a:rPr kumimoji="0" lang="es-MX" altLang="es-MX" sz="1400" b="0" i="0" u="none" strike="noStrike" cap="none" normalizeH="0" baseline="0">
                <a:ln>
                  <a:noFill/>
                </a:ln>
                <a:solidFill>
                  <a:srgbClr val="222222"/>
                </a:solidFill>
                <a:effectLst/>
                <a:latin typeface="Open Sans"/>
                <a:ea typeface="Open Sans"/>
                <a:cs typeface="Open Sans"/>
              </a:rPr>
              <a:t> 2 Diabetes</a:t>
            </a:r>
            <a:endParaRPr lang="es-MX" altLang="es-MX" sz="1400" b="0" i="0" u="none" strike="noStrike" cap="none" normalizeH="0" baseline="0">
              <a:ln>
                <a:noFill/>
              </a:ln>
              <a:solidFill>
                <a:srgbClr val="222222"/>
              </a:solidFill>
              <a:effectLst/>
              <a:latin typeface="Open Sans"/>
              <a:ea typeface="Open Sans"/>
              <a:cs typeface="Open Sans"/>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1200" b="0" i="0" u="none" strike="noStrike" cap="none" normalizeH="0" baseline="0">
                <a:ln>
                  <a:noFill/>
                </a:ln>
                <a:solidFill>
                  <a:srgbClr val="000000"/>
                </a:solidFill>
                <a:effectLst/>
                <a:latin typeface="Open Sans"/>
                <a:ea typeface="Open Sans"/>
                <a:cs typeface="Open Sans"/>
              </a:rPr>
              <a:t>People </a:t>
            </a:r>
            <a:r>
              <a:rPr kumimoji="0" lang="es-MX" altLang="es-MX" sz="1200" b="0" i="0" u="none" strike="noStrike" cap="none" normalizeH="0" baseline="0" err="1">
                <a:ln>
                  <a:noFill/>
                </a:ln>
                <a:solidFill>
                  <a:srgbClr val="000000"/>
                </a:solidFill>
                <a:effectLst/>
                <a:latin typeface="Open Sans"/>
                <a:ea typeface="Open Sans"/>
                <a:cs typeface="Open Sans"/>
              </a:rPr>
              <a:t>who</a:t>
            </a:r>
            <a:r>
              <a:rPr kumimoji="0" lang="es-MX" altLang="es-MX" sz="1200" b="0" i="0" u="none" strike="noStrike" cap="none" normalizeH="0" baseline="0">
                <a:ln>
                  <a:noFill/>
                </a:ln>
                <a:solidFill>
                  <a:srgbClr val="000000"/>
                </a:solidFill>
                <a:effectLst/>
                <a:latin typeface="Open Sans"/>
                <a:ea typeface="Open Sans"/>
                <a:cs typeface="Open Sans"/>
              </a:rPr>
              <a:t> are </a:t>
            </a:r>
            <a:r>
              <a:rPr kumimoji="0" lang="es-MX" altLang="es-MX" sz="1200" b="0" i="0" u="none" strike="noStrike" cap="none" normalizeH="0" baseline="0" err="1">
                <a:ln>
                  <a:noFill/>
                </a:ln>
                <a:solidFill>
                  <a:srgbClr val="000000"/>
                </a:solidFill>
                <a:effectLst/>
                <a:latin typeface="Open Sans"/>
                <a:ea typeface="Open Sans"/>
                <a:cs typeface="Open Sans"/>
              </a:rPr>
              <a:t>overweight</a:t>
            </a:r>
            <a:r>
              <a:rPr kumimoji="0" lang="es-MX" altLang="es-MX" sz="1200" b="0" i="0" u="none" strike="noStrike" cap="none" normalizeH="0" baseline="0">
                <a:ln>
                  <a:noFill/>
                </a:ln>
                <a:solidFill>
                  <a:srgbClr val="000000"/>
                </a:solidFill>
                <a:effectLst/>
                <a:latin typeface="Open Sans"/>
                <a:ea typeface="Open Sans"/>
                <a:cs typeface="Open Sans"/>
              </a:rPr>
              <a:t> </a:t>
            </a:r>
            <a:r>
              <a:rPr kumimoji="0" lang="es-MX" altLang="es-MX" sz="1200" b="0" i="0" u="none" strike="noStrike" cap="none" normalizeH="0" baseline="0" err="1">
                <a:ln>
                  <a:noFill/>
                </a:ln>
                <a:solidFill>
                  <a:srgbClr val="000000"/>
                </a:solidFill>
                <a:effectLst/>
                <a:latin typeface="Open Sans"/>
                <a:ea typeface="Open Sans"/>
                <a:cs typeface="Open Sans"/>
              </a:rPr>
              <a:t>or</a:t>
            </a:r>
            <a:r>
              <a:rPr kumimoji="0" lang="es-MX" altLang="es-MX" sz="1200" b="0" i="0" u="none" strike="noStrike" cap="none" normalizeH="0" baseline="0">
                <a:ln>
                  <a:noFill/>
                </a:ln>
                <a:solidFill>
                  <a:srgbClr val="000000"/>
                </a:solidFill>
                <a:effectLst/>
                <a:latin typeface="Open Sans"/>
                <a:ea typeface="Open Sans"/>
                <a:cs typeface="Open Sans"/>
              </a:rPr>
              <a:t> </a:t>
            </a:r>
            <a:r>
              <a:rPr kumimoji="0" lang="es-MX" altLang="es-MX" sz="1200" b="0" i="0" u="none" strike="noStrike" cap="none" normalizeH="0" baseline="0" err="1">
                <a:ln>
                  <a:noFill/>
                </a:ln>
                <a:solidFill>
                  <a:srgbClr val="000000"/>
                </a:solidFill>
                <a:effectLst/>
                <a:latin typeface="Open Sans"/>
                <a:ea typeface="Open Sans"/>
                <a:cs typeface="Open Sans"/>
              </a:rPr>
              <a:t>have</a:t>
            </a:r>
            <a:r>
              <a:rPr kumimoji="0" lang="es-MX" altLang="es-MX" sz="1200" b="0" i="0" u="none" strike="noStrike" cap="none" normalizeH="0" baseline="0">
                <a:ln>
                  <a:noFill/>
                </a:ln>
                <a:solidFill>
                  <a:srgbClr val="000000"/>
                </a:solidFill>
                <a:effectLst/>
                <a:latin typeface="Open Sans"/>
                <a:ea typeface="Open Sans"/>
                <a:cs typeface="Open Sans"/>
              </a:rPr>
              <a:t> </a:t>
            </a:r>
            <a:r>
              <a:rPr kumimoji="0" lang="es-MX" altLang="es-MX" sz="1200" b="0" i="0" u="none" strike="noStrike" cap="none" normalizeH="0" baseline="0" err="1">
                <a:ln>
                  <a:noFill/>
                </a:ln>
                <a:solidFill>
                  <a:srgbClr val="000000"/>
                </a:solidFill>
                <a:effectLst/>
                <a:latin typeface="Open Sans"/>
                <a:ea typeface="Open Sans"/>
                <a:cs typeface="Open Sans"/>
              </a:rPr>
              <a:t>obesity</a:t>
            </a:r>
            <a:r>
              <a:rPr kumimoji="0" lang="es-MX" altLang="es-MX" sz="1200" b="0" i="0" u="none" strike="noStrike" cap="none" normalizeH="0" baseline="0">
                <a:ln>
                  <a:noFill/>
                </a:ln>
                <a:solidFill>
                  <a:srgbClr val="000000"/>
                </a:solidFill>
                <a:effectLst/>
                <a:latin typeface="Open Sans"/>
                <a:ea typeface="Open Sans"/>
                <a:cs typeface="Open Sans"/>
              </a:rPr>
              <a:t> are at </a:t>
            </a:r>
            <a:r>
              <a:rPr kumimoji="0" lang="es-MX" altLang="es-MX" sz="1200" b="0" i="0" u="none" strike="noStrike" cap="none" normalizeH="0" baseline="0" err="1">
                <a:ln>
                  <a:noFill/>
                </a:ln>
                <a:solidFill>
                  <a:srgbClr val="000000"/>
                </a:solidFill>
                <a:effectLst/>
                <a:latin typeface="Open Sans"/>
                <a:ea typeface="Open Sans"/>
                <a:cs typeface="Open Sans"/>
              </a:rPr>
              <a:t>increased</a:t>
            </a:r>
            <a:r>
              <a:rPr kumimoji="0" lang="es-MX" altLang="es-MX" sz="1200" b="0" i="0" u="none" strike="noStrike" cap="none" normalizeH="0" baseline="0">
                <a:ln>
                  <a:noFill/>
                </a:ln>
                <a:solidFill>
                  <a:srgbClr val="000000"/>
                </a:solidFill>
                <a:effectLst/>
                <a:latin typeface="Open Sans"/>
                <a:ea typeface="Open Sans"/>
                <a:cs typeface="Open Sans"/>
              </a:rPr>
              <a:t> </a:t>
            </a:r>
            <a:r>
              <a:rPr kumimoji="0" lang="es-MX" altLang="es-MX" sz="1200" b="0" i="0" u="none" strike="noStrike" cap="none" normalizeH="0" baseline="0" err="1">
                <a:ln>
                  <a:noFill/>
                </a:ln>
                <a:solidFill>
                  <a:srgbClr val="000000"/>
                </a:solidFill>
                <a:effectLst/>
                <a:latin typeface="Open Sans"/>
                <a:ea typeface="Open Sans"/>
                <a:cs typeface="Open Sans"/>
              </a:rPr>
              <a:t>risk</a:t>
            </a:r>
            <a:r>
              <a:rPr kumimoji="0" lang="es-MX" altLang="es-MX" sz="1200" b="0" i="0" u="none" strike="noStrike" cap="none" normalizeH="0" baseline="0">
                <a:ln>
                  <a:noFill/>
                </a:ln>
                <a:solidFill>
                  <a:srgbClr val="000000"/>
                </a:solidFill>
                <a:effectLst/>
                <a:latin typeface="Open Sans"/>
                <a:ea typeface="Open Sans"/>
                <a:cs typeface="Open Sans"/>
              </a:rPr>
              <a:t> </a:t>
            </a:r>
            <a:r>
              <a:rPr kumimoji="0" lang="es-MX" altLang="es-MX" sz="1200" b="0" i="0" u="none" strike="noStrike" cap="none" normalizeH="0" baseline="0" err="1">
                <a:ln>
                  <a:noFill/>
                </a:ln>
                <a:solidFill>
                  <a:srgbClr val="000000"/>
                </a:solidFill>
                <a:effectLst/>
                <a:latin typeface="Open Sans"/>
                <a:ea typeface="Open Sans"/>
                <a:cs typeface="Open Sans"/>
              </a:rPr>
              <a:t>of</a:t>
            </a:r>
            <a:r>
              <a:rPr kumimoji="0" lang="es-MX" altLang="es-MX" sz="1200" b="0" i="0" u="none" strike="noStrike" cap="none" normalizeH="0" baseline="0">
                <a:ln>
                  <a:noFill/>
                </a:ln>
                <a:solidFill>
                  <a:srgbClr val="000000"/>
                </a:solidFill>
                <a:effectLst/>
                <a:latin typeface="Open Sans"/>
                <a:ea typeface="Open Sans"/>
                <a:cs typeface="Open Sans"/>
              </a:rPr>
              <a:t> </a:t>
            </a:r>
            <a:r>
              <a:rPr kumimoji="0" lang="es-MX" altLang="es-MX" sz="1200" b="0" i="0" u="none" strike="noStrike" cap="none" normalizeH="0" baseline="0" err="1">
                <a:ln>
                  <a:noFill/>
                </a:ln>
                <a:solidFill>
                  <a:srgbClr val="000000"/>
                </a:solidFill>
                <a:effectLst/>
                <a:latin typeface="Open Sans"/>
                <a:ea typeface="Open Sans"/>
                <a:cs typeface="Open Sans"/>
              </a:rPr>
              <a:t>type</a:t>
            </a:r>
            <a:r>
              <a:rPr kumimoji="0" lang="es-MX" altLang="es-MX" sz="1200" b="0" i="0" u="none" strike="noStrike" cap="none" normalizeH="0" baseline="0">
                <a:ln>
                  <a:noFill/>
                </a:ln>
                <a:solidFill>
                  <a:srgbClr val="000000"/>
                </a:solidFill>
                <a:effectLst/>
                <a:latin typeface="Open Sans"/>
                <a:ea typeface="Open Sans"/>
                <a:cs typeface="Open Sans"/>
              </a:rPr>
              <a:t> 2 diabetes </a:t>
            </a:r>
            <a:r>
              <a:rPr kumimoji="0" lang="es-MX" altLang="es-MX" sz="1200" b="0" i="0" u="none" strike="noStrike" cap="none" normalizeH="0" baseline="0" err="1">
                <a:ln>
                  <a:noFill/>
                </a:ln>
                <a:solidFill>
                  <a:srgbClr val="000000"/>
                </a:solidFill>
                <a:effectLst/>
                <a:latin typeface="Open Sans"/>
                <a:ea typeface="Open Sans"/>
                <a:cs typeface="Open Sans"/>
              </a:rPr>
              <a:t>compared</a:t>
            </a:r>
            <a:r>
              <a:rPr kumimoji="0" lang="es-MX" altLang="es-MX" sz="1200" b="0" i="0" u="none" strike="noStrike" cap="none" normalizeH="0" baseline="0">
                <a:ln>
                  <a:noFill/>
                </a:ln>
                <a:solidFill>
                  <a:srgbClr val="000000"/>
                </a:solidFill>
                <a:effectLst/>
                <a:latin typeface="Open Sans"/>
                <a:ea typeface="Open Sans"/>
                <a:cs typeface="Open Sans"/>
              </a:rPr>
              <a:t> </a:t>
            </a:r>
            <a:r>
              <a:rPr kumimoji="0" lang="es-MX" altLang="es-MX" sz="1200" b="0" i="0" u="none" strike="noStrike" cap="none" normalizeH="0" baseline="0" err="1">
                <a:ln>
                  <a:noFill/>
                </a:ln>
                <a:solidFill>
                  <a:srgbClr val="000000"/>
                </a:solidFill>
                <a:effectLst/>
                <a:latin typeface="Open Sans"/>
                <a:ea typeface="Open Sans"/>
                <a:cs typeface="Open Sans"/>
              </a:rPr>
              <a:t>to</a:t>
            </a:r>
            <a:r>
              <a:rPr kumimoji="0" lang="es-MX" altLang="es-MX" sz="1200" b="0" i="0" u="none" strike="noStrike" cap="none" normalizeH="0" baseline="0">
                <a:ln>
                  <a:noFill/>
                </a:ln>
                <a:solidFill>
                  <a:srgbClr val="000000"/>
                </a:solidFill>
                <a:effectLst/>
                <a:latin typeface="Open Sans"/>
                <a:ea typeface="Open Sans"/>
                <a:cs typeface="Open Sans"/>
              </a:rPr>
              <a:t> </a:t>
            </a:r>
            <a:r>
              <a:rPr kumimoji="0" lang="es-MX" altLang="es-MX" sz="1200" b="0" i="0" u="none" strike="noStrike" cap="none" normalizeH="0" baseline="0" err="1">
                <a:ln>
                  <a:noFill/>
                </a:ln>
                <a:solidFill>
                  <a:srgbClr val="000000"/>
                </a:solidFill>
                <a:effectLst/>
                <a:latin typeface="Open Sans"/>
                <a:ea typeface="Open Sans"/>
                <a:cs typeface="Open Sans"/>
              </a:rPr>
              <a:t>those</a:t>
            </a:r>
            <a:r>
              <a:rPr kumimoji="0" lang="es-MX" altLang="es-MX" sz="1200" b="0" i="0" u="none" strike="noStrike" cap="none" normalizeH="0" baseline="0">
                <a:ln>
                  <a:noFill/>
                </a:ln>
                <a:solidFill>
                  <a:srgbClr val="000000"/>
                </a:solidFill>
                <a:effectLst/>
                <a:latin typeface="Open Sans"/>
                <a:ea typeface="Open Sans"/>
                <a:cs typeface="Open Sans"/>
              </a:rPr>
              <a:t> at a </a:t>
            </a:r>
            <a:r>
              <a:rPr kumimoji="0" lang="es-MX" altLang="es-MX" sz="1200" b="0" i="0" u="none" strike="noStrike" cap="none" normalizeH="0" baseline="0" err="1">
                <a:ln>
                  <a:noFill/>
                </a:ln>
                <a:solidFill>
                  <a:srgbClr val="000000"/>
                </a:solidFill>
                <a:effectLst/>
                <a:latin typeface="Open Sans"/>
                <a:ea typeface="Open Sans"/>
                <a:cs typeface="Open Sans"/>
              </a:rPr>
              <a:t>healthybecause</a:t>
            </a:r>
            <a:r>
              <a:rPr kumimoji="0" lang="es-MX" altLang="es-MX" sz="1200" b="0" i="0" u="none" strike="noStrike" cap="none" normalizeH="0" baseline="0">
                <a:ln>
                  <a:noFill/>
                </a:ln>
                <a:solidFill>
                  <a:srgbClr val="000000"/>
                </a:solidFill>
                <a:effectLst/>
                <a:latin typeface="Open Sans"/>
                <a:ea typeface="Open Sans"/>
                <a:cs typeface="Open Sans"/>
              </a:rPr>
              <a:t>, </a:t>
            </a:r>
            <a:r>
              <a:rPr kumimoji="0" lang="es-MX" altLang="es-MX" sz="1200" b="0" i="0" u="none" strike="noStrike" cap="none" normalizeH="0" baseline="0" err="1">
                <a:ln>
                  <a:noFill/>
                </a:ln>
                <a:solidFill>
                  <a:srgbClr val="000000"/>
                </a:solidFill>
                <a:effectLst/>
                <a:latin typeface="Open Sans"/>
                <a:ea typeface="Open Sans"/>
                <a:cs typeface="Open Sans"/>
              </a:rPr>
              <a:t>over</a:t>
            </a:r>
            <a:r>
              <a:rPr kumimoji="0" lang="es-MX" altLang="es-MX" sz="1200" b="0" i="0" u="none" strike="noStrike" cap="none" normalizeH="0" baseline="0">
                <a:ln>
                  <a:noFill/>
                </a:ln>
                <a:solidFill>
                  <a:srgbClr val="000000"/>
                </a:solidFill>
                <a:effectLst/>
                <a:latin typeface="Open Sans"/>
                <a:ea typeface="Open Sans"/>
                <a:cs typeface="Open Sans"/>
              </a:rPr>
              <a:t> time, </a:t>
            </a:r>
            <a:r>
              <a:rPr kumimoji="0" lang="es-MX" altLang="es-MX" sz="1200" b="0" i="0" u="none" strike="noStrike" cap="none" normalizeH="0" baseline="0" err="1">
                <a:ln>
                  <a:noFill/>
                </a:ln>
                <a:solidFill>
                  <a:srgbClr val="000000"/>
                </a:solidFill>
                <a:effectLst/>
                <a:latin typeface="Open Sans"/>
                <a:ea typeface="Open Sans"/>
                <a:cs typeface="Open Sans"/>
              </a:rPr>
              <a:t>their</a:t>
            </a:r>
            <a:r>
              <a:rPr kumimoji="0" lang="es-MX" altLang="es-MX" sz="1200" b="0" i="0" u="none" strike="noStrike" cap="none" normalizeH="0" baseline="0">
                <a:ln>
                  <a:noFill/>
                </a:ln>
                <a:solidFill>
                  <a:srgbClr val="000000"/>
                </a:solidFill>
                <a:effectLst/>
                <a:latin typeface="Open Sans"/>
                <a:ea typeface="Open Sans"/>
                <a:cs typeface="Open Sans"/>
              </a:rPr>
              <a:t> </a:t>
            </a:r>
            <a:r>
              <a:rPr kumimoji="0" lang="es-MX" altLang="es-MX" sz="1200" b="0" i="0" u="none" strike="noStrike" cap="none" normalizeH="0" baseline="0" err="1">
                <a:ln>
                  <a:noFill/>
                </a:ln>
                <a:solidFill>
                  <a:srgbClr val="000000"/>
                </a:solidFill>
                <a:effectLst/>
                <a:latin typeface="Open Sans"/>
                <a:ea typeface="Open Sans"/>
                <a:cs typeface="Open Sans"/>
              </a:rPr>
              <a:t>bodies</a:t>
            </a:r>
            <a:r>
              <a:rPr kumimoji="0" lang="es-MX" altLang="es-MX" sz="1200" b="0" i="0" u="none" strike="noStrike" cap="none" normalizeH="0" baseline="0">
                <a:ln>
                  <a:noFill/>
                </a:ln>
                <a:solidFill>
                  <a:srgbClr val="000000"/>
                </a:solidFill>
                <a:effectLst/>
                <a:latin typeface="Open Sans"/>
                <a:ea typeface="Open Sans"/>
                <a:cs typeface="Open Sans"/>
              </a:rPr>
              <a:t> </a:t>
            </a:r>
            <a:r>
              <a:rPr kumimoji="0" lang="es-MX" altLang="es-MX" sz="1200" b="0" i="0" u="none" strike="noStrike" cap="none" normalizeH="0" baseline="0" err="1">
                <a:ln>
                  <a:noFill/>
                </a:ln>
                <a:solidFill>
                  <a:srgbClr val="000000"/>
                </a:solidFill>
                <a:effectLst/>
                <a:latin typeface="Open Sans"/>
                <a:ea typeface="Open Sans"/>
                <a:cs typeface="Open Sans"/>
              </a:rPr>
              <a:t>become</a:t>
            </a:r>
            <a:r>
              <a:rPr kumimoji="0" lang="es-MX" altLang="es-MX" sz="1200" b="0" i="0" u="none" strike="noStrike" cap="none" normalizeH="0" baseline="0">
                <a:ln>
                  <a:noFill/>
                </a:ln>
                <a:solidFill>
                  <a:srgbClr val="000000"/>
                </a:solidFill>
                <a:effectLst/>
                <a:latin typeface="Open Sans"/>
                <a:ea typeface="Open Sans"/>
                <a:cs typeface="Open Sans"/>
              </a:rPr>
              <a:t> </a:t>
            </a:r>
            <a:r>
              <a:rPr kumimoji="0" lang="es-MX" altLang="es-MX" sz="1200" b="0" i="0" u="none" strike="noStrike" cap="none" normalizeH="0" baseline="0" err="1">
                <a:ln>
                  <a:noFill/>
                </a:ln>
                <a:solidFill>
                  <a:srgbClr val="000000"/>
                </a:solidFill>
                <a:effectLst/>
                <a:latin typeface="Open Sans"/>
                <a:ea typeface="Open Sans"/>
                <a:cs typeface="Open Sans"/>
              </a:rPr>
              <a:t>less</a:t>
            </a:r>
            <a:r>
              <a:rPr kumimoji="0" lang="es-MX" altLang="es-MX" sz="1200" b="0" i="0" u="none" strike="noStrike" cap="none" normalizeH="0" baseline="0">
                <a:ln>
                  <a:noFill/>
                </a:ln>
                <a:solidFill>
                  <a:srgbClr val="000000"/>
                </a:solidFill>
                <a:effectLst/>
                <a:latin typeface="Open Sans"/>
                <a:ea typeface="Open Sans"/>
                <a:cs typeface="Open Sans"/>
              </a:rPr>
              <a:t> </a:t>
            </a:r>
            <a:r>
              <a:rPr kumimoji="0" lang="es-MX" altLang="es-MX" sz="1200" b="0" i="0" u="none" strike="noStrike" cap="none" normalizeH="0" baseline="0" err="1">
                <a:ln>
                  <a:noFill/>
                </a:ln>
                <a:solidFill>
                  <a:srgbClr val="000000"/>
                </a:solidFill>
                <a:effectLst/>
                <a:latin typeface="Open Sans"/>
                <a:ea typeface="Open Sans"/>
                <a:cs typeface="Open Sans"/>
              </a:rPr>
              <a:t>able</a:t>
            </a:r>
            <a:r>
              <a:rPr kumimoji="0" lang="es-MX" altLang="es-MX" sz="1200" b="0" i="0" u="none" strike="noStrike" cap="none" normalizeH="0" baseline="0">
                <a:ln>
                  <a:noFill/>
                </a:ln>
                <a:solidFill>
                  <a:srgbClr val="000000"/>
                </a:solidFill>
                <a:effectLst/>
                <a:latin typeface="Open Sans"/>
                <a:ea typeface="Open Sans"/>
                <a:cs typeface="Open Sans"/>
              </a:rPr>
              <a:t> </a:t>
            </a:r>
            <a:r>
              <a:rPr kumimoji="0" lang="es-MX" altLang="es-MX" sz="1200" b="0" i="0" u="none" strike="noStrike" cap="none" normalizeH="0" baseline="0" err="1">
                <a:ln>
                  <a:noFill/>
                </a:ln>
                <a:solidFill>
                  <a:srgbClr val="000000"/>
                </a:solidFill>
                <a:effectLst/>
                <a:latin typeface="Open Sans"/>
                <a:ea typeface="Open Sans"/>
                <a:cs typeface="Open Sans"/>
              </a:rPr>
              <a:t>to</a:t>
            </a:r>
            <a:r>
              <a:rPr kumimoji="0" lang="es-MX" altLang="es-MX" sz="1200" b="0" i="0" u="none" strike="noStrike" cap="none" normalizeH="0" baseline="0">
                <a:ln>
                  <a:noFill/>
                </a:ln>
                <a:solidFill>
                  <a:srgbClr val="000000"/>
                </a:solidFill>
                <a:effectLst/>
                <a:latin typeface="Open Sans"/>
                <a:ea typeface="Open Sans"/>
                <a:cs typeface="Open Sans"/>
              </a:rPr>
              <a:t> use </a:t>
            </a:r>
            <a:r>
              <a:rPr kumimoji="0" lang="es-MX" altLang="es-MX" sz="1200" b="0" i="0" u="none" strike="noStrike" cap="none" normalizeH="0" baseline="0" err="1">
                <a:ln>
                  <a:noFill/>
                </a:ln>
                <a:solidFill>
                  <a:srgbClr val="000000"/>
                </a:solidFill>
                <a:effectLst/>
                <a:latin typeface="Open Sans"/>
                <a:ea typeface="Open Sans"/>
                <a:cs typeface="Open Sans"/>
              </a:rPr>
              <a:t>the</a:t>
            </a:r>
            <a:r>
              <a:rPr kumimoji="0" lang="es-MX" altLang="es-MX" sz="1200" b="0" i="0" u="none" strike="noStrike" cap="none" normalizeH="0" baseline="0">
                <a:ln>
                  <a:noFill/>
                </a:ln>
                <a:solidFill>
                  <a:srgbClr val="000000"/>
                </a:solidFill>
                <a:effectLst/>
                <a:latin typeface="Open Sans"/>
                <a:ea typeface="Open Sans"/>
                <a:cs typeface="Open Sans"/>
              </a:rPr>
              <a:t> </a:t>
            </a:r>
            <a:r>
              <a:rPr kumimoji="0" lang="es-MX" altLang="es-MX" sz="1200" b="0" i="0" u="none" strike="noStrike" cap="none" normalizeH="0" baseline="0" err="1">
                <a:ln>
                  <a:noFill/>
                </a:ln>
                <a:solidFill>
                  <a:srgbClr val="000000"/>
                </a:solidFill>
                <a:effectLst/>
                <a:latin typeface="Open Sans"/>
                <a:ea typeface="Open Sans"/>
                <a:cs typeface="Open Sans"/>
              </a:rPr>
              <a:t>insulin</a:t>
            </a:r>
            <a:r>
              <a:rPr kumimoji="0" lang="es-MX" altLang="es-MX" sz="1200" b="0" i="0" u="none" strike="noStrike" cap="none" normalizeH="0" baseline="0">
                <a:ln>
                  <a:noFill/>
                </a:ln>
                <a:solidFill>
                  <a:srgbClr val="000000"/>
                </a:solidFill>
                <a:effectLst/>
                <a:latin typeface="Open Sans"/>
                <a:ea typeface="Open Sans"/>
                <a:cs typeface="Open Sans"/>
              </a:rPr>
              <a:t> </a:t>
            </a:r>
            <a:r>
              <a:rPr kumimoji="0" lang="es-MX" altLang="es-MX" sz="1200" b="0" i="0" u="none" strike="noStrike" cap="none" normalizeH="0" baseline="0" err="1">
                <a:ln>
                  <a:noFill/>
                </a:ln>
                <a:solidFill>
                  <a:srgbClr val="000000"/>
                </a:solidFill>
                <a:effectLst/>
                <a:latin typeface="Open Sans"/>
                <a:ea typeface="Open Sans"/>
                <a:cs typeface="Open Sans"/>
              </a:rPr>
              <a:t>they</a:t>
            </a:r>
            <a:r>
              <a:rPr kumimoji="0" lang="es-MX" altLang="es-MX" sz="1200" b="0" i="0" u="none" strike="noStrike" cap="none" normalizeH="0" baseline="0">
                <a:ln>
                  <a:noFill/>
                </a:ln>
                <a:solidFill>
                  <a:srgbClr val="000000"/>
                </a:solidFill>
                <a:effectLst/>
                <a:latin typeface="Open Sans"/>
                <a:ea typeface="Open Sans"/>
                <a:cs typeface="Open Sans"/>
              </a:rPr>
              <a:t> </a:t>
            </a:r>
            <a:r>
              <a:rPr kumimoji="0" lang="es-MX" altLang="es-MX" sz="1200" b="0" i="0" u="none" strike="noStrike" cap="none" normalizeH="0" baseline="0" err="1">
                <a:ln>
                  <a:noFill/>
                </a:ln>
                <a:solidFill>
                  <a:srgbClr val="000000"/>
                </a:solidFill>
                <a:effectLst/>
                <a:latin typeface="Open Sans"/>
                <a:ea typeface="Open Sans"/>
                <a:cs typeface="Open Sans"/>
              </a:rPr>
              <a:t>make</a:t>
            </a:r>
            <a:r>
              <a:rPr kumimoji="0" lang="es-MX" altLang="es-MX" sz="1200" b="0" i="0" u="none" strike="noStrike" cap="none" normalizeH="0" baseline="0">
                <a:ln>
                  <a:noFill/>
                </a:ln>
                <a:solidFill>
                  <a:srgbClr val="000000"/>
                </a:solidFill>
                <a:effectLst/>
                <a:latin typeface="Open Sans"/>
                <a:ea typeface="Open Sans"/>
                <a:cs typeface="Open Sans"/>
              </a:rPr>
              <a:t>. </a:t>
            </a:r>
            <a:r>
              <a:rPr kumimoji="0" lang="es-MX" altLang="es-MX" sz="1200" b="0" i="0" u="none" strike="noStrike" cap="none" normalizeH="0" baseline="0" err="1">
                <a:ln>
                  <a:noFill/>
                </a:ln>
                <a:solidFill>
                  <a:srgbClr val="000000"/>
                </a:solidFill>
                <a:effectLst/>
                <a:latin typeface="Open Sans"/>
                <a:ea typeface="Open Sans"/>
                <a:cs typeface="Open Sans"/>
              </a:rPr>
              <a:t>Of</a:t>
            </a:r>
            <a:r>
              <a:rPr kumimoji="0" lang="es-MX" altLang="es-MX" sz="1200" b="0" i="0" u="none" strike="noStrike" cap="none" normalizeH="0" baseline="0">
                <a:ln>
                  <a:noFill/>
                </a:ln>
                <a:solidFill>
                  <a:srgbClr val="000000"/>
                </a:solidFill>
                <a:effectLst/>
                <a:latin typeface="Open Sans"/>
                <a:ea typeface="Open Sans"/>
                <a:cs typeface="Open Sans"/>
              </a:rPr>
              <a:t> US </a:t>
            </a:r>
            <a:r>
              <a:rPr kumimoji="0" lang="es-MX" altLang="es-MX" sz="1200" b="0" i="0" u="none" strike="noStrike" cap="none" normalizeH="0" baseline="0" err="1">
                <a:ln>
                  <a:noFill/>
                </a:ln>
                <a:solidFill>
                  <a:srgbClr val="000000"/>
                </a:solidFill>
                <a:effectLst/>
                <a:latin typeface="Open Sans"/>
                <a:ea typeface="Open Sans"/>
                <a:cs typeface="Open Sans"/>
              </a:rPr>
              <a:t>adults</a:t>
            </a:r>
            <a:r>
              <a:rPr kumimoji="0" lang="es-MX" altLang="es-MX" sz="1200" b="0" i="0" u="none" strike="noStrike" cap="none" normalizeH="0" baseline="0">
                <a:ln>
                  <a:noFill/>
                </a:ln>
                <a:solidFill>
                  <a:srgbClr val="000000"/>
                </a:solidFill>
                <a:effectLst/>
                <a:latin typeface="Open Sans"/>
                <a:ea typeface="Open Sans"/>
                <a:cs typeface="Open Sans"/>
              </a:rPr>
              <a:t>, 96 </a:t>
            </a:r>
            <a:r>
              <a:rPr kumimoji="0" lang="es-MX" altLang="es-MX" sz="1200" b="0" i="0" u="none" strike="noStrike" cap="none" normalizeH="0" baseline="0" err="1">
                <a:ln>
                  <a:noFill/>
                </a:ln>
                <a:solidFill>
                  <a:srgbClr val="000000"/>
                </a:solidFill>
                <a:effectLst/>
                <a:latin typeface="Open Sans"/>
                <a:ea typeface="Open Sans"/>
                <a:cs typeface="Open Sans"/>
              </a:rPr>
              <a:t>million</a:t>
            </a:r>
            <a:r>
              <a:rPr kumimoji="0" lang="es-MX" altLang="es-MX" sz="1200" b="0" i="0" u="none" strike="noStrike" cap="none" normalizeH="0" baseline="0">
                <a:ln>
                  <a:noFill/>
                </a:ln>
                <a:solidFill>
                  <a:srgbClr val="000000"/>
                </a:solidFill>
                <a:effectLst/>
                <a:latin typeface="Open Sans"/>
                <a:ea typeface="Open Sans"/>
                <a:cs typeface="Open Sans"/>
              </a:rPr>
              <a:t>—more </a:t>
            </a:r>
            <a:r>
              <a:rPr kumimoji="0" lang="es-MX" altLang="es-MX" sz="1200" b="0" i="0" u="none" strike="noStrike" cap="none" normalizeH="0" baseline="0" err="1">
                <a:ln>
                  <a:noFill/>
                </a:ln>
                <a:solidFill>
                  <a:srgbClr val="000000"/>
                </a:solidFill>
                <a:effectLst/>
                <a:latin typeface="Open Sans"/>
                <a:ea typeface="Open Sans"/>
                <a:cs typeface="Open Sans"/>
              </a:rPr>
              <a:t>than</a:t>
            </a:r>
            <a:r>
              <a:rPr kumimoji="0" lang="es-MX" altLang="es-MX" sz="1200" b="0" i="0" u="none" strike="noStrike" cap="none" normalizeH="0" baseline="0">
                <a:ln>
                  <a:noFill/>
                </a:ln>
                <a:solidFill>
                  <a:srgbClr val="000000"/>
                </a:solidFill>
                <a:effectLst/>
                <a:latin typeface="Open Sans"/>
                <a:ea typeface="Open Sans"/>
                <a:cs typeface="Open Sans"/>
              </a:rPr>
              <a:t> 1 in 3—</a:t>
            </a:r>
            <a:r>
              <a:rPr kumimoji="0" lang="es-MX" altLang="es-MX" sz="1200" b="0" i="0" u="none" strike="noStrike" cap="none" normalizeH="0" baseline="0" err="1">
                <a:ln>
                  <a:noFill/>
                </a:ln>
                <a:solidFill>
                  <a:srgbClr val="000000"/>
                </a:solidFill>
                <a:effectLst/>
                <a:latin typeface="Open Sans"/>
                <a:ea typeface="Open Sans"/>
                <a:cs typeface="Open Sans"/>
              </a:rPr>
              <a:t>have</a:t>
            </a:r>
            <a:r>
              <a:rPr kumimoji="0" lang="es-MX" altLang="es-MX" sz="1200" b="0" i="0" u="none" strike="noStrike" cap="none" normalizeH="0" baseline="0">
                <a:ln>
                  <a:noFill/>
                </a:ln>
                <a:solidFill>
                  <a:srgbClr val="000000"/>
                </a:solidFill>
                <a:effectLst/>
                <a:latin typeface="Open Sans"/>
                <a:ea typeface="Open Sans"/>
                <a:cs typeface="Open Sans"/>
              </a:rPr>
              <a:t> </a:t>
            </a:r>
            <a:r>
              <a:rPr kumimoji="0" lang="es-MX" altLang="es-MX" sz="1200" b="0" i="0" u="sng" strike="noStrike" cap="none" normalizeH="0" baseline="0">
                <a:ln>
                  <a:noFill/>
                </a:ln>
                <a:solidFill>
                  <a:srgbClr val="075290"/>
                </a:solidFill>
                <a:effectLst/>
                <a:latin typeface="Open Sans"/>
                <a:ea typeface="Open Sans"/>
                <a:cs typeface="Open Sans"/>
                <a:hlinkClick r:id="rId6"/>
              </a:rPr>
              <a:t>prediabetes</a:t>
            </a:r>
            <a:r>
              <a:rPr kumimoji="0" lang="es-MX" altLang="es-MX" sz="1200" b="0" i="0" u="none" strike="noStrike" cap="none" normalizeH="0" baseline="0">
                <a:ln>
                  <a:noFill/>
                </a:ln>
                <a:solidFill>
                  <a:srgbClr val="000000"/>
                </a:solidFill>
                <a:effectLst/>
                <a:latin typeface="Open Sans"/>
                <a:ea typeface="Open Sans"/>
                <a:cs typeface="Open Sans"/>
              </a:rPr>
              <a:t>, and more </a:t>
            </a:r>
            <a:r>
              <a:rPr kumimoji="0" lang="es-MX" altLang="es-MX" sz="1200" b="0" i="0" u="none" strike="noStrike" cap="none" normalizeH="0" baseline="0" err="1">
                <a:ln>
                  <a:noFill/>
                </a:ln>
                <a:solidFill>
                  <a:srgbClr val="000000"/>
                </a:solidFill>
                <a:effectLst/>
                <a:latin typeface="Open Sans"/>
                <a:ea typeface="Open Sans"/>
                <a:cs typeface="Open Sans"/>
              </a:rPr>
              <a:t>than</a:t>
            </a:r>
            <a:r>
              <a:rPr kumimoji="0" lang="es-MX" altLang="es-MX" sz="1200" b="0" i="0" u="none" strike="noStrike" cap="none" normalizeH="0" baseline="0">
                <a:ln>
                  <a:noFill/>
                </a:ln>
                <a:solidFill>
                  <a:srgbClr val="000000"/>
                </a:solidFill>
                <a:effectLst/>
                <a:latin typeface="Open Sans"/>
                <a:ea typeface="Open Sans"/>
                <a:cs typeface="Open Sans"/>
              </a:rPr>
              <a:t> 8 in 10 </a:t>
            </a:r>
            <a:r>
              <a:rPr kumimoji="0" lang="es-MX" altLang="es-MX" sz="1200" b="0" i="0" u="none" strike="noStrike" cap="none" normalizeH="0" baseline="0" err="1">
                <a:ln>
                  <a:noFill/>
                </a:ln>
                <a:solidFill>
                  <a:srgbClr val="000000"/>
                </a:solidFill>
                <a:effectLst/>
                <a:latin typeface="Open Sans"/>
                <a:ea typeface="Open Sans"/>
                <a:cs typeface="Open Sans"/>
              </a:rPr>
              <a:t>of</a:t>
            </a:r>
            <a:r>
              <a:rPr kumimoji="0" lang="es-MX" altLang="es-MX" sz="1200" b="0" i="0" u="none" strike="noStrike" cap="none" normalizeH="0" baseline="0">
                <a:ln>
                  <a:noFill/>
                </a:ln>
                <a:solidFill>
                  <a:srgbClr val="000000"/>
                </a:solidFill>
                <a:effectLst/>
                <a:latin typeface="Open Sans"/>
                <a:ea typeface="Open Sans"/>
                <a:cs typeface="Open Sans"/>
              </a:rPr>
              <a:t> </a:t>
            </a:r>
            <a:r>
              <a:rPr kumimoji="0" lang="es-MX" altLang="es-MX" sz="1200" b="0" i="0" u="none" strike="noStrike" cap="none" normalizeH="0" baseline="0" err="1">
                <a:ln>
                  <a:noFill/>
                </a:ln>
                <a:solidFill>
                  <a:srgbClr val="000000"/>
                </a:solidFill>
                <a:effectLst/>
                <a:latin typeface="Open Sans"/>
                <a:ea typeface="Open Sans"/>
                <a:cs typeface="Open Sans"/>
              </a:rPr>
              <a:t>them</a:t>
            </a:r>
            <a:r>
              <a:rPr kumimoji="0" lang="es-MX" altLang="es-MX" sz="1200" b="0" i="0" u="none" strike="noStrike" cap="none" normalizeH="0" baseline="0">
                <a:ln>
                  <a:noFill/>
                </a:ln>
                <a:solidFill>
                  <a:srgbClr val="000000"/>
                </a:solidFill>
                <a:effectLst/>
                <a:latin typeface="Open Sans"/>
                <a:ea typeface="Open Sans"/>
                <a:cs typeface="Open Sans"/>
              </a:rPr>
              <a:t> </a:t>
            </a:r>
            <a:r>
              <a:rPr kumimoji="0" lang="es-MX" altLang="es-MX" sz="1200" b="0" i="0" u="none" strike="noStrike" cap="none" normalizeH="0" baseline="0" err="1">
                <a:ln>
                  <a:noFill/>
                </a:ln>
                <a:solidFill>
                  <a:srgbClr val="000000"/>
                </a:solidFill>
                <a:effectLst/>
                <a:latin typeface="Open Sans"/>
                <a:ea typeface="Open Sans"/>
                <a:cs typeface="Open Sans"/>
              </a:rPr>
              <a:t>don’t</a:t>
            </a:r>
            <a:r>
              <a:rPr kumimoji="0" lang="es-MX" altLang="es-MX" sz="1200" b="0" i="0" u="none" strike="noStrike" cap="none" normalizeH="0" baseline="0">
                <a:ln>
                  <a:noFill/>
                </a:ln>
                <a:solidFill>
                  <a:srgbClr val="000000"/>
                </a:solidFill>
                <a:effectLst/>
                <a:latin typeface="Open Sans"/>
                <a:ea typeface="Open Sans"/>
                <a:cs typeface="Open Sans"/>
              </a:rPr>
              <a:t> </a:t>
            </a:r>
            <a:r>
              <a:rPr kumimoji="0" lang="es-MX" altLang="es-MX" sz="1200" b="0" i="0" u="none" strike="noStrike" cap="none" normalizeH="0" baseline="0" err="1">
                <a:ln>
                  <a:noFill/>
                </a:ln>
                <a:solidFill>
                  <a:srgbClr val="000000"/>
                </a:solidFill>
                <a:effectLst/>
                <a:latin typeface="Open Sans"/>
                <a:ea typeface="Open Sans"/>
                <a:cs typeface="Open Sans"/>
              </a:rPr>
              <a:t>know</a:t>
            </a:r>
            <a:r>
              <a:rPr kumimoji="0" lang="es-MX" altLang="es-MX" sz="1200" b="0" i="0" u="none" strike="noStrike" cap="none" normalizeH="0" baseline="0">
                <a:ln>
                  <a:noFill/>
                </a:ln>
                <a:solidFill>
                  <a:srgbClr val="000000"/>
                </a:solidFill>
                <a:effectLst/>
                <a:latin typeface="Open Sans"/>
                <a:ea typeface="Open Sans"/>
                <a:cs typeface="Open Sans"/>
              </a:rPr>
              <a:t> </a:t>
            </a:r>
            <a:r>
              <a:rPr kumimoji="0" lang="es-MX" altLang="es-MX" sz="1200" b="0" i="0" u="none" strike="noStrike" cap="none" normalizeH="0" baseline="0" err="1">
                <a:ln>
                  <a:noFill/>
                </a:ln>
                <a:solidFill>
                  <a:srgbClr val="000000"/>
                </a:solidFill>
                <a:effectLst/>
                <a:latin typeface="Open Sans"/>
                <a:ea typeface="Open Sans"/>
                <a:cs typeface="Open Sans"/>
              </a:rPr>
              <a:t>they</a:t>
            </a:r>
            <a:r>
              <a:rPr kumimoji="0" lang="es-MX" altLang="es-MX" sz="1200" b="0" i="0" u="none" strike="noStrike" cap="none" normalizeH="0" baseline="0">
                <a:ln>
                  <a:noFill/>
                </a:ln>
                <a:solidFill>
                  <a:srgbClr val="000000"/>
                </a:solidFill>
                <a:effectLst/>
                <a:latin typeface="Open Sans"/>
                <a:ea typeface="Open Sans"/>
                <a:cs typeface="Open Sans"/>
              </a:rPr>
              <a:t> </a:t>
            </a:r>
            <a:r>
              <a:rPr kumimoji="0" lang="es-MX" altLang="es-MX" sz="1200" b="0" i="0" u="none" strike="noStrike" cap="none" normalizeH="0" baseline="0" err="1">
                <a:ln>
                  <a:noFill/>
                </a:ln>
                <a:solidFill>
                  <a:srgbClr val="000000"/>
                </a:solidFill>
                <a:effectLst/>
                <a:latin typeface="Open Sans"/>
                <a:ea typeface="Open Sans"/>
                <a:cs typeface="Open Sans"/>
              </a:rPr>
              <a:t>have</a:t>
            </a:r>
            <a:r>
              <a:rPr kumimoji="0" lang="es-MX" altLang="es-MX" sz="1200" b="0" i="0" u="none" strike="noStrike" cap="none" normalizeH="0" baseline="0">
                <a:ln>
                  <a:noFill/>
                </a:ln>
                <a:solidFill>
                  <a:srgbClr val="000000"/>
                </a:solidFill>
                <a:effectLst/>
                <a:latin typeface="Open Sans"/>
                <a:ea typeface="Open Sans"/>
                <a:cs typeface="Open Sans"/>
              </a:rPr>
              <a:t> </a:t>
            </a:r>
            <a:r>
              <a:rPr kumimoji="0" lang="es-MX" altLang="es-MX" sz="1200" b="0" i="0" u="none" strike="noStrike" cap="none" normalizeH="0" baseline="0" err="1">
                <a:ln>
                  <a:noFill/>
                </a:ln>
                <a:solidFill>
                  <a:srgbClr val="000000"/>
                </a:solidFill>
                <a:effectLst/>
                <a:latin typeface="Open Sans"/>
                <a:ea typeface="Open Sans"/>
                <a:cs typeface="Open Sans"/>
              </a:rPr>
              <a:t>it</a:t>
            </a:r>
            <a:r>
              <a:rPr kumimoji="0" lang="es-MX" altLang="es-MX" sz="1200" b="0" i="0" u="none" strike="noStrike" cap="none" normalizeH="0" baseline="0">
                <a:ln>
                  <a:noFill/>
                </a:ln>
                <a:solidFill>
                  <a:srgbClr val="000000"/>
                </a:solidFill>
                <a:effectLst/>
                <a:latin typeface="Open Sans"/>
                <a:ea typeface="Open Sans"/>
                <a:cs typeface="Open Sans"/>
              </a:rPr>
              <a:t>. </a:t>
            </a:r>
            <a:r>
              <a:rPr kumimoji="0" lang="es-MX" altLang="es-MX" sz="1200" b="0" i="0" u="none" strike="noStrike" cap="none" normalizeH="0" baseline="0" err="1">
                <a:ln>
                  <a:noFill/>
                </a:ln>
                <a:solidFill>
                  <a:srgbClr val="000000"/>
                </a:solidFill>
                <a:effectLst/>
                <a:latin typeface="Open Sans"/>
                <a:ea typeface="Open Sans"/>
                <a:cs typeface="Open Sans"/>
              </a:rPr>
              <a:t>Although</a:t>
            </a:r>
            <a:r>
              <a:rPr kumimoji="0" lang="es-MX" altLang="es-MX" sz="1200" b="0" i="0" u="none" strike="noStrike" cap="none" normalizeH="0" baseline="0">
                <a:ln>
                  <a:noFill/>
                </a:ln>
                <a:solidFill>
                  <a:srgbClr val="000000"/>
                </a:solidFill>
                <a:effectLst/>
                <a:latin typeface="Open Sans"/>
                <a:ea typeface="Open Sans"/>
                <a:cs typeface="Open Sans"/>
              </a:rPr>
              <a:t> </a:t>
            </a:r>
            <a:r>
              <a:rPr kumimoji="0" lang="es-MX" altLang="es-MX" sz="1200" b="0" i="0" u="none" strike="noStrike" cap="none" normalizeH="0" baseline="0" err="1">
                <a:ln>
                  <a:noFill/>
                </a:ln>
                <a:solidFill>
                  <a:srgbClr val="000000"/>
                </a:solidFill>
                <a:effectLst/>
                <a:latin typeface="Open Sans"/>
                <a:ea typeface="Open Sans"/>
                <a:cs typeface="Open Sans"/>
              </a:rPr>
              <a:t>the</a:t>
            </a:r>
            <a:r>
              <a:rPr kumimoji="0" lang="es-MX" altLang="es-MX" sz="1200" b="0" i="0" u="none" strike="noStrike" cap="none" normalizeH="0" baseline="0">
                <a:ln>
                  <a:noFill/>
                </a:ln>
                <a:solidFill>
                  <a:srgbClr val="000000"/>
                </a:solidFill>
                <a:effectLst/>
                <a:latin typeface="Open Sans"/>
                <a:ea typeface="Open Sans"/>
                <a:cs typeface="Open Sans"/>
              </a:rPr>
              <a:t> </a:t>
            </a:r>
            <a:r>
              <a:rPr kumimoji="0" lang="es-MX" altLang="es-MX" sz="1200" b="0" i="0" u="none" strike="noStrike" cap="none" normalizeH="0" baseline="0" err="1">
                <a:ln>
                  <a:noFill/>
                </a:ln>
                <a:solidFill>
                  <a:srgbClr val="000000"/>
                </a:solidFill>
                <a:effectLst/>
                <a:latin typeface="Open Sans"/>
                <a:ea typeface="Open Sans"/>
                <a:cs typeface="Open Sans"/>
              </a:rPr>
              <a:t>rate</a:t>
            </a:r>
            <a:r>
              <a:rPr kumimoji="0" lang="es-MX" altLang="es-MX" sz="1200" b="0" i="0" u="none" strike="noStrike" cap="none" normalizeH="0" baseline="0">
                <a:ln>
                  <a:noFill/>
                </a:ln>
                <a:solidFill>
                  <a:srgbClr val="000000"/>
                </a:solidFill>
                <a:effectLst/>
                <a:latin typeface="Open Sans"/>
                <a:ea typeface="Open Sans"/>
                <a:cs typeface="Open Sans"/>
              </a:rPr>
              <a:t> </a:t>
            </a:r>
            <a:r>
              <a:rPr kumimoji="0" lang="es-MX" altLang="es-MX" sz="1200" b="0" i="0" u="none" strike="noStrike" cap="none" normalizeH="0" baseline="0" err="1">
                <a:ln>
                  <a:noFill/>
                </a:ln>
                <a:solidFill>
                  <a:srgbClr val="000000"/>
                </a:solidFill>
                <a:effectLst/>
                <a:latin typeface="Open Sans"/>
                <a:ea typeface="Open Sans"/>
                <a:cs typeface="Open Sans"/>
              </a:rPr>
              <a:t>of</a:t>
            </a:r>
            <a:r>
              <a:rPr kumimoji="0" lang="es-MX" altLang="es-MX" sz="1200" b="0" i="0" u="none" strike="noStrike" cap="none" normalizeH="0" baseline="0">
                <a:ln>
                  <a:noFill/>
                </a:ln>
                <a:solidFill>
                  <a:srgbClr val="000000"/>
                </a:solidFill>
                <a:effectLst/>
                <a:latin typeface="Open Sans"/>
                <a:ea typeface="Open Sans"/>
                <a:cs typeface="Open Sans"/>
              </a:rPr>
              <a:t> new cases has </a:t>
            </a:r>
            <a:r>
              <a:rPr kumimoji="0" lang="es-MX" altLang="es-MX" sz="1200" b="0" i="0" u="none" strike="noStrike" cap="none" normalizeH="0" baseline="0" err="1">
                <a:ln>
                  <a:noFill/>
                </a:ln>
                <a:solidFill>
                  <a:srgbClr val="000000"/>
                </a:solidFill>
                <a:effectLst/>
                <a:latin typeface="Open Sans"/>
                <a:ea typeface="Open Sans"/>
                <a:cs typeface="Open Sans"/>
              </a:rPr>
              <a:t>decreased</a:t>
            </a:r>
            <a:r>
              <a:rPr kumimoji="0" lang="es-MX" altLang="es-MX" sz="1200" b="0" i="0" u="none" strike="noStrike" cap="none" normalizeH="0" baseline="0">
                <a:ln>
                  <a:noFill/>
                </a:ln>
                <a:solidFill>
                  <a:srgbClr val="000000"/>
                </a:solidFill>
                <a:effectLst/>
                <a:latin typeface="Open Sans"/>
                <a:ea typeface="Open Sans"/>
                <a:cs typeface="Open Sans"/>
              </a:rPr>
              <a:t> in </a:t>
            </a:r>
            <a:r>
              <a:rPr kumimoji="0" lang="es-MX" altLang="es-MX" sz="1200" b="0" i="0" u="none" strike="noStrike" cap="none" normalizeH="0" baseline="0" err="1">
                <a:ln>
                  <a:noFill/>
                </a:ln>
                <a:solidFill>
                  <a:srgbClr val="000000"/>
                </a:solidFill>
                <a:effectLst/>
                <a:latin typeface="Open Sans"/>
                <a:ea typeface="Open Sans"/>
                <a:cs typeface="Open Sans"/>
              </a:rPr>
              <a:t>recent</a:t>
            </a:r>
            <a:r>
              <a:rPr kumimoji="0" lang="es-MX" altLang="es-MX" sz="1200" b="0" i="0" u="none" strike="noStrike" cap="none" normalizeH="0" baseline="0">
                <a:ln>
                  <a:noFill/>
                </a:ln>
                <a:solidFill>
                  <a:srgbClr val="000000"/>
                </a:solidFill>
                <a:effectLst/>
                <a:latin typeface="Open Sans"/>
                <a:ea typeface="Open Sans"/>
                <a:cs typeface="Open Sans"/>
              </a:rPr>
              <a:t> </a:t>
            </a:r>
            <a:r>
              <a:rPr kumimoji="0" lang="es-MX" altLang="es-MX" sz="1200" b="0" i="0" u="none" strike="noStrike" cap="none" normalizeH="0" baseline="0" err="1">
                <a:ln>
                  <a:noFill/>
                </a:ln>
                <a:solidFill>
                  <a:srgbClr val="000000"/>
                </a:solidFill>
                <a:effectLst/>
                <a:latin typeface="Open Sans"/>
                <a:ea typeface="Open Sans"/>
                <a:cs typeface="Open Sans"/>
              </a:rPr>
              <a:t>years</a:t>
            </a:r>
            <a:r>
              <a:rPr kumimoji="0" lang="es-MX" altLang="es-MX" sz="1200" b="0" i="0" u="none" strike="noStrike" cap="none" normalizeH="0" baseline="0">
                <a:ln>
                  <a:noFill/>
                </a:ln>
                <a:solidFill>
                  <a:srgbClr val="000000"/>
                </a:solidFill>
                <a:effectLst/>
                <a:latin typeface="Open Sans"/>
                <a:ea typeface="Open Sans"/>
                <a:cs typeface="Open Sans"/>
              </a:rPr>
              <a:t>, </a:t>
            </a:r>
            <a:r>
              <a:rPr kumimoji="0" lang="es-MX" altLang="es-MX" sz="1200" b="0" i="0" u="none" strike="noStrike" cap="none" normalizeH="0" baseline="0" err="1">
                <a:ln>
                  <a:noFill/>
                </a:ln>
                <a:solidFill>
                  <a:srgbClr val="000000"/>
                </a:solidFill>
                <a:effectLst/>
                <a:latin typeface="Open Sans"/>
                <a:ea typeface="Open Sans"/>
                <a:cs typeface="Open Sans"/>
              </a:rPr>
              <a:t>the</a:t>
            </a:r>
            <a:r>
              <a:rPr kumimoji="0" lang="es-MX" altLang="es-MX" sz="1200" b="0" i="0" u="none" strike="noStrike" cap="none" normalizeH="0" baseline="0">
                <a:ln>
                  <a:noFill/>
                </a:ln>
                <a:solidFill>
                  <a:srgbClr val="000000"/>
                </a:solidFill>
                <a:effectLst/>
                <a:latin typeface="Open Sans"/>
                <a:ea typeface="Open Sans"/>
                <a:cs typeface="Open Sans"/>
              </a:rPr>
              <a:t> </a:t>
            </a:r>
            <a:r>
              <a:rPr kumimoji="0" lang="es-MX" altLang="es-MX" sz="1200" b="0" i="0" u="none" strike="noStrike" cap="none" normalizeH="0" baseline="0" err="1">
                <a:ln>
                  <a:noFill/>
                </a:ln>
                <a:solidFill>
                  <a:srgbClr val="000000"/>
                </a:solidFill>
                <a:effectLst/>
                <a:latin typeface="Open Sans"/>
                <a:ea typeface="Open Sans"/>
                <a:cs typeface="Open Sans"/>
              </a:rPr>
              <a:t>number</a:t>
            </a:r>
            <a:r>
              <a:rPr kumimoji="0" lang="es-MX" altLang="es-MX" sz="1200" b="0" i="0" u="none" strike="noStrike" cap="none" normalizeH="0" baseline="0">
                <a:ln>
                  <a:noFill/>
                </a:ln>
                <a:solidFill>
                  <a:srgbClr val="000000"/>
                </a:solidFill>
                <a:effectLst/>
                <a:latin typeface="Open Sans"/>
                <a:ea typeface="Open Sans"/>
                <a:cs typeface="Open Sans"/>
              </a:rPr>
              <a:t> </a:t>
            </a:r>
            <a:r>
              <a:rPr kumimoji="0" lang="es-MX" altLang="es-MX" sz="1200" b="0" i="0" u="none" strike="noStrike" cap="none" normalizeH="0" baseline="0" err="1">
                <a:ln>
                  <a:noFill/>
                </a:ln>
                <a:solidFill>
                  <a:srgbClr val="000000"/>
                </a:solidFill>
                <a:effectLst/>
                <a:latin typeface="Open Sans"/>
                <a:ea typeface="Open Sans"/>
                <a:cs typeface="Open Sans"/>
              </a:rPr>
              <a:t>of</a:t>
            </a:r>
            <a:r>
              <a:rPr kumimoji="0" lang="es-MX" altLang="es-MX" sz="1200" b="0" i="0" u="none" strike="noStrike" cap="none" normalizeH="0" baseline="0">
                <a:ln>
                  <a:noFill/>
                </a:ln>
                <a:solidFill>
                  <a:srgbClr val="000000"/>
                </a:solidFill>
                <a:effectLst/>
                <a:latin typeface="Open Sans"/>
                <a:ea typeface="Open Sans"/>
                <a:cs typeface="Open Sans"/>
              </a:rPr>
              <a:t> </a:t>
            </a:r>
            <a:r>
              <a:rPr kumimoji="0" lang="es-MX" altLang="es-MX" sz="1200" b="0" i="0" u="none" strike="noStrike" cap="none" normalizeH="0" baseline="0" err="1">
                <a:ln>
                  <a:noFill/>
                </a:ln>
                <a:solidFill>
                  <a:srgbClr val="000000"/>
                </a:solidFill>
                <a:effectLst/>
                <a:latin typeface="Open Sans"/>
                <a:ea typeface="Open Sans"/>
                <a:cs typeface="Open Sans"/>
              </a:rPr>
              <a:t>adults</a:t>
            </a:r>
            <a:r>
              <a:rPr kumimoji="0" lang="es-MX" altLang="es-MX" sz="1200" b="0" i="0" u="none" strike="noStrike" cap="none" normalizeH="0" baseline="0">
                <a:ln>
                  <a:noFill/>
                </a:ln>
                <a:solidFill>
                  <a:srgbClr val="000000"/>
                </a:solidFill>
                <a:effectLst/>
                <a:latin typeface="Open Sans"/>
                <a:ea typeface="Open Sans"/>
                <a:cs typeface="Open Sans"/>
              </a:rPr>
              <a:t> </a:t>
            </a:r>
            <a:r>
              <a:rPr kumimoji="0" lang="es-MX" altLang="es-MX" sz="1200" b="0" i="0" u="none" strike="noStrike" cap="none" normalizeH="0" baseline="0" err="1">
                <a:ln>
                  <a:noFill/>
                </a:ln>
                <a:solidFill>
                  <a:srgbClr val="000000"/>
                </a:solidFill>
                <a:effectLst/>
                <a:latin typeface="Open Sans"/>
                <a:ea typeface="Open Sans"/>
                <a:cs typeface="Open Sans"/>
              </a:rPr>
              <a:t>with</a:t>
            </a:r>
            <a:r>
              <a:rPr kumimoji="0" lang="es-MX" altLang="es-MX" sz="1200" b="0" i="0" u="none" strike="noStrike" cap="none" normalizeH="0" baseline="0">
                <a:ln>
                  <a:noFill/>
                </a:ln>
                <a:solidFill>
                  <a:srgbClr val="000000"/>
                </a:solidFill>
                <a:effectLst/>
                <a:latin typeface="Open Sans"/>
                <a:ea typeface="Open Sans"/>
                <a:cs typeface="Open Sans"/>
              </a:rPr>
              <a:t> </a:t>
            </a:r>
            <a:r>
              <a:rPr kumimoji="0" lang="es-MX" altLang="es-MX" sz="1200" b="0" i="0" u="none" strike="noStrike" cap="none" normalizeH="0" baseline="0" err="1">
                <a:ln>
                  <a:noFill/>
                </a:ln>
                <a:solidFill>
                  <a:srgbClr val="000000"/>
                </a:solidFill>
                <a:effectLst/>
                <a:latin typeface="Open Sans"/>
                <a:ea typeface="Open Sans"/>
                <a:cs typeface="Open Sans"/>
              </a:rPr>
              <a:t>diagnosed</a:t>
            </a:r>
            <a:r>
              <a:rPr kumimoji="0" lang="es-MX" altLang="es-MX" sz="1200" b="0" i="0" u="none" strike="noStrike" cap="none" normalizeH="0" baseline="0">
                <a:ln>
                  <a:noFill/>
                </a:ln>
                <a:solidFill>
                  <a:srgbClr val="000000"/>
                </a:solidFill>
                <a:effectLst/>
                <a:latin typeface="Open Sans"/>
                <a:ea typeface="Open Sans"/>
                <a:cs typeface="Open Sans"/>
              </a:rPr>
              <a:t> diabetes has </a:t>
            </a:r>
            <a:r>
              <a:rPr kumimoji="0" lang="es-MX" altLang="es-MX" sz="1200" b="0" i="0" u="none" strike="noStrike" cap="none" normalizeH="0" baseline="0" err="1">
                <a:ln>
                  <a:noFill/>
                </a:ln>
                <a:solidFill>
                  <a:srgbClr val="000000"/>
                </a:solidFill>
                <a:effectLst/>
                <a:latin typeface="Open Sans"/>
                <a:ea typeface="Open Sans"/>
                <a:cs typeface="Open Sans"/>
              </a:rPr>
              <a:t>nearly</a:t>
            </a:r>
            <a:r>
              <a:rPr kumimoji="0" lang="es-MX" altLang="es-MX" sz="1200" b="0" i="0" u="none" strike="noStrike" cap="none" normalizeH="0" baseline="0">
                <a:ln>
                  <a:noFill/>
                </a:ln>
                <a:solidFill>
                  <a:srgbClr val="000000"/>
                </a:solidFill>
                <a:effectLst/>
                <a:latin typeface="Open Sans"/>
                <a:ea typeface="Open Sans"/>
                <a:cs typeface="Open Sans"/>
              </a:rPr>
              <a:t> </a:t>
            </a:r>
            <a:r>
              <a:rPr kumimoji="0" lang="es-MX" altLang="es-MX" sz="1200" b="0" i="0" u="none" strike="noStrike" cap="none" normalizeH="0" baseline="0" err="1">
                <a:ln>
                  <a:noFill/>
                </a:ln>
                <a:solidFill>
                  <a:srgbClr val="000000"/>
                </a:solidFill>
                <a:effectLst/>
                <a:latin typeface="Open Sans"/>
                <a:ea typeface="Open Sans"/>
                <a:cs typeface="Open Sans"/>
              </a:rPr>
              <a:t>doubled</a:t>
            </a:r>
            <a:r>
              <a:rPr kumimoji="0" lang="es-MX" altLang="es-MX" sz="1200" b="0" i="0" u="none" strike="noStrike" cap="none" normalizeH="0" baseline="0">
                <a:ln>
                  <a:noFill/>
                </a:ln>
                <a:solidFill>
                  <a:srgbClr val="000000"/>
                </a:solidFill>
                <a:effectLst/>
                <a:latin typeface="Open Sans"/>
                <a:ea typeface="Open Sans"/>
                <a:cs typeface="Open Sans"/>
              </a:rPr>
              <a:t> in </a:t>
            </a:r>
            <a:r>
              <a:rPr kumimoji="0" lang="es-MX" altLang="es-MX" sz="1200" b="0" i="0" u="none" strike="noStrike" cap="none" normalizeH="0" baseline="0" err="1">
                <a:ln>
                  <a:noFill/>
                </a:ln>
                <a:solidFill>
                  <a:srgbClr val="000000"/>
                </a:solidFill>
                <a:effectLst/>
                <a:latin typeface="Open Sans"/>
                <a:ea typeface="Open Sans"/>
                <a:cs typeface="Open Sans"/>
              </a:rPr>
              <a:t>the</a:t>
            </a:r>
            <a:r>
              <a:rPr kumimoji="0" lang="es-MX" altLang="es-MX" sz="1200" b="0" i="0" u="none" strike="noStrike" cap="none" normalizeH="0" baseline="0">
                <a:ln>
                  <a:noFill/>
                </a:ln>
                <a:solidFill>
                  <a:srgbClr val="000000"/>
                </a:solidFill>
                <a:effectLst/>
                <a:latin typeface="Open Sans"/>
                <a:ea typeface="Open Sans"/>
                <a:cs typeface="Open Sans"/>
              </a:rPr>
              <a:t> </a:t>
            </a:r>
            <a:r>
              <a:rPr kumimoji="0" lang="es-MX" altLang="es-MX" sz="1200" b="0" i="0" u="none" strike="noStrike" cap="none" normalizeH="0" baseline="0" err="1">
                <a:ln>
                  <a:noFill/>
                </a:ln>
                <a:solidFill>
                  <a:srgbClr val="000000"/>
                </a:solidFill>
                <a:effectLst/>
                <a:latin typeface="Open Sans"/>
                <a:ea typeface="Open Sans"/>
                <a:cs typeface="Open Sans"/>
              </a:rPr>
              <a:t>last</a:t>
            </a:r>
            <a:r>
              <a:rPr kumimoji="0" lang="es-MX" altLang="es-MX" sz="1200" b="0" i="0" u="none" strike="noStrike" cap="none" normalizeH="0" baseline="0">
                <a:ln>
                  <a:noFill/>
                </a:ln>
                <a:solidFill>
                  <a:srgbClr val="000000"/>
                </a:solidFill>
                <a:effectLst/>
                <a:latin typeface="Open Sans"/>
                <a:ea typeface="Open Sans"/>
                <a:cs typeface="Open Sans"/>
              </a:rPr>
              <a:t> 2 </a:t>
            </a:r>
            <a:r>
              <a:rPr kumimoji="0" lang="es-MX" altLang="es-MX" sz="1200" b="0" i="0" u="none" strike="noStrike" cap="none" normalizeH="0" baseline="0" err="1">
                <a:ln>
                  <a:noFill/>
                </a:ln>
                <a:solidFill>
                  <a:srgbClr val="000000"/>
                </a:solidFill>
                <a:effectLst/>
                <a:latin typeface="Open Sans"/>
                <a:ea typeface="Open Sans"/>
                <a:cs typeface="Open Sans"/>
              </a:rPr>
              <a:t>decades</a:t>
            </a:r>
            <a:r>
              <a:rPr kumimoji="0" lang="es-MX" altLang="es-MX" sz="1200" b="0" i="0" u="none" strike="noStrike" cap="none" normalizeH="0" baseline="0">
                <a:ln>
                  <a:noFill/>
                </a:ln>
                <a:solidFill>
                  <a:srgbClr val="000000"/>
                </a:solidFill>
                <a:effectLst/>
                <a:latin typeface="Open Sans"/>
                <a:ea typeface="Open Sans"/>
                <a:cs typeface="Open Sans"/>
              </a:rPr>
              <a:t> as </a:t>
            </a:r>
            <a:r>
              <a:rPr kumimoji="0" lang="es-MX" altLang="es-MX" sz="1200" b="0" i="0" u="none" strike="noStrike" cap="none" normalizeH="0" baseline="0" err="1">
                <a:ln>
                  <a:noFill/>
                </a:ln>
                <a:solidFill>
                  <a:srgbClr val="000000"/>
                </a:solidFill>
                <a:effectLst/>
                <a:latin typeface="Open Sans"/>
                <a:ea typeface="Open Sans"/>
                <a:cs typeface="Open Sans"/>
              </a:rPr>
              <a:t>the</a:t>
            </a:r>
            <a:r>
              <a:rPr kumimoji="0" lang="es-MX" altLang="es-MX" sz="1200" b="0" i="0" u="none" strike="noStrike" cap="none" normalizeH="0" baseline="0">
                <a:ln>
                  <a:noFill/>
                </a:ln>
                <a:solidFill>
                  <a:srgbClr val="000000"/>
                </a:solidFill>
                <a:effectLst/>
                <a:latin typeface="Open Sans"/>
                <a:ea typeface="Open Sans"/>
                <a:cs typeface="Open Sans"/>
              </a:rPr>
              <a:t> US </a:t>
            </a:r>
            <a:r>
              <a:rPr kumimoji="0" lang="es-MX" altLang="es-MX" sz="1200" b="0" i="0" u="none" strike="noStrike" cap="none" normalizeH="0" baseline="0" err="1">
                <a:ln>
                  <a:noFill/>
                </a:ln>
                <a:solidFill>
                  <a:srgbClr val="000000"/>
                </a:solidFill>
                <a:effectLst/>
                <a:latin typeface="Open Sans"/>
                <a:ea typeface="Open Sans"/>
                <a:cs typeface="Open Sans"/>
              </a:rPr>
              <a:t>population</a:t>
            </a:r>
            <a:r>
              <a:rPr kumimoji="0" lang="es-MX" altLang="es-MX" sz="1200" b="0" i="0" u="none" strike="noStrike" cap="none" normalizeH="0" baseline="0">
                <a:ln>
                  <a:noFill/>
                </a:ln>
                <a:solidFill>
                  <a:srgbClr val="000000"/>
                </a:solidFill>
                <a:effectLst/>
                <a:latin typeface="Open Sans"/>
                <a:ea typeface="Open Sans"/>
                <a:cs typeface="Open Sans"/>
              </a:rPr>
              <a:t> has </a:t>
            </a:r>
            <a:r>
              <a:rPr kumimoji="0" lang="es-MX" altLang="es-MX" sz="1200" b="0" i="0" u="none" strike="noStrike" cap="none" normalizeH="0" baseline="0" err="1">
                <a:ln>
                  <a:noFill/>
                </a:ln>
                <a:solidFill>
                  <a:srgbClr val="000000"/>
                </a:solidFill>
                <a:effectLst/>
                <a:latin typeface="Open Sans"/>
                <a:ea typeface="Open Sans"/>
                <a:cs typeface="Open Sans"/>
              </a:rPr>
              <a:t>increased</a:t>
            </a:r>
            <a:r>
              <a:rPr kumimoji="0" lang="es-MX" altLang="es-MX" sz="1200" b="0" i="0" u="none" strike="noStrike" cap="none" normalizeH="0" baseline="0">
                <a:ln>
                  <a:noFill/>
                </a:ln>
                <a:solidFill>
                  <a:srgbClr val="000000"/>
                </a:solidFill>
                <a:effectLst/>
                <a:latin typeface="Open Sans"/>
                <a:ea typeface="Open Sans"/>
                <a:cs typeface="Open Sans"/>
              </a:rPr>
              <a:t>, </a:t>
            </a:r>
            <a:r>
              <a:rPr kumimoji="0" lang="es-MX" altLang="es-MX" sz="1200" b="0" i="0" u="none" strike="noStrike" cap="none" normalizeH="0" baseline="0" err="1">
                <a:ln>
                  <a:noFill/>
                </a:ln>
                <a:solidFill>
                  <a:srgbClr val="000000"/>
                </a:solidFill>
                <a:effectLst/>
                <a:latin typeface="Open Sans"/>
                <a:ea typeface="Open Sans"/>
                <a:cs typeface="Open Sans"/>
              </a:rPr>
              <a:t>aged</a:t>
            </a:r>
            <a:r>
              <a:rPr kumimoji="0" lang="es-MX" altLang="es-MX" sz="1200" b="0" i="0" u="none" strike="noStrike" cap="none" normalizeH="0" baseline="0">
                <a:ln>
                  <a:noFill/>
                </a:ln>
                <a:solidFill>
                  <a:srgbClr val="000000"/>
                </a:solidFill>
                <a:effectLst/>
                <a:latin typeface="Open Sans"/>
                <a:ea typeface="Open Sans"/>
                <a:cs typeface="Open Sans"/>
              </a:rPr>
              <a:t>, and </a:t>
            </a:r>
            <a:r>
              <a:rPr kumimoji="0" lang="es-MX" altLang="es-MX" sz="1200" b="0" i="0" u="none" strike="noStrike" cap="none" normalizeH="0" baseline="0" err="1">
                <a:ln>
                  <a:noFill/>
                </a:ln>
                <a:solidFill>
                  <a:srgbClr val="000000"/>
                </a:solidFill>
                <a:effectLst/>
                <a:latin typeface="Open Sans"/>
                <a:ea typeface="Open Sans"/>
                <a:cs typeface="Open Sans"/>
              </a:rPr>
              <a:t>become</a:t>
            </a:r>
            <a:r>
              <a:rPr kumimoji="0" lang="es-MX" altLang="es-MX" sz="1200" b="0" i="0" u="none" strike="noStrike" cap="none" normalizeH="0" baseline="0">
                <a:ln>
                  <a:noFill/>
                </a:ln>
                <a:solidFill>
                  <a:srgbClr val="000000"/>
                </a:solidFill>
                <a:effectLst/>
                <a:latin typeface="Open Sans"/>
                <a:ea typeface="Open Sans"/>
                <a:cs typeface="Open Sans"/>
              </a:rPr>
              <a:t> more </a:t>
            </a:r>
            <a:r>
              <a:rPr kumimoji="0" lang="es-MX" altLang="es-MX" sz="1200" b="0" i="0" u="none" strike="noStrike" cap="none" normalizeH="0" baseline="0" err="1">
                <a:ln>
                  <a:noFill/>
                </a:ln>
                <a:solidFill>
                  <a:srgbClr val="000000"/>
                </a:solidFill>
                <a:effectLst/>
                <a:latin typeface="Open Sans"/>
                <a:ea typeface="Open Sans"/>
                <a:cs typeface="Open Sans"/>
              </a:rPr>
              <a:t>overweight</a:t>
            </a:r>
            <a:r>
              <a:rPr kumimoji="0" lang="es-MX" altLang="es-MX" sz="1200" b="0" i="0" u="none" strike="noStrike" cap="none" normalizeH="0" baseline="0">
                <a:ln>
                  <a:noFill/>
                </a:ln>
                <a:solidFill>
                  <a:srgbClr val="000000"/>
                </a:solidFill>
                <a:effectLst/>
                <a:latin typeface="Open Sans"/>
                <a:ea typeface="Open Sans"/>
                <a:cs typeface="Open Sans"/>
              </a:rPr>
              <a:t>.</a:t>
            </a:r>
            <a:endParaRPr kumimoji="0" lang="es-MX" altLang="es-MX" sz="1400" b="0" i="0" u="none" strike="noStrike" cap="none" normalizeH="0" baseline="0">
              <a:ln>
                <a:noFill/>
              </a:ln>
              <a:solidFill>
                <a:srgbClr val="222222"/>
              </a:solidFill>
              <a:effectLst/>
              <a:latin typeface="Open Sans"/>
              <a:ea typeface="Open Sans"/>
              <a:cs typeface="Open Sans"/>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1400" b="0" i="0" u="none" strike="noStrike" cap="none" normalizeH="0" baseline="0" err="1">
                <a:ln>
                  <a:noFill/>
                </a:ln>
                <a:solidFill>
                  <a:srgbClr val="222222"/>
                </a:solidFill>
                <a:effectLst/>
                <a:latin typeface="Open Sans"/>
                <a:ea typeface="Open Sans"/>
                <a:cs typeface="Open Sans"/>
              </a:rPr>
              <a:t>Cancer</a:t>
            </a:r>
            <a:endParaRPr kumimoji="0" lang="es-MX" altLang="es-MX" sz="1400" b="0" i="0" u="none" strike="noStrike" cap="none" normalizeH="0" baseline="0">
              <a:ln>
                <a:noFill/>
              </a:ln>
              <a:solidFill>
                <a:srgbClr val="222222"/>
              </a:solidFill>
              <a:effectLst/>
              <a:latin typeface="Open Sans"/>
              <a:ea typeface="Open Sans"/>
              <a:cs typeface="Open Sans"/>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1200" b="0" i="0" u="none" strike="noStrike" cap="none" normalizeH="0" baseline="0" err="1">
                <a:ln>
                  <a:noFill/>
                </a:ln>
                <a:solidFill>
                  <a:srgbClr val="000000"/>
                </a:solidFill>
                <a:effectLst/>
                <a:latin typeface="Open Sans"/>
                <a:ea typeface="Open Sans"/>
                <a:cs typeface="Open Sans"/>
              </a:rPr>
              <a:t>An</a:t>
            </a:r>
            <a:r>
              <a:rPr kumimoji="0" lang="es-MX" altLang="es-MX" sz="1200" b="0" i="0" u="none" strike="noStrike" cap="none" normalizeH="0" baseline="0">
                <a:ln>
                  <a:noFill/>
                </a:ln>
                <a:solidFill>
                  <a:srgbClr val="000000"/>
                </a:solidFill>
                <a:effectLst/>
                <a:latin typeface="Open Sans"/>
                <a:ea typeface="Open Sans"/>
                <a:cs typeface="Open Sans"/>
              </a:rPr>
              <a:t> </a:t>
            </a:r>
            <a:r>
              <a:rPr kumimoji="0" lang="es-MX" altLang="es-MX" sz="1200" b="0" i="0" u="none" strike="noStrike" cap="none" normalizeH="0" baseline="0" err="1">
                <a:ln>
                  <a:noFill/>
                </a:ln>
                <a:solidFill>
                  <a:srgbClr val="000000"/>
                </a:solidFill>
                <a:effectLst/>
                <a:latin typeface="Open Sans"/>
                <a:ea typeface="Open Sans"/>
                <a:cs typeface="Open Sans"/>
              </a:rPr>
              <a:t>unhealthy</a:t>
            </a:r>
            <a:r>
              <a:rPr kumimoji="0" lang="es-MX" altLang="es-MX" sz="1200" b="0" i="0" u="none" strike="noStrike" cap="none" normalizeH="0" baseline="0">
                <a:ln>
                  <a:noFill/>
                </a:ln>
                <a:solidFill>
                  <a:srgbClr val="000000"/>
                </a:solidFill>
                <a:effectLst/>
                <a:latin typeface="Open Sans"/>
                <a:ea typeface="Open Sans"/>
                <a:cs typeface="Open Sans"/>
              </a:rPr>
              <a:t> </a:t>
            </a:r>
            <a:r>
              <a:rPr kumimoji="0" lang="es-MX" altLang="es-MX" sz="1200" b="0" i="0" u="none" strike="noStrike" cap="none" normalizeH="0" baseline="0" err="1">
                <a:ln>
                  <a:noFill/>
                </a:ln>
                <a:solidFill>
                  <a:srgbClr val="000000"/>
                </a:solidFill>
                <a:effectLst/>
                <a:latin typeface="Open Sans"/>
                <a:ea typeface="Open Sans"/>
                <a:cs typeface="Open Sans"/>
              </a:rPr>
              <a:t>diet</a:t>
            </a:r>
            <a:r>
              <a:rPr kumimoji="0" lang="es-MX" altLang="es-MX" sz="1200" b="0" i="0" u="none" strike="noStrike" cap="none" normalizeH="0" baseline="0">
                <a:ln>
                  <a:noFill/>
                </a:ln>
                <a:solidFill>
                  <a:srgbClr val="000000"/>
                </a:solidFill>
                <a:effectLst/>
                <a:latin typeface="Open Sans"/>
                <a:ea typeface="Open Sans"/>
                <a:cs typeface="Open Sans"/>
              </a:rPr>
              <a:t> can </a:t>
            </a:r>
            <a:r>
              <a:rPr kumimoji="0" lang="es-MX" altLang="es-MX" sz="1200" b="0" i="0" u="none" strike="noStrike" cap="none" normalizeH="0" baseline="0" err="1">
                <a:ln>
                  <a:noFill/>
                </a:ln>
                <a:solidFill>
                  <a:srgbClr val="000000"/>
                </a:solidFill>
                <a:effectLst/>
                <a:latin typeface="Open Sans"/>
                <a:ea typeface="Open Sans"/>
                <a:cs typeface="Open Sans"/>
              </a:rPr>
              <a:t>increase</a:t>
            </a:r>
            <a:r>
              <a:rPr kumimoji="0" lang="es-MX" altLang="es-MX" sz="1200" b="0" i="0" u="none" strike="noStrike" cap="none" normalizeH="0" baseline="0">
                <a:ln>
                  <a:noFill/>
                </a:ln>
                <a:solidFill>
                  <a:srgbClr val="000000"/>
                </a:solidFill>
                <a:effectLst/>
                <a:latin typeface="Open Sans"/>
                <a:ea typeface="Open Sans"/>
                <a:cs typeface="Open Sans"/>
              </a:rPr>
              <a:t> </a:t>
            </a:r>
            <a:r>
              <a:rPr kumimoji="0" lang="es-MX" altLang="es-MX" sz="1200" b="0" i="0" u="none" strike="noStrike" cap="none" normalizeH="0" baseline="0" err="1">
                <a:ln>
                  <a:noFill/>
                </a:ln>
                <a:solidFill>
                  <a:srgbClr val="000000"/>
                </a:solidFill>
                <a:effectLst/>
                <a:latin typeface="Open Sans"/>
                <a:ea typeface="Open Sans"/>
                <a:cs typeface="Open Sans"/>
              </a:rPr>
              <a:t>the</a:t>
            </a:r>
            <a:r>
              <a:rPr kumimoji="0" lang="es-MX" altLang="es-MX" sz="1200" b="0" i="0" u="none" strike="noStrike" cap="none" normalizeH="0" baseline="0">
                <a:ln>
                  <a:noFill/>
                </a:ln>
                <a:solidFill>
                  <a:srgbClr val="000000"/>
                </a:solidFill>
                <a:effectLst/>
                <a:latin typeface="Open Sans"/>
                <a:ea typeface="Open Sans"/>
                <a:cs typeface="Open Sans"/>
              </a:rPr>
              <a:t> </a:t>
            </a:r>
            <a:r>
              <a:rPr kumimoji="0" lang="es-MX" altLang="es-MX" sz="1200" b="0" i="0" u="none" strike="noStrike" cap="none" normalizeH="0" baseline="0" err="1">
                <a:ln>
                  <a:noFill/>
                </a:ln>
                <a:solidFill>
                  <a:srgbClr val="000000"/>
                </a:solidFill>
                <a:effectLst/>
                <a:latin typeface="Open Sans"/>
                <a:ea typeface="Open Sans"/>
                <a:cs typeface="Open Sans"/>
              </a:rPr>
              <a:t>risk</a:t>
            </a:r>
            <a:r>
              <a:rPr kumimoji="0" lang="es-MX" altLang="es-MX" sz="1200" b="0" i="0" u="none" strike="noStrike" cap="none" normalizeH="0" baseline="0">
                <a:ln>
                  <a:noFill/>
                </a:ln>
                <a:solidFill>
                  <a:srgbClr val="000000"/>
                </a:solidFill>
                <a:effectLst/>
                <a:latin typeface="Open Sans"/>
                <a:ea typeface="Open Sans"/>
                <a:cs typeface="Open Sans"/>
              </a:rPr>
              <a:t> </a:t>
            </a:r>
            <a:r>
              <a:rPr kumimoji="0" lang="es-MX" altLang="es-MX" sz="1200" b="0" i="0" u="none" strike="noStrike" cap="none" normalizeH="0" baseline="0" err="1">
                <a:ln>
                  <a:noFill/>
                </a:ln>
                <a:solidFill>
                  <a:srgbClr val="000000"/>
                </a:solidFill>
                <a:effectLst/>
                <a:latin typeface="Open Sans"/>
                <a:ea typeface="Open Sans"/>
                <a:cs typeface="Open Sans"/>
              </a:rPr>
              <a:t>of</a:t>
            </a:r>
            <a:r>
              <a:rPr kumimoji="0" lang="es-MX" altLang="es-MX" sz="1200" b="0" i="0" u="none" strike="noStrike" cap="none" normalizeH="0" baseline="0">
                <a:ln>
                  <a:noFill/>
                </a:ln>
                <a:solidFill>
                  <a:srgbClr val="000000"/>
                </a:solidFill>
                <a:effectLst/>
                <a:latin typeface="Open Sans"/>
                <a:ea typeface="Open Sans"/>
                <a:cs typeface="Open Sans"/>
              </a:rPr>
              <a:t> </a:t>
            </a:r>
            <a:r>
              <a:rPr kumimoji="0" lang="es-MX" altLang="es-MX" sz="1200" b="0" i="0" u="none" strike="noStrike" cap="none" normalizeH="0" baseline="0" err="1">
                <a:ln>
                  <a:noFill/>
                </a:ln>
                <a:solidFill>
                  <a:srgbClr val="000000"/>
                </a:solidFill>
                <a:effectLst/>
                <a:latin typeface="Open Sans"/>
                <a:ea typeface="Open Sans"/>
                <a:cs typeface="Open Sans"/>
              </a:rPr>
              <a:t>some</a:t>
            </a:r>
            <a:r>
              <a:rPr kumimoji="0" lang="es-MX" altLang="es-MX" sz="1200" b="0" i="0" u="none" strike="noStrike" cap="none" normalizeH="0" baseline="0">
                <a:ln>
                  <a:noFill/>
                </a:ln>
                <a:solidFill>
                  <a:srgbClr val="000000"/>
                </a:solidFill>
                <a:effectLst/>
                <a:latin typeface="Open Sans"/>
                <a:ea typeface="Open Sans"/>
                <a:cs typeface="Open Sans"/>
              </a:rPr>
              <a:t> </a:t>
            </a:r>
            <a:r>
              <a:rPr kumimoji="0" lang="es-MX" altLang="es-MX" sz="1200" b="0" i="0" u="none" strike="noStrike" cap="none" normalizeH="0" baseline="0" err="1">
                <a:ln>
                  <a:noFill/>
                </a:ln>
                <a:solidFill>
                  <a:srgbClr val="000000"/>
                </a:solidFill>
                <a:effectLst/>
                <a:latin typeface="Open Sans"/>
                <a:ea typeface="Open Sans"/>
                <a:cs typeface="Open Sans"/>
              </a:rPr>
              <a:t>cancers</a:t>
            </a:r>
            <a:r>
              <a:rPr kumimoji="0" lang="es-MX" altLang="es-MX" sz="1200" b="0" i="0" u="none" strike="noStrike" cap="none" normalizeH="0" baseline="0">
                <a:ln>
                  <a:noFill/>
                </a:ln>
                <a:solidFill>
                  <a:srgbClr val="000000"/>
                </a:solidFill>
                <a:effectLst/>
                <a:latin typeface="Open Sans"/>
                <a:ea typeface="Open Sans"/>
                <a:cs typeface="Open Sans"/>
              </a:rPr>
              <a:t>. </a:t>
            </a:r>
            <a:r>
              <a:rPr kumimoji="0" lang="es-MX" altLang="es-MX" sz="1200" b="0" i="0" u="none" strike="noStrike" cap="none" normalizeH="0" baseline="0" err="1">
                <a:ln>
                  <a:noFill/>
                </a:ln>
                <a:solidFill>
                  <a:srgbClr val="000000"/>
                </a:solidFill>
                <a:effectLst/>
                <a:latin typeface="Open Sans"/>
                <a:ea typeface="Open Sans"/>
                <a:cs typeface="Open Sans"/>
              </a:rPr>
              <a:t>Consuming</a:t>
            </a:r>
            <a:r>
              <a:rPr kumimoji="0" lang="es-MX" altLang="es-MX" sz="1200" b="0" i="0" u="none" strike="noStrike" cap="none" normalizeH="0" baseline="0">
                <a:ln>
                  <a:noFill/>
                </a:ln>
                <a:solidFill>
                  <a:srgbClr val="000000"/>
                </a:solidFill>
                <a:effectLst/>
                <a:latin typeface="Open Sans"/>
                <a:ea typeface="Open Sans"/>
                <a:cs typeface="Open Sans"/>
              </a:rPr>
              <a:t> </a:t>
            </a:r>
            <a:r>
              <a:rPr kumimoji="0" lang="es-MX" altLang="es-MX" sz="1200" b="0" i="0" u="none" strike="noStrike" cap="none" normalizeH="0" baseline="0" err="1">
                <a:ln>
                  <a:noFill/>
                </a:ln>
                <a:solidFill>
                  <a:srgbClr val="000000"/>
                </a:solidFill>
                <a:effectLst/>
                <a:latin typeface="Open Sans"/>
                <a:ea typeface="Open Sans"/>
                <a:cs typeface="Open Sans"/>
              </a:rPr>
              <a:t>unhealthy</a:t>
            </a:r>
            <a:r>
              <a:rPr kumimoji="0" lang="es-MX" altLang="es-MX" sz="1200" b="0" i="0" u="none" strike="noStrike" cap="none" normalizeH="0" baseline="0">
                <a:ln>
                  <a:noFill/>
                </a:ln>
                <a:solidFill>
                  <a:srgbClr val="000000"/>
                </a:solidFill>
                <a:effectLst/>
                <a:latin typeface="Open Sans"/>
                <a:ea typeface="Open Sans"/>
                <a:cs typeface="Open Sans"/>
              </a:rPr>
              <a:t> </a:t>
            </a:r>
            <a:r>
              <a:rPr kumimoji="0" lang="es-MX" altLang="es-MX" sz="1200" b="0" i="0" u="none" strike="noStrike" cap="none" normalizeH="0" baseline="0" err="1">
                <a:ln>
                  <a:noFill/>
                </a:ln>
                <a:solidFill>
                  <a:srgbClr val="000000"/>
                </a:solidFill>
                <a:effectLst/>
                <a:latin typeface="Open Sans"/>
                <a:ea typeface="Open Sans"/>
                <a:cs typeface="Open Sans"/>
              </a:rPr>
              <a:t>food</a:t>
            </a:r>
            <a:r>
              <a:rPr kumimoji="0" lang="es-MX" altLang="es-MX" sz="1200" b="0" i="0" u="none" strike="noStrike" cap="none" normalizeH="0" baseline="0">
                <a:ln>
                  <a:noFill/>
                </a:ln>
                <a:solidFill>
                  <a:srgbClr val="000000"/>
                </a:solidFill>
                <a:effectLst/>
                <a:latin typeface="Open Sans"/>
                <a:ea typeface="Open Sans"/>
                <a:cs typeface="Open Sans"/>
              </a:rPr>
              <a:t> and </a:t>
            </a:r>
            <a:r>
              <a:rPr kumimoji="0" lang="es-MX" altLang="es-MX" sz="1200" b="0" i="0" u="none" strike="noStrike" cap="none" normalizeH="0" baseline="0" err="1">
                <a:ln>
                  <a:noFill/>
                </a:ln>
                <a:solidFill>
                  <a:srgbClr val="000000"/>
                </a:solidFill>
                <a:effectLst/>
                <a:latin typeface="Open Sans"/>
                <a:ea typeface="Open Sans"/>
                <a:cs typeface="Open Sans"/>
              </a:rPr>
              <a:t>beverages</a:t>
            </a:r>
            <a:r>
              <a:rPr kumimoji="0" lang="es-MX" altLang="es-MX" sz="1200" b="0" i="0" u="none" strike="noStrike" cap="none" normalizeH="0" baseline="0">
                <a:ln>
                  <a:noFill/>
                </a:ln>
                <a:solidFill>
                  <a:srgbClr val="000000"/>
                </a:solidFill>
                <a:effectLst/>
                <a:latin typeface="Open Sans"/>
                <a:ea typeface="Open Sans"/>
                <a:cs typeface="Open Sans"/>
              </a:rPr>
              <a:t>, </a:t>
            </a:r>
            <a:r>
              <a:rPr kumimoji="0" lang="es-MX" altLang="es-MX" sz="1200" b="0" i="0" u="none" strike="noStrike" cap="none" normalizeH="0" baseline="0" err="1">
                <a:ln>
                  <a:noFill/>
                </a:ln>
                <a:solidFill>
                  <a:srgbClr val="000000"/>
                </a:solidFill>
                <a:effectLst/>
                <a:latin typeface="Open Sans"/>
                <a:ea typeface="Open Sans"/>
                <a:cs typeface="Open Sans"/>
              </a:rPr>
              <a:t>such</a:t>
            </a:r>
            <a:r>
              <a:rPr kumimoji="0" lang="es-MX" altLang="es-MX" sz="1200" b="0" i="0" u="none" strike="noStrike" cap="none" normalizeH="0" baseline="0">
                <a:ln>
                  <a:noFill/>
                </a:ln>
                <a:solidFill>
                  <a:srgbClr val="000000"/>
                </a:solidFill>
                <a:effectLst/>
                <a:latin typeface="Open Sans"/>
                <a:ea typeface="Open Sans"/>
                <a:cs typeface="Open Sans"/>
              </a:rPr>
              <a:t> as </a:t>
            </a:r>
            <a:r>
              <a:rPr kumimoji="0" lang="es-MX" altLang="es-MX" sz="1200" b="0" i="0" u="none" strike="noStrike" cap="none" normalizeH="0" baseline="0" err="1">
                <a:ln>
                  <a:noFill/>
                </a:ln>
                <a:solidFill>
                  <a:srgbClr val="000000"/>
                </a:solidFill>
                <a:effectLst/>
                <a:latin typeface="Open Sans"/>
                <a:ea typeface="Open Sans"/>
                <a:cs typeface="Open Sans"/>
              </a:rPr>
              <a:t>sugar-sweetened</a:t>
            </a:r>
            <a:r>
              <a:rPr kumimoji="0" lang="es-MX" altLang="es-MX" sz="1200" b="0" i="0" u="none" strike="noStrike" cap="none" normalizeH="0" baseline="0">
                <a:ln>
                  <a:noFill/>
                </a:ln>
                <a:solidFill>
                  <a:srgbClr val="000000"/>
                </a:solidFill>
                <a:effectLst/>
                <a:latin typeface="Open Sans"/>
                <a:ea typeface="Open Sans"/>
                <a:cs typeface="Open Sans"/>
              </a:rPr>
              <a:t> </a:t>
            </a:r>
            <a:r>
              <a:rPr kumimoji="0" lang="es-MX" altLang="es-MX" sz="1200" b="0" i="0" u="none" strike="noStrike" cap="none" normalizeH="0" baseline="0" err="1">
                <a:ln>
                  <a:noFill/>
                </a:ln>
                <a:solidFill>
                  <a:srgbClr val="000000"/>
                </a:solidFill>
                <a:effectLst/>
                <a:latin typeface="Open Sans"/>
                <a:ea typeface="Open Sans"/>
                <a:cs typeface="Open Sans"/>
              </a:rPr>
              <a:t>beverages</a:t>
            </a:r>
            <a:r>
              <a:rPr kumimoji="0" lang="es-MX" altLang="es-MX" sz="1200" b="0" i="0" u="none" strike="noStrike" cap="none" normalizeH="0" baseline="0">
                <a:ln>
                  <a:noFill/>
                </a:ln>
                <a:solidFill>
                  <a:srgbClr val="000000"/>
                </a:solidFill>
                <a:effectLst/>
                <a:latin typeface="Open Sans"/>
                <a:ea typeface="Open Sans"/>
                <a:cs typeface="Open Sans"/>
              </a:rPr>
              <a:t> and </a:t>
            </a:r>
            <a:r>
              <a:rPr kumimoji="0" lang="es-MX" altLang="es-MX" sz="1200" b="0" i="0" u="none" strike="noStrike" cap="none" normalizeH="0" baseline="0" err="1">
                <a:ln>
                  <a:noFill/>
                </a:ln>
                <a:solidFill>
                  <a:srgbClr val="000000"/>
                </a:solidFill>
                <a:effectLst/>
                <a:latin typeface="Open Sans"/>
                <a:ea typeface="Open Sans"/>
                <a:cs typeface="Open Sans"/>
              </a:rPr>
              <a:t>highly</a:t>
            </a:r>
            <a:r>
              <a:rPr kumimoji="0" lang="es-MX" altLang="es-MX" sz="1200" b="0" i="0" u="none" strike="noStrike" cap="none" normalizeH="0" baseline="0">
                <a:ln>
                  <a:noFill/>
                </a:ln>
                <a:solidFill>
                  <a:srgbClr val="000000"/>
                </a:solidFill>
                <a:effectLst/>
                <a:latin typeface="Open Sans"/>
                <a:ea typeface="Open Sans"/>
                <a:cs typeface="Open Sans"/>
              </a:rPr>
              <a:t> </a:t>
            </a:r>
            <a:r>
              <a:rPr kumimoji="0" lang="es-MX" altLang="es-MX" sz="1200" b="0" i="0" u="none" strike="noStrike" cap="none" normalizeH="0" baseline="0" err="1">
                <a:ln>
                  <a:noFill/>
                </a:ln>
                <a:solidFill>
                  <a:srgbClr val="000000"/>
                </a:solidFill>
                <a:effectLst/>
                <a:latin typeface="Open Sans"/>
                <a:ea typeface="Open Sans"/>
                <a:cs typeface="Open Sans"/>
              </a:rPr>
              <a:t>processed</a:t>
            </a:r>
            <a:r>
              <a:rPr kumimoji="0" lang="es-MX" altLang="es-MX" sz="1200" b="0" i="0" u="none" strike="noStrike" cap="none" normalizeH="0" baseline="0">
                <a:ln>
                  <a:noFill/>
                </a:ln>
                <a:solidFill>
                  <a:srgbClr val="000000"/>
                </a:solidFill>
                <a:effectLst/>
                <a:latin typeface="Open Sans"/>
                <a:ea typeface="Open Sans"/>
                <a:cs typeface="Open Sans"/>
              </a:rPr>
              <a:t> </a:t>
            </a:r>
            <a:r>
              <a:rPr kumimoji="0" lang="es-MX" altLang="es-MX" sz="1200" b="0" i="0" u="none" strike="noStrike" cap="none" normalizeH="0" baseline="0" err="1">
                <a:ln>
                  <a:noFill/>
                </a:ln>
                <a:solidFill>
                  <a:srgbClr val="000000"/>
                </a:solidFill>
                <a:effectLst/>
                <a:latin typeface="Open Sans"/>
                <a:ea typeface="Open Sans"/>
                <a:cs typeface="Open Sans"/>
              </a:rPr>
              <a:t>food</a:t>
            </a:r>
            <a:r>
              <a:rPr kumimoji="0" lang="es-MX" altLang="es-MX" sz="1200" b="0" i="0" u="none" strike="noStrike" cap="none" normalizeH="0" baseline="0">
                <a:ln>
                  <a:noFill/>
                </a:ln>
                <a:solidFill>
                  <a:srgbClr val="000000"/>
                </a:solidFill>
                <a:effectLst/>
                <a:latin typeface="Open Sans"/>
                <a:ea typeface="Open Sans"/>
                <a:cs typeface="Open Sans"/>
              </a:rPr>
              <a:t>, can lead </a:t>
            </a:r>
            <a:r>
              <a:rPr kumimoji="0" lang="es-MX" altLang="es-MX" sz="1200" b="0" i="0" u="none" strike="noStrike" cap="none" normalizeH="0" baseline="0" err="1">
                <a:ln>
                  <a:noFill/>
                </a:ln>
                <a:solidFill>
                  <a:srgbClr val="000000"/>
                </a:solidFill>
                <a:effectLst/>
                <a:latin typeface="Open Sans"/>
                <a:ea typeface="Open Sans"/>
                <a:cs typeface="Open Sans"/>
              </a:rPr>
              <a:t>to</a:t>
            </a:r>
            <a:r>
              <a:rPr kumimoji="0" lang="es-MX" altLang="es-MX" sz="1200" b="0" i="0" u="none" strike="noStrike" cap="none" normalizeH="0" baseline="0">
                <a:ln>
                  <a:noFill/>
                </a:ln>
                <a:solidFill>
                  <a:srgbClr val="000000"/>
                </a:solidFill>
                <a:effectLst/>
                <a:latin typeface="Open Sans"/>
                <a:ea typeface="Open Sans"/>
                <a:cs typeface="Open Sans"/>
              </a:rPr>
              <a:t> </a:t>
            </a:r>
            <a:r>
              <a:rPr kumimoji="0" lang="es-MX" altLang="es-MX" sz="1200" b="0" i="0" u="none" strike="noStrike" cap="none" normalizeH="0" baseline="0" err="1">
                <a:ln>
                  <a:noFill/>
                </a:ln>
                <a:solidFill>
                  <a:srgbClr val="000000"/>
                </a:solidFill>
                <a:effectLst/>
                <a:latin typeface="Open Sans"/>
                <a:ea typeface="Open Sans"/>
                <a:cs typeface="Open Sans"/>
              </a:rPr>
              <a:t>weight</a:t>
            </a:r>
            <a:r>
              <a:rPr kumimoji="0" lang="es-MX" altLang="es-MX" sz="1200" b="0" i="0" u="none" strike="noStrike" cap="none" normalizeH="0" baseline="0">
                <a:ln>
                  <a:noFill/>
                </a:ln>
                <a:solidFill>
                  <a:srgbClr val="000000"/>
                </a:solidFill>
                <a:effectLst/>
                <a:latin typeface="Open Sans"/>
                <a:ea typeface="Open Sans"/>
                <a:cs typeface="Open Sans"/>
              </a:rPr>
              <a:t> </a:t>
            </a:r>
            <a:r>
              <a:rPr kumimoji="0" lang="es-MX" altLang="es-MX" sz="1200" b="0" i="0" u="none" strike="noStrike" cap="none" normalizeH="0" baseline="0" err="1">
                <a:ln>
                  <a:noFill/>
                </a:ln>
                <a:solidFill>
                  <a:srgbClr val="000000"/>
                </a:solidFill>
                <a:effectLst/>
                <a:latin typeface="Open Sans"/>
                <a:ea typeface="Open Sans"/>
                <a:cs typeface="Open Sans"/>
              </a:rPr>
              <a:t>gain</a:t>
            </a:r>
            <a:r>
              <a:rPr kumimoji="0" lang="es-MX" altLang="es-MX" sz="1200" b="0" i="0" u="none" strike="noStrike" cap="none" normalizeH="0" baseline="0">
                <a:ln>
                  <a:noFill/>
                </a:ln>
                <a:solidFill>
                  <a:srgbClr val="000000"/>
                </a:solidFill>
                <a:effectLst/>
                <a:latin typeface="Open Sans"/>
                <a:ea typeface="Open Sans"/>
                <a:cs typeface="Open Sans"/>
              </a:rPr>
              <a:t>, </a:t>
            </a:r>
            <a:r>
              <a:rPr kumimoji="0" lang="es-MX" altLang="es-MX" sz="1200" b="0" i="0" u="none" strike="noStrike" cap="none" normalizeH="0" baseline="0" err="1">
                <a:ln>
                  <a:noFill/>
                </a:ln>
                <a:solidFill>
                  <a:srgbClr val="000000"/>
                </a:solidFill>
                <a:effectLst/>
                <a:latin typeface="Open Sans"/>
                <a:ea typeface="Open Sans"/>
                <a:cs typeface="Open Sans"/>
              </a:rPr>
              <a:t>obesity</a:t>
            </a:r>
            <a:r>
              <a:rPr kumimoji="0" lang="es-MX" altLang="es-MX" sz="1200" b="0" i="0" u="none" strike="noStrike" cap="none" normalizeH="0" baseline="0">
                <a:ln>
                  <a:noFill/>
                </a:ln>
                <a:solidFill>
                  <a:srgbClr val="000000"/>
                </a:solidFill>
                <a:effectLst/>
                <a:latin typeface="Open Sans"/>
                <a:ea typeface="Open Sans"/>
                <a:cs typeface="Open Sans"/>
              </a:rPr>
              <a:t> and </a:t>
            </a:r>
            <a:r>
              <a:rPr kumimoji="0" lang="es-MX" altLang="es-MX" sz="1200" b="0" i="0" u="none" strike="noStrike" cap="none" normalizeH="0" baseline="0" err="1">
                <a:ln>
                  <a:noFill/>
                </a:ln>
                <a:solidFill>
                  <a:srgbClr val="000000"/>
                </a:solidFill>
                <a:effectLst/>
                <a:latin typeface="Open Sans"/>
                <a:ea typeface="Open Sans"/>
                <a:cs typeface="Open Sans"/>
              </a:rPr>
              <a:t>other</a:t>
            </a:r>
            <a:r>
              <a:rPr kumimoji="0" lang="es-MX" altLang="es-MX" sz="1200" b="0" i="0" u="none" strike="noStrike" cap="none" normalizeH="0" baseline="0">
                <a:ln>
                  <a:noFill/>
                </a:ln>
                <a:solidFill>
                  <a:srgbClr val="000000"/>
                </a:solidFill>
                <a:effectLst/>
                <a:latin typeface="Open Sans"/>
                <a:ea typeface="Open Sans"/>
                <a:cs typeface="Open Sans"/>
              </a:rPr>
              <a:t> </a:t>
            </a:r>
            <a:r>
              <a:rPr kumimoji="0" lang="es-MX" altLang="es-MX" sz="1200" b="0" i="0" u="none" strike="noStrike" cap="none" normalizeH="0" baseline="0" err="1">
                <a:ln>
                  <a:noFill/>
                </a:ln>
                <a:solidFill>
                  <a:srgbClr val="000000"/>
                </a:solidFill>
                <a:effectLst/>
                <a:latin typeface="Open Sans"/>
                <a:ea typeface="Open Sans"/>
                <a:cs typeface="Open Sans"/>
              </a:rPr>
              <a:t>chronic</a:t>
            </a:r>
            <a:r>
              <a:rPr kumimoji="0" lang="es-MX" altLang="es-MX" sz="1200" b="0" i="0" u="none" strike="noStrike" cap="none" normalizeH="0" baseline="0">
                <a:ln>
                  <a:noFill/>
                </a:ln>
                <a:solidFill>
                  <a:srgbClr val="000000"/>
                </a:solidFill>
                <a:effectLst/>
                <a:latin typeface="Open Sans"/>
                <a:ea typeface="Open Sans"/>
                <a:cs typeface="Open Sans"/>
              </a:rPr>
              <a:t> </a:t>
            </a:r>
            <a:r>
              <a:rPr kumimoji="0" lang="es-MX" altLang="es-MX" sz="1200" b="0" i="0" u="none" strike="noStrike" cap="none" normalizeH="0" baseline="0" err="1">
                <a:ln>
                  <a:noFill/>
                </a:ln>
                <a:solidFill>
                  <a:srgbClr val="000000"/>
                </a:solidFill>
                <a:effectLst/>
                <a:latin typeface="Open Sans"/>
                <a:ea typeface="Open Sans"/>
                <a:cs typeface="Open Sans"/>
              </a:rPr>
              <a:t>conditions</a:t>
            </a:r>
            <a:r>
              <a:rPr kumimoji="0" lang="es-MX" altLang="es-MX" sz="1200" b="0" i="0" u="none" strike="noStrike" cap="none" normalizeH="0" baseline="0">
                <a:ln>
                  <a:noFill/>
                </a:ln>
                <a:solidFill>
                  <a:srgbClr val="000000"/>
                </a:solidFill>
                <a:effectLst/>
                <a:latin typeface="Open Sans"/>
                <a:ea typeface="Open Sans"/>
                <a:cs typeface="Open Sans"/>
              </a:rPr>
              <a:t> </a:t>
            </a:r>
            <a:r>
              <a:rPr kumimoji="0" lang="es-MX" altLang="es-MX" sz="1200" b="0" i="0" u="none" strike="noStrike" cap="none" normalizeH="0" baseline="0" err="1">
                <a:ln>
                  <a:noFill/>
                </a:ln>
                <a:solidFill>
                  <a:srgbClr val="000000"/>
                </a:solidFill>
                <a:effectLst/>
                <a:latin typeface="Open Sans"/>
                <a:ea typeface="Open Sans"/>
                <a:cs typeface="Open Sans"/>
              </a:rPr>
              <a:t>that</a:t>
            </a:r>
            <a:r>
              <a:rPr kumimoji="0" lang="es-MX" altLang="es-MX" sz="1200" b="0" i="0" u="none" strike="noStrike" cap="none" normalizeH="0" baseline="0">
                <a:ln>
                  <a:noFill/>
                </a:ln>
                <a:solidFill>
                  <a:srgbClr val="000000"/>
                </a:solidFill>
                <a:effectLst/>
                <a:latin typeface="Open Sans"/>
                <a:ea typeface="Open Sans"/>
                <a:cs typeface="Open Sans"/>
              </a:rPr>
              <a:t> </a:t>
            </a:r>
            <a:r>
              <a:rPr kumimoji="0" lang="es-MX" altLang="es-MX" sz="1200" b="0" i="0" u="none" strike="noStrike" cap="none" normalizeH="0" baseline="0" err="1">
                <a:ln>
                  <a:noFill/>
                </a:ln>
                <a:solidFill>
                  <a:srgbClr val="000000"/>
                </a:solidFill>
                <a:effectLst/>
                <a:latin typeface="Open Sans"/>
                <a:ea typeface="Open Sans"/>
                <a:cs typeface="Open Sans"/>
              </a:rPr>
              <a:t>put</a:t>
            </a:r>
            <a:r>
              <a:rPr kumimoji="0" lang="es-MX" altLang="es-MX" sz="1200" b="0" i="0" u="none" strike="noStrike" cap="none" normalizeH="0" baseline="0">
                <a:ln>
                  <a:noFill/>
                </a:ln>
                <a:solidFill>
                  <a:srgbClr val="000000"/>
                </a:solidFill>
                <a:effectLst/>
                <a:latin typeface="Open Sans"/>
                <a:ea typeface="Open Sans"/>
                <a:cs typeface="Open Sans"/>
              </a:rPr>
              <a:t> </a:t>
            </a:r>
            <a:r>
              <a:rPr kumimoji="0" lang="es-MX" altLang="es-MX" sz="1200" b="0" i="0" u="none" strike="noStrike" cap="none" normalizeH="0" baseline="0" err="1">
                <a:ln>
                  <a:noFill/>
                </a:ln>
                <a:solidFill>
                  <a:srgbClr val="000000"/>
                </a:solidFill>
                <a:effectLst/>
                <a:latin typeface="Open Sans"/>
                <a:ea typeface="Open Sans"/>
                <a:cs typeface="Open Sans"/>
              </a:rPr>
              <a:t>people</a:t>
            </a:r>
            <a:r>
              <a:rPr kumimoji="0" lang="es-MX" altLang="es-MX" sz="1200" b="0" i="0" u="none" strike="noStrike" cap="none" normalizeH="0" baseline="0">
                <a:ln>
                  <a:noFill/>
                </a:ln>
                <a:solidFill>
                  <a:srgbClr val="000000"/>
                </a:solidFill>
                <a:effectLst/>
                <a:latin typeface="Open Sans"/>
                <a:ea typeface="Open Sans"/>
                <a:cs typeface="Open Sans"/>
              </a:rPr>
              <a:t> at </a:t>
            </a:r>
            <a:r>
              <a:rPr kumimoji="0" lang="es-MX" altLang="es-MX" sz="1200" b="0" i="0" u="none" strike="noStrike" cap="none" normalizeH="0" baseline="0" err="1">
                <a:ln>
                  <a:noFill/>
                </a:ln>
                <a:solidFill>
                  <a:srgbClr val="000000"/>
                </a:solidFill>
                <a:effectLst/>
                <a:latin typeface="Open Sans"/>
                <a:ea typeface="Open Sans"/>
                <a:cs typeface="Open Sans"/>
              </a:rPr>
              <a:t>higher</a:t>
            </a:r>
            <a:r>
              <a:rPr kumimoji="0" lang="es-MX" altLang="es-MX" sz="1200" b="0" i="0" u="none" strike="noStrike" cap="none" normalizeH="0" baseline="0">
                <a:ln>
                  <a:noFill/>
                </a:ln>
                <a:solidFill>
                  <a:srgbClr val="000000"/>
                </a:solidFill>
                <a:effectLst/>
                <a:latin typeface="Open Sans"/>
                <a:ea typeface="Open Sans"/>
                <a:cs typeface="Open Sans"/>
              </a:rPr>
              <a:t> </a:t>
            </a:r>
            <a:r>
              <a:rPr kumimoji="0" lang="es-MX" altLang="es-MX" sz="1200" b="0" i="0" u="none" strike="noStrike" cap="none" normalizeH="0" baseline="0" err="1">
                <a:ln>
                  <a:noFill/>
                </a:ln>
                <a:solidFill>
                  <a:srgbClr val="000000"/>
                </a:solidFill>
                <a:effectLst/>
                <a:latin typeface="Open Sans"/>
                <a:ea typeface="Open Sans"/>
                <a:cs typeface="Open Sans"/>
              </a:rPr>
              <a:t>risk</a:t>
            </a:r>
            <a:r>
              <a:rPr kumimoji="0" lang="es-MX" altLang="es-MX" sz="1200" b="0" i="0" u="none" strike="noStrike" cap="none" normalizeH="0" baseline="0">
                <a:ln>
                  <a:noFill/>
                </a:ln>
                <a:solidFill>
                  <a:srgbClr val="000000"/>
                </a:solidFill>
                <a:effectLst/>
                <a:latin typeface="Open Sans"/>
                <a:ea typeface="Open Sans"/>
                <a:cs typeface="Open Sans"/>
              </a:rPr>
              <a:t> </a:t>
            </a:r>
            <a:r>
              <a:rPr kumimoji="0" lang="es-MX" altLang="es-MX" sz="1200" b="0" i="0" u="none" strike="noStrike" cap="none" normalizeH="0" baseline="0" err="1">
                <a:ln>
                  <a:noFill/>
                </a:ln>
                <a:solidFill>
                  <a:srgbClr val="000000"/>
                </a:solidFill>
                <a:effectLst/>
                <a:latin typeface="Open Sans"/>
                <a:ea typeface="Open Sans"/>
                <a:cs typeface="Open Sans"/>
              </a:rPr>
              <a:t>of</a:t>
            </a:r>
            <a:r>
              <a:rPr kumimoji="0" lang="es-MX" altLang="es-MX" sz="1200" b="0" i="0" u="none" strike="noStrike" cap="none" normalizeH="0" baseline="0">
                <a:ln>
                  <a:noFill/>
                </a:ln>
                <a:solidFill>
                  <a:srgbClr val="000000"/>
                </a:solidFill>
                <a:effectLst/>
                <a:latin typeface="Open Sans"/>
                <a:ea typeface="Open Sans"/>
                <a:cs typeface="Open Sans"/>
              </a:rPr>
              <a:t> at </a:t>
            </a:r>
            <a:r>
              <a:rPr kumimoji="0" lang="es-MX" altLang="es-MX" sz="1200" b="0" i="0" u="none" strike="noStrike" cap="none" normalizeH="0" baseline="0" err="1">
                <a:ln>
                  <a:noFill/>
                </a:ln>
                <a:solidFill>
                  <a:srgbClr val="000000"/>
                </a:solidFill>
                <a:effectLst/>
                <a:latin typeface="Open Sans"/>
                <a:ea typeface="Open Sans"/>
                <a:cs typeface="Open Sans"/>
              </a:rPr>
              <a:t>least</a:t>
            </a:r>
            <a:r>
              <a:rPr kumimoji="0" lang="es-MX" altLang="es-MX" sz="1200" b="0" i="0" u="none" strike="noStrike" cap="none" normalizeH="0" baseline="0">
                <a:ln>
                  <a:noFill/>
                </a:ln>
                <a:solidFill>
                  <a:srgbClr val="000000"/>
                </a:solidFill>
                <a:effectLst/>
                <a:latin typeface="Open Sans"/>
                <a:ea typeface="Open Sans"/>
                <a:cs typeface="Open Sans"/>
              </a:rPr>
              <a:t> 13 </a:t>
            </a:r>
            <a:r>
              <a:rPr kumimoji="0" lang="es-MX" altLang="es-MX" sz="1200" b="0" i="0" u="none" strike="noStrike" cap="none" normalizeH="0" baseline="0" err="1">
                <a:ln>
                  <a:noFill/>
                </a:ln>
                <a:solidFill>
                  <a:srgbClr val="000000"/>
                </a:solidFill>
                <a:effectLst/>
                <a:latin typeface="Open Sans"/>
                <a:ea typeface="Open Sans"/>
                <a:cs typeface="Open Sans"/>
              </a:rPr>
              <a:t>types</a:t>
            </a:r>
            <a:r>
              <a:rPr kumimoji="0" lang="es-MX" altLang="es-MX" sz="1200" b="0" i="0" u="none" strike="noStrike" cap="none" normalizeH="0" baseline="0">
                <a:ln>
                  <a:noFill/>
                </a:ln>
                <a:solidFill>
                  <a:srgbClr val="000000"/>
                </a:solidFill>
                <a:effectLst/>
                <a:latin typeface="Open Sans"/>
                <a:ea typeface="Open Sans"/>
                <a:cs typeface="Open Sans"/>
              </a:rPr>
              <a:t> </a:t>
            </a:r>
            <a:r>
              <a:rPr kumimoji="0" lang="es-MX" altLang="es-MX" sz="1200" b="0" i="0" u="none" strike="noStrike" cap="none" normalizeH="0" baseline="0" err="1">
                <a:ln>
                  <a:noFill/>
                </a:ln>
                <a:solidFill>
                  <a:srgbClr val="000000"/>
                </a:solidFill>
                <a:effectLst/>
                <a:latin typeface="Open Sans"/>
                <a:ea typeface="Open Sans"/>
                <a:cs typeface="Open Sans"/>
              </a:rPr>
              <a:t>of</a:t>
            </a:r>
            <a:r>
              <a:rPr kumimoji="0" lang="es-MX" altLang="es-MX" sz="1200" b="0" i="0" u="none" strike="noStrike" cap="none" normalizeH="0" baseline="0">
                <a:ln>
                  <a:noFill/>
                </a:ln>
                <a:solidFill>
                  <a:srgbClr val="000000"/>
                </a:solidFill>
                <a:effectLst/>
                <a:latin typeface="Open Sans"/>
                <a:ea typeface="Open Sans"/>
                <a:cs typeface="Open Sans"/>
              </a:rPr>
              <a:t> </a:t>
            </a:r>
            <a:r>
              <a:rPr kumimoji="0" lang="es-MX" altLang="es-MX" sz="1200" b="0" i="0" u="none" strike="noStrike" cap="none" normalizeH="0" baseline="0" err="1">
                <a:ln>
                  <a:noFill/>
                </a:ln>
                <a:solidFill>
                  <a:srgbClr val="000000"/>
                </a:solidFill>
                <a:effectLst/>
                <a:latin typeface="Open Sans"/>
                <a:ea typeface="Open Sans"/>
                <a:cs typeface="Open Sans"/>
              </a:rPr>
              <a:t>cancer</a:t>
            </a:r>
            <a:r>
              <a:rPr kumimoji="0" lang="es-MX" altLang="es-MX" sz="1200" b="0" i="0" u="none" strike="noStrike" cap="none" normalizeH="0" baseline="0">
                <a:ln>
                  <a:noFill/>
                </a:ln>
                <a:solidFill>
                  <a:srgbClr val="000000"/>
                </a:solidFill>
                <a:effectLst/>
                <a:latin typeface="Open Sans"/>
                <a:ea typeface="Open Sans"/>
                <a:cs typeface="Open Sans"/>
              </a:rPr>
              <a:t>, </a:t>
            </a:r>
            <a:r>
              <a:rPr kumimoji="0" lang="es-MX" altLang="es-MX" sz="1200" b="0" i="0" u="none" strike="noStrike" cap="none" normalizeH="0" baseline="0" err="1">
                <a:ln>
                  <a:noFill/>
                </a:ln>
                <a:solidFill>
                  <a:srgbClr val="000000"/>
                </a:solidFill>
                <a:effectLst/>
                <a:latin typeface="Open Sans"/>
                <a:ea typeface="Open Sans"/>
                <a:cs typeface="Open Sans"/>
              </a:rPr>
              <a:t>including</a:t>
            </a:r>
            <a:r>
              <a:rPr kumimoji="0" lang="es-MX" altLang="es-MX" sz="1200" b="0" i="0" u="none" strike="noStrike" cap="none" normalizeH="0" baseline="0">
                <a:ln>
                  <a:noFill/>
                </a:ln>
                <a:solidFill>
                  <a:srgbClr val="000000"/>
                </a:solidFill>
                <a:effectLst/>
                <a:latin typeface="Open Sans"/>
                <a:ea typeface="Open Sans"/>
                <a:cs typeface="Open Sans"/>
              </a:rPr>
              <a:t> endometrial (uterine) </a:t>
            </a:r>
            <a:r>
              <a:rPr kumimoji="0" lang="es-MX" altLang="es-MX" sz="1200" b="0" i="0" u="none" strike="noStrike" cap="none" normalizeH="0" baseline="0" err="1">
                <a:ln>
                  <a:noFill/>
                </a:ln>
                <a:solidFill>
                  <a:srgbClr val="000000"/>
                </a:solidFill>
                <a:effectLst/>
                <a:latin typeface="Open Sans"/>
                <a:ea typeface="Open Sans"/>
                <a:cs typeface="Open Sans"/>
              </a:rPr>
              <a:t>cancer</a:t>
            </a:r>
            <a:r>
              <a:rPr kumimoji="0" lang="es-MX" altLang="es-MX" sz="1200" b="0" i="0" u="none" strike="noStrike" cap="none" normalizeH="0" baseline="0">
                <a:ln>
                  <a:noFill/>
                </a:ln>
                <a:solidFill>
                  <a:srgbClr val="000000"/>
                </a:solidFill>
                <a:effectLst/>
                <a:latin typeface="Open Sans"/>
                <a:ea typeface="Open Sans"/>
                <a:cs typeface="Open Sans"/>
              </a:rPr>
              <a:t>, </a:t>
            </a:r>
            <a:r>
              <a:rPr kumimoji="0" lang="es-MX" altLang="es-MX" sz="1200" b="0" i="0" u="none" strike="noStrike" cap="none" normalizeH="0" baseline="0" err="1">
                <a:ln>
                  <a:noFill/>
                </a:ln>
                <a:solidFill>
                  <a:srgbClr val="000000"/>
                </a:solidFill>
                <a:effectLst/>
                <a:latin typeface="Open Sans"/>
                <a:ea typeface="Open Sans"/>
                <a:cs typeface="Open Sans"/>
              </a:rPr>
              <a:t>breast</a:t>
            </a:r>
            <a:r>
              <a:rPr kumimoji="0" lang="es-MX" altLang="es-MX" sz="1200" b="0" i="0" u="none" strike="noStrike" cap="none" normalizeH="0" baseline="0">
                <a:ln>
                  <a:noFill/>
                </a:ln>
                <a:solidFill>
                  <a:srgbClr val="000000"/>
                </a:solidFill>
                <a:effectLst/>
                <a:latin typeface="Open Sans"/>
                <a:ea typeface="Open Sans"/>
                <a:cs typeface="Open Sans"/>
              </a:rPr>
              <a:t> </a:t>
            </a:r>
            <a:r>
              <a:rPr kumimoji="0" lang="es-MX" altLang="es-MX" sz="1200" b="0" i="0" u="none" strike="noStrike" cap="none" normalizeH="0" baseline="0" err="1">
                <a:ln>
                  <a:noFill/>
                </a:ln>
                <a:solidFill>
                  <a:srgbClr val="000000"/>
                </a:solidFill>
                <a:effectLst/>
                <a:latin typeface="Open Sans"/>
                <a:ea typeface="Open Sans"/>
                <a:cs typeface="Open Sans"/>
              </a:rPr>
              <a:t>cancer</a:t>
            </a:r>
            <a:r>
              <a:rPr kumimoji="0" lang="es-MX" altLang="es-MX" sz="1200" b="0" i="0" u="none" strike="noStrike" cap="none" normalizeH="0" baseline="0">
                <a:ln>
                  <a:noFill/>
                </a:ln>
                <a:solidFill>
                  <a:srgbClr val="000000"/>
                </a:solidFill>
                <a:effectLst/>
                <a:latin typeface="Open Sans"/>
                <a:ea typeface="Open Sans"/>
                <a:cs typeface="Open Sans"/>
              </a:rPr>
              <a:t> in </a:t>
            </a:r>
            <a:r>
              <a:rPr kumimoji="0" lang="es-MX" altLang="es-MX" sz="1200" b="0" i="0" u="none" strike="noStrike" cap="none" normalizeH="0" baseline="0" err="1">
                <a:ln>
                  <a:noFill/>
                </a:ln>
                <a:solidFill>
                  <a:srgbClr val="000000"/>
                </a:solidFill>
                <a:effectLst/>
                <a:latin typeface="Open Sans"/>
                <a:ea typeface="Open Sans"/>
                <a:cs typeface="Open Sans"/>
              </a:rPr>
              <a:t>postmenopausal</a:t>
            </a:r>
            <a:r>
              <a:rPr kumimoji="0" lang="es-MX" altLang="es-MX" sz="1200" b="0" i="0" u="none" strike="noStrike" cap="none" normalizeH="0" baseline="0">
                <a:ln>
                  <a:noFill/>
                </a:ln>
                <a:solidFill>
                  <a:srgbClr val="000000"/>
                </a:solidFill>
                <a:effectLst/>
                <a:latin typeface="Open Sans"/>
                <a:ea typeface="Open Sans"/>
                <a:cs typeface="Open Sans"/>
              </a:rPr>
              <a:t> </a:t>
            </a:r>
            <a:r>
              <a:rPr kumimoji="0" lang="es-MX" altLang="es-MX" sz="1200" b="0" i="0" u="none" strike="noStrike" cap="none" normalizeH="0" baseline="0" err="1">
                <a:ln>
                  <a:noFill/>
                </a:ln>
                <a:solidFill>
                  <a:srgbClr val="000000"/>
                </a:solidFill>
                <a:effectLst/>
                <a:latin typeface="Open Sans"/>
                <a:ea typeface="Open Sans"/>
                <a:cs typeface="Open Sans"/>
              </a:rPr>
              <a:t>women</a:t>
            </a:r>
            <a:r>
              <a:rPr kumimoji="0" lang="es-MX" altLang="es-MX" sz="1200" b="0" i="0" u="none" strike="noStrike" cap="none" normalizeH="0" baseline="0">
                <a:ln>
                  <a:noFill/>
                </a:ln>
                <a:solidFill>
                  <a:srgbClr val="000000"/>
                </a:solidFill>
                <a:effectLst/>
                <a:latin typeface="Open Sans"/>
                <a:ea typeface="Open Sans"/>
                <a:cs typeface="Open Sans"/>
              </a:rPr>
              <a:t>, and </a:t>
            </a:r>
            <a:r>
              <a:rPr kumimoji="0" lang="es-MX" altLang="es-MX" sz="1200" b="0" i="0" u="none" strike="noStrike" cap="none" normalizeH="0" baseline="0" err="1">
                <a:ln>
                  <a:noFill/>
                </a:ln>
                <a:solidFill>
                  <a:srgbClr val="000000"/>
                </a:solidFill>
                <a:effectLst/>
                <a:latin typeface="Open Sans"/>
                <a:ea typeface="Open Sans"/>
                <a:cs typeface="Open Sans"/>
              </a:rPr>
              <a:t>colorectal</a:t>
            </a:r>
            <a:r>
              <a:rPr kumimoji="0" lang="es-MX" altLang="es-MX" sz="1200" b="0" i="0" u="none" strike="noStrike" cap="none" normalizeH="0" baseline="0">
                <a:ln>
                  <a:noFill/>
                </a:ln>
                <a:solidFill>
                  <a:srgbClr val="000000"/>
                </a:solidFill>
                <a:effectLst/>
                <a:latin typeface="Open Sans"/>
                <a:ea typeface="Open Sans"/>
                <a:cs typeface="Open Sans"/>
              </a:rPr>
              <a:t> </a:t>
            </a:r>
            <a:r>
              <a:rPr kumimoji="0" lang="es-MX" altLang="es-MX" sz="1200" b="0" i="0" u="none" strike="noStrike" cap="none" normalizeH="0" baseline="0" err="1">
                <a:ln>
                  <a:noFill/>
                </a:ln>
                <a:solidFill>
                  <a:srgbClr val="000000"/>
                </a:solidFill>
                <a:effectLst/>
                <a:latin typeface="Open Sans"/>
                <a:ea typeface="Open Sans"/>
                <a:cs typeface="Open Sans"/>
              </a:rPr>
              <a:t>cancer</a:t>
            </a:r>
            <a:r>
              <a:rPr kumimoji="0" lang="es-MX" altLang="es-MX" sz="1200" b="0" i="0" u="none" strike="noStrike" cap="none" normalizeH="0" baseline="0">
                <a:ln>
                  <a:noFill/>
                </a:ln>
                <a:solidFill>
                  <a:srgbClr val="000000"/>
                </a:solidFill>
                <a:effectLst/>
                <a:latin typeface="Open Sans"/>
                <a:ea typeface="Open Sans"/>
                <a:cs typeface="Open Sans"/>
              </a:rPr>
              <a:t>. </a:t>
            </a:r>
            <a:r>
              <a:rPr kumimoji="0" lang="es-MX" altLang="es-MX" sz="1200" b="0" i="0" u="none" strike="noStrike" cap="none" normalizeH="0" baseline="0" err="1">
                <a:ln>
                  <a:noFill/>
                </a:ln>
                <a:solidFill>
                  <a:srgbClr val="000000"/>
                </a:solidFill>
                <a:effectLst/>
                <a:latin typeface="Open Sans"/>
                <a:ea typeface="Open Sans"/>
                <a:cs typeface="Open Sans"/>
              </a:rPr>
              <a:t>The</a:t>
            </a:r>
            <a:r>
              <a:rPr kumimoji="0" lang="es-MX" altLang="es-MX" sz="1200" b="0" i="0" u="none" strike="noStrike" cap="none" normalizeH="0" baseline="0">
                <a:ln>
                  <a:noFill/>
                </a:ln>
                <a:solidFill>
                  <a:srgbClr val="000000"/>
                </a:solidFill>
                <a:effectLst/>
                <a:latin typeface="Open Sans"/>
                <a:ea typeface="Open Sans"/>
                <a:cs typeface="Open Sans"/>
              </a:rPr>
              <a:t> </a:t>
            </a:r>
            <a:r>
              <a:rPr kumimoji="0" lang="es-MX" altLang="es-MX" sz="1200" b="0" i="0" u="none" strike="noStrike" cap="none" normalizeH="0" baseline="0" err="1">
                <a:ln>
                  <a:noFill/>
                </a:ln>
                <a:solidFill>
                  <a:srgbClr val="000000"/>
                </a:solidFill>
                <a:effectLst/>
                <a:latin typeface="Open Sans"/>
                <a:ea typeface="Open Sans"/>
                <a:cs typeface="Open Sans"/>
              </a:rPr>
              <a:t>risk</a:t>
            </a:r>
            <a:r>
              <a:rPr kumimoji="0" lang="es-MX" altLang="es-MX" sz="1200" b="0" i="0" u="none" strike="noStrike" cap="none" normalizeH="0" baseline="0">
                <a:ln>
                  <a:noFill/>
                </a:ln>
                <a:solidFill>
                  <a:srgbClr val="000000"/>
                </a:solidFill>
                <a:effectLst/>
                <a:latin typeface="Open Sans"/>
                <a:ea typeface="Open Sans"/>
                <a:cs typeface="Open Sans"/>
              </a:rPr>
              <a:t> </a:t>
            </a:r>
            <a:r>
              <a:rPr kumimoji="0" lang="es-MX" altLang="es-MX" sz="1200" b="0" i="0" u="none" strike="noStrike" cap="none" normalizeH="0" baseline="0" err="1">
                <a:ln>
                  <a:noFill/>
                </a:ln>
                <a:solidFill>
                  <a:srgbClr val="000000"/>
                </a:solidFill>
                <a:effectLst/>
                <a:latin typeface="Open Sans"/>
                <a:ea typeface="Open Sans"/>
                <a:cs typeface="Open Sans"/>
              </a:rPr>
              <a:t>of</a:t>
            </a:r>
            <a:r>
              <a:rPr kumimoji="0" lang="es-MX" altLang="es-MX" sz="1200" b="0" i="0" u="none" strike="noStrike" cap="none" normalizeH="0" baseline="0">
                <a:ln>
                  <a:noFill/>
                </a:ln>
                <a:solidFill>
                  <a:srgbClr val="000000"/>
                </a:solidFill>
                <a:effectLst/>
                <a:latin typeface="Open Sans"/>
                <a:ea typeface="Open Sans"/>
                <a:cs typeface="Open Sans"/>
              </a:rPr>
              <a:t> </a:t>
            </a:r>
            <a:r>
              <a:rPr kumimoji="0" lang="es-MX" altLang="es-MX" sz="1200" b="0" i="0" u="none" strike="noStrike" cap="none" normalizeH="0" baseline="0" err="1">
                <a:ln>
                  <a:noFill/>
                </a:ln>
                <a:solidFill>
                  <a:srgbClr val="000000"/>
                </a:solidFill>
                <a:effectLst/>
                <a:latin typeface="Open Sans"/>
                <a:ea typeface="Open Sans"/>
                <a:cs typeface="Open Sans"/>
              </a:rPr>
              <a:t>colorectal</a:t>
            </a:r>
            <a:r>
              <a:rPr kumimoji="0" lang="es-MX" altLang="es-MX" sz="1200" b="0" i="0" u="none" strike="noStrike" cap="none" normalizeH="0" baseline="0">
                <a:ln>
                  <a:noFill/>
                </a:ln>
                <a:solidFill>
                  <a:srgbClr val="000000"/>
                </a:solidFill>
                <a:effectLst/>
                <a:latin typeface="Open Sans"/>
                <a:ea typeface="Open Sans"/>
                <a:cs typeface="Open Sans"/>
              </a:rPr>
              <a:t> </a:t>
            </a:r>
            <a:r>
              <a:rPr kumimoji="0" lang="es-MX" altLang="es-MX" sz="1200" b="0" i="0" u="none" strike="noStrike" cap="none" normalizeH="0" baseline="0" err="1">
                <a:ln>
                  <a:noFill/>
                </a:ln>
                <a:solidFill>
                  <a:srgbClr val="000000"/>
                </a:solidFill>
                <a:effectLst/>
                <a:latin typeface="Open Sans"/>
                <a:ea typeface="Open Sans"/>
                <a:cs typeface="Open Sans"/>
              </a:rPr>
              <a:t>cancer</a:t>
            </a:r>
            <a:r>
              <a:rPr kumimoji="0" lang="es-MX" altLang="es-MX" sz="1200" b="0" i="0" u="none" strike="noStrike" cap="none" normalizeH="0" baseline="0">
                <a:ln>
                  <a:noFill/>
                </a:ln>
                <a:solidFill>
                  <a:srgbClr val="000000"/>
                </a:solidFill>
                <a:effectLst/>
                <a:latin typeface="Open Sans"/>
                <a:ea typeface="Open Sans"/>
                <a:cs typeface="Open Sans"/>
              </a:rPr>
              <a:t> </a:t>
            </a:r>
            <a:r>
              <a:rPr kumimoji="0" lang="es-MX" altLang="es-MX" sz="1200" b="0" i="0" u="none" strike="noStrike" cap="none" normalizeH="0" baseline="0" err="1">
                <a:ln>
                  <a:noFill/>
                </a:ln>
                <a:solidFill>
                  <a:srgbClr val="000000"/>
                </a:solidFill>
                <a:effectLst/>
                <a:latin typeface="Open Sans"/>
                <a:ea typeface="Open Sans"/>
                <a:cs typeface="Open Sans"/>
              </a:rPr>
              <a:t>is</a:t>
            </a:r>
            <a:r>
              <a:rPr kumimoji="0" lang="es-MX" altLang="es-MX" sz="1200" b="0" i="0" u="none" strike="noStrike" cap="none" normalizeH="0" baseline="0">
                <a:ln>
                  <a:noFill/>
                </a:ln>
                <a:solidFill>
                  <a:srgbClr val="000000"/>
                </a:solidFill>
                <a:effectLst/>
                <a:latin typeface="Open Sans"/>
                <a:ea typeface="Open Sans"/>
                <a:cs typeface="Open Sans"/>
              </a:rPr>
              <a:t> </a:t>
            </a:r>
            <a:r>
              <a:rPr kumimoji="0" lang="es-MX" altLang="es-MX" sz="1200" b="0" i="0" u="none" strike="noStrike" cap="none" normalizeH="0" baseline="0" err="1">
                <a:ln>
                  <a:noFill/>
                </a:ln>
                <a:solidFill>
                  <a:srgbClr val="000000"/>
                </a:solidFill>
                <a:effectLst/>
                <a:latin typeface="Open Sans"/>
                <a:ea typeface="Open Sans"/>
                <a:cs typeface="Open Sans"/>
              </a:rPr>
              <a:t>also</a:t>
            </a:r>
            <a:r>
              <a:rPr kumimoji="0" lang="es-MX" altLang="es-MX" sz="1200" b="0" i="0" u="none" strike="noStrike" cap="none" normalizeH="0" baseline="0">
                <a:ln>
                  <a:noFill/>
                </a:ln>
                <a:solidFill>
                  <a:srgbClr val="000000"/>
                </a:solidFill>
                <a:effectLst/>
                <a:latin typeface="Open Sans"/>
                <a:ea typeface="Open Sans"/>
                <a:cs typeface="Open Sans"/>
              </a:rPr>
              <a:t> </a:t>
            </a:r>
            <a:r>
              <a:rPr kumimoji="0" lang="es-MX" altLang="es-MX" sz="1200" b="0" i="0" u="none" strike="noStrike" cap="none" normalizeH="0" baseline="0" err="1">
                <a:ln>
                  <a:noFill/>
                </a:ln>
                <a:solidFill>
                  <a:srgbClr val="000000"/>
                </a:solidFill>
                <a:effectLst/>
                <a:latin typeface="Open Sans"/>
                <a:ea typeface="Open Sans"/>
                <a:cs typeface="Open Sans"/>
              </a:rPr>
              <a:t>associated</a:t>
            </a:r>
            <a:r>
              <a:rPr kumimoji="0" lang="es-MX" altLang="es-MX" sz="1200" b="0" i="0" u="none" strike="noStrike" cap="none" normalizeH="0" baseline="0">
                <a:ln>
                  <a:noFill/>
                </a:ln>
                <a:solidFill>
                  <a:srgbClr val="000000"/>
                </a:solidFill>
                <a:effectLst/>
                <a:latin typeface="Open Sans"/>
                <a:ea typeface="Open Sans"/>
                <a:cs typeface="Open Sans"/>
              </a:rPr>
              <a:t> </a:t>
            </a:r>
            <a:r>
              <a:rPr kumimoji="0" lang="es-MX" altLang="es-MX" sz="1200" b="0" i="0" u="none" strike="noStrike" cap="none" normalizeH="0" baseline="0" err="1">
                <a:ln>
                  <a:noFill/>
                </a:ln>
                <a:solidFill>
                  <a:srgbClr val="000000"/>
                </a:solidFill>
                <a:effectLst/>
                <a:latin typeface="Open Sans"/>
                <a:ea typeface="Open Sans"/>
                <a:cs typeface="Open Sans"/>
              </a:rPr>
              <a:t>with</a:t>
            </a:r>
            <a:r>
              <a:rPr kumimoji="0" lang="es-MX" altLang="es-MX" sz="1200" b="0" i="0" u="none" strike="noStrike" cap="none" normalizeH="0" baseline="0">
                <a:ln>
                  <a:noFill/>
                </a:ln>
                <a:solidFill>
                  <a:srgbClr val="000000"/>
                </a:solidFill>
                <a:effectLst/>
                <a:latin typeface="Open Sans"/>
                <a:ea typeface="Open Sans"/>
                <a:cs typeface="Open Sans"/>
              </a:rPr>
              <a:t> </a:t>
            </a:r>
            <a:r>
              <a:rPr kumimoji="0" lang="es-MX" altLang="es-MX" sz="1200" b="0" i="0" u="none" strike="noStrike" cap="none" normalizeH="0" baseline="0" err="1">
                <a:ln>
                  <a:noFill/>
                </a:ln>
                <a:solidFill>
                  <a:srgbClr val="000000"/>
                </a:solidFill>
                <a:effectLst/>
                <a:latin typeface="Open Sans"/>
                <a:ea typeface="Open Sans"/>
                <a:cs typeface="Open Sans"/>
              </a:rPr>
              <a:t>eating</a:t>
            </a:r>
            <a:r>
              <a:rPr kumimoji="0" lang="es-MX" altLang="es-MX" sz="1200" b="0" i="0" u="none" strike="noStrike" cap="none" normalizeH="0" baseline="0">
                <a:ln>
                  <a:noFill/>
                </a:ln>
                <a:solidFill>
                  <a:srgbClr val="000000"/>
                </a:solidFill>
                <a:effectLst/>
                <a:latin typeface="Open Sans"/>
                <a:ea typeface="Open Sans"/>
                <a:cs typeface="Open Sans"/>
              </a:rPr>
              <a:t> red and </a:t>
            </a:r>
            <a:r>
              <a:rPr kumimoji="0" lang="es-MX" altLang="es-MX" sz="1200" b="0" i="0" u="none" strike="noStrike" cap="none" normalizeH="0" baseline="0" err="1">
                <a:ln>
                  <a:noFill/>
                </a:ln>
                <a:solidFill>
                  <a:srgbClr val="000000"/>
                </a:solidFill>
                <a:effectLst/>
                <a:latin typeface="Open Sans"/>
                <a:ea typeface="Open Sans"/>
                <a:cs typeface="Open Sans"/>
              </a:rPr>
              <a:t>processed</a:t>
            </a:r>
            <a:r>
              <a:rPr kumimoji="0" lang="es-MX" altLang="es-MX" sz="1200" b="0" i="0" u="none" strike="noStrike" cap="none" normalizeH="0" baseline="0">
                <a:ln>
                  <a:noFill/>
                </a:ln>
                <a:solidFill>
                  <a:srgbClr val="000000"/>
                </a:solidFill>
                <a:effectLst/>
                <a:latin typeface="Open Sans"/>
                <a:ea typeface="Open Sans"/>
                <a:cs typeface="Open Sans"/>
              </a:rPr>
              <a:t> </a:t>
            </a:r>
            <a:r>
              <a:rPr kumimoji="0" lang="es-MX" altLang="es-MX" sz="1200" b="0" i="0" u="none" strike="noStrike" cap="none" normalizeH="0" baseline="0" err="1">
                <a:ln>
                  <a:noFill/>
                </a:ln>
                <a:solidFill>
                  <a:srgbClr val="000000"/>
                </a:solidFill>
                <a:effectLst/>
                <a:latin typeface="Open Sans"/>
                <a:ea typeface="Open Sans"/>
                <a:cs typeface="Open Sans"/>
              </a:rPr>
              <a:t>meat</a:t>
            </a:r>
            <a:r>
              <a:rPr kumimoji="0" lang="es-MX" altLang="es-MX" sz="1200" b="0" i="0" u="none" strike="noStrike" cap="none" normalizeH="0" baseline="0">
                <a:ln>
                  <a:noFill/>
                </a:ln>
                <a:solidFill>
                  <a:srgbClr val="000000"/>
                </a:solidFill>
                <a:effectLst/>
                <a:latin typeface="Open Sans"/>
                <a:ea typeface="Open Sans"/>
                <a:cs typeface="Open Sans"/>
              </a:rPr>
              <a:t>.</a:t>
            </a:r>
            <a:endParaRPr kumimoji="0" lang="es-MX" altLang="es-MX" sz="19600" b="0" i="0" u="none" strike="noStrike" cap="none" normalizeH="0" baseline="0">
              <a:ln>
                <a:noFill/>
              </a:ln>
              <a:solidFill>
                <a:srgbClr val="000000"/>
              </a:solidFill>
              <a:effectLst/>
              <a:latin typeface="Open Sans"/>
              <a:ea typeface="Open Sans"/>
              <a:cs typeface="Open Sans"/>
            </a:endParaRPr>
          </a:p>
          <a:p>
            <a:pPr>
              <a:spcBef>
                <a:spcPct val="0"/>
              </a:spcBef>
              <a:spcAft>
                <a:spcPct val="0"/>
              </a:spcAft>
            </a:pPr>
            <a:endParaRPr lang="es-MX" altLang="es-MX">
              <a:latin typeface="Open Sans"/>
              <a:ea typeface="Open Sans"/>
              <a:cs typeface="Open Sans"/>
            </a:endParaRPr>
          </a:p>
          <a:p>
            <a:pPr marL="285750" indent="-285750">
              <a:spcBef>
                <a:spcPct val="20000"/>
              </a:spcBef>
              <a:buFont typeface="Arial"/>
              <a:buChar char="•"/>
            </a:pPr>
            <a:r>
              <a:rPr lang="en-US"/>
              <a:t>Menor </a:t>
            </a:r>
            <a:r>
              <a:rPr lang="en-US" err="1"/>
              <a:t>riesgo</a:t>
            </a:r>
            <a:r>
              <a:rPr lang="en-US"/>
              <a:t> de:</a:t>
            </a:r>
          </a:p>
          <a:p>
            <a:pPr marL="742950" lvl="1" indent="-285750">
              <a:spcBef>
                <a:spcPct val="20000"/>
              </a:spcBef>
              <a:buFont typeface="Arial"/>
              <a:buChar char="•"/>
            </a:pPr>
            <a:r>
              <a:rPr lang="en-US"/>
              <a:t>Muerte </a:t>
            </a:r>
            <a:r>
              <a:rPr lang="en-US" err="1"/>
              <a:t>prematura</a:t>
            </a:r>
            <a:endParaRPr lang="en-US"/>
          </a:p>
          <a:p>
            <a:pPr marL="742950" lvl="1" indent="-285750">
              <a:spcBef>
                <a:spcPct val="20000"/>
              </a:spcBef>
              <a:buFont typeface="Arial"/>
              <a:buChar char="•"/>
            </a:pPr>
            <a:r>
              <a:rPr lang="en-US"/>
              <a:t>Diabetes </a:t>
            </a:r>
            <a:r>
              <a:rPr lang="en-US" err="1"/>
              <a:t>tipo</a:t>
            </a:r>
            <a:r>
              <a:rPr lang="en-US"/>
              <a:t> 2</a:t>
            </a:r>
          </a:p>
          <a:p>
            <a:pPr marL="742950" lvl="1" indent="-285750">
              <a:spcBef>
                <a:spcPct val="20000"/>
              </a:spcBef>
              <a:buFont typeface="Arial"/>
              <a:buChar char="•"/>
            </a:pPr>
            <a:r>
              <a:rPr lang="en-US"/>
              <a:t>Cancer de colon </a:t>
            </a:r>
          </a:p>
          <a:p>
            <a:pPr marL="742950" lvl="1" indent="-285750">
              <a:spcBef>
                <a:spcPct val="20000"/>
              </a:spcBef>
              <a:buFont typeface="Arial"/>
              <a:buChar char="•"/>
            </a:pPr>
            <a:r>
              <a:rPr lang="en-US"/>
              <a:t>Cancer de mama</a:t>
            </a:r>
          </a:p>
          <a:p>
            <a:pPr marL="742950" lvl="1" indent="-285750">
              <a:spcBef>
                <a:spcPct val="20000"/>
              </a:spcBef>
              <a:buFont typeface="Arial"/>
              <a:buChar char="•"/>
            </a:pPr>
            <a:r>
              <a:rPr lang="en-US" err="1"/>
              <a:t>Obesidad</a:t>
            </a:r>
            <a:r>
              <a:rPr lang="en-US"/>
              <a:t> o </a:t>
            </a:r>
            <a:r>
              <a:rPr lang="en-US" err="1"/>
              <a:t>sobrepeso</a:t>
            </a:r>
            <a:endParaRPr lang="en-US"/>
          </a:p>
          <a:p>
            <a:pPr marL="548640" lvl="1">
              <a:spcBef>
                <a:spcPct val="20000"/>
              </a:spcBef>
            </a:pPr>
            <a:endParaRPr lang="en-US"/>
          </a:p>
          <a:p>
            <a:pPr marL="742950" lvl="1" indent="-285750">
              <a:spcBef>
                <a:spcPct val="20000"/>
              </a:spcBef>
              <a:buFont typeface="Arial"/>
              <a:buChar char="•"/>
            </a:pPr>
            <a:endParaRPr lang="en-US"/>
          </a:p>
          <a:p>
            <a:pPr marL="742950" lvl="1" indent="-285750">
              <a:spcBef>
                <a:spcPct val="20000"/>
              </a:spcBef>
              <a:buFont typeface="Arial"/>
              <a:buChar char="•"/>
            </a:pPr>
            <a:r>
              <a:rPr lang="en-US" err="1"/>
              <a:t>Hipertension</a:t>
            </a:r>
            <a:r>
              <a:rPr lang="en-US"/>
              <a:t> arterial</a:t>
            </a:r>
          </a:p>
          <a:p>
            <a:pPr marL="742950" lvl="1" indent="-285750">
              <a:spcBef>
                <a:spcPct val="20000"/>
              </a:spcBef>
              <a:buFont typeface="Arial"/>
              <a:buChar char="•"/>
            </a:pPr>
            <a:r>
              <a:rPr lang="en-US" err="1"/>
              <a:t>Enfermedad</a:t>
            </a:r>
            <a:r>
              <a:rPr lang="en-US"/>
              <a:t> coronaria</a:t>
            </a:r>
          </a:p>
          <a:p>
            <a:pPr marL="742950" lvl="1" indent="-285750">
              <a:spcBef>
                <a:spcPct val="20000"/>
              </a:spcBef>
              <a:buFont typeface="Arial"/>
              <a:buChar char="•"/>
            </a:pPr>
            <a:r>
              <a:rPr lang="en-US" err="1"/>
              <a:t>Accidente</a:t>
            </a:r>
            <a:r>
              <a:rPr lang="en-US"/>
              <a:t> </a:t>
            </a:r>
            <a:r>
              <a:rPr lang="en-US" err="1"/>
              <a:t>cerebro</a:t>
            </a:r>
            <a:r>
              <a:rPr lang="en-US"/>
              <a:t>-vascular</a:t>
            </a:r>
            <a:endParaRPr lang="es-MX">
              <a:ea typeface="Calibri"/>
              <a:cs typeface="Calibri"/>
            </a:endParaRPr>
          </a:p>
          <a:p>
            <a:pPr marL="742950" lvl="1" indent="-285750">
              <a:spcBef>
                <a:spcPct val="20000"/>
              </a:spcBef>
              <a:buFont typeface="Arial"/>
              <a:buChar char="•"/>
            </a:pPr>
            <a:endParaRPr lang="en-US">
              <a:ea typeface="Calibri"/>
              <a:cs typeface="Calibri"/>
            </a:endParaRPr>
          </a:p>
          <a:p>
            <a:pPr marL="285750" indent="-285750">
              <a:spcBef>
                <a:spcPct val="20000"/>
              </a:spcBef>
              <a:buFont typeface="Arial"/>
              <a:buChar char="•"/>
            </a:pPr>
            <a:r>
              <a:rPr lang="en-US" err="1"/>
              <a:t>Mejora</a:t>
            </a:r>
            <a:r>
              <a:rPr lang="en-US"/>
              <a:t>:</a:t>
            </a:r>
            <a:endParaRPr lang="en-US">
              <a:ea typeface="Calibri"/>
              <a:cs typeface="Calibri"/>
            </a:endParaRPr>
          </a:p>
          <a:p>
            <a:pPr marL="742950" lvl="1" indent="-285750">
              <a:spcBef>
                <a:spcPct val="20000"/>
              </a:spcBef>
              <a:buFont typeface="Arial"/>
              <a:buChar char="•"/>
            </a:pPr>
            <a:r>
              <a:rPr lang="en-US" err="1"/>
              <a:t>Condicion</a:t>
            </a:r>
            <a:r>
              <a:rPr lang="en-US"/>
              <a:t> cardio respiratoria</a:t>
            </a:r>
            <a:endParaRPr lang="en-US">
              <a:ea typeface="Calibri"/>
              <a:cs typeface="Calibri"/>
            </a:endParaRPr>
          </a:p>
          <a:p>
            <a:pPr marL="742950" lvl="1" indent="-285750">
              <a:spcBef>
                <a:spcPct val="20000"/>
              </a:spcBef>
              <a:buFont typeface="Arial"/>
              <a:buChar char="•"/>
            </a:pPr>
            <a:r>
              <a:rPr lang="en-US" err="1"/>
              <a:t>Capacidad</a:t>
            </a:r>
            <a:r>
              <a:rPr lang="en-US"/>
              <a:t> muscular</a:t>
            </a:r>
            <a:endParaRPr lang="en-US">
              <a:ea typeface="Calibri"/>
              <a:cs typeface="Calibri"/>
            </a:endParaRPr>
          </a:p>
          <a:p>
            <a:pPr marL="742950" lvl="1" indent="-285750">
              <a:spcBef>
                <a:spcPct val="20000"/>
              </a:spcBef>
              <a:buFont typeface="Arial"/>
              <a:buChar char="•"/>
            </a:pPr>
            <a:r>
              <a:rPr lang="es-MX"/>
              <a:t>Función cognitiva (para adultos mayores)</a:t>
            </a:r>
            <a:endParaRPr lang="en-US"/>
          </a:p>
          <a:p>
            <a:pPr marL="742950" lvl="1" indent="-285750">
              <a:spcBef>
                <a:spcPct val="20000"/>
              </a:spcBef>
              <a:buFont typeface="Arial"/>
              <a:buChar char="•"/>
            </a:pPr>
            <a:endParaRPr lang="es-MX">
              <a:ea typeface="Calibri"/>
              <a:cs typeface="Calibri"/>
            </a:endParaRPr>
          </a:p>
          <a:p>
            <a:pPr marL="285750" indent="-285750">
              <a:spcBef>
                <a:spcPct val="20000"/>
              </a:spcBef>
              <a:buFont typeface="Arial"/>
              <a:buChar char="•"/>
            </a:pPr>
            <a:r>
              <a:rPr lang="en-US"/>
              <a:t>Perdida de peso</a:t>
            </a:r>
            <a:endParaRPr lang="en-US">
              <a:ea typeface="Calibri"/>
              <a:cs typeface="Calibri"/>
            </a:endParaRPr>
          </a:p>
          <a:p>
            <a:pPr marL="742950" lvl="1" indent="-285750">
              <a:spcBef>
                <a:spcPct val="20000"/>
              </a:spcBef>
              <a:buFont typeface="Arial"/>
              <a:buChar char="•"/>
            </a:pPr>
            <a:r>
              <a:rPr lang="es-MX"/>
              <a:t>combinado con un mantenimiento o reducción de la ingesta calórica</a:t>
            </a:r>
            <a:endParaRPr lang="en-US"/>
          </a:p>
          <a:p>
            <a:pPr marL="285750" indent="-285750">
              <a:spcBef>
                <a:spcPct val="20000"/>
              </a:spcBef>
              <a:buFont typeface="Arial"/>
              <a:buChar char="•"/>
            </a:pPr>
            <a:r>
              <a:rPr lang="en-US"/>
              <a:t>Prevencion de </a:t>
            </a:r>
            <a:r>
              <a:rPr lang="en-US" err="1"/>
              <a:t>caidas</a:t>
            </a:r>
            <a:endParaRPr lang="en-US">
              <a:ea typeface="Calibri"/>
              <a:cs typeface="Calibri"/>
            </a:endParaRPr>
          </a:p>
          <a:p>
            <a:pPr marL="285750" indent="-285750">
              <a:spcBef>
                <a:spcPct val="20000"/>
              </a:spcBef>
              <a:buFont typeface="Arial"/>
              <a:buChar char="•"/>
            </a:pPr>
            <a:r>
              <a:rPr lang="en-US" err="1"/>
              <a:t>Reduccion</a:t>
            </a:r>
            <a:r>
              <a:rPr lang="en-US"/>
              <a:t> de </a:t>
            </a:r>
            <a:r>
              <a:rPr lang="en-US" err="1"/>
              <a:t>estres</a:t>
            </a:r>
            <a:endParaRPr lang="en-US">
              <a:ea typeface="Calibri"/>
              <a:cs typeface="Calibri"/>
            </a:endParaRPr>
          </a:p>
          <a:p>
            <a:pPr marL="285750" indent="-285750">
              <a:spcBef>
                <a:spcPct val="20000"/>
              </a:spcBef>
              <a:buFont typeface="Arial"/>
              <a:buChar char="•"/>
            </a:pPr>
            <a:r>
              <a:rPr lang="en-US" err="1"/>
              <a:t>Reduccion</a:t>
            </a:r>
            <a:r>
              <a:rPr lang="en-US"/>
              <a:t> de </a:t>
            </a:r>
            <a:r>
              <a:rPr lang="en-US" err="1"/>
              <a:t>depresion</a:t>
            </a:r>
            <a:endParaRPr lang="es-MX" err="1"/>
          </a:p>
          <a:p>
            <a:endParaRPr lang="en-US">
              <a:ea typeface="Calibri"/>
              <a:cs typeface="Calibri"/>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pPr marL="0" marR="0" lvl="0" indent="0" algn="l" defTabSz="933237" rtl="0" eaLnBrk="1" fontAlgn="auto" latinLnBrk="0" hangingPunct="1">
              <a:lnSpc>
                <a:spcPct val="100000"/>
              </a:lnSpc>
              <a:spcBef>
                <a:spcPts val="0"/>
              </a:spcBef>
              <a:spcAft>
                <a:spcPts val="0"/>
              </a:spcAft>
              <a:buClrTx/>
              <a:buSzTx/>
              <a:buFontTx/>
              <a:buNone/>
              <a:tabLst/>
              <a:defRPr/>
            </a:pPr>
            <a:r>
              <a:rPr lang="en-US" altLang="en-US" sz="1100">
                <a:solidFill>
                  <a:srgbClr val="FF0000"/>
                </a:solidFill>
              </a:rPr>
              <a:t>Regular physical activity increases the abilities of older adults to remain doing their daily routines and be independent for a longer period of time.</a:t>
            </a:r>
            <a:r>
              <a:rPr lang="en-US" altLang="en-US" sz="1100" baseline="0">
                <a:solidFill>
                  <a:srgbClr val="FF0000"/>
                </a:solidFill>
              </a:rPr>
              <a:t> </a:t>
            </a:r>
            <a:r>
              <a:rPr lang="en-US" altLang="en-US" sz="1100">
                <a:solidFill>
                  <a:srgbClr val="FF0000"/>
                </a:solidFill>
              </a:rPr>
              <a:t>Even when we know that physical activity is good for us, it is easy to keep on being sedentary.  We all have reasons to remain inactive, but at times this reasons can be based more on myths than reality.  These are some of the most common myths associated with physical activity and some ways of replacing it with a more realistic one, it is possible to do it with a positive attitude of “yes I can.”</a:t>
            </a:r>
            <a:br>
              <a:rPr lang="en-US" altLang="en-US" sz="1100">
                <a:solidFill>
                  <a:srgbClr val="FF0000"/>
                </a:solidFill>
              </a:rPr>
            </a:br>
            <a:br>
              <a:rPr lang="en-US" altLang="en-US" sz="1100">
                <a:solidFill>
                  <a:srgbClr val="FF0000"/>
                </a:solidFill>
              </a:rPr>
            </a:br>
            <a:r>
              <a:rPr lang="en-US" altLang="en-US" sz="1100">
                <a:solidFill>
                  <a:srgbClr val="FF0000"/>
                </a:solidFill>
              </a:rPr>
              <a:t>Ask the person if they have ever felt this way.  Ask how they will apply these concepts.</a:t>
            </a:r>
          </a:p>
          <a:p>
            <a:pPr defTabSz="933237">
              <a:defRPr/>
            </a:pPr>
            <a:endParaRPr lang="en-US" sz="1100">
              <a:solidFill>
                <a:schemeClr val="bg1"/>
              </a:solidFill>
            </a:endParaRPr>
          </a:p>
        </p:txBody>
      </p:sp>
      <p:sp>
        <p:nvSpPr>
          <p:cNvPr id="4" name="Slide Number Placeholder 3"/>
          <p:cNvSpPr>
            <a:spLocks noGrp="1"/>
          </p:cNvSpPr>
          <p:nvPr>
            <p:ph type="sldNum" sz="quarter" idx="10"/>
          </p:nvPr>
        </p:nvSpPr>
        <p:spPr/>
        <p:txBody>
          <a:bodyPr/>
          <a:lstStyle/>
          <a:p>
            <a:fld id="{2F9CA3A7-F5C9-409E-8257-1081D2680B14}" type="slidenum">
              <a:rPr lang="en-US" smtClean="0"/>
              <a:t>16</a:t>
            </a:fld>
            <a:endParaRPr lang="en-US"/>
          </a:p>
        </p:txBody>
      </p:sp>
    </p:spTree>
    <p:extLst>
      <p:ext uri="{BB962C8B-B14F-4D97-AF65-F5344CB8AC3E}">
        <p14:creationId xmlns:p14="http://schemas.microsoft.com/office/powerpoint/2010/main" val="325191044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pPr marL="0" marR="0" lvl="0" indent="0" algn="l" defTabSz="933237" rtl="0" eaLnBrk="1" fontAlgn="auto" latinLnBrk="0" hangingPunct="1">
              <a:lnSpc>
                <a:spcPct val="100000"/>
              </a:lnSpc>
              <a:spcBef>
                <a:spcPts val="0"/>
              </a:spcBef>
              <a:spcAft>
                <a:spcPts val="0"/>
              </a:spcAft>
              <a:buClrTx/>
              <a:buSzTx/>
              <a:buFontTx/>
              <a:buNone/>
              <a:tabLst/>
              <a:defRPr/>
            </a:pPr>
            <a:r>
              <a:rPr lang="en-US" altLang="en-US" sz="1100">
                <a:solidFill>
                  <a:srgbClr val="FF0000"/>
                </a:solidFill>
              </a:rPr>
              <a:t>Regular physical activity increases the abilities of older adults to remain doing their daily routines and be independent for a longer period of time.</a:t>
            </a:r>
            <a:r>
              <a:rPr lang="en-US" altLang="en-US" sz="1100" baseline="0">
                <a:solidFill>
                  <a:srgbClr val="FF0000"/>
                </a:solidFill>
              </a:rPr>
              <a:t> </a:t>
            </a:r>
            <a:r>
              <a:rPr lang="en-US" altLang="en-US" sz="1100">
                <a:solidFill>
                  <a:srgbClr val="FF0000"/>
                </a:solidFill>
              </a:rPr>
              <a:t>Even when we know that physical activity is good for us, it is easy to keep on being sedentary.  We all have reasons to remain inactive, but at times this reasons can be based more on myths than reality.  These are some of the most common myths associated with physical activity and some ways of replacing it with a more realistic one, it is possible to do it with a positive attitude of “yes I can.”</a:t>
            </a:r>
            <a:br>
              <a:rPr lang="en-US" altLang="en-US" sz="1100">
                <a:solidFill>
                  <a:srgbClr val="FF0000"/>
                </a:solidFill>
              </a:rPr>
            </a:br>
            <a:br>
              <a:rPr lang="en-US" altLang="en-US" sz="1100">
                <a:solidFill>
                  <a:srgbClr val="FF0000"/>
                </a:solidFill>
              </a:rPr>
            </a:br>
            <a:r>
              <a:rPr lang="en-US" altLang="en-US" sz="1100">
                <a:solidFill>
                  <a:srgbClr val="FF0000"/>
                </a:solidFill>
              </a:rPr>
              <a:t>Ask the person if they have ever felt this way.  Ask how they will apply these concepts.</a:t>
            </a:r>
          </a:p>
          <a:p>
            <a:pPr defTabSz="933237">
              <a:defRPr/>
            </a:pPr>
            <a:endParaRPr lang="en-US" sz="1100">
              <a:solidFill>
                <a:schemeClr val="bg1"/>
              </a:solidFill>
            </a:endParaRPr>
          </a:p>
        </p:txBody>
      </p:sp>
      <p:sp>
        <p:nvSpPr>
          <p:cNvPr id="4" name="Slide Number Placeholder 3"/>
          <p:cNvSpPr>
            <a:spLocks noGrp="1"/>
          </p:cNvSpPr>
          <p:nvPr>
            <p:ph type="sldNum" sz="quarter" idx="10"/>
          </p:nvPr>
        </p:nvSpPr>
        <p:spPr/>
        <p:txBody>
          <a:bodyPr/>
          <a:lstStyle/>
          <a:p>
            <a:fld id="{2F9CA3A7-F5C9-409E-8257-1081D2680B14}" type="slidenum">
              <a:rPr lang="en-US" smtClean="0"/>
              <a:t>17</a:t>
            </a:fld>
            <a:endParaRPr lang="en-US"/>
          </a:p>
        </p:txBody>
      </p:sp>
    </p:spTree>
    <p:extLst>
      <p:ext uri="{BB962C8B-B14F-4D97-AF65-F5344CB8AC3E}">
        <p14:creationId xmlns:p14="http://schemas.microsoft.com/office/powerpoint/2010/main" val="159912988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pPr marL="0" marR="0" lvl="0" indent="0" algn="l" defTabSz="933237" rtl="0" eaLnBrk="1" fontAlgn="auto" latinLnBrk="0" hangingPunct="1">
              <a:lnSpc>
                <a:spcPct val="100000"/>
              </a:lnSpc>
              <a:spcBef>
                <a:spcPts val="0"/>
              </a:spcBef>
              <a:spcAft>
                <a:spcPts val="0"/>
              </a:spcAft>
              <a:buClrTx/>
              <a:buSzTx/>
              <a:buFontTx/>
              <a:buNone/>
              <a:tabLst/>
              <a:defRPr/>
            </a:pPr>
            <a:r>
              <a:rPr lang="es-MX" altLang="en-US" sz="1100"/>
              <a:t>De hecho, muchas personas que tenían malos recuerdos de los deportes escolares difíciles han descubierto todo un mundo de actividades agradables y saludables que no presentan ningún talento especial o entrenamiento en especial. Un ejemplo perfecto es caminar a paso acelerado-una actividad excelente para mantener el corazón saludable. Otros incluyen el ciclismo, trabajo en el jardín (cavar posos o limpiar mas no con solo regar), siempre y cuando haya se hagan a un ritmo acelerado. Solo haga más de las actividades que ya le gustan y ya sabe cómo hacer. Es así de simple.</a:t>
            </a:r>
            <a:endParaRPr lang="en-US" altLang="en-US" sz="1100"/>
          </a:p>
          <a:p>
            <a:pPr defTabSz="933237">
              <a:defRPr/>
            </a:pPr>
            <a:endParaRPr lang="en-US" sz="1100">
              <a:solidFill>
                <a:schemeClr val="bg1"/>
              </a:solidFill>
            </a:endParaRPr>
          </a:p>
        </p:txBody>
      </p:sp>
      <p:sp>
        <p:nvSpPr>
          <p:cNvPr id="4" name="Slide Number Placeholder 3"/>
          <p:cNvSpPr>
            <a:spLocks noGrp="1"/>
          </p:cNvSpPr>
          <p:nvPr>
            <p:ph type="sldNum" sz="quarter" idx="10"/>
          </p:nvPr>
        </p:nvSpPr>
        <p:spPr/>
        <p:txBody>
          <a:bodyPr/>
          <a:lstStyle/>
          <a:p>
            <a:fld id="{2F9CA3A7-F5C9-409E-8257-1081D2680B14}" type="slidenum">
              <a:rPr lang="en-US" smtClean="0"/>
              <a:t>18</a:t>
            </a:fld>
            <a:endParaRPr lang="en-US"/>
          </a:p>
        </p:txBody>
      </p:sp>
    </p:spTree>
    <p:extLst>
      <p:ext uri="{BB962C8B-B14F-4D97-AF65-F5344CB8AC3E}">
        <p14:creationId xmlns:p14="http://schemas.microsoft.com/office/powerpoint/2010/main" val="325191044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pPr marL="0" marR="0" lvl="0" indent="0" algn="l" defTabSz="933237" rtl="0" eaLnBrk="1" fontAlgn="auto" latinLnBrk="0" hangingPunct="1">
              <a:lnSpc>
                <a:spcPct val="100000"/>
              </a:lnSpc>
              <a:spcBef>
                <a:spcPts val="0"/>
              </a:spcBef>
              <a:spcAft>
                <a:spcPts val="0"/>
              </a:spcAft>
              <a:buClrTx/>
              <a:buSzTx/>
              <a:buFontTx/>
              <a:buNone/>
              <a:tabLst/>
              <a:defRPr/>
            </a:pPr>
            <a:r>
              <a:rPr lang="es-MX" altLang="en-US" sz="1100"/>
              <a:t>De hecho, muchas personas que tenían malos recuerdos de los deportes escolares difíciles han descubierto todo un mundo de actividades agradables y saludables que no presentan ningún talento especial o entrenamiento en especial. Un ejemplo perfecto es caminar a paso acelerado-una actividad excelente para mantener el corazón saludable. Otros incluyen el ciclismo, trabajo en el jardín (cavar posos o limpiar mas no con solo regar), siempre y cuando haya se hagan a un ritmo acelerado. Solo haga más de las actividades que ya le gustan y ya sabe cómo hacer. Es así de simple.</a:t>
            </a:r>
            <a:endParaRPr lang="en-US" altLang="en-US" sz="1100"/>
          </a:p>
          <a:p>
            <a:pPr defTabSz="933237">
              <a:defRPr/>
            </a:pPr>
            <a:endParaRPr lang="en-US" sz="1100">
              <a:solidFill>
                <a:schemeClr val="bg1"/>
              </a:solidFill>
            </a:endParaRPr>
          </a:p>
        </p:txBody>
      </p:sp>
      <p:sp>
        <p:nvSpPr>
          <p:cNvPr id="4" name="Slide Number Placeholder 3"/>
          <p:cNvSpPr>
            <a:spLocks noGrp="1"/>
          </p:cNvSpPr>
          <p:nvPr>
            <p:ph type="sldNum" sz="quarter" idx="10"/>
          </p:nvPr>
        </p:nvSpPr>
        <p:spPr/>
        <p:txBody>
          <a:bodyPr/>
          <a:lstStyle/>
          <a:p>
            <a:fld id="{2F9CA3A7-F5C9-409E-8257-1081D2680B14}" type="slidenum">
              <a:rPr lang="en-US" smtClean="0"/>
              <a:t>19</a:t>
            </a:fld>
            <a:endParaRPr lang="en-US"/>
          </a:p>
        </p:txBody>
      </p:sp>
    </p:spTree>
    <p:extLst>
      <p:ext uri="{BB962C8B-B14F-4D97-AF65-F5344CB8AC3E}">
        <p14:creationId xmlns:p14="http://schemas.microsoft.com/office/powerpoint/2010/main" val="376323416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marL="0" marR="0" lvl="0" indent="0" algn="l" defTabSz="914400" rtl="0" eaLnBrk="1" fontAlgn="auto" latinLnBrk="0" hangingPunct="1">
              <a:lnSpc>
                <a:spcPct val="100000"/>
              </a:lnSpc>
              <a:spcBef>
                <a:spcPct val="0"/>
              </a:spcBef>
              <a:spcAft>
                <a:spcPts val="0"/>
              </a:spcAft>
              <a:buClrTx/>
              <a:buSzTx/>
              <a:buFontTx/>
              <a:buNone/>
              <a:tabLst/>
              <a:defRPr/>
            </a:pPr>
            <a:r>
              <a:rPr lang="es-MX" altLang="en-US"/>
              <a:t>Incluso cuando se sabe que la actividad física es buena para uno, es fácil seguir siendo sedentarios. Todos tenemos razones para permanecer inactivos, pero a veces esas razones se basan más en mitos que la realidad. Éstos son algunos de los mitos más comunes acerca de la actividad física y la forma de reemplazarlo con uno más realista, es posible hacerlo con un animo positivo de “si se puede”.</a:t>
            </a:r>
          </a:p>
          <a:p>
            <a:pPr marL="0" marR="0" lvl="0" indent="0" algn="l" defTabSz="914400" rtl="0" eaLnBrk="1" fontAlgn="auto" latinLnBrk="0" hangingPunct="1">
              <a:lnSpc>
                <a:spcPct val="100000"/>
              </a:lnSpc>
              <a:spcBef>
                <a:spcPct val="0"/>
              </a:spcBef>
              <a:spcAft>
                <a:spcPts val="0"/>
              </a:spcAft>
              <a:buClrTx/>
              <a:buSzTx/>
              <a:buFontTx/>
              <a:buNone/>
              <a:tabLst/>
              <a:defRPr/>
            </a:pPr>
            <a:r>
              <a:rPr lang="en-US" altLang="en-US" err="1"/>
              <a:t>Superar</a:t>
            </a:r>
            <a:r>
              <a:rPr lang="en-US" altLang="en-US"/>
              <a:t> la </a:t>
            </a:r>
            <a:r>
              <a:rPr lang="en-US" altLang="en-US" err="1"/>
              <a:t>barrera</a:t>
            </a:r>
            <a:r>
              <a:rPr lang="en-US" altLang="en-US"/>
              <a:t> del no </a:t>
            </a:r>
            <a:r>
              <a:rPr lang="en-US" altLang="en-US" err="1"/>
              <a:t>tengo</a:t>
            </a:r>
            <a:r>
              <a:rPr lang="en-US" altLang="en-US"/>
              <a:t> </a:t>
            </a:r>
            <a:r>
              <a:rPr lang="en-US" altLang="en-US" err="1"/>
              <a:t>tiempo</a:t>
            </a:r>
            <a:r>
              <a:rPr lang="en-US" altLang="en-US"/>
              <a:t>: </a:t>
            </a:r>
            <a:r>
              <a:rPr lang="en-US" altLang="en-US" err="1"/>
              <a:t>dar</a:t>
            </a:r>
            <a:r>
              <a:rPr lang="en-US" altLang="en-US"/>
              <a:t> el </a:t>
            </a:r>
            <a:r>
              <a:rPr lang="en-US" altLang="en-US" err="1"/>
              <a:t>ejemplo</a:t>
            </a:r>
            <a:r>
              <a:rPr lang="en-US" altLang="en-US"/>
              <a:t> de un </a:t>
            </a:r>
            <a:r>
              <a:rPr lang="en-US" altLang="en-US" err="1"/>
              <a:t>estudio</a:t>
            </a:r>
            <a:r>
              <a:rPr lang="en-US" altLang="en-US"/>
              <a:t> que se </a:t>
            </a:r>
            <a:r>
              <a:rPr lang="en-US" altLang="en-US" err="1"/>
              <a:t>hizo</a:t>
            </a:r>
            <a:r>
              <a:rPr lang="en-US" altLang="en-US"/>
              <a:t> </a:t>
            </a:r>
            <a:r>
              <a:rPr lang="en-US" altLang="en-US" err="1"/>
              <a:t>en</a:t>
            </a:r>
            <a:r>
              <a:rPr lang="en-US" altLang="en-US"/>
              <a:t> </a:t>
            </a:r>
            <a:r>
              <a:rPr lang="en-US" altLang="en-US" err="1"/>
              <a:t>donde</a:t>
            </a:r>
            <a:r>
              <a:rPr lang="en-US" altLang="en-US"/>
              <a:t> se </a:t>
            </a:r>
            <a:r>
              <a:rPr lang="en-US" altLang="en-US" err="1"/>
              <a:t>hizo</a:t>
            </a:r>
            <a:r>
              <a:rPr lang="en-US" altLang="en-US"/>
              <a:t> </a:t>
            </a:r>
            <a:r>
              <a:rPr lang="en-US" altLang="en-US" err="1"/>
              <a:t>encuentas</a:t>
            </a:r>
            <a:r>
              <a:rPr lang="en-US" altLang="en-US"/>
              <a:t> a </a:t>
            </a:r>
            <a:r>
              <a:rPr lang="en-US" altLang="en-US" err="1"/>
              <a:t>gente</a:t>
            </a:r>
            <a:r>
              <a:rPr lang="en-US" altLang="en-US"/>
              <a:t> </a:t>
            </a:r>
            <a:r>
              <a:rPr lang="en-US" altLang="en-US" err="1"/>
              <a:t>activa</a:t>
            </a:r>
            <a:r>
              <a:rPr lang="en-US" altLang="en-US"/>
              <a:t> y </a:t>
            </a:r>
            <a:r>
              <a:rPr lang="en-US" altLang="en-US" err="1"/>
              <a:t>sedentaria</a:t>
            </a:r>
            <a:r>
              <a:rPr lang="en-US" altLang="en-US"/>
              <a:t> y los dos </a:t>
            </a:r>
            <a:r>
              <a:rPr lang="en-US" altLang="en-US" err="1"/>
              <a:t>grupos</a:t>
            </a:r>
            <a:r>
              <a:rPr lang="en-US" altLang="en-US"/>
              <a:t> de personas </a:t>
            </a:r>
            <a:r>
              <a:rPr lang="en-US" altLang="en-US" err="1"/>
              <a:t>dieron</a:t>
            </a:r>
            <a:r>
              <a:rPr lang="en-US" altLang="en-US"/>
              <a:t> las </a:t>
            </a:r>
            <a:r>
              <a:rPr lang="en-US" altLang="en-US" err="1"/>
              <a:t>mismas</a:t>
            </a:r>
            <a:r>
              <a:rPr lang="en-US" altLang="en-US"/>
              <a:t> </a:t>
            </a:r>
            <a:r>
              <a:rPr lang="en-US" altLang="en-US" err="1"/>
              <a:t>barreras</a:t>
            </a:r>
            <a:r>
              <a:rPr lang="en-US" altLang="en-US"/>
              <a:t> para no </a:t>
            </a:r>
            <a:r>
              <a:rPr lang="en-US" altLang="en-US" err="1"/>
              <a:t>hacer</a:t>
            </a:r>
            <a:r>
              <a:rPr lang="en-US" altLang="en-US"/>
              <a:t> </a:t>
            </a:r>
            <a:r>
              <a:rPr lang="en-US" altLang="en-US" err="1"/>
              <a:t>ejercicio</a:t>
            </a:r>
            <a:r>
              <a:rPr lang="en-US" altLang="en-US"/>
              <a:t> </a:t>
            </a:r>
            <a:r>
              <a:rPr lang="en-US" altLang="en-US" err="1"/>
              <a:t>siendo</a:t>
            </a:r>
            <a:r>
              <a:rPr lang="en-US" altLang="en-US"/>
              <a:t> una de </a:t>
            </a:r>
            <a:r>
              <a:rPr lang="en-US" altLang="en-US" err="1"/>
              <a:t>ellas</a:t>
            </a:r>
            <a:r>
              <a:rPr lang="en-US" altLang="en-US"/>
              <a:t> el no </a:t>
            </a:r>
            <a:r>
              <a:rPr lang="en-US" altLang="en-US" err="1"/>
              <a:t>tener</a:t>
            </a:r>
            <a:r>
              <a:rPr lang="en-US" altLang="en-US"/>
              <a:t> </a:t>
            </a:r>
            <a:r>
              <a:rPr lang="en-US" altLang="en-US" err="1"/>
              <a:t>tiempo</a:t>
            </a:r>
            <a:r>
              <a:rPr lang="en-US" altLang="en-US"/>
              <a:t>. Pero </a:t>
            </a:r>
            <a:r>
              <a:rPr lang="en-US" altLang="en-US" err="1"/>
              <a:t>aqui</a:t>
            </a:r>
            <a:r>
              <a:rPr lang="en-US" altLang="en-US"/>
              <a:t> se </a:t>
            </a:r>
            <a:r>
              <a:rPr lang="en-US" altLang="en-US" err="1"/>
              <a:t>demuestra</a:t>
            </a:r>
            <a:r>
              <a:rPr lang="en-US" altLang="en-US"/>
              <a:t> que </a:t>
            </a:r>
            <a:r>
              <a:rPr lang="en-US" altLang="en-US" err="1"/>
              <a:t>todo</a:t>
            </a:r>
            <a:r>
              <a:rPr lang="en-US" altLang="en-US"/>
              <a:t> </a:t>
            </a:r>
            <a:r>
              <a:rPr lang="en-US" altLang="en-US" err="1"/>
              <a:t>mundo</a:t>
            </a:r>
            <a:r>
              <a:rPr lang="en-US" altLang="en-US"/>
              <a:t> </a:t>
            </a:r>
            <a:r>
              <a:rPr lang="en-US" altLang="en-US" err="1"/>
              <a:t>tenemos</a:t>
            </a:r>
            <a:r>
              <a:rPr lang="en-US" altLang="en-US"/>
              <a:t> la </a:t>
            </a:r>
            <a:r>
              <a:rPr lang="en-US" altLang="en-US" err="1"/>
              <a:t>barrera</a:t>
            </a:r>
            <a:r>
              <a:rPr lang="en-US" altLang="en-US"/>
              <a:t> de no </a:t>
            </a:r>
            <a:r>
              <a:rPr lang="en-US" altLang="en-US" err="1"/>
              <a:t>tener</a:t>
            </a:r>
            <a:r>
              <a:rPr lang="en-US" altLang="en-US"/>
              <a:t> </a:t>
            </a:r>
            <a:r>
              <a:rPr lang="en-US" altLang="en-US" err="1"/>
              <a:t>tiempo</a:t>
            </a:r>
            <a:r>
              <a:rPr lang="en-US" altLang="en-US"/>
              <a:t> </a:t>
            </a:r>
            <a:r>
              <a:rPr lang="en-US" altLang="en-US" err="1"/>
              <a:t>pero</a:t>
            </a:r>
            <a:r>
              <a:rPr lang="en-US" altLang="en-US"/>
              <a:t> </a:t>
            </a:r>
            <a:r>
              <a:rPr lang="en-US" altLang="en-US" err="1"/>
              <a:t>tambien</a:t>
            </a:r>
            <a:r>
              <a:rPr lang="en-US" altLang="en-US"/>
              <a:t> </a:t>
            </a:r>
            <a:r>
              <a:rPr lang="en-US" altLang="en-US" err="1"/>
              <a:t>todo</a:t>
            </a:r>
            <a:r>
              <a:rPr lang="en-US" altLang="en-US"/>
              <a:t> </a:t>
            </a:r>
            <a:r>
              <a:rPr lang="en-US" altLang="en-US" err="1"/>
              <a:t>mundo</a:t>
            </a:r>
            <a:r>
              <a:rPr lang="en-US" altLang="en-US"/>
              <a:t> se </a:t>
            </a:r>
            <a:r>
              <a:rPr lang="en-US" altLang="en-US" err="1"/>
              <a:t>puede</a:t>
            </a:r>
            <a:r>
              <a:rPr lang="en-US" altLang="en-US"/>
              <a:t> </a:t>
            </a:r>
            <a:r>
              <a:rPr lang="en-US" altLang="en-US" err="1"/>
              <a:t>dar</a:t>
            </a:r>
            <a:r>
              <a:rPr lang="en-US" altLang="en-US"/>
              <a:t> el </a:t>
            </a:r>
            <a:r>
              <a:rPr lang="en-US" altLang="en-US" err="1"/>
              <a:t>tiempo</a:t>
            </a:r>
            <a:r>
              <a:rPr lang="en-US" altLang="en-US"/>
              <a:t> </a:t>
            </a:r>
            <a:r>
              <a:rPr lang="en-US" altLang="en-US" err="1"/>
              <a:t>en</a:t>
            </a:r>
            <a:r>
              <a:rPr lang="en-US" altLang="en-US"/>
              <a:t> </a:t>
            </a:r>
            <a:r>
              <a:rPr lang="en-US" altLang="en-US" err="1"/>
              <a:t>su</a:t>
            </a:r>
            <a:r>
              <a:rPr lang="en-US" altLang="en-US"/>
              <a:t> </a:t>
            </a:r>
            <a:r>
              <a:rPr lang="en-US" altLang="en-US" err="1"/>
              <a:t>dia</a:t>
            </a:r>
            <a:r>
              <a:rPr lang="en-US" altLang="en-US"/>
              <a:t> para </a:t>
            </a:r>
            <a:r>
              <a:rPr lang="en-US" altLang="en-US" err="1"/>
              <a:t>hacer</a:t>
            </a:r>
            <a:r>
              <a:rPr lang="en-US" altLang="en-US"/>
              <a:t> </a:t>
            </a:r>
            <a:r>
              <a:rPr lang="en-US" altLang="en-US" err="1"/>
              <a:t>ejercicio</a:t>
            </a:r>
            <a:r>
              <a:rPr lang="en-US" altLang="en-US"/>
              <a:t>.  </a:t>
            </a:r>
            <a:endParaRPr lang="es-MX" altLang="en-US"/>
          </a:p>
          <a:p>
            <a:pPr marL="0" marR="0" lvl="0" indent="0" algn="l" defTabSz="914400" rtl="0" eaLnBrk="1" fontAlgn="auto" latinLnBrk="0" hangingPunct="1">
              <a:lnSpc>
                <a:spcPct val="100000"/>
              </a:lnSpc>
              <a:spcBef>
                <a:spcPct val="0"/>
              </a:spcBef>
              <a:spcAft>
                <a:spcPts val="0"/>
              </a:spcAft>
              <a:buClrTx/>
              <a:buSzTx/>
              <a:buFontTx/>
              <a:buNone/>
              <a:tabLst/>
              <a:defRPr/>
            </a:pPr>
            <a:br>
              <a:rPr lang="es-MX" altLang="en-US"/>
            </a:br>
            <a:br>
              <a:rPr lang="es-MX" altLang="en-US"/>
            </a:br>
            <a:br>
              <a:rPr lang="es-MX" altLang="en-US"/>
            </a:br>
            <a:r>
              <a:rPr lang="es-MX" altLang="en-US"/>
              <a:t>Preguntar a la persona si alguna vez se han sentido así. Preguntar cómo se podrían aplicar estos consejos</a:t>
            </a:r>
          </a:p>
          <a:p>
            <a:pPr eaLnBrk="1" hangingPunct="1">
              <a:spcBef>
                <a:spcPct val="0"/>
              </a:spcBef>
            </a:pPr>
            <a:endParaRPr lang="es-MX" altLang="en-US"/>
          </a:p>
          <a:p>
            <a:pPr eaLnBrk="1" hangingPunct="1">
              <a:spcBef>
                <a:spcPct val="0"/>
              </a:spcBef>
            </a:pPr>
            <a:r>
              <a:rPr lang="es-MX" altLang="en-US"/>
              <a:t>Dar un ejemplo de su propia experiencia. --- </a:t>
            </a:r>
          </a:p>
          <a:p>
            <a:pPr eaLnBrk="1" hangingPunct="1">
              <a:spcBef>
                <a:spcPct val="0"/>
              </a:spcBef>
            </a:pPr>
            <a:r>
              <a:rPr lang="es-MX" altLang="en-US"/>
              <a:t>Preguntar: ¿Alguna vez se ha sentido así?</a:t>
            </a:r>
          </a:p>
          <a:p>
            <a:pPr eaLnBrk="1" hangingPunct="1">
              <a:spcBef>
                <a:spcPct val="0"/>
              </a:spcBef>
            </a:pPr>
            <a:r>
              <a:rPr lang="en-US" altLang="en-US"/>
              <a:t>Dar el </a:t>
            </a:r>
            <a:r>
              <a:rPr lang="en-US" altLang="en-US" err="1"/>
              <a:t>ejemplo</a:t>
            </a:r>
            <a:r>
              <a:rPr lang="en-US" altLang="en-US"/>
              <a:t> de </a:t>
            </a:r>
            <a:r>
              <a:rPr lang="en-US" altLang="en-US" err="1"/>
              <a:t>como</a:t>
            </a:r>
            <a:r>
              <a:rPr lang="en-US" altLang="en-US"/>
              <a:t> un </a:t>
            </a:r>
            <a:r>
              <a:rPr lang="en-US" altLang="en-US" err="1"/>
              <a:t>carro</a:t>
            </a:r>
            <a:r>
              <a:rPr lang="en-US" altLang="en-US"/>
              <a:t> </a:t>
            </a:r>
            <a:r>
              <a:rPr lang="en-US" altLang="en-US" err="1"/>
              <a:t>si</a:t>
            </a:r>
            <a:r>
              <a:rPr lang="en-US" altLang="en-US"/>
              <a:t> no se </a:t>
            </a:r>
            <a:r>
              <a:rPr lang="en-US" altLang="en-US" err="1"/>
              <a:t>usa</a:t>
            </a:r>
            <a:r>
              <a:rPr lang="en-US" altLang="en-US"/>
              <a:t> se </a:t>
            </a:r>
            <a:r>
              <a:rPr lang="en-US" altLang="en-US" err="1"/>
              <a:t>descompone</a:t>
            </a:r>
            <a:r>
              <a:rPr lang="en-US" altLang="en-US"/>
              <a:t> (se le </a:t>
            </a:r>
            <a:r>
              <a:rPr lang="en-US" altLang="en-US" err="1"/>
              <a:t>muere</a:t>
            </a:r>
            <a:r>
              <a:rPr lang="en-US" altLang="en-US"/>
              <a:t> la </a:t>
            </a:r>
            <a:r>
              <a:rPr lang="en-US" altLang="en-US" err="1"/>
              <a:t>bateria</a:t>
            </a:r>
            <a:r>
              <a:rPr lang="en-US" altLang="en-US"/>
              <a:t> y se </a:t>
            </a:r>
            <a:r>
              <a:rPr lang="en-US" altLang="en-US" err="1"/>
              <a:t>puede</a:t>
            </a:r>
            <a:r>
              <a:rPr lang="en-US" altLang="en-US"/>
              <a:t> hasta </a:t>
            </a:r>
            <a:r>
              <a:rPr lang="en-US" altLang="en-US" err="1"/>
              <a:t>pegar</a:t>
            </a:r>
            <a:r>
              <a:rPr lang="en-US" altLang="en-US"/>
              <a:t> el motor) hay que </a:t>
            </a:r>
            <a:r>
              <a:rPr lang="en-US" altLang="en-US" err="1"/>
              <a:t>usar</a:t>
            </a:r>
            <a:r>
              <a:rPr lang="en-US" altLang="en-US"/>
              <a:t> </a:t>
            </a:r>
            <a:r>
              <a:rPr lang="en-US" altLang="en-US" err="1"/>
              <a:t>nuestro</a:t>
            </a:r>
            <a:r>
              <a:rPr lang="en-US" altLang="en-US"/>
              <a:t> </a:t>
            </a:r>
            <a:r>
              <a:rPr lang="en-US" altLang="en-US" err="1"/>
              <a:t>cuerpo</a:t>
            </a:r>
            <a:r>
              <a:rPr lang="en-US" altLang="en-US"/>
              <a:t> </a:t>
            </a:r>
            <a:r>
              <a:rPr lang="en-US" altLang="en-US" err="1"/>
              <a:t>moviendonos</a:t>
            </a:r>
            <a:r>
              <a:rPr lang="en-US" altLang="en-US"/>
              <a:t> </a:t>
            </a:r>
            <a:r>
              <a:rPr lang="en-US" altLang="en-US" err="1"/>
              <a:t>porque</a:t>
            </a:r>
            <a:r>
              <a:rPr lang="en-US" altLang="en-US"/>
              <a:t> </a:t>
            </a:r>
            <a:r>
              <a:rPr lang="en-US" altLang="en-US" err="1"/>
              <a:t>vamos</a:t>
            </a:r>
            <a:r>
              <a:rPr lang="en-US" altLang="en-US"/>
              <a:t> a </a:t>
            </a:r>
            <a:r>
              <a:rPr lang="en-US" altLang="en-US" err="1"/>
              <a:t>sentirnos</a:t>
            </a:r>
            <a:r>
              <a:rPr lang="en-US" altLang="en-US"/>
              <a:t> mas </a:t>
            </a:r>
            <a:r>
              <a:rPr lang="en-US" altLang="en-US" err="1"/>
              <a:t>cansados</a:t>
            </a:r>
            <a:r>
              <a:rPr lang="en-US" altLang="en-US"/>
              <a:t> </a:t>
            </a:r>
            <a:r>
              <a:rPr lang="en-US" altLang="en-US" err="1"/>
              <a:t>cuando</a:t>
            </a:r>
            <a:r>
              <a:rPr lang="en-US" altLang="en-US"/>
              <a:t> no lo </a:t>
            </a:r>
            <a:r>
              <a:rPr lang="en-US" altLang="en-US" err="1"/>
              <a:t>usamos</a:t>
            </a:r>
            <a:r>
              <a:rPr lang="en-US" altLang="en-US"/>
              <a:t>.</a:t>
            </a:r>
            <a:endParaRPr lang="es-MX" alt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pPr eaLnBrk="1" hangingPunct="1">
              <a:spcBef>
                <a:spcPct val="0"/>
              </a:spcBef>
            </a:pPr>
            <a:r>
              <a:rPr lang="en-US" altLang="en-US"/>
              <a:t>Burn 755 calories in 5 days to feel super agile and light.</a:t>
            </a:r>
          </a:p>
        </p:txBody>
      </p:sp>
      <p:sp>
        <p:nvSpPr>
          <p:cNvPr id="4" name="Slide Number Placeholder 3"/>
          <p:cNvSpPr>
            <a:spLocks noGrp="1"/>
          </p:cNvSpPr>
          <p:nvPr>
            <p:ph type="sldNum" sz="quarter" idx="10"/>
          </p:nvPr>
        </p:nvSpPr>
        <p:spPr/>
        <p:txBody>
          <a:bodyPr/>
          <a:lstStyle/>
          <a:p>
            <a:fld id="{2F9CA3A7-F5C9-409E-8257-1081D2680B14}" type="slidenum">
              <a:rPr lang="en-US" smtClean="0"/>
              <a:t>22</a:t>
            </a:fld>
            <a:endParaRPr lang="en-US"/>
          </a:p>
        </p:txBody>
      </p:sp>
    </p:spTree>
    <p:extLst>
      <p:ext uri="{BB962C8B-B14F-4D97-AF65-F5344CB8AC3E}">
        <p14:creationId xmlns:p14="http://schemas.microsoft.com/office/powerpoint/2010/main" val="141847493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endParaRPr lang="en-US"/>
          </a:p>
          <a:p>
            <a:r>
              <a:rPr lang="es-ES"/>
              <a:t>¿Qué opinas del cambio que logró? </a:t>
            </a:r>
            <a:endParaRPr lang="en-US"/>
          </a:p>
          <a:p>
            <a:endParaRPr lang="es-ES"/>
          </a:p>
          <a:p>
            <a:r>
              <a:rPr lang="es-ES"/>
              <a:t>¿Cómo te identificas con esta historia?</a:t>
            </a:r>
            <a:endParaRPr lang="en-US"/>
          </a:p>
          <a:p>
            <a:endParaRPr lang="es-ES"/>
          </a:p>
          <a:p>
            <a:r>
              <a:rPr lang="es-ES"/>
              <a:t>¿Qué motivaciones consideras que tienes tú para lograr hacer un cambio como el de esta historia?</a:t>
            </a:r>
            <a:endParaRPr lang="en-US"/>
          </a:p>
          <a:p>
            <a:endParaRPr lang="es-ES"/>
          </a:p>
          <a:p>
            <a:r>
              <a:rPr lang="es-ES"/>
              <a:t>¿De qué manera crees que esta historia puede inspirarte? </a:t>
            </a:r>
            <a:endParaRPr lang="en-US"/>
          </a:p>
        </p:txBody>
      </p:sp>
      <p:sp>
        <p:nvSpPr>
          <p:cNvPr id="4" name="Slide Number Placeholder 3"/>
          <p:cNvSpPr>
            <a:spLocks noGrp="1"/>
          </p:cNvSpPr>
          <p:nvPr>
            <p:ph type="sldNum" sz="quarter" idx="5"/>
          </p:nvPr>
        </p:nvSpPr>
        <p:spPr/>
        <p:txBody>
          <a:bodyPr/>
          <a:lstStyle/>
          <a:p>
            <a:fld id="{871B2431-D351-4C6E-A3CF-9DFAC0E3E050}" type="slidenum">
              <a:rPr lang="cs-CZ" smtClean="0"/>
              <a:t>23</a:t>
            </a:fld>
            <a:endParaRPr lang="cs-CZ"/>
          </a:p>
        </p:txBody>
      </p:sp>
    </p:spTree>
    <p:extLst>
      <p:ext uri="{BB962C8B-B14F-4D97-AF65-F5344CB8AC3E}">
        <p14:creationId xmlns:p14="http://schemas.microsoft.com/office/powerpoint/2010/main" val="256040187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cs typeface="Calibri"/>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a:lnSpc>
                <a:spcPct val="90000"/>
              </a:lnSpc>
              <a:spcAft>
                <a:spcPts val="600"/>
              </a:spcAft>
            </a:pPr>
            <a:r>
              <a:rPr lang="en-US" b="1"/>
              <a:t>As you fill out your meal plan, think about the following:</a:t>
            </a:r>
            <a:endParaRPr lang="en-US"/>
          </a:p>
          <a:p>
            <a:pPr>
              <a:lnSpc>
                <a:spcPct val="90000"/>
              </a:lnSpc>
              <a:spcAft>
                <a:spcPts val="600"/>
              </a:spcAft>
            </a:pPr>
            <a:endParaRPr lang="en-US"/>
          </a:p>
          <a:p>
            <a:pPr marL="171450" indent="-228600">
              <a:lnSpc>
                <a:spcPct val="90000"/>
              </a:lnSpc>
              <a:spcAft>
                <a:spcPts val="600"/>
              </a:spcAft>
              <a:buFont typeface="Arial,Sans-Serif"/>
              <a:buChar char="•"/>
            </a:pPr>
            <a:r>
              <a:rPr lang="en-US"/>
              <a:t>Why you want to make healthier changes in your food patterns. </a:t>
            </a:r>
          </a:p>
          <a:p>
            <a:pPr>
              <a:lnSpc>
                <a:spcPct val="90000"/>
              </a:lnSpc>
              <a:spcAft>
                <a:spcPts val="600"/>
              </a:spcAft>
            </a:pPr>
            <a:endParaRPr lang="en-US"/>
          </a:p>
          <a:p>
            <a:pPr marL="171450" indent="-228600">
              <a:lnSpc>
                <a:spcPct val="90000"/>
              </a:lnSpc>
              <a:spcAft>
                <a:spcPts val="600"/>
              </a:spcAft>
              <a:buFont typeface="Arial,Sans-Serif"/>
              <a:buChar char="•"/>
            </a:pPr>
            <a:r>
              <a:rPr lang="en-US"/>
              <a:t>What motivates you to make changes that might not be easy but are worth doing for a better health.</a:t>
            </a:r>
          </a:p>
          <a:p>
            <a:pPr marL="171450" indent="-228600">
              <a:lnSpc>
                <a:spcPct val="90000"/>
              </a:lnSpc>
              <a:spcAft>
                <a:spcPts val="600"/>
              </a:spcAft>
              <a:buFont typeface="Arial,Sans-Serif"/>
              <a:buChar char="•"/>
            </a:pPr>
            <a:endParaRPr lang="en-US"/>
          </a:p>
          <a:p>
            <a:pPr marL="171450" indent="-228600">
              <a:lnSpc>
                <a:spcPct val="90000"/>
              </a:lnSpc>
              <a:spcAft>
                <a:spcPts val="600"/>
              </a:spcAft>
              <a:buFont typeface="Arial,Sans-Serif"/>
              <a:buChar char="•"/>
            </a:pPr>
            <a:r>
              <a:rPr lang="en-US"/>
              <a:t>Think about what barriers you may encounter and what solutions you have</a:t>
            </a:r>
          </a:p>
          <a:p>
            <a:r>
              <a:rPr lang="en-US"/>
              <a:t>Role Play an Example</a:t>
            </a:r>
            <a:endParaRPr lang="en-US">
              <a:cs typeface="Calibri"/>
            </a:endParaRPr>
          </a:p>
          <a:p>
            <a:pPr marL="450850" lvl="1" indent="-225425">
              <a:lnSpc>
                <a:spcPts val="2926"/>
              </a:lnSpc>
              <a:buFont typeface="Arial,Sans-Serif"/>
              <a:buChar char="•"/>
            </a:pPr>
            <a:r>
              <a:rPr lang="en-US"/>
              <a:t>Add one fruit or vegetable to every meal.</a:t>
            </a:r>
            <a:endParaRPr lang="en-US">
              <a:cs typeface="Calibri"/>
            </a:endParaRPr>
          </a:p>
          <a:p>
            <a:pPr marL="450850" lvl="1" indent="-225425">
              <a:lnSpc>
                <a:spcPts val="2926"/>
              </a:lnSpc>
              <a:buFont typeface="Arial,Sans-Serif"/>
              <a:buChar char="•"/>
            </a:pPr>
            <a:r>
              <a:rPr lang="en-US"/>
              <a:t>If you get fast food, ask for a salad instead of fries.</a:t>
            </a:r>
            <a:endParaRPr lang="en-US">
              <a:cs typeface="Calibri"/>
            </a:endParaRPr>
          </a:p>
          <a:p>
            <a:pPr marL="450850" lvl="1" indent="-225425">
              <a:lnSpc>
                <a:spcPts val="2926"/>
              </a:lnSpc>
              <a:buFont typeface="Arial,Sans-Serif"/>
              <a:buChar char="•"/>
            </a:pPr>
            <a:r>
              <a:rPr lang="en-US"/>
              <a:t>Commit to one salt-free day a week. Use herbs for flavor instead.</a:t>
            </a:r>
            <a:endParaRPr lang="en-US">
              <a:cs typeface="Calibri"/>
            </a:endParaRPr>
          </a:p>
          <a:p>
            <a:pPr marL="450850" lvl="1" indent="-225425">
              <a:lnSpc>
                <a:spcPts val="2926"/>
              </a:lnSpc>
              <a:buFont typeface="Arial,Sans-Serif"/>
              <a:buChar char="•"/>
            </a:pPr>
            <a:r>
              <a:rPr lang="en-US"/>
              <a:t>Keeping cut-up fruits and veggies on hand in the fridge for easy snacking. </a:t>
            </a:r>
            <a:endParaRPr lang="en-US">
              <a:cs typeface="Calibri"/>
            </a:endParaRPr>
          </a:p>
          <a:p>
            <a:pPr marL="450850" lvl="1" indent="-225425">
              <a:lnSpc>
                <a:spcPts val="2926"/>
              </a:lnSpc>
              <a:buFont typeface="Arial,Sans-Serif"/>
              <a:buChar char="•"/>
            </a:pPr>
            <a:r>
              <a:rPr lang="en-US"/>
              <a:t>Chose healthier takeout and fast-food options, like a grilled chicken sandwich instead of fried.</a:t>
            </a:r>
            <a:endParaRPr lang="en-US">
              <a:cs typeface="Calibri"/>
            </a:endParaRPr>
          </a:p>
          <a:p>
            <a:endParaRPr lang="en-US">
              <a:ea typeface="Calibri"/>
              <a:cs typeface="Calibri"/>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When creating your action plan, it is important to know the following: </a:t>
            </a:r>
          </a:p>
          <a:p>
            <a:endParaRPr lang="en-US"/>
          </a:p>
          <a:p>
            <a:r>
              <a:rPr lang="en-US"/>
              <a:t>✓ What you will do </a:t>
            </a:r>
          </a:p>
          <a:p>
            <a:r>
              <a:rPr lang="en-US"/>
              <a:t>✓ Where you will do it </a:t>
            </a:r>
          </a:p>
          <a:p>
            <a:r>
              <a:rPr lang="en-US"/>
              <a:t>✓ When you will do it </a:t>
            </a:r>
          </a:p>
          <a:p>
            <a:r>
              <a:rPr lang="en-US"/>
              <a:t>✓ How long you will do it </a:t>
            </a:r>
          </a:p>
          <a:p>
            <a:endParaRPr lang="en-US"/>
          </a:p>
          <a:p>
            <a:r>
              <a:rPr lang="en-US"/>
              <a:t>Setting goals can be the first step in creating your action plan to engaging in physical activity.</a:t>
            </a:r>
          </a:p>
          <a:p>
            <a:endParaRPr lang="en-US"/>
          </a:p>
          <a:p>
            <a:endParaRPr lang="en-US"/>
          </a:p>
          <a:p>
            <a:r>
              <a:rPr lang="en-US"/>
              <a:t>A possible goal might be to engage in 30 minutes of exercise a day between now and the next appointment with your healthcare provider. To achieve that goal, you could take a walk in a park in the before or after work.</a:t>
            </a:r>
          </a:p>
          <a:p>
            <a:endParaRPr lang="en-US"/>
          </a:p>
          <a:p>
            <a:r>
              <a:rPr lang="en-US"/>
              <a:t>When creating your goals, be mindful of what challenges might you face and how would you overcome them.</a:t>
            </a:r>
          </a:p>
          <a:p>
            <a:endParaRPr lang="en-US"/>
          </a:p>
          <a:p>
            <a:r>
              <a:rPr lang="en-US"/>
              <a:t>What could be your own personal goal for engaging in physical activity?</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cs typeface="Calibri"/>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424347370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cs typeface="Calibri"/>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165661549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4/10/2024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4/10/2024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4/10/2024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4/10/2024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4/10/2024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4/10/2024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4/10/2024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4/10/2024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4/10/2024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4/10/2024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4/10/2024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ext 2 columns">
    <p:spTree>
      <p:nvGrpSpPr>
        <p:cNvPr id="1" name=""/>
        <p:cNvGrpSpPr/>
        <p:nvPr/>
      </p:nvGrpSpPr>
      <p:grpSpPr>
        <a:xfrm>
          <a:off x="0" y="0"/>
          <a:ext cx="0" cy="0"/>
          <a:chOff x="0" y="0"/>
          <a:chExt cx="0" cy="0"/>
        </a:xfrm>
      </p:grpSpPr>
      <p:sp>
        <p:nvSpPr>
          <p:cNvPr id="7" name="Text Placeholder 10"/>
          <p:cNvSpPr>
            <a:spLocks noGrp="1"/>
          </p:cNvSpPr>
          <p:nvPr>
            <p:ph type="body" sz="quarter" idx="13" hasCustomPrompt="1"/>
          </p:nvPr>
        </p:nvSpPr>
        <p:spPr>
          <a:xfrm>
            <a:off x="685800" y="2743201"/>
            <a:ext cx="8222673" cy="5764193"/>
          </a:xfrm>
          <a:prstGeom prst="rect">
            <a:avLst/>
          </a:prstGeom>
        </p:spPr>
        <p:txBody>
          <a:bodyPr>
            <a:noAutofit/>
          </a:bodyPr>
          <a:lstStyle>
            <a:lvl1pPr marL="342900" indent="-342900">
              <a:spcBef>
                <a:spcPts val="0"/>
              </a:spcBef>
              <a:spcAft>
                <a:spcPts val="900"/>
              </a:spcAft>
              <a:buClr>
                <a:schemeClr val="tx2"/>
              </a:buClr>
              <a:buSzPct val="105000"/>
              <a:buFont typeface="Arial" panose="020B0604020202020204" pitchFamily="34" charset="0"/>
              <a:buChar char="•"/>
              <a:defRPr sz="3600">
                <a:solidFill>
                  <a:schemeClr val="accent6"/>
                </a:solidFill>
                <a:latin typeface="Arial" panose="020B0604020202020204" pitchFamily="34" charset="0"/>
                <a:cs typeface="Arial" panose="020B0604020202020204" pitchFamily="34" charset="0"/>
              </a:defRPr>
            </a:lvl1pPr>
            <a:lvl2pPr marL="1114425" indent="-428625">
              <a:spcBef>
                <a:spcPts val="0"/>
              </a:spcBef>
              <a:spcAft>
                <a:spcPts val="900"/>
              </a:spcAft>
              <a:buClr>
                <a:schemeClr val="tx2"/>
              </a:buClr>
              <a:buSzPct val="85000"/>
              <a:buFont typeface="Courier New" panose="02070309020205020404" pitchFamily="49" charset="0"/>
              <a:buChar char="o"/>
              <a:defRPr sz="3600">
                <a:solidFill>
                  <a:schemeClr val="accent6"/>
                </a:solidFill>
                <a:latin typeface="Arial" panose="020B0604020202020204" pitchFamily="34" charset="0"/>
                <a:cs typeface="Arial" panose="020B0604020202020204" pitchFamily="34" charset="0"/>
              </a:defRPr>
            </a:lvl2pPr>
            <a:lvl3pPr marL="1800225" indent="-428625">
              <a:spcBef>
                <a:spcPts val="0"/>
              </a:spcBef>
              <a:spcAft>
                <a:spcPts val="900"/>
              </a:spcAft>
              <a:buClr>
                <a:schemeClr val="tx2"/>
              </a:buClr>
              <a:buSzPct val="95000"/>
              <a:buFont typeface="Wingdings" pitchFamily="2" charset="2"/>
              <a:buChar char="§"/>
              <a:defRPr sz="3600">
                <a:solidFill>
                  <a:schemeClr val="accent6"/>
                </a:solidFill>
                <a:latin typeface="Arial" panose="020B0604020202020204" pitchFamily="34" charset="0"/>
                <a:cs typeface="Arial" panose="020B0604020202020204" pitchFamily="34" charset="0"/>
              </a:defRPr>
            </a:lvl3pPr>
            <a:lvl4pPr marL="2486025" indent="-428625">
              <a:buClr>
                <a:schemeClr val="accent6"/>
              </a:buClr>
              <a:buFont typeface="Arial" panose="020B0604020202020204" pitchFamily="34" charset="0"/>
              <a:buChar char="•"/>
              <a:defRPr sz="3900">
                <a:latin typeface="Arial" panose="020B0604020202020204" pitchFamily="34" charset="0"/>
                <a:cs typeface="Arial" panose="020B0604020202020204" pitchFamily="34" charset="0"/>
              </a:defRPr>
            </a:lvl4pPr>
            <a:lvl5pPr marL="2743200" indent="0">
              <a:buNone/>
              <a:defRPr sz="2100">
                <a:latin typeface="Verdana"/>
                <a:cs typeface="Verdana"/>
              </a:defRPr>
            </a:lvl5pPr>
          </a:lstStyle>
          <a:p>
            <a:pPr lvl="0"/>
            <a:r>
              <a:rPr lang="en-US"/>
              <a:t>Click to add text</a:t>
            </a:r>
          </a:p>
          <a:p>
            <a:pPr lvl="1"/>
            <a:r>
              <a:rPr lang="en-US"/>
              <a:t>Second level</a:t>
            </a:r>
          </a:p>
          <a:p>
            <a:pPr lvl="2"/>
            <a:r>
              <a:rPr lang="en-US"/>
              <a:t>Third level</a:t>
            </a:r>
          </a:p>
        </p:txBody>
      </p:sp>
      <p:sp>
        <p:nvSpPr>
          <p:cNvPr id="33" name="Slide Number Placeholder 3"/>
          <p:cNvSpPr>
            <a:spLocks noGrp="1"/>
          </p:cNvSpPr>
          <p:nvPr>
            <p:ph type="sldNum" sz="quarter" idx="18"/>
          </p:nvPr>
        </p:nvSpPr>
        <p:spPr>
          <a:xfrm>
            <a:off x="16216399" y="9383691"/>
            <a:ext cx="1370222" cy="669648"/>
          </a:xfrm>
          <a:prstGeom prst="rect">
            <a:avLst/>
          </a:prstGeom>
        </p:spPr>
        <p:txBody>
          <a:bodyPr lIns="0" tIns="0" rIns="0" bIns="0" anchor="ctr"/>
          <a:lstStyle>
            <a:lvl1pPr algn="r">
              <a:defRPr sz="2400">
                <a:solidFill>
                  <a:schemeClr val="tx2">
                    <a:lumMod val="75000"/>
                  </a:schemeClr>
                </a:solidFill>
                <a:latin typeface="Arial" panose="020B0604020202020204" pitchFamily="34" charset="0"/>
                <a:cs typeface="Arial" panose="020B0604020202020204" pitchFamily="34" charset="0"/>
              </a:defRPr>
            </a:lvl1pPr>
          </a:lstStyle>
          <a:p>
            <a:fld id="{7391EDBC-5481-E248-9D04-B6CCC7FAB9E3}" type="slidenum">
              <a:rPr lang="en-US" smtClean="0"/>
              <a:pPr/>
              <a:t>‹#›</a:t>
            </a:fld>
            <a:endParaRPr lang="en-US"/>
          </a:p>
        </p:txBody>
      </p:sp>
      <p:sp>
        <p:nvSpPr>
          <p:cNvPr id="2" name="Title 1">
            <a:extLst>
              <a:ext uri="{FF2B5EF4-FFF2-40B4-BE49-F238E27FC236}">
                <a16:creationId xmlns:a16="http://schemas.microsoft.com/office/drawing/2014/main" id="{D1052B51-053E-944F-90E8-335286AC5586}"/>
              </a:ext>
            </a:extLst>
          </p:cNvPr>
          <p:cNvSpPr>
            <a:spLocks noGrp="1"/>
          </p:cNvSpPr>
          <p:nvPr>
            <p:ph type="title"/>
          </p:nvPr>
        </p:nvSpPr>
        <p:spPr>
          <a:xfrm>
            <a:off x="685800" y="1645920"/>
            <a:ext cx="16870680" cy="685800"/>
          </a:xfrm>
          <a:prstGeom prst="rect">
            <a:avLst/>
          </a:prstGeom>
        </p:spPr>
        <p:txBody>
          <a:bodyPr lIns="0" tIns="0" rIns="0" bIns="0" anchor="t" anchorCtr="0"/>
          <a:lstStyle>
            <a:lvl1pPr algn="l">
              <a:defRPr sz="4800" b="1">
                <a:solidFill>
                  <a:schemeClr val="accent6"/>
                </a:solidFill>
                <a:latin typeface="Arial" panose="020B0604020202020204" pitchFamily="34" charset="0"/>
                <a:cs typeface="Arial" panose="020B0604020202020204" pitchFamily="34" charset="0"/>
              </a:defRPr>
            </a:lvl1pPr>
          </a:lstStyle>
          <a:p>
            <a:r>
              <a:rPr lang="en-US"/>
              <a:t>Click to edit Master title style</a:t>
            </a:r>
          </a:p>
        </p:txBody>
      </p:sp>
      <p:sp>
        <p:nvSpPr>
          <p:cNvPr id="6" name="Text Placeholder 10"/>
          <p:cNvSpPr>
            <a:spLocks noGrp="1"/>
          </p:cNvSpPr>
          <p:nvPr>
            <p:ph type="body" sz="quarter" idx="19" hasCustomPrompt="1"/>
          </p:nvPr>
        </p:nvSpPr>
        <p:spPr>
          <a:xfrm>
            <a:off x="9157854" y="2743199"/>
            <a:ext cx="8398626" cy="5764193"/>
          </a:xfrm>
          <a:prstGeom prst="rect">
            <a:avLst/>
          </a:prstGeom>
        </p:spPr>
        <p:txBody>
          <a:bodyPr>
            <a:noAutofit/>
          </a:bodyPr>
          <a:lstStyle>
            <a:lvl1pPr marL="342900" indent="-342900">
              <a:spcBef>
                <a:spcPts val="0"/>
              </a:spcBef>
              <a:spcAft>
                <a:spcPts val="900"/>
              </a:spcAft>
              <a:buClr>
                <a:schemeClr val="tx2"/>
              </a:buClr>
              <a:buSzPct val="105000"/>
              <a:buFont typeface="Arial" panose="020B0604020202020204" pitchFamily="34" charset="0"/>
              <a:buChar char="•"/>
              <a:defRPr sz="3600">
                <a:solidFill>
                  <a:schemeClr val="accent6"/>
                </a:solidFill>
                <a:latin typeface="Arial" panose="020B0604020202020204" pitchFamily="34" charset="0"/>
                <a:cs typeface="Arial" panose="020B0604020202020204" pitchFamily="34" charset="0"/>
              </a:defRPr>
            </a:lvl1pPr>
            <a:lvl2pPr marL="1114425" indent="-428625">
              <a:spcBef>
                <a:spcPts val="0"/>
              </a:spcBef>
              <a:spcAft>
                <a:spcPts val="900"/>
              </a:spcAft>
              <a:buClr>
                <a:schemeClr val="tx2"/>
              </a:buClr>
              <a:buSzPct val="85000"/>
              <a:buFont typeface="Courier New" panose="02070309020205020404" pitchFamily="49" charset="0"/>
              <a:buChar char="o"/>
              <a:defRPr sz="3600">
                <a:solidFill>
                  <a:schemeClr val="accent6"/>
                </a:solidFill>
                <a:latin typeface="Arial" panose="020B0604020202020204" pitchFamily="34" charset="0"/>
                <a:cs typeface="Arial" panose="020B0604020202020204" pitchFamily="34" charset="0"/>
              </a:defRPr>
            </a:lvl2pPr>
            <a:lvl3pPr marL="1800225" indent="-428625">
              <a:spcBef>
                <a:spcPts val="0"/>
              </a:spcBef>
              <a:spcAft>
                <a:spcPts val="900"/>
              </a:spcAft>
              <a:buClr>
                <a:schemeClr val="tx2"/>
              </a:buClr>
              <a:buSzPct val="95000"/>
              <a:buFont typeface="Wingdings" pitchFamily="2" charset="2"/>
              <a:buChar char="§"/>
              <a:defRPr sz="3600">
                <a:solidFill>
                  <a:schemeClr val="accent6"/>
                </a:solidFill>
                <a:latin typeface="Arial" panose="020B0604020202020204" pitchFamily="34" charset="0"/>
                <a:cs typeface="Arial" panose="020B0604020202020204" pitchFamily="34" charset="0"/>
              </a:defRPr>
            </a:lvl3pPr>
            <a:lvl4pPr marL="2486025" indent="-428625">
              <a:buClr>
                <a:schemeClr val="accent6"/>
              </a:buClr>
              <a:buFont typeface="Arial" panose="020B0604020202020204" pitchFamily="34" charset="0"/>
              <a:buChar char="•"/>
              <a:defRPr sz="3900">
                <a:latin typeface="Arial" panose="020B0604020202020204" pitchFamily="34" charset="0"/>
                <a:cs typeface="Arial" panose="020B0604020202020204" pitchFamily="34" charset="0"/>
              </a:defRPr>
            </a:lvl4pPr>
            <a:lvl5pPr marL="2743200" indent="0">
              <a:buNone/>
              <a:defRPr sz="2100">
                <a:latin typeface="Verdana"/>
                <a:cs typeface="Verdana"/>
              </a:defRPr>
            </a:lvl5pPr>
          </a:lstStyle>
          <a:p>
            <a:pPr lvl="0"/>
            <a:r>
              <a:rPr lang="en-US"/>
              <a:t>Click to add text</a:t>
            </a:r>
          </a:p>
          <a:p>
            <a:pPr lvl="1"/>
            <a:r>
              <a:rPr lang="en-US"/>
              <a:t>Second level</a:t>
            </a:r>
          </a:p>
          <a:p>
            <a:pPr lvl="2"/>
            <a:r>
              <a:rPr lang="en-US"/>
              <a:t>Third level</a:t>
            </a:r>
          </a:p>
        </p:txBody>
      </p:sp>
      <p:sp>
        <p:nvSpPr>
          <p:cNvPr id="4" name="Text Placeholder 3">
            <a:extLst>
              <a:ext uri="{FF2B5EF4-FFF2-40B4-BE49-F238E27FC236}">
                <a16:creationId xmlns:a16="http://schemas.microsoft.com/office/drawing/2014/main" id="{F11025C2-B249-254B-8DF0-76CBD41E88AF}"/>
              </a:ext>
            </a:extLst>
          </p:cNvPr>
          <p:cNvSpPr>
            <a:spLocks noGrp="1"/>
          </p:cNvSpPr>
          <p:nvPr>
            <p:ph type="body" sz="quarter" idx="20"/>
          </p:nvPr>
        </p:nvSpPr>
        <p:spPr>
          <a:xfrm>
            <a:off x="14785182" y="8507392"/>
            <a:ext cx="3236118" cy="1014413"/>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65950603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Bulleted Text">
    <p:spTree>
      <p:nvGrpSpPr>
        <p:cNvPr id="1" name=""/>
        <p:cNvGrpSpPr/>
        <p:nvPr/>
      </p:nvGrpSpPr>
      <p:grpSpPr>
        <a:xfrm>
          <a:off x="0" y="0"/>
          <a:ext cx="0" cy="0"/>
          <a:chOff x="0" y="0"/>
          <a:chExt cx="0" cy="0"/>
        </a:xfrm>
      </p:grpSpPr>
      <p:sp>
        <p:nvSpPr>
          <p:cNvPr id="7" name="Text Placeholder 10"/>
          <p:cNvSpPr>
            <a:spLocks noGrp="1"/>
          </p:cNvSpPr>
          <p:nvPr>
            <p:ph type="body" sz="quarter" idx="13" hasCustomPrompt="1"/>
          </p:nvPr>
        </p:nvSpPr>
        <p:spPr>
          <a:xfrm>
            <a:off x="685799" y="2743201"/>
            <a:ext cx="16870680" cy="5764193"/>
          </a:xfrm>
          <a:prstGeom prst="rect">
            <a:avLst/>
          </a:prstGeom>
        </p:spPr>
        <p:txBody>
          <a:bodyPr>
            <a:noAutofit/>
          </a:bodyPr>
          <a:lstStyle>
            <a:lvl1pPr marL="342900" indent="-342900">
              <a:spcBef>
                <a:spcPts val="0"/>
              </a:spcBef>
              <a:spcAft>
                <a:spcPts val="900"/>
              </a:spcAft>
              <a:buClr>
                <a:schemeClr val="tx2"/>
              </a:buClr>
              <a:buSzPct val="105000"/>
              <a:buFont typeface="Arial" panose="020B0604020202020204" pitchFamily="34" charset="0"/>
              <a:buChar char="•"/>
              <a:defRPr sz="3600">
                <a:solidFill>
                  <a:schemeClr val="accent6"/>
                </a:solidFill>
                <a:latin typeface="Arial" panose="020B0604020202020204" pitchFamily="34" charset="0"/>
                <a:cs typeface="Arial" panose="020B0604020202020204" pitchFamily="34" charset="0"/>
              </a:defRPr>
            </a:lvl1pPr>
            <a:lvl2pPr marL="1114425" indent="-428625">
              <a:spcBef>
                <a:spcPts val="0"/>
              </a:spcBef>
              <a:spcAft>
                <a:spcPts val="900"/>
              </a:spcAft>
              <a:buClr>
                <a:schemeClr val="tx2"/>
              </a:buClr>
              <a:buSzPct val="85000"/>
              <a:buFont typeface="Courier New" panose="02070309020205020404" pitchFamily="49" charset="0"/>
              <a:buChar char="o"/>
              <a:defRPr sz="3600">
                <a:solidFill>
                  <a:schemeClr val="accent6"/>
                </a:solidFill>
                <a:latin typeface="Arial" panose="020B0604020202020204" pitchFamily="34" charset="0"/>
                <a:cs typeface="Arial" panose="020B0604020202020204" pitchFamily="34" charset="0"/>
              </a:defRPr>
            </a:lvl2pPr>
            <a:lvl3pPr marL="1800225" indent="-428625">
              <a:spcBef>
                <a:spcPts val="0"/>
              </a:spcBef>
              <a:spcAft>
                <a:spcPts val="900"/>
              </a:spcAft>
              <a:buClr>
                <a:schemeClr val="tx2"/>
              </a:buClr>
              <a:buSzPct val="95000"/>
              <a:buFont typeface="Wingdings" pitchFamily="2" charset="2"/>
              <a:buChar char="§"/>
              <a:defRPr sz="3600">
                <a:solidFill>
                  <a:schemeClr val="accent6"/>
                </a:solidFill>
                <a:latin typeface="Arial" panose="020B0604020202020204" pitchFamily="34" charset="0"/>
                <a:cs typeface="Arial" panose="020B0604020202020204" pitchFamily="34" charset="0"/>
              </a:defRPr>
            </a:lvl3pPr>
            <a:lvl4pPr marL="2486025" indent="-428625">
              <a:buClr>
                <a:schemeClr val="accent6"/>
              </a:buClr>
              <a:buFont typeface="Arial" panose="020B0604020202020204" pitchFamily="34" charset="0"/>
              <a:buChar char="•"/>
              <a:defRPr sz="3900">
                <a:latin typeface="Arial" panose="020B0604020202020204" pitchFamily="34" charset="0"/>
                <a:cs typeface="Arial" panose="020B0604020202020204" pitchFamily="34" charset="0"/>
              </a:defRPr>
            </a:lvl4pPr>
            <a:lvl5pPr marL="2743200" indent="0">
              <a:buNone/>
              <a:defRPr sz="2100">
                <a:latin typeface="Verdana"/>
                <a:cs typeface="Verdana"/>
              </a:defRPr>
            </a:lvl5pPr>
          </a:lstStyle>
          <a:p>
            <a:pPr lvl="0"/>
            <a:r>
              <a:rPr lang="en-US"/>
              <a:t>Click to add text</a:t>
            </a:r>
          </a:p>
          <a:p>
            <a:pPr lvl="1"/>
            <a:r>
              <a:rPr lang="en-US"/>
              <a:t>Second level</a:t>
            </a:r>
          </a:p>
          <a:p>
            <a:pPr lvl="2"/>
            <a:r>
              <a:rPr lang="en-US"/>
              <a:t>Third level</a:t>
            </a:r>
          </a:p>
        </p:txBody>
      </p:sp>
      <p:sp>
        <p:nvSpPr>
          <p:cNvPr id="2" name="Title 1">
            <a:extLst>
              <a:ext uri="{FF2B5EF4-FFF2-40B4-BE49-F238E27FC236}">
                <a16:creationId xmlns:a16="http://schemas.microsoft.com/office/drawing/2014/main" id="{D1052B51-053E-944F-90E8-335286AC5586}"/>
              </a:ext>
            </a:extLst>
          </p:cNvPr>
          <p:cNvSpPr>
            <a:spLocks noGrp="1"/>
          </p:cNvSpPr>
          <p:nvPr>
            <p:ph type="title"/>
          </p:nvPr>
        </p:nvSpPr>
        <p:spPr>
          <a:xfrm>
            <a:off x="685800" y="1645920"/>
            <a:ext cx="16870680" cy="685800"/>
          </a:xfrm>
          <a:prstGeom prst="rect">
            <a:avLst/>
          </a:prstGeom>
        </p:spPr>
        <p:txBody>
          <a:bodyPr lIns="0" tIns="0" rIns="0" bIns="0" anchor="t" anchorCtr="0"/>
          <a:lstStyle>
            <a:lvl1pPr algn="l">
              <a:defRPr sz="4800" b="1">
                <a:solidFill>
                  <a:schemeClr val="accent6"/>
                </a:solidFill>
                <a:latin typeface="Arial" panose="020B0604020202020204" pitchFamily="34" charset="0"/>
                <a:cs typeface="Arial" panose="020B0604020202020204" pitchFamily="34" charset="0"/>
              </a:defRPr>
            </a:lvl1pPr>
          </a:lstStyle>
          <a:p>
            <a:r>
              <a:rPr lang="en-US"/>
              <a:t>Click to edit Master title style</a:t>
            </a:r>
          </a:p>
        </p:txBody>
      </p:sp>
      <p:sp>
        <p:nvSpPr>
          <p:cNvPr id="8" name="Slide Number Placeholder 3">
            <a:extLst>
              <a:ext uri="{FF2B5EF4-FFF2-40B4-BE49-F238E27FC236}">
                <a16:creationId xmlns:a16="http://schemas.microsoft.com/office/drawing/2014/main" id="{98750A80-3C90-BF4E-87A1-3A49CC290600}"/>
              </a:ext>
            </a:extLst>
          </p:cNvPr>
          <p:cNvSpPr>
            <a:spLocks noGrp="1"/>
          </p:cNvSpPr>
          <p:nvPr>
            <p:ph type="sldNum" sz="quarter" idx="18"/>
          </p:nvPr>
        </p:nvSpPr>
        <p:spPr>
          <a:xfrm>
            <a:off x="16216399" y="9383691"/>
            <a:ext cx="1370222" cy="669648"/>
          </a:xfrm>
          <a:prstGeom prst="rect">
            <a:avLst/>
          </a:prstGeom>
        </p:spPr>
        <p:txBody>
          <a:bodyPr lIns="0" tIns="0" rIns="0" bIns="0" anchor="ctr"/>
          <a:lstStyle>
            <a:lvl1pPr algn="r">
              <a:defRPr sz="2400">
                <a:solidFill>
                  <a:schemeClr val="tx2">
                    <a:lumMod val="75000"/>
                  </a:schemeClr>
                </a:solidFill>
                <a:latin typeface="Arial" panose="020B0604020202020204" pitchFamily="34" charset="0"/>
                <a:cs typeface="Arial" panose="020B0604020202020204" pitchFamily="34" charset="0"/>
              </a:defRPr>
            </a:lvl1pPr>
          </a:lstStyle>
          <a:p>
            <a:fld id="{7391EDBC-5481-E248-9D04-B6CCC7FAB9E3}" type="slidenum">
              <a:rPr lang="en-US" smtClean="0"/>
              <a:pPr/>
              <a:t>‹#›</a:t>
            </a:fld>
            <a:endParaRPr lang="en-US"/>
          </a:p>
        </p:txBody>
      </p:sp>
    </p:spTree>
    <p:extLst>
      <p:ext uri="{BB962C8B-B14F-4D97-AF65-F5344CB8AC3E}">
        <p14:creationId xmlns:p14="http://schemas.microsoft.com/office/powerpoint/2010/main" val="36210744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4/10/2024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Layout" Target="../slideLayouts/slideLayout7.xml"/><Relationship Id="rId6" Type="http://schemas.openxmlformats.org/officeDocument/2006/relationships/hyperlink" Target="https://pngimg.com/download/92915" TargetMode="External"/><Relationship Id="rId5" Type="http://schemas.openxmlformats.org/officeDocument/2006/relationships/image" Target="../media/image5.png"/><Relationship Id="rId4" Type="http://schemas.openxmlformats.org/officeDocument/2006/relationships/hyperlink" Target="https://pngimg.com/download/74808"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2.png"/><Relationship Id="rId2" Type="http://schemas.openxmlformats.org/officeDocument/2006/relationships/image" Target="../media/image6.jpeg"/><Relationship Id="rId1" Type="http://schemas.openxmlformats.org/officeDocument/2006/relationships/slideLayout" Target="../slideLayouts/slideLayout7.xml"/><Relationship Id="rId6" Type="http://schemas.openxmlformats.org/officeDocument/2006/relationships/hyperlink" Target="https://pngimg.com/download/92915" TargetMode="External"/><Relationship Id="rId5" Type="http://schemas.openxmlformats.org/officeDocument/2006/relationships/image" Target="../media/image5.png"/><Relationship Id="rId4" Type="http://schemas.openxmlformats.org/officeDocument/2006/relationships/hyperlink" Target="https://pngimg.com/download/74808" TargetMode="External"/></Relationships>
</file>

<file path=ppt/slides/_rels/slide4.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7.png"/><Relationship Id="rId7" Type="http://schemas.openxmlformats.org/officeDocument/2006/relationships/diagramColors" Target="../diagrams/colors1.xml"/><Relationship Id="rId2" Type="http://schemas.openxmlformats.org/officeDocument/2006/relationships/notesSlide" Target="../notesSlides/notesSlide1.xml"/><Relationship Id="rId1" Type="http://schemas.openxmlformats.org/officeDocument/2006/relationships/slideLayout" Target="../slideLayouts/slideLayout13.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 Id="rId9"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10.svg"/><Relationship Id="rId5" Type="http://schemas.openxmlformats.org/officeDocument/2006/relationships/image" Target="../media/image9.png"/><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15.png"/><Relationship Id="rId5" Type="http://schemas.openxmlformats.org/officeDocument/2006/relationships/image" Target="../media/image14.jpeg"/><Relationship Id="rId4" Type="http://schemas.openxmlformats.org/officeDocument/2006/relationships/image" Target="../media/image13.png"/></Relationships>
</file>

<file path=ppt/slides/_rels/slide8.xml.rels><?xml version="1.0" encoding="UTF-8" standalone="yes"?>
<Relationships xmlns="http://schemas.openxmlformats.org/package/2006/relationships"><Relationship Id="rId8" Type="http://schemas.openxmlformats.org/officeDocument/2006/relationships/image" Target="../media/image21.svg"/><Relationship Id="rId3" Type="http://schemas.openxmlformats.org/officeDocument/2006/relationships/image" Target="../media/image16.png"/><Relationship Id="rId7" Type="http://schemas.openxmlformats.org/officeDocument/2006/relationships/image" Target="../media/image20.png"/><Relationship Id="rId12"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19.jpeg"/><Relationship Id="rId11" Type="http://schemas.openxmlformats.org/officeDocument/2006/relationships/image" Target="../media/image24.jpeg"/><Relationship Id="rId5" Type="http://schemas.openxmlformats.org/officeDocument/2006/relationships/image" Target="../media/image18.jpeg"/><Relationship Id="rId10" Type="http://schemas.openxmlformats.org/officeDocument/2006/relationships/image" Target="../media/image23.svg"/><Relationship Id="rId4" Type="http://schemas.openxmlformats.org/officeDocument/2006/relationships/image" Target="../media/image17.svg"/><Relationship Id="rId9" Type="http://schemas.openxmlformats.org/officeDocument/2006/relationships/image" Target="../media/image22.png"/></Relationships>
</file>

<file path=ppt/slides/_rels/slide9.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6.xml"/><Relationship Id="rId1" Type="http://schemas.openxmlformats.org/officeDocument/2006/relationships/slideLayout" Target="../slideLayouts/slideLayout7.xml"/><Relationship Id="rId5" Type="http://schemas.openxmlformats.org/officeDocument/2006/relationships/image" Target="../media/image2.png"/><Relationship Id="rId4" Type="http://schemas.openxmlformats.org/officeDocument/2006/relationships/image" Target="../media/image8.jpeg"/></Relationships>
</file>

<file path=ppt/slides/_rels/slide10.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7.xml"/><Relationship Id="rId1" Type="http://schemas.openxmlformats.org/officeDocument/2006/relationships/slideLayout" Target="../slideLayouts/slideLayout7.xml"/><Relationship Id="rId5" Type="http://schemas.openxmlformats.org/officeDocument/2006/relationships/image" Target="../media/image2.png"/><Relationship Id="rId4" Type="http://schemas.openxmlformats.org/officeDocument/2006/relationships/image" Target="../media/image8.jpeg"/></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27.jpeg"/></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8" Type="http://schemas.openxmlformats.org/officeDocument/2006/relationships/hyperlink" Target="https://pngimg.com/download/92915" TargetMode="External"/><Relationship Id="rId3" Type="http://schemas.openxmlformats.org/officeDocument/2006/relationships/image" Target="../media/image29.png"/><Relationship Id="rId7" Type="http://schemas.openxmlformats.org/officeDocument/2006/relationships/image" Target="../media/image5.png"/><Relationship Id="rId2" Type="http://schemas.openxmlformats.org/officeDocument/2006/relationships/hyperlink" Target="https://uthtmc.sharepoint.com/:v:/s/SPHCPRITPrevention/Edix80qa7nRDnM1nDuMNiEAB0hFA5TGGqXRNlU8flYFrUw?email=Lisa.Mitchell-Bennett%40uth.tmc.edu&amp;e=tuiJoP" TargetMode="External"/><Relationship Id="rId1" Type="http://schemas.openxmlformats.org/officeDocument/2006/relationships/slideLayout" Target="../slideLayouts/slideLayout12.xml"/><Relationship Id="rId6" Type="http://schemas.openxmlformats.org/officeDocument/2006/relationships/hyperlink" Target="https://pngimg.com/download/74808" TargetMode="External"/><Relationship Id="rId5" Type="http://schemas.openxmlformats.org/officeDocument/2006/relationships/image" Target="../media/image4.png"/><Relationship Id="rId4" Type="http://schemas.openxmlformats.org/officeDocument/2006/relationships/image" Target="../media/image2.png"/></Relationships>
</file>

<file path=ppt/slides/_rels/slide1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16.xml.rels><?xml version="1.0" encoding="UTF-8" standalone="yes"?>
<Relationships xmlns="http://schemas.openxmlformats.org/package/2006/relationships"><Relationship Id="rId8" Type="http://schemas.openxmlformats.org/officeDocument/2006/relationships/hyperlink" Target="https://pngimg.com/download/92915" TargetMode="External"/><Relationship Id="rId3" Type="http://schemas.openxmlformats.org/officeDocument/2006/relationships/image" Target="../media/image31.jpeg"/><Relationship Id="rId7" Type="http://schemas.openxmlformats.org/officeDocument/2006/relationships/image" Target="../media/image5.png"/><Relationship Id="rId2" Type="http://schemas.openxmlformats.org/officeDocument/2006/relationships/notesSlide" Target="../notesSlides/notesSlide11.xml"/><Relationship Id="rId1" Type="http://schemas.openxmlformats.org/officeDocument/2006/relationships/slideLayout" Target="../slideLayouts/slideLayout3.xml"/><Relationship Id="rId6" Type="http://schemas.openxmlformats.org/officeDocument/2006/relationships/hyperlink" Target="https://pngimg.com/download/74808" TargetMode="External"/><Relationship Id="rId5" Type="http://schemas.openxmlformats.org/officeDocument/2006/relationships/image" Target="../media/image4.png"/><Relationship Id="rId4" Type="http://schemas.openxmlformats.org/officeDocument/2006/relationships/image" Target="../media/image2.png"/></Relationships>
</file>

<file path=ppt/slides/_rels/slide17.xml.rels><?xml version="1.0" encoding="UTF-8" standalone="yes"?>
<Relationships xmlns="http://schemas.openxmlformats.org/package/2006/relationships"><Relationship Id="rId8" Type="http://schemas.openxmlformats.org/officeDocument/2006/relationships/hyperlink" Target="https://pngimg.com/download/92915" TargetMode="External"/><Relationship Id="rId3" Type="http://schemas.openxmlformats.org/officeDocument/2006/relationships/image" Target="../media/image31.jpeg"/><Relationship Id="rId7" Type="http://schemas.openxmlformats.org/officeDocument/2006/relationships/image" Target="../media/image5.png"/><Relationship Id="rId2" Type="http://schemas.openxmlformats.org/officeDocument/2006/relationships/notesSlide" Target="../notesSlides/notesSlide12.xml"/><Relationship Id="rId1" Type="http://schemas.openxmlformats.org/officeDocument/2006/relationships/slideLayout" Target="../slideLayouts/slideLayout3.xml"/><Relationship Id="rId6" Type="http://schemas.openxmlformats.org/officeDocument/2006/relationships/hyperlink" Target="https://pngimg.com/download/74808" TargetMode="External"/><Relationship Id="rId5" Type="http://schemas.openxmlformats.org/officeDocument/2006/relationships/image" Target="../media/image4.png"/><Relationship Id="rId4" Type="http://schemas.openxmlformats.org/officeDocument/2006/relationships/image" Target="../media/image2.png"/></Relationships>
</file>

<file path=ppt/slides/_rels/slide18.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32.jpeg"/><Relationship Id="rId7" Type="http://schemas.openxmlformats.org/officeDocument/2006/relationships/hyperlink" Target="https://pngimg.com/download/74808" TargetMode="External"/><Relationship Id="rId2" Type="http://schemas.openxmlformats.org/officeDocument/2006/relationships/notesSlide" Target="../notesSlides/notesSlide13.xml"/><Relationship Id="rId1" Type="http://schemas.openxmlformats.org/officeDocument/2006/relationships/slideLayout" Target="../slideLayouts/slideLayout3.xml"/><Relationship Id="rId6" Type="http://schemas.openxmlformats.org/officeDocument/2006/relationships/image" Target="../media/image4.png"/><Relationship Id="rId5" Type="http://schemas.openxmlformats.org/officeDocument/2006/relationships/image" Target="../media/image2.png"/><Relationship Id="rId4" Type="http://schemas.microsoft.com/office/2007/relationships/hdphoto" Target="../media/hdphoto1.wdp"/><Relationship Id="rId9" Type="http://schemas.openxmlformats.org/officeDocument/2006/relationships/hyperlink" Target="https://pngimg.com/download/92915" TargetMode="External"/></Relationships>
</file>

<file path=ppt/slides/_rels/slide19.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32.jpeg"/><Relationship Id="rId7" Type="http://schemas.openxmlformats.org/officeDocument/2006/relationships/hyperlink" Target="https://pngimg.com/download/74808" TargetMode="External"/><Relationship Id="rId2" Type="http://schemas.openxmlformats.org/officeDocument/2006/relationships/notesSlide" Target="../notesSlides/notesSlide14.xml"/><Relationship Id="rId1" Type="http://schemas.openxmlformats.org/officeDocument/2006/relationships/slideLayout" Target="../slideLayouts/slideLayout3.xml"/><Relationship Id="rId6" Type="http://schemas.openxmlformats.org/officeDocument/2006/relationships/image" Target="../media/image4.png"/><Relationship Id="rId5" Type="http://schemas.openxmlformats.org/officeDocument/2006/relationships/image" Target="../media/image2.png"/><Relationship Id="rId4" Type="http://schemas.microsoft.com/office/2007/relationships/hdphoto" Target="../media/hdphoto1.wdp"/><Relationship Id="rId9" Type="http://schemas.openxmlformats.org/officeDocument/2006/relationships/hyperlink" Target="https://pngimg.com/download/92915" TargetMode="External"/></Relationships>
</file>

<file path=ppt/slides/_rels/slide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Layout" Target="../slideLayouts/slideLayout3.xml"/><Relationship Id="rId6" Type="http://schemas.openxmlformats.org/officeDocument/2006/relationships/hyperlink" Target="https://pngimg.com/download/92915" TargetMode="External"/><Relationship Id="rId5" Type="http://schemas.openxmlformats.org/officeDocument/2006/relationships/image" Target="../media/image5.png"/><Relationship Id="rId4" Type="http://schemas.openxmlformats.org/officeDocument/2006/relationships/hyperlink" Target="https://pngimg.com/download/74808" TargetMode="External"/></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hyperlink" Target="https://pngimg.com/download/92915" TargetMode="External"/><Relationship Id="rId2" Type="http://schemas.openxmlformats.org/officeDocument/2006/relationships/notesSlide" Target="../notesSlides/notesSlide15.xml"/><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hyperlink" Target="https://pngimg.com/download/74808" TargetMode="External"/><Relationship Id="rId4" Type="http://schemas.openxmlformats.org/officeDocument/2006/relationships/image" Target="../media/image4.png"/></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8" Type="http://schemas.openxmlformats.org/officeDocument/2006/relationships/hyperlink" Target="https://vimeo.com/240038358" TargetMode="External"/><Relationship Id="rId13" Type="http://schemas.openxmlformats.org/officeDocument/2006/relationships/hyperlink" Target="https://vimeo.com/892107774" TargetMode="External"/><Relationship Id="rId18" Type="http://schemas.openxmlformats.org/officeDocument/2006/relationships/image" Target="../media/image36.png"/><Relationship Id="rId3" Type="http://schemas.openxmlformats.org/officeDocument/2006/relationships/image" Target="../media/image2.png"/><Relationship Id="rId7" Type="http://schemas.openxmlformats.org/officeDocument/2006/relationships/hyperlink" Target="https://pngimg.com/download/92915" TargetMode="External"/><Relationship Id="rId12" Type="http://schemas.openxmlformats.org/officeDocument/2006/relationships/hyperlink" Target="https://vimeo.com/716556843" TargetMode="External"/><Relationship Id="rId17" Type="http://schemas.openxmlformats.org/officeDocument/2006/relationships/image" Target="../media/image35.png"/><Relationship Id="rId2" Type="http://schemas.openxmlformats.org/officeDocument/2006/relationships/notesSlide" Target="../notesSlides/notesSlide17.xml"/><Relationship Id="rId16" Type="http://schemas.openxmlformats.org/officeDocument/2006/relationships/image" Target="../media/image34.png"/><Relationship Id="rId20" Type="http://schemas.openxmlformats.org/officeDocument/2006/relationships/image" Target="../media/image38.png"/><Relationship Id="rId1" Type="http://schemas.openxmlformats.org/officeDocument/2006/relationships/slideLayout" Target="../slideLayouts/slideLayout7.xml"/><Relationship Id="rId6" Type="http://schemas.openxmlformats.org/officeDocument/2006/relationships/image" Target="../media/image5.png"/><Relationship Id="rId11" Type="http://schemas.openxmlformats.org/officeDocument/2006/relationships/hyperlink" Target="https://vimeo.com/694585695" TargetMode="External"/><Relationship Id="rId5" Type="http://schemas.openxmlformats.org/officeDocument/2006/relationships/hyperlink" Target="https://pngimg.com/download/74808" TargetMode="External"/><Relationship Id="rId15" Type="http://schemas.openxmlformats.org/officeDocument/2006/relationships/image" Target="../media/image33.png"/><Relationship Id="rId10" Type="http://schemas.openxmlformats.org/officeDocument/2006/relationships/hyperlink" Target="https://vimeo.com/925966637" TargetMode="External"/><Relationship Id="rId19" Type="http://schemas.openxmlformats.org/officeDocument/2006/relationships/image" Target="../media/image37.png"/><Relationship Id="rId4" Type="http://schemas.openxmlformats.org/officeDocument/2006/relationships/image" Target="../media/image4.png"/><Relationship Id="rId9" Type="http://schemas.openxmlformats.org/officeDocument/2006/relationships/hyperlink" Target="https://vimeo.com/916971540" TargetMode="External"/><Relationship Id="rId14" Type="http://schemas.openxmlformats.org/officeDocument/2006/relationships/hyperlink" Target="https://vimeo.com/810683728" TargetMode="External"/></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hyperlink" Target="https://pngimg.com/download/92915" TargetMode="External"/><Relationship Id="rId2" Type="http://schemas.openxmlformats.org/officeDocument/2006/relationships/notesSlide" Target="../notesSlides/notesSlide18.xml"/><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hyperlink" Target="https://pngimg.com/download/74808" TargetMode="External"/><Relationship Id="rId4" Type="http://schemas.openxmlformats.org/officeDocument/2006/relationships/image" Target="../media/image4.png"/></Relationships>
</file>

<file path=ppt/slides/_rels/slide25.xml.rels><?xml version="1.0" encoding="UTF-8" standalone="yes"?>
<Relationships xmlns="http://schemas.openxmlformats.org/package/2006/relationships"><Relationship Id="rId3" Type="http://schemas.openxmlformats.org/officeDocument/2006/relationships/image" Target="../media/image39.png"/><Relationship Id="rId7" Type="http://schemas.openxmlformats.org/officeDocument/2006/relationships/hyperlink" Target="https://pngimg.com/download/92915" TargetMode="External"/><Relationship Id="rId2" Type="http://schemas.openxmlformats.org/officeDocument/2006/relationships/notesSlide" Target="../notesSlides/notesSlide19.xml"/><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hyperlink" Target="https://pngimg.com/download/74808" TargetMode="External"/><Relationship Id="rId4" Type="http://schemas.openxmlformats.org/officeDocument/2006/relationships/image" Target="../media/image4.png"/></Relationships>
</file>

<file path=ppt/slides/_rels/slide26.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20.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27.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hyperlink" Target="https://pngimg.com/download/92915" TargetMode="External"/><Relationship Id="rId2" Type="http://schemas.openxmlformats.org/officeDocument/2006/relationships/notesSlide" Target="../notesSlides/notesSlide21.xml"/><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hyperlink" Target="https://pngimg.com/download/74808" TargetMode="External"/><Relationship Id="rId4" Type="http://schemas.openxmlformats.org/officeDocument/2006/relationships/image" Target="../media/image4.png"/></Relationships>
</file>

<file path=ppt/slides/_rels/slide28.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hyperlink" Target="https://pngimg.com/download/92915" TargetMode="External"/><Relationship Id="rId2" Type="http://schemas.openxmlformats.org/officeDocument/2006/relationships/notesSlide" Target="../notesSlides/notesSlide22.xml"/><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hyperlink" Target="https://pngimg.com/download/74808" TargetMode="External"/><Relationship Id="rId4" Type="http://schemas.openxmlformats.org/officeDocument/2006/relationships/image" Target="../media/image4.png"/></Relationships>
</file>

<file path=ppt/slides/_rels/slide2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716EBEE-0EB7-6A14-AB1C-126B666654E5}"/>
              </a:ext>
            </a:extLst>
          </p:cNvPr>
          <p:cNvPicPr>
            <a:picLocks noChangeAspect="1"/>
          </p:cNvPicPr>
          <p:nvPr/>
        </p:nvPicPr>
        <p:blipFill>
          <a:blip r:embed="rId2"/>
          <a:stretch>
            <a:fillRect/>
          </a:stretch>
        </p:blipFill>
        <p:spPr>
          <a:xfrm>
            <a:off x="15657" y="-9661"/>
            <a:ext cx="18291130" cy="10376351"/>
          </a:xfrm>
          <a:prstGeom prst="rect">
            <a:avLst/>
          </a:prstGeom>
        </p:spPr>
      </p:pic>
      <p:sp>
        <p:nvSpPr>
          <p:cNvPr id="15" name="Rectangle 14">
            <a:extLst>
              <a:ext uri="{FF2B5EF4-FFF2-40B4-BE49-F238E27FC236}">
                <a16:creationId xmlns:a16="http://schemas.microsoft.com/office/drawing/2014/main" id="{FB80DCA9-38E4-E4F4-63EF-E53C587C3305}"/>
              </a:ext>
            </a:extLst>
          </p:cNvPr>
          <p:cNvSpPr/>
          <p:nvPr/>
        </p:nvSpPr>
        <p:spPr>
          <a:xfrm>
            <a:off x="-2350" y="8811672"/>
            <a:ext cx="18345150" cy="1555018"/>
          </a:xfrm>
          <a:prstGeom prst="rect">
            <a:avLst/>
          </a:prstGeom>
          <a:solidFill>
            <a:schemeClr val="bg1"/>
          </a:solidFill>
          <a:ln w="571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
            <a:extLst>
              <a:ext uri="{FF2B5EF4-FFF2-40B4-BE49-F238E27FC236}">
                <a16:creationId xmlns:a16="http://schemas.microsoft.com/office/drawing/2014/main" id="{9CA32AA4-78CB-9B86-44C7-EA2A871DFE21}"/>
              </a:ext>
            </a:extLst>
          </p:cNvPr>
          <p:cNvSpPr txBox="1"/>
          <p:nvPr/>
        </p:nvSpPr>
        <p:spPr>
          <a:xfrm>
            <a:off x="6354611" y="9242939"/>
            <a:ext cx="13535936" cy="830997"/>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s-ES" sz="4800" dirty="0">
                <a:solidFill>
                  <a:schemeClr val="accent1"/>
                </a:solidFill>
                <a:cs typeface="Calibri"/>
              </a:rPr>
              <a:t>Un Modulo de Entrenamiento de Salud de TSSC</a:t>
            </a:r>
            <a:endParaRPr lang="es-419" sz="4800" dirty="0">
              <a:solidFill>
                <a:schemeClr val="accent1"/>
              </a:solidFill>
              <a:cs typeface="Calibri"/>
            </a:endParaRPr>
          </a:p>
        </p:txBody>
      </p:sp>
      <p:pic>
        <p:nvPicPr>
          <p:cNvPr id="2" name="Picture 1">
            <a:extLst>
              <a:ext uri="{FF2B5EF4-FFF2-40B4-BE49-F238E27FC236}">
                <a16:creationId xmlns:a16="http://schemas.microsoft.com/office/drawing/2014/main" id="{9EC6BAD8-3897-80C1-8C84-2FCB07430F78}"/>
              </a:ext>
            </a:extLst>
          </p:cNvPr>
          <p:cNvPicPr>
            <a:picLocks noChangeAspect="1"/>
          </p:cNvPicPr>
          <p:nvPr/>
        </p:nvPicPr>
        <p:blipFill>
          <a:blip r:embed="rId3"/>
          <a:srcRect/>
          <a:stretch>
            <a:fillRect/>
          </a:stretch>
        </p:blipFill>
        <p:spPr>
          <a:xfrm>
            <a:off x="3721631" y="9110217"/>
            <a:ext cx="1529440" cy="943697"/>
          </a:xfrm>
          <a:prstGeom prst="rect">
            <a:avLst/>
          </a:prstGeom>
        </p:spPr>
      </p:pic>
      <p:pic>
        <p:nvPicPr>
          <p:cNvPr id="5" name="Picture 4">
            <a:extLst>
              <a:ext uri="{FF2B5EF4-FFF2-40B4-BE49-F238E27FC236}">
                <a16:creationId xmlns:a16="http://schemas.microsoft.com/office/drawing/2014/main" id="{BDB88131-43D0-FBE1-3A90-C0B6E743ED4A}"/>
              </a:ext>
            </a:extLst>
          </p:cNvPr>
          <p:cNvPicPr>
            <a:picLocks noChangeAspect="1"/>
          </p:cNvPicPr>
          <p:nvPr/>
        </p:nvPicPr>
        <p:blipFill>
          <a:blip r:embed="rId4"/>
          <a:srcRect/>
          <a:stretch>
            <a:fillRect/>
          </a:stretch>
        </p:blipFill>
        <p:spPr>
          <a:xfrm>
            <a:off x="56803" y="9211936"/>
            <a:ext cx="3356683" cy="1084725"/>
          </a:xfrm>
          <a:prstGeom prst="rect">
            <a:avLst/>
          </a:prstGeom>
        </p:spPr>
      </p:pic>
      <p:sp>
        <p:nvSpPr>
          <p:cNvPr id="6" name="AutoShape 5">
            <a:extLst>
              <a:ext uri="{FF2B5EF4-FFF2-40B4-BE49-F238E27FC236}">
                <a16:creationId xmlns:a16="http://schemas.microsoft.com/office/drawing/2014/main" id="{2F9F3A68-2E1A-AB33-144B-A939AC8E5979}"/>
              </a:ext>
            </a:extLst>
          </p:cNvPr>
          <p:cNvSpPr/>
          <p:nvPr/>
        </p:nvSpPr>
        <p:spPr>
          <a:xfrm>
            <a:off x="3417615" y="8997946"/>
            <a:ext cx="9861" cy="1298684"/>
          </a:xfrm>
          <a:prstGeom prst="line">
            <a:avLst/>
          </a:prstGeom>
          <a:ln w="9525" cap="rnd">
            <a:solidFill>
              <a:srgbClr val="7D7B7C"/>
            </a:solidFill>
            <a:prstDash val="solid"/>
            <a:headEnd type="none" w="sm" len="sm"/>
            <a:tailEnd type="none" w="sm" len="sm"/>
          </a:ln>
        </p:spPr>
        <p:txBody>
          <a:bodyPr/>
          <a:lstStyle/>
          <a:p>
            <a:endParaRPr lang="en-US"/>
          </a:p>
        </p:txBody>
      </p:sp>
      <p:sp>
        <p:nvSpPr>
          <p:cNvPr id="7" name="Rectangle 6">
            <a:extLst>
              <a:ext uri="{FF2B5EF4-FFF2-40B4-BE49-F238E27FC236}">
                <a16:creationId xmlns:a16="http://schemas.microsoft.com/office/drawing/2014/main" id="{183E4BF7-63A0-AF16-1251-DB9FE05CAB79}"/>
              </a:ext>
            </a:extLst>
          </p:cNvPr>
          <p:cNvSpPr/>
          <p:nvPr/>
        </p:nvSpPr>
        <p:spPr>
          <a:xfrm>
            <a:off x="13306" y="4145726"/>
            <a:ext cx="18345150" cy="1555018"/>
          </a:xfrm>
          <a:prstGeom prst="rect">
            <a:avLst/>
          </a:prstGeom>
          <a:ln w="571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16">
            <a:extLst>
              <a:ext uri="{FF2B5EF4-FFF2-40B4-BE49-F238E27FC236}">
                <a16:creationId xmlns:a16="http://schemas.microsoft.com/office/drawing/2014/main" id="{590E48A8-F32D-2856-822F-71E7C2A29A38}"/>
              </a:ext>
            </a:extLst>
          </p:cNvPr>
          <p:cNvSpPr txBox="1"/>
          <p:nvPr/>
        </p:nvSpPr>
        <p:spPr>
          <a:xfrm>
            <a:off x="4328368" y="4457196"/>
            <a:ext cx="14143766" cy="1125308"/>
          </a:xfrm>
          <a:prstGeom prst="rect">
            <a:avLst/>
          </a:prstGeom>
        </p:spPr>
        <p:txBody>
          <a:bodyPr wrap="square"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ts val="8480"/>
              </a:lnSpc>
            </a:pPr>
            <a:r>
              <a:rPr lang="es-419" sz="8800" b="1" dirty="0">
                <a:solidFill>
                  <a:schemeClr val="bg1"/>
                </a:solidFill>
                <a:latin typeface="Glacial Indifference"/>
              </a:rPr>
              <a:t>ACTIVIDAD FÍSICA</a:t>
            </a:r>
          </a:p>
        </p:txBody>
      </p:sp>
    </p:spTree>
    <p:extLst>
      <p:ext uri="{BB962C8B-B14F-4D97-AF65-F5344CB8AC3E}">
        <p14:creationId xmlns:p14="http://schemas.microsoft.com/office/powerpoint/2010/main" val="19374069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lumMod val="40000"/>
            <a:lumOff val="60000"/>
          </a:schemeClr>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7EE3B56-AFC4-1B72-7906-7BF6AD3097B3}"/>
              </a:ext>
            </a:extLst>
          </p:cNvPr>
          <p:cNvSpPr txBox="1"/>
          <p:nvPr/>
        </p:nvSpPr>
        <p:spPr>
          <a:xfrm>
            <a:off x="508870" y="3389855"/>
            <a:ext cx="17285917" cy="193899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6000" b="1" dirty="0" err="1">
                <a:cs typeface="Calibri"/>
              </a:rPr>
              <a:t>Hablemos</a:t>
            </a:r>
            <a:r>
              <a:rPr lang="en-US" sz="6000" b="1" dirty="0">
                <a:cs typeface="Calibri"/>
              </a:rPr>
              <a:t> de </a:t>
            </a:r>
            <a:r>
              <a:rPr lang="en-US" sz="6000" b="1" dirty="0" err="1">
                <a:cs typeface="Calibri"/>
              </a:rPr>
              <a:t>como</a:t>
            </a:r>
            <a:r>
              <a:rPr lang="en-US" sz="6000" b="1" dirty="0">
                <a:cs typeface="Calibri"/>
              </a:rPr>
              <a:t> le ha </a:t>
            </a:r>
            <a:r>
              <a:rPr lang="en-US" sz="6000" b="1" dirty="0" err="1">
                <a:cs typeface="Calibri"/>
              </a:rPr>
              <a:t>ido</a:t>
            </a:r>
            <a:r>
              <a:rPr lang="en-US" sz="6000" b="1" dirty="0">
                <a:cs typeface="Calibri"/>
              </a:rPr>
              <a:t> con </a:t>
            </a:r>
            <a:r>
              <a:rPr lang="en-US" sz="6000" b="1" dirty="0" err="1">
                <a:cs typeface="Calibri"/>
              </a:rPr>
              <a:t>su</a:t>
            </a:r>
            <a:r>
              <a:rPr lang="en-US" sz="6000" b="1" dirty="0">
                <a:cs typeface="Calibri"/>
              </a:rPr>
              <a:t> plan de </a:t>
            </a:r>
            <a:r>
              <a:rPr lang="en-US" sz="6000" b="1" dirty="0" err="1">
                <a:cs typeface="Calibri"/>
              </a:rPr>
              <a:t>accion</a:t>
            </a:r>
            <a:r>
              <a:rPr lang="en-US" sz="6000" b="1" dirty="0">
                <a:cs typeface="Calibri"/>
              </a:rPr>
              <a:t> </a:t>
            </a:r>
          </a:p>
          <a:p>
            <a:pPr algn="ctr"/>
            <a:r>
              <a:rPr lang="en-US" sz="6000" b="1" dirty="0" err="1">
                <a:cs typeface="Calibri"/>
              </a:rPr>
              <a:t>desde</a:t>
            </a:r>
            <a:r>
              <a:rPr lang="en-US" sz="6000" b="1" dirty="0">
                <a:cs typeface="Calibri"/>
              </a:rPr>
              <a:t> la ultima </a:t>
            </a:r>
            <a:r>
              <a:rPr lang="en-US" sz="6000" b="1" dirty="0" err="1">
                <a:cs typeface="Calibri"/>
              </a:rPr>
              <a:t>vez</a:t>
            </a:r>
            <a:r>
              <a:rPr lang="en-US" sz="6000" b="1" dirty="0">
                <a:cs typeface="Calibri"/>
              </a:rPr>
              <a:t> que </a:t>
            </a:r>
            <a:r>
              <a:rPr lang="en-US" sz="6000" b="1" dirty="0" err="1">
                <a:cs typeface="Calibri"/>
              </a:rPr>
              <a:t>nos</a:t>
            </a:r>
            <a:r>
              <a:rPr lang="en-US" sz="6000" b="1" dirty="0">
                <a:cs typeface="Calibri"/>
              </a:rPr>
              <a:t> </a:t>
            </a:r>
            <a:r>
              <a:rPr lang="en-US" sz="6000" b="1" dirty="0" err="1">
                <a:cs typeface="Calibri"/>
              </a:rPr>
              <a:t>vimos</a:t>
            </a:r>
            <a:endParaRPr lang="en-US" sz="6000" b="1" dirty="0">
              <a:cs typeface="Calibri"/>
            </a:endParaRPr>
          </a:p>
        </p:txBody>
      </p:sp>
      <p:pic>
        <p:nvPicPr>
          <p:cNvPr id="3" name="Picture 3">
            <a:extLst>
              <a:ext uri="{FF2B5EF4-FFF2-40B4-BE49-F238E27FC236}">
                <a16:creationId xmlns:a16="http://schemas.microsoft.com/office/drawing/2014/main" id="{43B55A2C-4B95-4D1F-A9CA-99B704E6B05B}"/>
              </a:ext>
            </a:extLst>
          </p:cNvPr>
          <p:cNvPicPr>
            <a:picLocks noChangeAspect="1"/>
          </p:cNvPicPr>
          <p:nvPr/>
        </p:nvPicPr>
        <p:blipFill>
          <a:blip r:embed="rId2"/>
          <a:srcRect/>
          <a:stretch>
            <a:fillRect/>
          </a:stretch>
        </p:blipFill>
        <p:spPr>
          <a:xfrm>
            <a:off x="16654112" y="9239647"/>
            <a:ext cx="1506197" cy="929355"/>
          </a:xfrm>
          <a:prstGeom prst="rect">
            <a:avLst/>
          </a:prstGeom>
        </p:spPr>
      </p:pic>
      <p:pic>
        <p:nvPicPr>
          <p:cNvPr id="4" name="Picture 3" descr="A yellow letter i on a black background&#10;&#10;Description automatically generated">
            <a:extLst>
              <a:ext uri="{FF2B5EF4-FFF2-40B4-BE49-F238E27FC236}">
                <a16:creationId xmlns:a16="http://schemas.microsoft.com/office/drawing/2014/main" id="{1025E253-D963-4FF3-B190-D7D4D41ECDAF}"/>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61645" y="2568"/>
            <a:ext cx="731178" cy="688369"/>
          </a:xfrm>
          <a:prstGeom prst="rect">
            <a:avLst/>
          </a:prstGeom>
        </p:spPr>
      </p:pic>
      <p:pic>
        <p:nvPicPr>
          <p:cNvPr id="5" name="Picture 4" descr="A white letter in a circle&#10;&#10;Description automatically generated">
            <a:extLst>
              <a:ext uri="{FF2B5EF4-FFF2-40B4-BE49-F238E27FC236}">
                <a16:creationId xmlns:a16="http://schemas.microsoft.com/office/drawing/2014/main" id="{92805C99-28A3-49C7-99A6-F48983AC699A}"/>
              </a:ext>
            </a:extLst>
          </p:cNvPr>
          <p:cNvPicPr>
            <a:picLocks noChangeAspect="1"/>
          </p:cNvPicPr>
          <p:nvPr/>
        </p:nvPicPr>
        <p:blipFill>
          <a:blip r:embed="rId5">
            <a:extLst>
              <a:ext uri="{837473B0-CC2E-450A-ABE3-18F120FF3D39}">
                <a1611:picAttrSrcUrl xmlns:a1611="http://schemas.microsoft.com/office/drawing/2016/11/main" r:id="rId6"/>
              </a:ext>
            </a:extLst>
          </a:blip>
          <a:stretch>
            <a:fillRect/>
          </a:stretch>
        </p:blipFill>
        <p:spPr>
          <a:xfrm>
            <a:off x="400462" y="138517"/>
            <a:ext cx="636998" cy="628436"/>
          </a:xfrm>
          <a:prstGeom prst="rect">
            <a:avLst/>
          </a:prstGeom>
        </p:spPr>
      </p:pic>
    </p:spTree>
    <p:extLst>
      <p:ext uri="{BB962C8B-B14F-4D97-AF65-F5344CB8AC3E}">
        <p14:creationId xmlns:p14="http://schemas.microsoft.com/office/powerpoint/2010/main" val="36231500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65B4456-1BB3-19BF-CA9A-5D72BDA42130}"/>
              </a:ext>
            </a:extLst>
          </p:cNvPr>
          <p:cNvSpPr txBox="1"/>
          <p:nvPr/>
        </p:nvSpPr>
        <p:spPr>
          <a:xfrm>
            <a:off x="10185621" y="960120"/>
            <a:ext cx="7137687" cy="5349240"/>
          </a:xfrm>
          <a:prstGeom prst="rect">
            <a:avLst/>
          </a:prstGeom>
        </p:spPr>
        <p:txBody>
          <a:bodyPr rot="0" spcFirstLastPara="0" vertOverflow="overflow" horzOverflow="overflow" vert="horz" lIns="91440" tIns="45720" rIns="91440" bIns="45720" numCol="1" spcCol="0" rtlCol="0" fromWordArt="0" anchor="b" anchorCtr="0" forceAA="0" compatLnSpc="1">
            <a:prstTxWarp prst="textNoShape">
              <a:avLst/>
            </a:prstTxWarp>
            <a:normAutofit/>
          </a:bodyPr>
          <a:lstStyle/>
          <a:p>
            <a:pPr>
              <a:lnSpc>
                <a:spcPct val="90000"/>
              </a:lnSpc>
              <a:spcBef>
                <a:spcPct val="0"/>
              </a:spcBef>
              <a:spcAft>
                <a:spcPts val="600"/>
              </a:spcAft>
            </a:pPr>
            <a:r>
              <a:rPr lang="en-US" sz="9200" b="1" dirty="0" err="1">
                <a:latin typeface="+mj-lt"/>
                <a:ea typeface="+mj-ea"/>
                <a:cs typeface="+mj-cs"/>
              </a:rPr>
              <a:t>Cuanto</a:t>
            </a:r>
            <a:r>
              <a:rPr lang="en-US" sz="9200" b="1" dirty="0">
                <a:latin typeface="+mj-lt"/>
                <a:ea typeface="+mj-ea"/>
                <a:cs typeface="+mj-cs"/>
              </a:rPr>
              <a:t> </a:t>
            </a:r>
            <a:r>
              <a:rPr lang="en-US" sz="9200" b="1" dirty="0" err="1">
                <a:latin typeface="+mj-lt"/>
                <a:ea typeface="+mj-ea"/>
                <a:cs typeface="+mj-cs"/>
              </a:rPr>
              <a:t>tiempo</a:t>
            </a:r>
            <a:r>
              <a:rPr lang="en-US" sz="9200" b="1" dirty="0">
                <a:latin typeface="+mj-lt"/>
                <a:ea typeface="+mj-ea"/>
                <a:cs typeface="+mj-cs"/>
              </a:rPr>
              <a:t> </a:t>
            </a:r>
            <a:r>
              <a:rPr lang="en-US" sz="9200" b="1" dirty="0" err="1">
                <a:latin typeface="+mj-lt"/>
                <a:ea typeface="+mj-ea"/>
                <a:cs typeface="+mj-cs"/>
              </a:rPr>
              <a:t>pasas</a:t>
            </a:r>
            <a:r>
              <a:rPr lang="en-US" sz="9200" b="1" dirty="0">
                <a:latin typeface="+mj-lt"/>
                <a:ea typeface="+mj-ea"/>
                <a:cs typeface="+mj-cs"/>
              </a:rPr>
              <a:t> </a:t>
            </a:r>
            <a:r>
              <a:rPr lang="en-US" sz="9200" b="1" dirty="0" err="1">
                <a:latin typeface="+mj-lt"/>
                <a:ea typeface="+mj-ea"/>
                <a:cs typeface="+mj-cs"/>
              </a:rPr>
              <a:t>sentado</a:t>
            </a:r>
            <a:r>
              <a:rPr lang="en-US" sz="9200" b="1" dirty="0">
                <a:latin typeface="+mj-lt"/>
                <a:ea typeface="+mj-ea"/>
                <a:cs typeface="+mj-cs"/>
              </a:rPr>
              <a:t> al </a:t>
            </a:r>
            <a:r>
              <a:rPr lang="en-US" sz="9200" b="1" dirty="0" err="1">
                <a:latin typeface="+mj-lt"/>
                <a:ea typeface="+mj-ea"/>
                <a:cs typeface="+mj-cs"/>
              </a:rPr>
              <a:t>dia</a:t>
            </a:r>
            <a:r>
              <a:rPr lang="en-US" sz="9200" b="1" dirty="0">
                <a:latin typeface="+mj-lt"/>
                <a:ea typeface="+mj-ea"/>
                <a:cs typeface="+mj-cs"/>
              </a:rPr>
              <a:t>? </a:t>
            </a:r>
            <a:endParaRPr lang="en-US" sz="9200" b="1" dirty="0">
              <a:latin typeface="+mj-lt"/>
              <a:ea typeface="+mj-ea"/>
              <a:cs typeface="Calibri"/>
            </a:endParaRPr>
          </a:p>
        </p:txBody>
      </p:sp>
      <p:pic>
        <p:nvPicPr>
          <p:cNvPr id="5" name="Picture 4" descr="Escritorio iluminado por el sol">
            <a:extLst>
              <a:ext uri="{FF2B5EF4-FFF2-40B4-BE49-F238E27FC236}">
                <a16:creationId xmlns:a16="http://schemas.microsoft.com/office/drawing/2014/main" id="{879D2ECA-AB38-C38B-AC41-10069771EFD5}"/>
              </a:ext>
            </a:extLst>
          </p:cNvPr>
          <p:cNvPicPr>
            <a:picLocks noChangeAspect="1"/>
          </p:cNvPicPr>
          <p:nvPr/>
        </p:nvPicPr>
        <p:blipFill rotWithShape="1">
          <a:blip r:embed="rId2"/>
          <a:srcRect l="14985" r="25650" b="-3"/>
          <a:stretch/>
        </p:blipFill>
        <p:spPr>
          <a:xfrm>
            <a:off x="20" y="10"/>
            <a:ext cx="9162221" cy="10286990"/>
          </a:xfrm>
          <a:custGeom>
            <a:avLst/>
            <a:gdLst/>
            <a:ahLst/>
            <a:cxnLst/>
            <a:rect l="l" t="t" r="r" b="b"/>
            <a:pathLst>
              <a:path w="6108161" h="6858000">
                <a:moveTo>
                  <a:pt x="0" y="0"/>
                </a:moveTo>
                <a:lnTo>
                  <a:pt x="2058355" y="0"/>
                </a:lnTo>
                <a:lnTo>
                  <a:pt x="3299791" y="0"/>
                </a:lnTo>
                <a:lnTo>
                  <a:pt x="6076880" y="0"/>
                </a:lnTo>
                <a:lnTo>
                  <a:pt x="6078171" y="10931"/>
                </a:lnTo>
                <a:cubicBezTo>
                  <a:pt x="6093300" y="94836"/>
                  <a:pt x="6090630" y="179884"/>
                  <a:pt x="6094698" y="264297"/>
                </a:cubicBezTo>
                <a:cubicBezTo>
                  <a:pt x="6099656" y="367652"/>
                  <a:pt x="6093427" y="471135"/>
                  <a:pt x="6091266" y="574617"/>
                </a:cubicBezTo>
                <a:cubicBezTo>
                  <a:pt x="6089359" y="662717"/>
                  <a:pt x="6080587" y="750690"/>
                  <a:pt x="6083384" y="838916"/>
                </a:cubicBezTo>
                <a:cubicBezTo>
                  <a:pt x="6083384" y="841968"/>
                  <a:pt x="6083384" y="845019"/>
                  <a:pt x="6083384" y="848070"/>
                </a:cubicBezTo>
                <a:cubicBezTo>
                  <a:pt x="6075375" y="945068"/>
                  <a:pt x="6075375" y="1042576"/>
                  <a:pt x="6083384" y="1139574"/>
                </a:cubicBezTo>
                <a:cubicBezTo>
                  <a:pt x="6085964" y="1179950"/>
                  <a:pt x="6085240" y="1220466"/>
                  <a:pt x="6081223" y="1260728"/>
                </a:cubicBezTo>
                <a:cubicBezTo>
                  <a:pt x="6077409" y="1311960"/>
                  <a:pt x="6065204" y="1364083"/>
                  <a:pt x="6073976" y="1414934"/>
                </a:cubicBezTo>
                <a:cubicBezTo>
                  <a:pt x="6079722" y="1456784"/>
                  <a:pt x="6082913" y="1498940"/>
                  <a:pt x="6083511" y="1541172"/>
                </a:cubicBezTo>
                <a:cubicBezTo>
                  <a:pt x="6087833" y="1635755"/>
                  <a:pt x="6083638" y="1730847"/>
                  <a:pt x="6082112" y="1825685"/>
                </a:cubicBezTo>
                <a:cubicBezTo>
                  <a:pt x="6080205" y="1936286"/>
                  <a:pt x="6083002" y="2046634"/>
                  <a:pt x="6074103" y="2157235"/>
                </a:cubicBezTo>
                <a:cubicBezTo>
                  <a:pt x="6069145" y="2246581"/>
                  <a:pt x="6069145" y="2336130"/>
                  <a:pt x="6074103" y="2425476"/>
                </a:cubicBezTo>
                <a:cubicBezTo>
                  <a:pt x="6076519" y="2507473"/>
                  <a:pt x="6088850" y="2588454"/>
                  <a:pt x="6086816" y="2671214"/>
                </a:cubicBezTo>
                <a:cubicBezTo>
                  <a:pt x="6084401" y="2767832"/>
                  <a:pt x="6072959" y="2863940"/>
                  <a:pt x="6076519" y="2960685"/>
                </a:cubicBezTo>
                <a:cubicBezTo>
                  <a:pt x="6078171" y="3006832"/>
                  <a:pt x="6078299" y="3052980"/>
                  <a:pt x="6079316" y="3099127"/>
                </a:cubicBezTo>
                <a:cubicBezTo>
                  <a:pt x="6080333" y="3154682"/>
                  <a:pt x="6090376" y="3210110"/>
                  <a:pt x="6084782" y="3265665"/>
                </a:cubicBezTo>
                <a:cubicBezTo>
                  <a:pt x="6075502" y="3358087"/>
                  <a:pt x="6051475" y="3448857"/>
                  <a:pt x="6066476" y="3543567"/>
                </a:cubicBezTo>
                <a:cubicBezTo>
                  <a:pt x="6074739" y="3595690"/>
                  <a:pt x="6084146" y="3647940"/>
                  <a:pt x="6088850" y="3700571"/>
                </a:cubicBezTo>
                <a:cubicBezTo>
                  <a:pt x="6093045" y="3747608"/>
                  <a:pt x="6103724" y="3795408"/>
                  <a:pt x="6095588" y="3842191"/>
                </a:cubicBezTo>
                <a:cubicBezTo>
                  <a:pt x="6088723" y="3882237"/>
                  <a:pt x="6092410" y="3922282"/>
                  <a:pt x="6087070" y="3962327"/>
                </a:cubicBezTo>
                <a:cubicBezTo>
                  <a:pt x="6080078" y="4014831"/>
                  <a:pt x="6076265" y="4068352"/>
                  <a:pt x="6071052" y="4121111"/>
                </a:cubicBezTo>
                <a:cubicBezTo>
                  <a:pt x="6066221" y="4169038"/>
                  <a:pt x="6062662" y="4216838"/>
                  <a:pt x="6075375" y="4261841"/>
                </a:cubicBezTo>
                <a:cubicBezTo>
                  <a:pt x="6106394" y="4375112"/>
                  <a:pt x="6089359" y="4487748"/>
                  <a:pt x="6077663" y="4600257"/>
                </a:cubicBezTo>
                <a:cubicBezTo>
                  <a:pt x="6071942" y="4655049"/>
                  <a:pt x="6063552" y="4712765"/>
                  <a:pt x="6076265" y="4762853"/>
                </a:cubicBezTo>
                <a:cubicBezTo>
                  <a:pt x="6099783" y="4851716"/>
                  <a:pt x="6081350" y="4936764"/>
                  <a:pt x="6071179" y="5021432"/>
                </a:cubicBezTo>
                <a:cubicBezTo>
                  <a:pt x="6061009" y="5106099"/>
                  <a:pt x="6058594" y="5189495"/>
                  <a:pt x="6076392" y="5272637"/>
                </a:cubicBezTo>
                <a:cubicBezTo>
                  <a:pt x="6088850" y="5331116"/>
                  <a:pt x="6088850" y="5390612"/>
                  <a:pt x="6090376" y="5449600"/>
                </a:cubicBezTo>
                <a:cubicBezTo>
                  <a:pt x="6091266" y="5486339"/>
                  <a:pt x="6077663" y="5523842"/>
                  <a:pt x="6068637" y="5560582"/>
                </a:cubicBezTo>
                <a:cubicBezTo>
                  <a:pt x="6052364" y="5626943"/>
                  <a:pt x="6046517" y="5694321"/>
                  <a:pt x="6068637" y="5759029"/>
                </a:cubicBezTo>
                <a:cubicBezTo>
                  <a:pt x="6099148" y="5848655"/>
                  <a:pt x="6116691" y="5938407"/>
                  <a:pt x="6103978" y="6033117"/>
                </a:cubicBezTo>
                <a:cubicBezTo>
                  <a:pt x="6096732" y="6091724"/>
                  <a:pt x="6094952" y="6151347"/>
                  <a:pt x="6084019" y="6209190"/>
                </a:cubicBezTo>
                <a:cubicBezTo>
                  <a:pt x="6065713" y="6304790"/>
                  <a:pt x="6072196" y="6399882"/>
                  <a:pt x="6086816" y="6494211"/>
                </a:cubicBezTo>
                <a:cubicBezTo>
                  <a:pt x="6096897" y="6573081"/>
                  <a:pt x="6097965" y="6652829"/>
                  <a:pt x="6089994" y="6731941"/>
                </a:cubicBezTo>
                <a:lnTo>
                  <a:pt x="6081268" y="6858000"/>
                </a:lnTo>
                <a:lnTo>
                  <a:pt x="3299791" y="6858000"/>
                </a:lnTo>
                <a:lnTo>
                  <a:pt x="2058355" y="6858000"/>
                </a:lnTo>
                <a:lnTo>
                  <a:pt x="0" y="6858000"/>
                </a:lnTo>
                <a:close/>
              </a:path>
            </a:pathLst>
          </a:custGeom>
        </p:spPr>
      </p:pic>
      <p:pic>
        <p:nvPicPr>
          <p:cNvPr id="6" name="Picture 5" descr="A yellow letter i on a black background&#10;&#10;Description automatically generated">
            <a:extLst>
              <a:ext uri="{FF2B5EF4-FFF2-40B4-BE49-F238E27FC236}">
                <a16:creationId xmlns:a16="http://schemas.microsoft.com/office/drawing/2014/main" id="{E3B42E67-66CD-47FF-992F-A48E52FB650E}"/>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61645" y="2568"/>
            <a:ext cx="731178" cy="688369"/>
          </a:xfrm>
          <a:prstGeom prst="rect">
            <a:avLst/>
          </a:prstGeom>
        </p:spPr>
      </p:pic>
      <p:pic>
        <p:nvPicPr>
          <p:cNvPr id="7" name="Picture 6" descr="A white letter in a circle&#10;&#10;Description automatically generated">
            <a:extLst>
              <a:ext uri="{FF2B5EF4-FFF2-40B4-BE49-F238E27FC236}">
                <a16:creationId xmlns:a16="http://schemas.microsoft.com/office/drawing/2014/main" id="{DED256DA-1784-41FD-BF48-FFD3E383E8A2}"/>
              </a:ext>
            </a:extLst>
          </p:cNvPr>
          <p:cNvPicPr>
            <a:picLocks noChangeAspect="1"/>
          </p:cNvPicPr>
          <p:nvPr/>
        </p:nvPicPr>
        <p:blipFill>
          <a:blip r:embed="rId5">
            <a:extLst>
              <a:ext uri="{837473B0-CC2E-450A-ABE3-18F120FF3D39}">
                <a1611:picAttrSrcUrl xmlns:a1611="http://schemas.microsoft.com/office/drawing/2016/11/main" r:id="rId6"/>
              </a:ext>
            </a:extLst>
          </a:blip>
          <a:stretch>
            <a:fillRect/>
          </a:stretch>
        </p:blipFill>
        <p:spPr>
          <a:xfrm>
            <a:off x="400462" y="138517"/>
            <a:ext cx="636998" cy="628436"/>
          </a:xfrm>
          <a:prstGeom prst="rect">
            <a:avLst/>
          </a:prstGeom>
        </p:spPr>
      </p:pic>
      <p:pic>
        <p:nvPicPr>
          <p:cNvPr id="8" name="Picture 3">
            <a:extLst>
              <a:ext uri="{FF2B5EF4-FFF2-40B4-BE49-F238E27FC236}">
                <a16:creationId xmlns:a16="http://schemas.microsoft.com/office/drawing/2014/main" id="{EF4C2B1A-A5C9-44BC-8A8E-BD2CDD5C6B18}"/>
              </a:ext>
            </a:extLst>
          </p:cNvPr>
          <p:cNvPicPr>
            <a:picLocks noChangeAspect="1"/>
          </p:cNvPicPr>
          <p:nvPr/>
        </p:nvPicPr>
        <p:blipFill>
          <a:blip r:embed="rId7"/>
          <a:srcRect/>
          <a:stretch>
            <a:fillRect/>
          </a:stretch>
        </p:blipFill>
        <p:spPr>
          <a:xfrm>
            <a:off x="16654112" y="9239647"/>
            <a:ext cx="1506197" cy="929355"/>
          </a:xfrm>
          <a:prstGeom prst="rect">
            <a:avLst/>
          </a:prstGeom>
        </p:spPr>
      </p:pic>
    </p:spTree>
    <p:extLst>
      <p:ext uri="{BB962C8B-B14F-4D97-AF65-F5344CB8AC3E}">
        <p14:creationId xmlns:p14="http://schemas.microsoft.com/office/powerpoint/2010/main" val="29719192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TextBox 5" title="Relationship Among Moderate-to-Vigorous Physical Activity, Sitting Time, and Risk of All-Cause Mortality in Adults&#10;Relationship Among Moderate-to-Vigorous Physical Activity, Sitting Time, and Risk of All-Cause Mortality in Adults&#10;"/>
          <p:cNvSpPr txBox="1"/>
          <p:nvPr/>
        </p:nvSpPr>
        <p:spPr>
          <a:xfrm>
            <a:off x="9902837" y="2087145"/>
            <a:ext cx="8166136" cy="1800493"/>
          </a:xfrm>
          <a:prstGeom prst="rect">
            <a:avLst/>
          </a:prstGeom>
          <a:noFill/>
        </p:spPr>
        <p:txBody>
          <a:bodyPr wrap="square" rtlCol="0">
            <a:spAutoFit/>
          </a:bodyPr>
          <a:lstStyle/>
          <a:p>
            <a:pPr defTabSz="555498">
              <a:spcAft>
                <a:spcPts val="600"/>
              </a:spcAft>
              <a:defRPr/>
            </a:pPr>
            <a:r>
              <a:rPr lang="es-ES" sz="2400" kern="1200" dirty="0">
                <a:solidFill>
                  <a:srgbClr val="000000"/>
                </a:solidFill>
                <a:latin typeface="Arial" panose="020B0604020202020204" pitchFamily="34" charset="0"/>
                <a:ea typeface="+mn-ea"/>
                <a:cs typeface="Arial" panose="020B0604020202020204" pitchFamily="34" charset="0"/>
              </a:rPr>
              <a:t>Relación entre la actividad física moderada-vigorosa, </a:t>
            </a:r>
          </a:p>
          <a:p>
            <a:pPr defTabSz="555498">
              <a:spcAft>
                <a:spcPts val="600"/>
              </a:spcAft>
              <a:defRPr/>
            </a:pPr>
            <a:r>
              <a:rPr lang="es-ES" sz="2400" kern="1200" dirty="0">
                <a:solidFill>
                  <a:srgbClr val="000000"/>
                </a:solidFill>
                <a:latin typeface="Arial" panose="020B0604020202020204" pitchFamily="34" charset="0"/>
                <a:ea typeface="+mn-ea"/>
                <a:cs typeface="Arial" panose="020B0604020202020204" pitchFamily="34" charset="0"/>
              </a:rPr>
              <a:t>el tiempo que pasamos sentados al día y el riesgo </a:t>
            </a:r>
          </a:p>
          <a:p>
            <a:pPr defTabSz="555498">
              <a:spcAft>
                <a:spcPts val="600"/>
              </a:spcAft>
              <a:defRPr/>
            </a:pPr>
            <a:r>
              <a:rPr lang="es-ES" sz="2400" kern="1200" dirty="0">
                <a:solidFill>
                  <a:srgbClr val="000000"/>
                </a:solidFill>
                <a:latin typeface="Arial" panose="020B0604020202020204" pitchFamily="34" charset="0"/>
                <a:ea typeface="+mn-ea"/>
                <a:cs typeface="Arial" panose="020B0604020202020204" pitchFamily="34" charset="0"/>
              </a:rPr>
              <a:t>de mortalidad, por todas las causas, en adultos. </a:t>
            </a:r>
          </a:p>
          <a:p>
            <a:pPr defTabSz="555498">
              <a:spcAft>
                <a:spcPts val="600"/>
              </a:spcAft>
              <a:defRPr/>
            </a:pPr>
            <a:r>
              <a:rPr lang="es-ES" sz="2400" kern="1200" dirty="0">
                <a:solidFill>
                  <a:srgbClr val="000000"/>
                </a:solidFill>
                <a:latin typeface="Arial" panose="020B0604020202020204" pitchFamily="34" charset="0"/>
                <a:ea typeface="+mn-ea"/>
                <a:cs typeface="Arial" panose="020B0604020202020204" pitchFamily="34" charset="0"/>
              </a:rPr>
              <a:t>¿Cuántas horas al día pasamos sentados?</a:t>
            </a:r>
            <a:endParaRPr lang="en-US" sz="3200" dirty="0">
              <a:solidFill>
                <a:srgbClr val="000000"/>
              </a:solidFill>
              <a:latin typeface="Arial" panose="020B0604020202020204" pitchFamily="34" charset="0"/>
              <a:cs typeface="Arial" panose="020B0604020202020204" pitchFamily="34" charset="0"/>
            </a:endParaRPr>
          </a:p>
        </p:txBody>
      </p:sp>
      <p:pic>
        <p:nvPicPr>
          <p:cNvPr id="9" name="Picture 8" descr="This figure, adapted from a meta-analysis of over 1 million people by Ekelund and colleagues, demonstrates the relationship between moderate-to-vigorous physical activity and the risk of all-cause mortality. &#10;&#10;At the greatest time spent sitting (the top), the risk of all-cause mortality begins to decrease (color becomes orange) even with small additions of moderate-to-vigorous physical activity. &#10;&#10;At the greatest volume of moderate-to-vigorous physical activity, the risk is low even for those who sit the most (upper right corner). &#10;&#10;At the lowest volume of moderate-to-vigorous physical activity (the left of the figure), the risk of all-cause mortality increases as time spent sitting increases. &#10;&#10;This suggests that for inactive adults, replacing sitting time with light-intensity physical activities reduces the risk of all-cause mortality. &#10;&#10;Although the risk of all-cause mortality is reduced as the time spent in sedentary behavior is reduced, even adults who sit the least have an elevated risk if they perform no moderate-to-vigorous physical activity (lower left corner). " title="Relationship Among Moderate-to-Vigorous Physical Activity, Sitting Time, and Risk of All-Cause Mortality in Adults">
            <a:extLst>
              <a:ext uri="{FF2B5EF4-FFF2-40B4-BE49-F238E27FC236}">
                <a16:creationId xmlns:a16="http://schemas.microsoft.com/office/drawing/2014/main" id="{89C94D25-BF1C-4449-92AE-6A27895FFC21}"/>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9404791" y="3488113"/>
            <a:ext cx="7635269" cy="6798887"/>
          </a:xfrm>
          <a:prstGeom prst="rect">
            <a:avLst/>
          </a:prstGeom>
        </p:spPr>
      </p:pic>
      <p:graphicFrame>
        <p:nvGraphicFramePr>
          <p:cNvPr id="13" name="Text Placeholder 1">
            <a:extLst>
              <a:ext uri="{FF2B5EF4-FFF2-40B4-BE49-F238E27FC236}">
                <a16:creationId xmlns:a16="http://schemas.microsoft.com/office/drawing/2014/main" id="{1F4ACA40-E42E-8CDE-8E5D-B4647E063694}"/>
              </a:ext>
            </a:extLst>
          </p:cNvPr>
          <p:cNvGraphicFramePr/>
          <p:nvPr>
            <p:extLst>
              <p:ext uri="{D42A27DB-BD31-4B8C-83A1-F6EECF244321}">
                <p14:modId xmlns:p14="http://schemas.microsoft.com/office/powerpoint/2010/main" val="1476868476"/>
              </p:ext>
            </p:extLst>
          </p:nvPr>
        </p:nvGraphicFramePr>
        <p:xfrm>
          <a:off x="764718" y="2087146"/>
          <a:ext cx="8166136" cy="743200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11" name="TextBox 10">
            <a:extLst>
              <a:ext uri="{FF2B5EF4-FFF2-40B4-BE49-F238E27FC236}">
                <a16:creationId xmlns:a16="http://schemas.microsoft.com/office/drawing/2014/main" id="{07689610-054E-8F2C-0CA2-AC3CBA3DBB55}"/>
              </a:ext>
            </a:extLst>
          </p:cNvPr>
          <p:cNvSpPr txBox="1"/>
          <p:nvPr/>
        </p:nvSpPr>
        <p:spPr>
          <a:xfrm>
            <a:off x="9351818" y="5670468"/>
            <a:ext cx="1261753" cy="1015663"/>
          </a:xfrm>
          <a:prstGeom prst="rect">
            <a:avLst/>
          </a:prstGeom>
          <a:solidFill>
            <a:schemeClr val="bg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b="1">
                <a:cs typeface="Calibri"/>
              </a:rPr>
              <a:t>Tiempo </a:t>
            </a:r>
            <a:r>
              <a:rPr lang="en-US" sz="2000" b="1" err="1">
                <a:cs typeface="Calibri"/>
              </a:rPr>
              <a:t>diario</a:t>
            </a:r>
            <a:r>
              <a:rPr lang="en-US" sz="2000" b="1">
                <a:cs typeface="Calibri"/>
              </a:rPr>
              <a:t> </a:t>
            </a:r>
            <a:r>
              <a:rPr lang="en-US" sz="2000" b="1" err="1">
                <a:cs typeface="Calibri"/>
              </a:rPr>
              <a:t>sentado</a:t>
            </a:r>
            <a:endParaRPr lang="en-US" sz="2000" b="1" err="1"/>
          </a:p>
        </p:txBody>
      </p:sp>
      <p:sp>
        <p:nvSpPr>
          <p:cNvPr id="14" name="TextBox 13">
            <a:extLst>
              <a:ext uri="{FF2B5EF4-FFF2-40B4-BE49-F238E27FC236}">
                <a16:creationId xmlns:a16="http://schemas.microsoft.com/office/drawing/2014/main" id="{25895922-5D25-C9E9-C531-5AF2DA9314C5}"/>
              </a:ext>
            </a:extLst>
          </p:cNvPr>
          <p:cNvSpPr txBox="1"/>
          <p:nvPr/>
        </p:nvSpPr>
        <p:spPr>
          <a:xfrm>
            <a:off x="10362724" y="9210387"/>
            <a:ext cx="6457206" cy="830997"/>
          </a:xfrm>
          <a:prstGeom prst="rect">
            <a:avLst/>
          </a:prstGeom>
          <a:solidFill>
            <a:schemeClr val="bg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b="1" dirty="0" err="1">
                <a:cs typeface="Calibri"/>
              </a:rPr>
              <a:t>Actividades</a:t>
            </a:r>
            <a:r>
              <a:rPr lang="en-US" sz="2800" b="1" dirty="0">
                <a:cs typeface="Calibri"/>
              </a:rPr>
              <a:t> </a:t>
            </a:r>
            <a:r>
              <a:rPr lang="en-US" sz="2800" b="1" dirty="0" err="1">
                <a:cs typeface="Calibri"/>
              </a:rPr>
              <a:t>nivel</a:t>
            </a:r>
            <a:r>
              <a:rPr lang="en-US" sz="2800" b="1" dirty="0">
                <a:cs typeface="Calibri"/>
              </a:rPr>
              <a:t> </a:t>
            </a:r>
            <a:r>
              <a:rPr lang="en-US" sz="2800" b="1" dirty="0" err="1">
                <a:cs typeface="Calibri"/>
              </a:rPr>
              <a:t>moderado</a:t>
            </a:r>
            <a:r>
              <a:rPr lang="en-US" sz="2800" b="1" dirty="0">
                <a:cs typeface="Calibri"/>
              </a:rPr>
              <a:t> a </a:t>
            </a:r>
            <a:r>
              <a:rPr lang="en-US" sz="2800" b="1" dirty="0" err="1">
                <a:cs typeface="Calibri"/>
              </a:rPr>
              <a:t>vigoroso</a:t>
            </a:r>
            <a:endParaRPr lang="en-US" sz="2800" b="1" dirty="0">
              <a:cs typeface="Calibri"/>
            </a:endParaRPr>
          </a:p>
          <a:p>
            <a:endParaRPr lang="en-US" sz="2000" b="1" dirty="0">
              <a:cs typeface="Calibri"/>
            </a:endParaRPr>
          </a:p>
        </p:txBody>
      </p:sp>
      <p:sp>
        <p:nvSpPr>
          <p:cNvPr id="15" name="TextBox 14">
            <a:extLst>
              <a:ext uri="{FF2B5EF4-FFF2-40B4-BE49-F238E27FC236}">
                <a16:creationId xmlns:a16="http://schemas.microsoft.com/office/drawing/2014/main" id="{DDA04B67-8E27-BBB2-5E58-72185A885244}"/>
              </a:ext>
            </a:extLst>
          </p:cNvPr>
          <p:cNvSpPr txBox="1"/>
          <p:nvPr/>
        </p:nvSpPr>
        <p:spPr>
          <a:xfrm>
            <a:off x="1320543" y="-3820179"/>
            <a:ext cx="16967457" cy="5349240"/>
          </a:xfrm>
          <a:prstGeom prst="rect">
            <a:avLst/>
          </a:prstGeom>
        </p:spPr>
        <p:txBody>
          <a:bodyPr rot="0" spcFirstLastPara="0" vertOverflow="overflow" horzOverflow="overflow" vert="horz" lIns="91440" tIns="45720" rIns="91440" bIns="45720" numCol="1" spcCol="0" rtlCol="0" fromWordArt="0" anchor="b" anchorCtr="0" forceAA="0" compatLnSpc="1">
            <a:prstTxWarp prst="textNoShape">
              <a:avLst/>
            </a:prstTxWarp>
            <a:normAutofit/>
          </a:bodyPr>
          <a:lstStyle/>
          <a:p>
            <a:pPr>
              <a:lnSpc>
                <a:spcPct val="90000"/>
              </a:lnSpc>
              <a:spcBef>
                <a:spcPct val="0"/>
              </a:spcBef>
              <a:spcAft>
                <a:spcPts val="600"/>
              </a:spcAft>
            </a:pPr>
            <a:r>
              <a:rPr lang="en-US" sz="9200" b="1" dirty="0" err="1">
                <a:latin typeface="+mj-lt"/>
                <a:ea typeface="+mj-ea"/>
                <a:cs typeface="+mj-cs"/>
              </a:rPr>
              <a:t>Muevete</a:t>
            </a:r>
            <a:r>
              <a:rPr lang="en-US" sz="9200" b="1" dirty="0">
                <a:latin typeface="+mj-lt"/>
                <a:ea typeface="+mj-ea"/>
                <a:cs typeface="+mj-cs"/>
              </a:rPr>
              <a:t> mas y </a:t>
            </a:r>
            <a:r>
              <a:rPr lang="en-US" sz="9200" b="1" dirty="0" err="1">
                <a:latin typeface="+mj-lt"/>
                <a:ea typeface="+mj-ea"/>
                <a:cs typeface="+mj-cs"/>
              </a:rPr>
              <a:t>sientate</a:t>
            </a:r>
            <a:r>
              <a:rPr lang="en-US" sz="9200" b="1" dirty="0">
                <a:latin typeface="+mj-lt"/>
                <a:ea typeface="+mj-ea"/>
                <a:cs typeface="+mj-cs"/>
              </a:rPr>
              <a:t> </a:t>
            </a:r>
            <a:r>
              <a:rPr lang="en-US" sz="9200" b="1" dirty="0" err="1">
                <a:latin typeface="+mj-lt"/>
                <a:ea typeface="+mj-ea"/>
                <a:cs typeface="+mj-cs"/>
              </a:rPr>
              <a:t>menos</a:t>
            </a:r>
            <a:r>
              <a:rPr lang="en-US" sz="9200" b="1" dirty="0">
                <a:latin typeface="+mj-lt"/>
                <a:ea typeface="+mj-ea"/>
                <a:cs typeface="+mj-cs"/>
              </a:rPr>
              <a:t>!</a:t>
            </a:r>
            <a:endParaRPr lang="en-US" sz="9200" b="1" dirty="0">
              <a:latin typeface="+mj-lt"/>
              <a:ea typeface="+mj-ea"/>
              <a:cs typeface="Calibri"/>
            </a:endParaRPr>
          </a:p>
        </p:txBody>
      </p:sp>
      <p:pic>
        <p:nvPicPr>
          <p:cNvPr id="16" name="Picture 3">
            <a:extLst>
              <a:ext uri="{FF2B5EF4-FFF2-40B4-BE49-F238E27FC236}">
                <a16:creationId xmlns:a16="http://schemas.microsoft.com/office/drawing/2014/main" id="{6B3119D6-1FBF-4CAF-905A-6604AC38A4DC}"/>
              </a:ext>
            </a:extLst>
          </p:cNvPr>
          <p:cNvPicPr>
            <a:picLocks noChangeAspect="1"/>
          </p:cNvPicPr>
          <p:nvPr/>
        </p:nvPicPr>
        <p:blipFill>
          <a:blip r:embed="rId9"/>
          <a:srcRect/>
          <a:stretch>
            <a:fillRect/>
          </a:stretch>
        </p:blipFill>
        <p:spPr>
          <a:xfrm>
            <a:off x="16654112" y="9239647"/>
            <a:ext cx="1506197" cy="929355"/>
          </a:xfrm>
          <a:prstGeom prst="rect">
            <a:avLst/>
          </a:prstGeom>
        </p:spPr>
      </p:pic>
    </p:spTree>
    <p:extLst>
      <p:ext uri="{BB962C8B-B14F-4D97-AF65-F5344CB8AC3E}">
        <p14:creationId xmlns:p14="http://schemas.microsoft.com/office/powerpoint/2010/main" val="10457032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TextBox 8"/>
          <p:cNvSpPr txBox="1"/>
          <p:nvPr/>
        </p:nvSpPr>
        <p:spPr>
          <a:xfrm>
            <a:off x="-530903" y="-3720494"/>
            <a:ext cx="6345150" cy="5081246"/>
          </a:xfrm>
          <a:prstGeom prst="rect">
            <a:avLst/>
          </a:prstGeom>
        </p:spPr>
        <p:txBody>
          <a:bodyPr vert="horz" lIns="91440" tIns="45720" rIns="91440" bIns="45720" rtlCol="0" anchor="b">
            <a:normAutofit/>
          </a:bodyPr>
          <a:lstStyle/>
          <a:p>
            <a:pPr algn="r">
              <a:lnSpc>
                <a:spcPct val="90000"/>
              </a:lnSpc>
              <a:spcBef>
                <a:spcPct val="0"/>
              </a:spcBef>
              <a:spcAft>
                <a:spcPts val="600"/>
              </a:spcAft>
            </a:pPr>
            <a:r>
              <a:rPr lang="en-US" sz="7200" b="1" dirty="0">
                <a:latin typeface="+mj-lt"/>
                <a:ea typeface="+mj-ea"/>
                <a:cs typeface="+mj-cs"/>
              </a:rPr>
              <a:t>SABIAS QUE…</a:t>
            </a:r>
            <a:endParaRPr lang="en-US" sz="7200" b="1" kern="1200" dirty="0">
              <a:latin typeface="+mj-lt"/>
              <a:ea typeface="+mj-ea"/>
              <a:cs typeface="Calibri"/>
            </a:endParaRPr>
          </a:p>
        </p:txBody>
      </p:sp>
      <p:sp>
        <p:nvSpPr>
          <p:cNvPr id="2054" name="TextBox 2053">
            <a:extLst>
              <a:ext uri="{FF2B5EF4-FFF2-40B4-BE49-F238E27FC236}">
                <a16:creationId xmlns:a16="http://schemas.microsoft.com/office/drawing/2014/main" id="{14ED1A55-CCB7-47C2-92B5-A01508677AE9}"/>
              </a:ext>
            </a:extLst>
          </p:cNvPr>
          <p:cNvSpPr txBox="1"/>
          <p:nvPr/>
        </p:nvSpPr>
        <p:spPr>
          <a:xfrm>
            <a:off x="8229600" y="117998"/>
            <a:ext cx="8818807" cy="9175292"/>
          </a:xfrm>
          <a:prstGeom prst="rect">
            <a:avLst/>
          </a:prstGeom>
        </p:spPr>
        <p:txBody>
          <a:bodyPr vert="horz" lIns="91440" tIns="45720" rIns="91440" bIns="45720" rtlCol="0" anchor="ctr">
            <a:normAutofit/>
          </a:bodyPr>
          <a:lstStyle/>
          <a:p>
            <a:pPr marL="571500" indent="-228600">
              <a:lnSpc>
                <a:spcPct val="90000"/>
              </a:lnSpc>
              <a:spcAft>
                <a:spcPts val="600"/>
              </a:spcAft>
              <a:buFont typeface="Arial" panose="020B0604020202020204" pitchFamily="34" charset="0"/>
              <a:buChar char="•"/>
            </a:pPr>
            <a:r>
              <a:rPr lang="en-US" sz="4000" b="1" dirty="0"/>
              <a:t>46.9% </a:t>
            </a:r>
            <a:r>
              <a:rPr lang="en-US" sz="4000" dirty="0"/>
              <a:t> </a:t>
            </a:r>
            <a:r>
              <a:rPr lang="en-US" sz="4000" dirty="0" err="1"/>
              <a:t>Adultos</a:t>
            </a:r>
            <a:r>
              <a:rPr lang="en-US" sz="4000" dirty="0"/>
              <a:t> </a:t>
            </a:r>
            <a:r>
              <a:rPr lang="en-US" sz="4000" dirty="0" err="1"/>
              <a:t>mayores</a:t>
            </a:r>
            <a:r>
              <a:rPr lang="en-US" sz="4000" dirty="0"/>
              <a:t> de 18 </a:t>
            </a:r>
            <a:r>
              <a:rPr lang="en-US" sz="4000" dirty="0" err="1"/>
              <a:t>años</a:t>
            </a:r>
            <a:r>
              <a:rPr lang="en-US" sz="4000" dirty="0"/>
              <a:t> </a:t>
            </a:r>
            <a:r>
              <a:rPr lang="en-US" sz="4000" dirty="0" err="1"/>
              <a:t>cumplieron</a:t>
            </a:r>
            <a:r>
              <a:rPr lang="en-US" sz="4000" dirty="0"/>
              <a:t> con la </a:t>
            </a:r>
            <a:r>
              <a:rPr lang="en-US" sz="4000" dirty="0" err="1"/>
              <a:t>actividad</a:t>
            </a:r>
            <a:r>
              <a:rPr lang="en-US" sz="4000" dirty="0"/>
              <a:t> </a:t>
            </a:r>
            <a:r>
              <a:rPr lang="en-US" sz="4000" dirty="0" err="1"/>
              <a:t>física</a:t>
            </a:r>
            <a:r>
              <a:rPr lang="en-US" sz="4000" dirty="0"/>
              <a:t> </a:t>
            </a:r>
            <a:r>
              <a:rPr lang="en-US" sz="4000" dirty="0" err="1"/>
              <a:t>recomendada</a:t>
            </a:r>
            <a:r>
              <a:rPr lang="en-US" sz="4000" dirty="0"/>
              <a:t> para la </a:t>
            </a:r>
            <a:r>
              <a:rPr lang="en-US" sz="4000" dirty="0" err="1"/>
              <a:t>actividad</a:t>
            </a:r>
            <a:r>
              <a:rPr lang="en-US" sz="4000" dirty="0"/>
              <a:t> </a:t>
            </a:r>
            <a:r>
              <a:rPr lang="en-US" sz="4000" dirty="0" err="1"/>
              <a:t>física</a:t>
            </a:r>
            <a:r>
              <a:rPr lang="en-US" sz="4000" dirty="0"/>
              <a:t> </a:t>
            </a:r>
            <a:r>
              <a:rPr lang="en-US" sz="4000" dirty="0" err="1"/>
              <a:t>aeróbica</a:t>
            </a:r>
            <a:endParaRPr lang="en-US" sz="4000" dirty="0" err="1">
              <a:cs typeface="Calibri"/>
            </a:endParaRPr>
          </a:p>
          <a:p>
            <a:pPr marL="571500" indent="-228600">
              <a:lnSpc>
                <a:spcPct val="90000"/>
              </a:lnSpc>
              <a:spcAft>
                <a:spcPts val="600"/>
              </a:spcAft>
              <a:buFont typeface="Arial" panose="020B0604020202020204" pitchFamily="34" charset="0"/>
              <a:buChar char="•"/>
            </a:pPr>
            <a:endParaRPr lang="en-US" sz="4000" dirty="0">
              <a:cs typeface="Calibri"/>
            </a:endParaRPr>
          </a:p>
          <a:p>
            <a:pPr marL="571500" indent="-228600">
              <a:lnSpc>
                <a:spcPct val="90000"/>
              </a:lnSpc>
              <a:spcAft>
                <a:spcPts val="600"/>
              </a:spcAft>
              <a:buFont typeface="Arial" panose="020B0604020202020204" pitchFamily="34" charset="0"/>
              <a:buChar char="•"/>
            </a:pPr>
            <a:r>
              <a:rPr lang="en-US" sz="4000" b="1" dirty="0"/>
              <a:t>24.2 %  </a:t>
            </a:r>
            <a:r>
              <a:rPr lang="en-US" sz="4000" dirty="0" err="1"/>
              <a:t>cumplieron</a:t>
            </a:r>
            <a:r>
              <a:rPr lang="en-US" sz="4000" dirty="0"/>
              <a:t> con </a:t>
            </a:r>
            <a:r>
              <a:rPr lang="en-US" sz="4000" dirty="0" err="1"/>
              <a:t>actividad</a:t>
            </a:r>
            <a:r>
              <a:rPr lang="en-US" sz="4000" dirty="0"/>
              <a:t> </a:t>
            </a:r>
            <a:r>
              <a:rPr lang="en-US" sz="4000" dirty="0" err="1"/>
              <a:t>aeróbica</a:t>
            </a:r>
            <a:r>
              <a:rPr lang="en-US" sz="4000" dirty="0"/>
              <a:t> </a:t>
            </a:r>
            <a:r>
              <a:rPr lang="en-US" sz="4000" dirty="0" err="1"/>
              <a:t>como</a:t>
            </a:r>
            <a:r>
              <a:rPr lang="en-US" sz="4000" dirty="0"/>
              <a:t> para </a:t>
            </a:r>
            <a:r>
              <a:rPr lang="en-US" sz="4000" dirty="0" err="1"/>
              <a:t>fortalecimiento</a:t>
            </a:r>
            <a:r>
              <a:rPr lang="en-US" sz="4000" dirty="0"/>
              <a:t> muscular</a:t>
            </a:r>
            <a:endParaRPr lang="en-US" sz="4000" dirty="0">
              <a:cs typeface="Calibri"/>
            </a:endParaRPr>
          </a:p>
        </p:txBody>
      </p:sp>
      <p:pic>
        <p:nvPicPr>
          <p:cNvPr id="2050" name="Picture 2" descr="The Vegetables Most Americans Eat Are Drowning In Salt And Fat : The Salt :  NPR">
            <a:extLst>
              <a:ext uri="{FF2B5EF4-FFF2-40B4-BE49-F238E27FC236}">
                <a16:creationId xmlns:a16="http://schemas.microsoft.com/office/drawing/2014/main" id="{59BA26F2-5521-42BA-8178-C68E2C6E3EF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022828" y="12484238"/>
            <a:ext cx="13711237" cy="10287000"/>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3">
            <a:extLst>
              <a:ext uri="{FF2B5EF4-FFF2-40B4-BE49-F238E27FC236}">
                <a16:creationId xmlns:a16="http://schemas.microsoft.com/office/drawing/2014/main" id="{A73DF871-DAC0-4D3E-B3F6-652BDB95C618}"/>
              </a:ext>
            </a:extLst>
          </p:cNvPr>
          <p:cNvPicPr>
            <a:picLocks noChangeAspect="1"/>
          </p:cNvPicPr>
          <p:nvPr/>
        </p:nvPicPr>
        <p:blipFill>
          <a:blip r:embed="rId4"/>
          <a:srcRect/>
          <a:stretch>
            <a:fillRect/>
          </a:stretch>
        </p:blipFill>
        <p:spPr>
          <a:xfrm>
            <a:off x="16654112" y="9239647"/>
            <a:ext cx="1506197" cy="929355"/>
          </a:xfrm>
          <a:prstGeom prst="rect">
            <a:avLst/>
          </a:prstGeom>
        </p:spPr>
      </p:pic>
      <p:pic>
        <p:nvPicPr>
          <p:cNvPr id="13" name="Graphic 12" descr="Run">
            <a:extLst>
              <a:ext uri="{FF2B5EF4-FFF2-40B4-BE49-F238E27FC236}">
                <a16:creationId xmlns:a16="http://schemas.microsoft.com/office/drawing/2014/main" id="{7B8F44B7-0D98-440C-BDB8-1CC7CA4EE3A5}"/>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266716" y="2505730"/>
            <a:ext cx="5814247" cy="5814247"/>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E374605-E56F-4766-85FD-EE20B3CD3E6A}"/>
              </a:ext>
            </a:extLst>
          </p:cNvPr>
          <p:cNvSpPr txBox="1"/>
          <p:nvPr/>
        </p:nvSpPr>
        <p:spPr>
          <a:xfrm>
            <a:off x="8006562" y="-282779"/>
            <a:ext cx="9689079" cy="2483224"/>
          </a:xfrm>
          <a:prstGeom prst="rect">
            <a:avLst/>
          </a:prstGeom>
        </p:spPr>
        <p:txBody>
          <a:bodyPr vert="horz" lIns="91440" tIns="45720" rIns="91440" bIns="45720" rtlCol="0" anchor="b">
            <a:normAutofit/>
          </a:bodyPr>
          <a:lstStyle/>
          <a:p>
            <a:pPr>
              <a:lnSpc>
                <a:spcPct val="90000"/>
              </a:lnSpc>
              <a:spcBef>
                <a:spcPct val="0"/>
              </a:spcBef>
              <a:spcAft>
                <a:spcPts val="600"/>
              </a:spcAft>
            </a:pPr>
            <a:r>
              <a:rPr lang="en-US" sz="5600" b="1">
                <a:latin typeface="+mj-lt"/>
                <a:ea typeface="+mj-ea"/>
                <a:cs typeface="+mj-cs"/>
              </a:rPr>
              <a:t>Recomendaciones de actividad </a:t>
            </a:r>
          </a:p>
          <a:p>
            <a:pPr>
              <a:lnSpc>
                <a:spcPct val="90000"/>
              </a:lnSpc>
              <a:spcBef>
                <a:spcPct val="0"/>
              </a:spcBef>
              <a:spcAft>
                <a:spcPts val="600"/>
              </a:spcAft>
            </a:pPr>
            <a:r>
              <a:rPr lang="en-US" sz="5600" b="1">
                <a:latin typeface="+mj-lt"/>
                <a:ea typeface="+mj-ea"/>
                <a:cs typeface="+mj-cs"/>
              </a:rPr>
              <a:t>física clave para adultos</a:t>
            </a:r>
          </a:p>
        </p:txBody>
      </p:sp>
      <p:pic>
        <p:nvPicPr>
          <p:cNvPr id="6" name="Picture 5" descr="Plano contrapicado de los pies de una persona corriendo por la carretera">
            <a:extLst>
              <a:ext uri="{FF2B5EF4-FFF2-40B4-BE49-F238E27FC236}">
                <a16:creationId xmlns:a16="http://schemas.microsoft.com/office/drawing/2014/main" id="{6CC961B1-9243-A0EB-A419-5DF7D5F09559}"/>
              </a:ext>
            </a:extLst>
          </p:cNvPr>
          <p:cNvPicPr>
            <a:picLocks noChangeAspect="1"/>
          </p:cNvPicPr>
          <p:nvPr/>
        </p:nvPicPr>
        <p:blipFill rotWithShape="1">
          <a:blip r:embed="rId3"/>
          <a:srcRect l="39403" r="3637" b="1"/>
          <a:stretch/>
        </p:blipFill>
        <p:spPr>
          <a:xfrm>
            <a:off x="217152" y="1543051"/>
            <a:ext cx="7199290" cy="7995598"/>
          </a:xfrm>
          <a:prstGeom prst="rect">
            <a:avLst/>
          </a:prstGeom>
        </p:spPr>
      </p:pic>
      <p:sp>
        <p:nvSpPr>
          <p:cNvPr id="5" name="TextBox 4">
            <a:extLst>
              <a:ext uri="{FF2B5EF4-FFF2-40B4-BE49-F238E27FC236}">
                <a16:creationId xmlns:a16="http://schemas.microsoft.com/office/drawing/2014/main" id="{BF82753E-F23C-8BCA-EB98-88A002A856C8}"/>
              </a:ext>
            </a:extLst>
          </p:cNvPr>
          <p:cNvSpPr txBox="1"/>
          <p:nvPr/>
        </p:nvSpPr>
        <p:spPr>
          <a:xfrm>
            <a:off x="8545714" y="6951576"/>
            <a:ext cx="8632344" cy="1740129"/>
          </a:xfrm>
          <a:prstGeom prst="rect">
            <a:avLst/>
          </a:prstGeom>
        </p:spPr>
        <p:txBody>
          <a:bodyPr vert="horz" lIns="91440" tIns="45720" rIns="91440" bIns="45720" rtlCol="0" anchor="t">
            <a:normAutofit/>
          </a:bodyPr>
          <a:lstStyle/>
          <a:p>
            <a:pPr indent="-228600">
              <a:lnSpc>
                <a:spcPct val="90000"/>
              </a:lnSpc>
              <a:spcAft>
                <a:spcPts val="600"/>
              </a:spcAft>
              <a:buFont typeface="Arial" panose="020B0604020202020204" pitchFamily="34" charset="0"/>
              <a:buChar char="•"/>
            </a:pPr>
            <a:endParaRPr lang="en-US" sz="1700" b="1">
              <a:cs typeface="Calibri"/>
            </a:endParaRPr>
          </a:p>
          <a:p>
            <a:pPr>
              <a:lnSpc>
                <a:spcPct val="90000"/>
              </a:lnSpc>
              <a:spcAft>
                <a:spcPts val="600"/>
              </a:spcAft>
            </a:pPr>
            <a:r>
              <a:rPr lang="en-US" sz="1700"/>
              <a:t>           </a:t>
            </a:r>
            <a:endParaRPr lang="en-US" sz="1700">
              <a:cs typeface="Calibri"/>
            </a:endParaRPr>
          </a:p>
          <a:p>
            <a:pPr indent="-228600">
              <a:lnSpc>
                <a:spcPct val="90000"/>
              </a:lnSpc>
              <a:spcAft>
                <a:spcPts val="600"/>
              </a:spcAft>
              <a:buFont typeface="Arial" panose="020B0604020202020204" pitchFamily="34" charset="0"/>
              <a:buChar char="•"/>
            </a:pPr>
            <a:endParaRPr lang="en-US" sz="1700">
              <a:cs typeface="Calibri"/>
            </a:endParaRPr>
          </a:p>
          <a:p>
            <a:pPr indent="-228600">
              <a:lnSpc>
                <a:spcPct val="90000"/>
              </a:lnSpc>
              <a:spcAft>
                <a:spcPts val="600"/>
              </a:spcAft>
              <a:buFont typeface="Arial" panose="020B0604020202020204" pitchFamily="34" charset="0"/>
              <a:buChar char="•"/>
            </a:pPr>
            <a:endParaRPr lang="en-US" sz="1700"/>
          </a:p>
        </p:txBody>
      </p:sp>
      <p:sp>
        <p:nvSpPr>
          <p:cNvPr id="7" name="TextBox 6">
            <a:extLst>
              <a:ext uri="{FF2B5EF4-FFF2-40B4-BE49-F238E27FC236}">
                <a16:creationId xmlns:a16="http://schemas.microsoft.com/office/drawing/2014/main" id="{4F5B1CDA-B976-4844-A5FE-7C49F0C76E87}"/>
              </a:ext>
            </a:extLst>
          </p:cNvPr>
          <p:cNvSpPr txBox="1"/>
          <p:nvPr/>
        </p:nvSpPr>
        <p:spPr>
          <a:xfrm>
            <a:off x="1863305" y="407598"/>
            <a:ext cx="4986067" cy="76944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4400" b="1" dirty="0"/>
              <a:t>2 </a:t>
            </a:r>
            <a:r>
              <a:rPr lang="en-US" sz="4400" b="1" dirty="0" err="1"/>
              <a:t>tipos</a:t>
            </a:r>
            <a:r>
              <a:rPr lang="en-US" sz="4400" b="1" dirty="0"/>
              <a:t> de </a:t>
            </a:r>
            <a:r>
              <a:rPr lang="en-US" sz="4400" b="1" dirty="0" err="1"/>
              <a:t>actividad</a:t>
            </a:r>
            <a:endParaRPr lang="en-US" sz="4400" b="1" dirty="0">
              <a:cs typeface="Calibri"/>
            </a:endParaRPr>
          </a:p>
        </p:txBody>
      </p:sp>
      <p:graphicFrame>
        <p:nvGraphicFramePr>
          <p:cNvPr id="9" name="Table 8">
            <a:extLst>
              <a:ext uri="{FF2B5EF4-FFF2-40B4-BE49-F238E27FC236}">
                <a16:creationId xmlns:a16="http://schemas.microsoft.com/office/drawing/2014/main" id="{CCE0516F-A688-F719-1B30-56E5120809FD}"/>
              </a:ext>
            </a:extLst>
          </p:cNvPr>
          <p:cNvGraphicFramePr>
            <a:graphicFrameLocks noGrp="1"/>
          </p:cNvGraphicFramePr>
          <p:nvPr>
            <p:extLst>
              <p:ext uri="{D42A27DB-BD31-4B8C-83A1-F6EECF244321}">
                <p14:modId xmlns:p14="http://schemas.microsoft.com/office/powerpoint/2010/main" val="579659874"/>
              </p:ext>
            </p:extLst>
          </p:nvPr>
        </p:nvGraphicFramePr>
        <p:xfrm>
          <a:off x="7655943" y="2631526"/>
          <a:ext cx="10414905" cy="6940296"/>
        </p:xfrm>
        <a:graphic>
          <a:graphicData uri="http://schemas.openxmlformats.org/drawingml/2006/table">
            <a:tbl>
              <a:tblPr firstRow="1" bandRow="1">
                <a:tableStyleId>{69CF1AB2-1976-4502-BF36-3FF5EA218861}</a:tableStyleId>
              </a:tblPr>
              <a:tblGrid>
                <a:gridCol w="3471635">
                  <a:extLst>
                    <a:ext uri="{9D8B030D-6E8A-4147-A177-3AD203B41FA5}">
                      <a16:colId xmlns:a16="http://schemas.microsoft.com/office/drawing/2014/main" val="3738582195"/>
                    </a:ext>
                  </a:extLst>
                </a:gridCol>
                <a:gridCol w="3471635">
                  <a:extLst>
                    <a:ext uri="{9D8B030D-6E8A-4147-A177-3AD203B41FA5}">
                      <a16:colId xmlns:a16="http://schemas.microsoft.com/office/drawing/2014/main" val="2085948657"/>
                    </a:ext>
                  </a:extLst>
                </a:gridCol>
                <a:gridCol w="3471635">
                  <a:extLst>
                    <a:ext uri="{9D8B030D-6E8A-4147-A177-3AD203B41FA5}">
                      <a16:colId xmlns:a16="http://schemas.microsoft.com/office/drawing/2014/main" val="1482094428"/>
                    </a:ext>
                  </a:extLst>
                </a:gridCol>
              </a:tblGrid>
              <a:tr h="355839">
                <a:tc>
                  <a:txBody>
                    <a:bodyPr/>
                    <a:lstStyle/>
                    <a:p>
                      <a:pPr algn="ctr"/>
                      <a:r>
                        <a:rPr lang="en-US" sz="3200">
                          <a:solidFill>
                            <a:schemeClr val="bg1"/>
                          </a:solidFill>
                        </a:rPr>
                        <a:t>Tipo</a:t>
                      </a:r>
                    </a:p>
                  </a:txBody>
                  <a:tcPr>
                    <a:solidFill>
                      <a:schemeClr val="tx2"/>
                    </a:solidFill>
                  </a:tcPr>
                </a:tc>
                <a:tc>
                  <a:txBody>
                    <a:bodyPr/>
                    <a:lstStyle/>
                    <a:p>
                      <a:pPr algn="ctr"/>
                      <a:r>
                        <a:rPr lang="en-US" sz="3200" err="1">
                          <a:solidFill>
                            <a:schemeClr val="bg1"/>
                          </a:solidFill>
                        </a:rPr>
                        <a:t>Ejemplos</a:t>
                      </a:r>
                      <a:endParaRPr lang="en-US" sz="3200">
                        <a:solidFill>
                          <a:schemeClr val="bg1"/>
                        </a:solidFill>
                      </a:endParaRPr>
                    </a:p>
                  </a:txBody>
                  <a:tcPr>
                    <a:solidFill>
                      <a:schemeClr val="tx2"/>
                    </a:solidFill>
                  </a:tcPr>
                </a:tc>
                <a:tc>
                  <a:txBody>
                    <a:bodyPr/>
                    <a:lstStyle/>
                    <a:p>
                      <a:pPr algn="ctr"/>
                      <a:r>
                        <a:rPr lang="en-US" sz="3200" err="1">
                          <a:solidFill>
                            <a:schemeClr val="bg1"/>
                          </a:solidFill>
                        </a:rPr>
                        <a:t>Beneficio</a:t>
                      </a:r>
                      <a:endParaRPr lang="en-US" sz="3200">
                        <a:solidFill>
                          <a:schemeClr val="bg1"/>
                        </a:solidFill>
                      </a:endParaRPr>
                    </a:p>
                  </a:txBody>
                  <a:tcPr>
                    <a:solidFill>
                      <a:schemeClr val="tx2"/>
                    </a:solidFill>
                  </a:tcPr>
                </a:tc>
                <a:extLst>
                  <a:ext uri="{0D108BD9-81ED-4DB2-BD59-A6C34878D82A}">
                    <a16:rowId xmlns:a16="http://schemas.microsoft.com/office/drawing/2014/main" val="3917699581"/>
                  </a:ext>
                </a:extLst>
              </a:tr>
              <a:tr h="370840">
                <a:tc>
                  <a:txBody>
                    <a:bodyPr/>
                    <a:lstStyle/>
                    <a:p>
                      <a:pPr marL="514350" lvl="0" indent="-514350">
                        <a:buAutoNum type="arabicPeriod"/>
                      </a:pPr>
                      <a:r>
                        <a:rPr lang="en-US" sz="2800" u="sng" strike="noStrike" noProof="0" err="1">
                          <a:solidFill>
                            <a:srgbClr val="000000"/>
                          </a:solidFill>
                        </a:rPr>
                        <a:t>Aeróbica</a:t>
                      </a:r>
                      <a:r>
                        <a:rPr lang="en-US" sz="2800" u="none" strike="noStrike" noProof="0">
                          <a:solidFill>
                            <a:srgbClr val="000000"/>
                          </a:solidFill>
                        </a:rPr>
                        <a:t> ( </a:t>
                      </a:r>
                      <a:r>
                        <a:rPr lang="en-US" sz="2800" u="none" strike="noStrike" noProof="0" err="1">
                          <a:solidFill>
                            <a:srgbClr val="000000"/>
                          </a:solidFill>
                        </a:rPr>
                        <a:t>también</a:t>
                      </a:r>
                      <a:r>
                        <a:rPr lang="en-US" sz="2800" u="none" strike="noStrike" noProof="0">
                          <a:solidFill>
                            <a:srgbClr val="000000"/>
                          </a:solidFill>
                        </a:rPr>
                        <a:t> </a:t>
                      </a:r>
                      <a:r>
                        <a:rPr lang="en-US" sz="2800" u="none" strike="noStrike" noProof="0" err="1">
                          <a:solidFill>
                            <a:srgbClr val="000000"/>
                          </a:solidFill>
                        </a:rPr>
                        <a:t>conocidas</a:t>
                      </a:r>
                      <a:r>
                        <a:rPr lang="en-US" sz="2800" u="none" strike="noStrike" noProof="0">
                          <a:solidFill>
                            <a:srgbClr val="000000"/>
                          </a:solidFill>
                        </a:rPr>
                        <a:t> </a:t>
                      </a:r>
                      <a:r>
                        <a:rPr lang="en-US" sz="2800" u="none" strike="noStrike" noProof="0" err="1">
                          <a:solidFill>
                            <a:srgbClr val="000000"/>
                          </a:solidFill>
                        </a:rPr>
                        <a:t>como</a:t>
                      </a:r>
                      <a:r>
                        <a:rPr lang="en-US" sz="2800" u="none" strike="noStrike" noProof="0">
                          <a:solidFill>
                            <a:srgbClr val="000000"/>
                          </a:solidFill>
                        </a:rPr>
                        <a:t>  “</a:t>
                      </a:r>
                      <a:r>
                        <a:rPr lang="en-US" sz="2800" u="none" strike="noStrike" noProof="0" err="1">
                          <a:solidFill>
                            <a:srgbClr val="000000"/>
                          </a:solidFill>
                        </a:rPr>
                        <a:t>actividades</a:t>
                      </a:r>
                      <a:r>
                        <a:rPr lang="en-US" sz="2800" u="none" strike="noStrike" noProof="0">
                          <a:solidFill>
                            <a:srgbClr val="000000"/>
                          </a:solidFill>
                        </a:rPr>
                        <a:t> de   </a:t>
                      </a:r>
                      <a:r>
                        <a:rPr lang="en-US" sz="2800" u="none" strike="noStrike" noProof="0" err="1">
                          <a:solidFill>
                            <a:srgbClr val="000000"/>
                          </a:solidFill>
                        </a:rPr>
                        <a:t>resistencia</a:t>
                      </a:r>
                      <a:r>
                        <a:rPr lang="en-US" sz="2800" u="none" strike="noStrike" noProof="0">
                          <a:solidFill>
                            <a:srgbClr val="000000"/>
                          </a:solidFill>
                        </a:rPr>
                        <a:t>” o “</a:t>
                      </a:r>
                      <a:r>
                        <a:rPr lang="en-US" sz="2800" u="none" strike="noStrike" noProof="0" err="1">
                          <a:solidFill>
                            <a:srgbClr val="000000"/>
                          </a:solidFill>
                        </a:rPr>
                        <a:t>actividades</a:t>
                      </a:r>
                      <a:r>
                        <a:rPr lang="en-US" sz="2800" u="none" strike="noStrike" noProof="0">
                          <a:solidFill>
                            <a:srgbClr val="000000"/>
                          </a:solidFill>
                        </a:rPr>
                        <a:t> </a:t>
                      </a:r>
                      <a:r>
                        <a:rPr lang="en-US" sz="2800" u="none" strike="noStrike" noProof="0" err="1">
                          <a:solidFill>
                            <a:srgbClr val="000000"/>
                          </a:solidFill>
                        </a:rPr>
                        <a:t>cardiovasculares</a:t>
                      </a:r>
                      <a:r>
                        <a:rPr lang="en-US" sz="2800" u="none" strike="noStrike" noProof="0">
                          <a:solidFill>
                            <a:srgbClr val="000000"/>
                          </a:solidFill>
                        </a:rPr>
                        <a:t>”)</a:t>
                      </a:r>
                      <a:endParaRPr lang="en-US" sz="2800"/>
                    </a:p>
                  </a:txBody>
                  <a:tcPr/>
                </a:tc>
                <a:tc>
                  <a:txBody>
                    <a:bodyPr/>
                    <a:lstStyle/>
                    <a:p>
                      <a:pPr lvl="0">
                        <a:buNone/>
                      </a:pPr>
                      <a:r>
                        <a:rPr lang="en-US" sz="2800" u="none" strike="noStrike" noProof="0" err="1">
                          <a:solidFill>
                            <a:srgbClr val="000000"/>
                          </a:solidFill>
                        </a:rPr>
                        <a:t>Ejemplos</a:t>
                      </a:r>
                      <a:r>
                        <a:rPr lang="en-US" sz="2800" u="none" strike="noStrike" noProof="0">
                          <a:solidFill>
                            <a:srgbClr val="000000"/>
                          </a:solidFill>
                        </a:rPr>
                        <a:t>: </a:t>
                      </a:r>
                      <a:r>
                        <a:rPr lang="en-US" sz="2800" u="none" strike="noStrike" noProof="0" err="1">
                          <a:solidFill>
                            <a:srgbClr val="000000"/>
                          </a:solidFill>
                        </a:rPr>
                        <a:t>Correr</a:t>
                      </a:r>
                      <a:r>
                        <a:rPr lang="en-US" sz="2800" u="none" strike="noStrike" noProof="0">
                          <a:solidFill>
                            <a:srgbClr val="000000"/>
                          </a:solidFill>
                        </a:rPr>
                        <a:t>,   </a:t>
                      </a:r>
                      <a:r>
                        <a:rPr lang="en-US" sz="2800" u="none" strike="noStrike" noProof="0" err="1">
                          <a:solidFill>
                            <a:srgbClr val="000000"/>
                          </a:solidFill>
                        </a:rPr>
                        <a:t>caminar</a:t>
                      </a:r>
                      <a:r>
                        <a:rPr lang="en-US" sz="2800" u="none" strike="noStrike" noProof="0">
                          <a:solidFill>
                            <a:srgbClr val="000000"/>
                          </a:solidFill>
                        </a:rPr>
                        <a:t> </a:t>
                      </a:r>
                      <a:r>
                        <a:rPr lang="en-US" sz="2800" u="none" strike="noStrike" noProof="0" err="1">
                          <a:solidFill>
                            <a:srgbClr val="000000"/>
                          </a:solidFill>
                        </a:rPr>
                        <a:t>apaso</a:t>
                      </a:r>
                      <a:r>
                        <a:rPr lang="en-US" sz="2800" u="none" strike="noStrike" noProof="0">
                          <a:solidFill>
                            <a:srgbClr val="000000"/>
                          </a:solidFill>
                        </a:rPr>
                        <a:t> </a:t>
                      </a:r>
                      <a:r>
                        <a:rPr lang="en-US" sz="2800" u="none" strike="noStrike" noProof="0" err="1">
                          <a:solidFill>
                            <a:srgbClr val="000000"/>
                          </a:solidFill>
                        </a:rPr>
                        <a:t>rápido</a:t>
                      </a:r>
                      <a:r>
                        <a:rPr lang="en-US" sz="2800" u="none" strike="noStrike" noProof="0">
                          <a:solidFill>
                            <a:srgbClr val="000000"/>
                          </a:solidFill>
                        </a:rPr>
                        <a:t>, </a:t>
                      </a:r>
                      <a:r>
                        <a:rPr lang="en-US" sz="2800" u="none" strike="noStrike" noProof="0" err="1">
                          <a:solidFill>
                            <a:srgbClr val="000000"/>
                          </a:solidFill>
                        </a:rPr>
                        <a:t>andar</a:t>
                      </a:r>
                      <a:r>
                        <a:rPr lang="en-US" sz="2800" u="none" strike="noStrike" noProof="0">
                          <a:solidFill>
                            <a:srgbClr val="000000"/>
                          </a:solidFill>
                        </a:rPr>
                        <a:t> </a:t>
                      </a:r>
                      <a:r>
                        <a:rPr lang="en-US" sz="2800" u="none" strike="noStrike" noProof="0" err="1">
                          <a:solidFill>
                            <a:srgbClr val="000000"/>
                          </a:solidFill>
                        </a:rPr>
                        <a:t>en</a:t>
                      </a:r>
                      <a:r>
                        <a:rPr lang="en-US" sz="2800" u="none" strike="noStrike" noProof="0">
                          <a:solidFill>
                            <a:srgbClr val="000000"/>
                          </a:solidFill>
                        </a:rPr>
                        <a:t> </a:t>
                      </a:r>
                      <a:r>
                        <a:rPr lang="en-US" sz="2800" u="none" strike="noStrike" noProof="0" err="1">
                          <a:solidFill>
                            <a:srgbClr val="000000"/>
                          </a:solidFill>
                        </a:rPr>
                        <a:t>bicicleta</a:t>
                      </a:r>
                      <a:r>
                        <a:rPr lang="en-US" sz="2800" u="none" strike="noStrike" noProof="0">
                          <a:solidFill>
                            <a:srgbClr val="000000"/>
                          </a:solidFill>
                        </a:rPr>
                        <a:t>,   </a:t>
                      </a:r>
                      <a:r>
                        <a:rPr lang="en-US" sz="2800" u="none" strike="noStrike" noProof="0" err="1">
                          <a:solidFill>
                            <a:srgbClr val="000000"/>
                          </a:solidFill>
                        </a:rPr>
                        <a:t>jugar</a:t>
                      </a:r>
                      <a:r>
                        <a:rPr lang="en-US" sz="2800" u="none" strike="noStrike" noProof="0">
                          <a:solidFill>
                            <a:srgbClr val="000000"/>
                          </a:solidFill>
                        </a:rPr>
                        <a:t> </a:t>
                      </a:r>
                      <a:r>
                        <a:rPr lang="en-US" sz="2800" u="none" strike="noStrike" noProof="0" err="1">
                          <a:solidFill>
                            <a:srgbClr val="000000"/>
                          </a:solidFill>
                        </a:rPr>
                        <a:t>basquetbol</a:t>
                      </a:r>
                      <a:r>
                        <a:rPr lang="en-US" sz="2800" u="none" strike="noStrike" noProof="0">
                          <a:solidFill>
                            <a:srgbClr val="000000"/>
                          </a:solidFill>
                        </a:rPr>
                        <a:t>,  </a:t>
                      </a:r>
                      <a:r>
                        <a:rPr lang="en-US" sz="2800" u="none" strike="noStrike" noProof="0" err="1">
                          <a:solidFill>
                            <a:srgbClr val="000000"/>
                          </a:solidFill>
                        </a:rPr>
                        <a:t>bailar</a:t>
                      </a:r>
                      <a:r>
                        <a:rPr lang="en-US" sz="2800" u="none" strike="noStrike" noProof="0">
                          <a:solidFill>
                            <a:srgbClr val="000000"/>
                          </a:solidFill>
                        </a:rPr>
                        <a:t>, </a:t>
                      </a:r>
                      <a:r>
                        <a:rPr lang="en-US" sz="2800" u="none" strike="noStrike" noProof="0" err="1">
                          <a:solidFill>
                            <a:srgbClr val="000000"/>
                          </a:solidFill>
                        </a:rPr>
                        <a:t>nadar</a:t>
                      </a:r>
                      <a:r>
                        <a:rPr lang="en-US" sz="2800" u="none" strike="noStrike" noProof="0">
                          <a:solidFill>
                            <a:srgbClr val="000000"/>
                          </a:solidFill>
                        </a:rPr>
                        <a:t>.  </a:t>
                      </a:r>
                      <a:endParaRPr lang="en-US" sz="2800"/>
                    </a:p>
                  </a:txBody>
                  <a:tcPr/>
                </a:tc>
                <a:tc>
                  <a:txBody>
                    <a:bodyPr/>
                    <a:lstStyle/>
                    <a:p>
                      <a:pPr marL="285750" marR="0" lvl="0" indent="-228600" algn="l">
                        <a:lnSpc>
                          <a:spcPct val="90000"/>
                        </a:lnSpc>
                        <a:spcBef>
                          <a:spcPts val="0"/>
                        </a:spcBef>
                        <a:spcAft>
                          <a:spcPts val="600"/>
                        </a:spcAft>
                        <a:buClr>
                          <a:srgbClr val="000000"/>
                        </a:buClr>
                        <a:buFont typeface="Arial,Sans-Serif"/>
                        <a:buChar char="•"/>
                      </a:pPr>
                      <a:r>
                        <a:rPr lang="en-US" sz="2800" u="none" strike="noStrike" noProof="0" dirty="0" err="1">
                          <a:solidFill>
                            <a:srgbClr val="000000"/>
                          </a:solidFill>
                        </a:rPr>
                        <a:t>Acelera</a:t>
                      </a:r>
                      <a:r>
                        <a:rPr lang="en-US" sz="2800" u="none" strike="noStrike" noProof="0" dirty="0">
                          <a:solidFill>
                            <a:srgbClr val="000000"/>
                          </a:solidFill>
                        </a:rPr>
                        <a:t> el </a:t>
                      </a:r>
                      <a:r>
                        <a:rPr lang="en-US" sz="2800" u="none" strike="noStrike" noProof="0" dirty="0" err="1">
                          <a:solidFill>
                            <a:srgbClr val="000000"/>
                          </a:solidFill>
                        </a:rPr>
                        <a:t>latido</a:t>
                      </a:r>
                      <a:r>
                        <a:rPr lang="en-US" sz="2800" u="none" strike="noStrike" noProof="0" dirty="0">
                          <a:solidFill>
                            <a:srgbClr val="000000"/>
                          </a:solidFill>
                        </a:rPr>
                        <a:t> del </a:t>
                      </a:r>
                      <a:r>
                        <a:rPr lang="en-US" sz="2800" u="none" strike="noStrike" noProof="0" dirty="0" err="1">
                          <a:solidFill>
                            <a:srgbClr val="000000"/>
                          </a:solidFill>
                        </a:rPr>
                        <a:t>corazón</a:t>
                      </a:r>
                      <a:r>
                        <a:rPr lang="en-US" sz="2800" u="none" strike="noStrike" noProof="0" dirty="0">
                          <a:solidFill>
                            <a:srgbClr val="000000"/>
                          </a:solidFill>
                        </a:rPr>
                        <a:t> y la </a:t>
                      </a:r>
                      <a:r>
                        <a:rPr lang="en-US" sz="2800" u="none" strike="noStrike" noProof="0" dirty="0" err="1">
                          <a:solidFill>
                            <a:srgbClr val="000000"/>
                          </a:solidFill>
                        </a:rPr>
                        <a:t>frecuencia</a:t>
                      </a:r>
                      <a:r>
                        <a:rPr lang="en-US" sz="2800" u="none" strike="noStrike" noProof="0" dirty="0">
                          <a:solidFill>
                            <a:srgbClr val="000000"/>
                          </a:solidFill>
                        </a:rPr>
                        <a:t> </a:t>
                      </a:r>
                      <a:r>
                        <a:rPr lang="en-US" sz="2800" u="none" strike="noStrike" noProof="0" dirty="0" err="1">
                          <a:solidFill>
                            <a:srgbClr val="000000"/>
                          </a:solidFill>
                        </a:rPr>
                        <a:t>respiratoria</a:t>
                      </a:r>
                      <a:r>
                        <a:rPr lang="en-US" sz="2800" u="none" strike="noStrike" noProof="0" dirty="0">
                          <a:solidFill>
                            <a:srgbClr val="000000"/>
                          </a:solidFill>
                        </a:rPr>
                        <a:t> </a:t>
                      </a:r>
                      <a:r>
                        <a:rPr lang="en-US" sz="2800" u="none" strike="noStrike" noProof="0" dirty="0" err="1">
                          <a:solidFill>
                            <a:srgbClr val="000000"/>
                          </a:solidFill>
                        </a:rPr>
                        <a:t>aumenta</a:t>
                      </a:r>
                      <a:r>
                        <a:rPr lang="en-US" sz="2800" u="none" strike="noStrike" noProof="0" dirty="0">
                          <a:solidFill>
                            <a:srgbClr val="000000"/>
                          </a:solidFill>
                        </a:rPr>
                        <a:t> para  </a:t>
                      </a:r>
                      <a:r>
                        <a:rPr lang="en-US" sz="2800" u="none" strike="noStrike" noProof="0" dirty="0" err="1">
                          <a:solidFill>
                            <a:srgbClr val="000000"/>
                          </a:solidFill>
                        </a:rPr>
                        <a:t>satisfacer</a:t>
                      </a:r>
                      <a:r>
                        <a:rPr lang="en-US" sz="2800" u="none" strike="noStrike" noProof="0" dirty="0">
                          <a:solidFill>
                            <a:srgbClr val="000000"/>
                          </a:solidFill>
                        </a:rPr>
                        <a:t> las </a:t>
                      </a:r>
                      <a:r>
                        <a:rPr lang="en-US" sz="2800" u="none" strike="noStrike" noProof="0" dirty="0" err="1">
                          <a:solidFill>
                            <a:srgbClr val="000000"/>
                          </a:solidFill>
                        </a:rPr>
                        <a:t>demandas</a:t>
                      </a:r>
                      <a:r>
                        <a:rPr lang="en-US" sz="2800" u="none" strike="noStrike" noProof="0" dirty="0">
                          <a:solidFill>
                            <a:srgbClr val="000000"/>
                          </a:solidFill>
                        </a:rPr>
                        <a:t> del </a:t>
                      </a:r>
                      <a:r>
                        <a:rPr lang="en-US" sz="2800" u="none" strike="noStrike" noProof="0" dirty="0" err="1">
                          <a:solidFill>
                            <a:srgbClr val="000000"/>
                          </a:solidFill>
                        </a:rPr>
                        <a:t>movimiento</a:t>
                      </a:r>
                      <a:r>
                        <a:rPr lang="en-US" sz="2800" u="none" strike="noStrike" noProof="0" dirty="0">
                          <a:solidFill>
                            <a:srgbClr val="000000"/>
                          </a:solidFill>
                        </a:rPr>
                        <a:t> del </a:t>
                      </a:r>
                      <a:r>
                        <a:rPr lang="en-US" sz="2800" u="none" strike="noStrike" noProof="0" dirty="0" err="1">
                          <a:solidFill>
                            <a:srgbClr val="000000"/>
                          </a:solidFill>
                        </a:rPr>
                        <a:t>cuerpo</a:t>
                      </a:r>
                      <a:r>
                        <a:rPr lang="en-US" sz="2800" u="none" strike="noStrike" noProof="0" dirty="0">
                          <a:solidFill>
                            <a:srgbClr val="000000"/>
                          </a:solidFill>
                        </a:rPr>
                        <a:t>.</a:t>
                      </a:r>
                    </a:p>
                    <a:p>
                      <a:pPr lvl="0">
                        <a:buNone/>
                      </a:pPr>
                      <a:endParaRPr lang="en-US" sz="2800" dirty="0"/>
                    </a:p>
                  </a:txBody>
                  <a:tcPr/>
                </a:tc>
                <a:extLst>
                  <a:ext uri="{0D108BD9-81ED-4DB2-BD59-A6C34878D82A}">
                    <a16:rowId xmlns:a16="http://schemas.microsoft.com/office/drawing/2014/main" val="352744321"/>
                  </a:ext>
                </a:extLst>
              </a:tr>
              <a:tr h="370840">
                <a:tc>
                  <a:txBody>
                    <a:bodyPr/>
                    <a:lstStyle/>
                    <a:p>
                      <a:pPr lvl="0">
                        <a:buNone/>
                      </a:pPr>
                      <a:r>
                        <a:rPr lang="en-US" sz="2800" u="none" strike="noStrike" noProof="0">
                          <a:solidFill>
                            <a:srgbClr val="000000"/>
                          </a:solidFill>
                        </a:rPr>
                        <a:t>2. </a:t>
                      </a:r>
                      <a:r>
                        <a:rPr lang="en-US" sz="2800" u="sng" strike="noStrike" noProof="0" err="1">
                          <a:solidFill>
                            <a:srgbClr val="000000"/>
                          </a:solidFill>
                        </a:rPr>
                        <a:t>Fortalecimiento</a:t>
                      </a:r>
                      <a:r>
                        <a:rPr lang="en-US" sz="2800" u="sng" strike="noStrike" noProof="0">
                          <a:solidFill>
                            <a:srgbClr val="000000"/>
                          </a:solidFill>
                        </a:rPr>
                        <a:t>  muscular </a:t>
                      </a:r>
                      <a:r>
                        <a:rPr lang="en-US" sz="2800" u="none" strike="noStrike" noProof="0">
                          <a:solidFill>
                            <a:srgbClr val="000000"/>
                          </a:solidFill>
                        </a:rPr>
                        <a:t>    </a:t>
                      </a:r>
                      <a:endParaRPr lang="en-US" sz="2800"/>
                    </a:p>
                  </a:txBody>
                  <a:tcPr/>
                </a:tc>
                <a:tc>
                  <a:txBody>
                    <a:bodyPr/>
                    <a:lstStyle/>
                    <a:p>
                      <a:pPr lvl="0">
                        <a:buNone/>
                      </a:pPr>
                      <a:r>
                        <a:rPr lang="en-US" sz="2800" u="none" strike="noStrike" noProof="0" err="1">
                          <a:solidFill>
                            <a:srgbClr val="000000"/>
                          </a:solidFill>
                        </a:rPr>
                        <a:t>Ejemplos</a:t>
                      </a:r>
                      <a:r>
                        <a:rPr lang="en-US" sz="2800" u="none" strike="noStrike" noProof="0">
                          <a:solidFill>
                            <a:srgbClr val="000000"/>
                          </a:solidFill>
                        </a:rPr>
                        <a:t>: </a:t>
                      </a:r>
                      <a:r>
                        <a:rPr lang="en-US" sz="2800" u="none" strike="noStrike" noProof="0" err="1">
                          <a:solidFill>
                            <a:srgbClr val="000000"/>
                          </a:solidFill>
                        </a:rPr>
                        <a:t>Levantar</a:t>
                      </a:r>
                      <a:r>
                        <a:rPr lang="en-US" sz="2800" u="none" strike="noStrike" noProof="0">
                          <a:solidFill>
                            <a:srgbClr val="000000"/>
                          </a:solidFill>
                        </a:rPr>
                        <a:t>   </a:t>
                      </a:r>
                      <a:r>
                        <a:rPr lang="en-US" sz="2800" u="none" strike="noStrike" noProof="0" err="1">
                          <a:solidFill>
                            <a:srgbClr val="000000"/>
                          </a:solidFill>
                        </a:rPr>
                        <a:t>pesas</a:t>
                      </a:r>
                      <a:r>
                        <a:rPr lang="en-US" sz="2800" u="none" strike="noStrike" noProof="0">
                          <a:solidFill>
                            <a:srgbClr val="000000"/>
                          </a:solidFill>
                        </a:rPr>
                        <a:t>, </a:t>
                      </a:r>
                      <a:r>
                        <a:rPr lang="en-US" sz="2800" u="none" strike="noStrike" noProof="0" err="1">
                          <a:solidFill>
                            <a:srgbClr val="000000"/>
                          </a:solidFill>
                        </a:rPr>
                        <a:t>uso</a:t>
                      </a:r>
                      <a:r>
                        <a:rPr lang="en-US" sz="2800" u="none" strike="noStrike" noProof="0">
                          <a:solidFill>
                            <a:srgbClr val="000000"/>
                          </a:solidFill>
                        </a:rPr>
                        <a:t> de </a:t>
                      </a:r>
                      <a:r>
                        <a:rPr lang="en-US" sz="2800" u="none" strike="noStrike" noProof="0" err="1">
                          <a:solidFill>
                            <a:srgbClr val="000000"/>
                          </a:solidFill>
                        </a:rPr>
                        <a:t>bandas</a:t>
                      </a:r>
                      <a:r>
                        <a:rPr lang="en-US" sz="2800" u="none" strike="noStrike" noProof="0">
                          <a:solidFill>
                            <a:srgbClr val="000000"/>
                          </a:solidFill>
                        </a:rPr>
                        <a:t> de </a:t>
                      </a:r>
                      <a:r>
                        <a:rPr lang="en-US" sz="2800" u="none" strike="noStrike" noProof="0" err="1">
                          <a:solidFill>
                            <a:srgbClr val="000000"/>
                          </a:solidFill>
                        </a:rPr>
                        <a:t>resistencia</a:t>
                      </a:r>
                      <a:r>
                        <a:rPr lang="en-US" sz="2800" u="none" strike="noStrike" noProof="0">
                          <a:solidFill>
                            <a:srgbClr val="000000"/>
                          </a:solidFill>
                        </a:rPr>
                        <a:t>, </a:t>
                      </a:r>
                      <a:r>
                        <a:rPr lang="en-US" sz="2800" u="none" strike="noStrike" noProof="0" err="1">
                          <a:solidFill>
                            <a:srgbClr val="000000"/>
                          </a:solidFill>
                        </a:rPr>
                        <a:t>flexiones</a:t>
                      </a:r>
                      <a:r>
                        <a:rPr lang="en-US" sz="2800" u="none" strike="noStrike" noProof="0">
                          <a:solidFill>
                            <a:srgbClr val="000000"/>
                          </a:solidFill>
                        </a:rPr>
                        <a:t>, </a:t>
                      </a:r>
                      <a:r>
                        <a:rPr lang="en-US" sz="2800" u="none" strike="noStrike" noProof="0" err="1">
                          <a:solidFill>
                            <a:srgbClr val="000000"/>
                          </a:solidFill>
                        </a:rPr>
                        <a:t>lagartijas</a:t>
                      </a:r>
                      <a:r>
                        <a:rPr lang="en-US" sz="2800" u="none" strike="noStrike" noProof="0">
                          <a:solidFill>
                            <a:srgbClr val="000000"/>
                          </a:solidFill>
                        </a:rPr>
                        <a:t> y  </a:t>
                      </a:r>
                      <a:r>
                        <a:rPr lang="en-US" sz="2800" u="none" strike="noStrike" noProof="0" err="1">
                          <a:solidFill>
                            <a:srgbClr val="000000"/>
                          </a:solidFill>
                        </a:rPr>
                        <a:t>planchas</a:t>
                      </a:r>
                      <a:r>
                        <a:rPr lang="en-US" sz="2800" u="none" strike="noStrike" noProof="0">
                          <a:solidFill>
                            <a:srgbClr val="000000"/>
                          </a:solidFill>
                        </a:rPr>
                        <a:t>, </a:t>
                      </a:r>
                      <a:r>
                        <a:rPr lang="en-US" sz="2800" u="none" strike="noStrike" noProof="0" err="1">
                          <a:solidFill>
                            <a:srgbClr val="000000"/>
                          </a:solidFill>
                        </a:rPr>
                        <a:t>levantar</a:t>
                      </a:r>
                      <a:r>
                        <a:rPr lang="en-US" sz="2800" u="none" strike="noStrike" noProof="0">
                          <a:solidFill>
                            <a:srgbClr val="000000"/>
                          </a:solidFill>
                        </a:rPr>
                        <a:t>  cargas </a:t>
                      </a:r>
                      <a:r>
                        <a:rPr lang="en-US" sz="2800" u="none" strike="noStrike" noProof="0" err="1">
                          <a:solidFill>
                            <a:srgbClr val="000000"/>
                          </a:solidFill>
                        </a:rPr>
                        <a:t>pesadas</a:t>
                      </a:r>
                      <a:r>
                        <a:rPr lang="en-US" sz="2800" u="none" strike="noStrike" noProof="0">
                          <a:solidFill>
                            <a:srgbClr val="000000"/>
                          </a:solidFill>
                        </a:rPr>
                        <a:t> y  </a:t>
                      </a:r>
                      <a:r>
                        <a:rPr lang="en-US" sz="2800" u="none" strike="noStrike" noProof="0" err="1">
                          <a:solidFill>
                            <a:srgbClr val="000000"/>
                          </a:solidFill>
                        </a:rPr>
                        <a:t>trabajar</a:t>
                      </a:r>
                      <a:r>
                        <a:rPr lang="en-US" sz="2800" u="none" strike="noStrike" noProof="0">
                          <a:solidFill>
                            <a:srgbClr val="000000"/>
                          </a:solidFill>
                        </a:rPr>
                        <a:t> </a:t>
                      </a:r>
                      <a:r>
                        <a:rPr lang="en-US" sz="2800" u="none" strike="noStrike" noProof="0" err="1">
                          <a:solidFill>
                            <a:srgbClr val="000000"/>
                          </a:solidFill>
                        </a:rPr>
                        <a:t>en</a:t>
                      </a:r>
                      <a:r>
                        <a:rPr lang="en-US" sz="2800" u="none" strike="noStrike" noProof="0">
                          <a:solidFill>
                            <a:srgbClr val="000000"/>
                          </a:solidFill>
                        </a:rPr>
                        <a:t> </a:t>
                      </a:r>
                      <a:r>
                        <a:rPr lang="en-US" sz="2800" u="none" strike="noStrike" noProof="0" err="1">
                          <a:solidFill>
                            <a:srgbClr val="000000"/>
                          </a:solidFill>
                        </a:rPr>
                        <a:t>el</a:t>
                      </a:r>
                      <a:r>
                        <a:rPr lang="en-US" sz="2800" u="none" strike="noStrike" noProof="0">
                          <a:solidFill>
                            <a:srgbClr val="000000"/>
                          </a:solidFill>
                        </a:rPr>
                        <a:t> </a:t>
                      </a:r>
                      <a:r>
                        <a:rPr lang="en-US" sz="2800" u="none" strike="noStrike" noProof="0" err="1">
                          <a:solidFill>
                            <a:srgbClr val="000000"/>
                          </a:solidFill>
                        </a:rPr>
                        <a:t>jardín</a:t>
                      </a:r>
                      <a:r>
                        <a:rPr lang="en-US" sz="2800" u="none" strike="noStrike" noProof="0">
                          <a:solidFill>
                            <a:srgbClr val="000000"/>
                          </a:solidFill>
                        </a:rPr>
                        <a:t>. </a:t>
                      </a:r>
                      <a:endParaRPr lang="en-US" sz="2800"/>
                    </a:p>
                  </a:txBody>
                  <a:tcPr/>
                </a:tc>
                <a:tc>
                  <a:txBody>
                    <a:bodyPr/>
                    <a:lstStyle/>
                    <a:p>
                      <a:pPr lvl="0">
                        <a:buNone/>
                      </a:pPr>
                      <a:r>
                        <a:rPr lang="en-US" sz="2800" u="none" strike="noStrike" noProof="0" dirty="0" err="1">
                          <a:solidFill>
                            <a:srgbClr val="000000"/>
                          </a:solidFill>
                        </a:rPr>
                        <a:t>Ayuda</a:t>
                      </a:r>
                      <a:r>
                        <a:rPr lang="en-US" sz="2800" u="none" strike="noStrike" noProof="0" dirty="0">
                          <a:solidFill>
                            <a:srgbClr val="000000"/>
                          </a:solidFill>
                        </a:rPr>
                        <a:t> a </a:t>
                      </a:r>
                      <a:r>
                        <a:rPr lang="en-US" sz="2800" u="none" strike="noStrike" noProof="0" dirty="0" err="1">
                          <a:solidFill>
                            <a:srgbClr val="000000"/>
                          </a:solidFill>
                        </a:rPr>
                        <a:t>mantener</a:t>
                      </a:r>
                      <a:r>
                        <a:rPr lang="en-US" sz="2800" u="none" strike="noStrike" noProof="0" dirty="0">
                          <a:solidFill>
                            <a:srgbClr val="000000"/>
                          </a:solidFill>
                        </a:rPr>
                        <a:t> la masa muscular  </a:t>
                      </a:r>
                      <a:r>
                        <a:rPr lang="en-US" sz="2800" u="none" strike="noStrike" noProof="0" dirty="0" err="1">
                          <a:solidFill>
                            <a:srgbClr val="000000"/>
                          </a:solidFill>
                        </a:rPr>
                        <a:t>durante</a:t>
                      </a:r>
                      <a:r>
                        <a:rPr lang="en-US" sz="2800" u="none" strike="noStrike" noProof="0" dirty="0">
                          <a:solidFill>
                            <a:srgbClr val="000000"/>
                          </a:solidFill>
                        </a:rPr>
                        <a:t> la </a:t>
                      </a:r>
                      <a:r>
                        <a:rPr lang="en-US" sz="2800" u="none" strike="noStrike" noProof="0" dirty="0" err="1">
                          <a:solidFill>
                            <a:srgbClr val="000000"/>
                          </a:solidFill>
                        </a:rPr>
                        <a:t>pérdida</a:t>
                      </a:r>
                      <a:r>
                        <a:rPr lang="en-US" sz="2800" u="none" strike="noStrike" noProof="0" dirty="0">
                          <a:solidFill>
                            <a:srgbClr val="000000"/>
                          </a:solidFill>
                        </a:rPr>
                        <a:t> de peso. </a:t>
                      </a:r>
                      <a:endParaRPr lang="en-US" sz="2800" dirty="0"/>
                    </a:p>
                  </a:txBody>
                  <a:tcPr/>
                </a:tc>
                <a:extLst>
                  <a:ext uri="{0D108BD9-81ED-4DB2-BD59-A6C34878D82A}">
                    <a16:rowId xmlns:a16="http://schemas.microsoft.com/office/drawing/2014/main" val="342800263"/>
                  </a:ext>
                </a:extLst>
              </a:tr>
            </a:tbl>
          </a:graphicData>
        </a:graphic>
      </p:graphicFrame>
      <p:pic>
        <p:nvPicPr>
          <p:cNvPr id="10" name="Picture 3">
            <a:extLst>
              <a:ext uri="{FF2B5EF4-FFF2-40B4-BE49-F238E27FC236}">
                <a16:creationId xmlns:a16="http://schemas.microsoft.com/office/drawing/2014/main" id="{4D9B610F-7274-4521-B8C4-85F2720991EA}"/>
              </a:ext>
            </a:extLst>
          </p:cNvPr>
          <p:cNvPicPr>
            <a:picLocks noChangeAspect="1"/>
          </p:cNvPicPr>
          <p:nvPr/>
        </p:nvPicPr>
        <p:blipFill>
          <a:blip r:embed="rId4"/>
          <a:srcRect/>
          <a:stretch>
            <a:fillRect/>
          </a:stretch>
        </p:blipFill>
        <p:spPr>
          <a:xfrm>
            <a:off x="16654112" y="9239647"/>
            <a:ext cx="1506197" cy="929355"/>
          </a:xfrm>
          <a:prstGeom prst="rect">
            <a:avLst/>
          </a:prstGeom>
        </p:spPr>
      </p:pic>
    </p:spTree>
    <p:extLst>
      <p:ext uri="{BB962C8B-B14F-4D97-AF65-F5344CB8AC3E}">
        <p14:creationId xmlns:p14="http://schemas.microsoft.com/office/powerpoint/2010/main" val="9597328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pSp>
        <p:nvGrpSpPr>
          <p:cNvPr id="2" name="Group 2"/>
          <p:cNvGrpSpPr/>
          <p:nvPr/>
        </p:nvGrpSpPr>
        <p:grpSpPr>
          <a:xfrm>
            <a:off x="4979086" y="9247"/>
            <a:ext cx="13304882" cy="10162520"/>
            <a:chOff x="0" y="0"/>
            <a:chExt cx="4219839" cy="2795827"/>
          </a:xfrm>
        </p:grpSpPr>
        <p:sp>
          <p:nvSpPr>
            <p:cNvPr id="3" name="Freeform 3"/>
            <p:cNvSpPr/>
            <p:nvPr/>
          </p:nvSpPr>
          <p:spPr>
            <a:xfrm>
              <a:off x="0" y="0"/>
              <a:ext cx="4219839" cy="2795827"/>
            </a:xfrm>
            <a:custGeom>
              <a:avLst/>
              <a:gdLst/>
              <a:ahLst/>
              <a:cxnLst/>
              <a:rect l="l" t="t" r="r" b="b"/>
              <a:pathLst>
                <a:path w="4219839" h="2795827">
                  <a:moveTo>
                    <a:pt x="48320" y="0"/>
                  </a:moveTo>
                  <a:lnTo>
                    <a:pt x="4171519" y="0"/>
                  </a:lnTo>
                  <a:cubicBezTo>
                    <a:pt x="4184334" y="0"/>
                    <a:pt x="4196624" y="5091"/>
                    <a:pt x="4205686" y="14153"/>
                  </a:cubicBezTo>
                  <a:cubicBezTo>
                    <a:pt x="4214748" y="23214"/>
                    <a:pt x="4219839" y="35505"/>
                    <a:pt x="4219839" y="48320"/>
                  </a:cubicBezTo>
                  <a:lnTo>
                    <a:pt x="4219839" y="2747507"/>
                  </a:lnTo>
                  <a:cubicBezTo>
                    <a:pt x="4219839" y="2760323"/>
                    <a:pt x="4214748" y="2772613"/>
                    <a:pt x="4205686" y="2781675"/>
                  </a:cubicBezTo>
                  <a:cubicBezTo>
                    <a:pt x="4196624" y="2790736"/>
                    <a:pt x="4184334" y="2795827"/>
                    <a:pt x="4171519" y="2795827"/>
                  </a:cubicBezTo>
                  <a:lnTo>
                    <a:pt x="48320" y="2795827"/>
                  </a:lnTo>
                  <a:cubicBezTo>
                    <a:pt x="35505" y="2795827"/>
                    <a:pt x="23214" y="2790736"/>
                    <a:pt x="14153" y="2781675"/>
                  </a:cubicBezTo>
                  <a:cubicBezTo>
                    <a:pt x="5091" y="2772613"/>
                    <a:pt x="0" y="2760323"/>
                    <a:pt x="0" y="2747507"/>
                  </a:cubicBezTo>
                  <a:lnTo>
                    <a:pt x="0" y="48320"/>
                  </a:lnTo>
                  <a:cubicBezTo>
                    <a:pt x="0" y="35505"/>
                    <a:pt x="5091" y="23214"/>
                    <a:pt x="14153" y="14153"/>
                  </a:cubicBezTo>
                  <a:cubicBezTo>
                    <a:pt x="23214" y="5091"/>
                    <a:pt x="35505" y="0"/>
                    <a:pt x="48320" y="0"/>
                  </a:cubicBezTo>
                  <a:close/>
                </a:path>
              </a:pathLst>
            </a:custGeom>
            <a:solidFill>
              <a:srgbClr val="1C3879"/>
            </a:solidFill>
          </p:spPr>
        </p:sp>
        <p:sp>
          <p:nvSpPr>
            <p:cNvPr id="4" name="TextBox 4"/>
            <p:cNvSpPr txBox="1"/>
            <p:nvPr/>
          </p:nvSpPr>
          <p:spPr>
            <a:xfrm>
              <a:off x="0" y="-38100"/>
              <a:ext cx="812800" cy="850900"/>
            </a:xfrm>
            <a:prstGeom prst="rect">
              <a:avLst/>
            </a:prstGeom>
          </p:spPr>
          <p:txBody>
            <a:bodyPr lIns="50800" tIns="50800" rIns="50800" bIns="50800" rtlCol="0" anchor="ctr"/>
            <a:lstStyle/>
            <a:p>
              <a:pPr algn="ctr">
                <a:lnSpc>
                  <a:spcPts val="2659"/>
                </a:lnSpc>
              </a:pPr>
              <a:endParaRPr/>
            </a:p>
          </p:txBody>
        </p:sp>
      </p:grpSp>
      <p:pic>
        <p:nvPicPr>
          <p:cNvPr id="5" name="Picture 5"/>
          <p:cNvPicPr>
            <a:picLocks noChangeAspect="1"/>
          </p:cNvPicPr>
          <p:nvPr/>
        </p:nvPicPr>
        <p:blipFill>
          <a:blip r:embed="rId3"/>
          <a:srcRect/>
          <a:stretch>
            <a:fillRect/>
          </a:stretch>
        </p:blipFill>
        <p:spPr>
          <a:xfrm>
            <a:off x="5975798" y="2497995"/>
            <a:ext cx="1844448" cy="2307556"/>
          </a:xfrm>
          <a:prstGeom prst="rect">
            <a:avLst/>
          </a:prstGeom>
        </p:spPr>
      </p:pic>
      <p:pic>
        <p:nvPicPr>
          <p:cNvPr id="6" name="Picture 6"/>
          <p:cNvPicPr>
            <a:picLocks noChangeAspect="1"/>
          </p:cNvPicPr>
          <p:nvPr/>
        </p:nvPicPr>
        <p:blipFill>
          <a:blip r:embed="rId4"/>
          <a:srcRect l="7302" t="10466" r="19723" b="15862"/>
          <a:stretch>
            <a:fillRect/>
          </a:stretch>
        </p:blipFill>
        <p:spPr>
          <a:xfrm>
            <a:off x="6041591" y="7547790"/>
            <a:ext cx="1649258" cy="2534240"/>
          </a:xfrm>
          <a:prstGeom prst="rect">
            <a:avLst/>
          </a:prstGeom>
        </p:spPr>
      </p:pic>
      <p:pic>
        <p:nvPicPr>
          <p:cNvPr id="7" name="Picture 7"/>
          <p:cNvPicPr>
            <a:picLocks noChangeAspect="1"/>
          </p:cNvPicPr>
          <p:nvPr/>
        </p:nvPicPr>
        <p:blipFill>
          <a:blip r:embed="rId5"/>
          <a:srcRect/>
          <a:stretch>
            <a:fillRect/>
          </a:stretch>
        </p:blipFill>
        <p:spPr>
          <a:xfrm>
            <a:off x="5800089" y="271048"/>
            <a:ext cx="2218525" cy="1663894"/>
          </a:xfrm>
          <a:prstGeom prst="rect">
            <a:avLst/>
          </a:prstGeom>
        </p:spPr>
      </p:pic>
      <p:pic>
        <p:nvPicPr>
          <p:cNvPr id="8" name="Picture 8"/>
          <p:cNvPicPr>
            <a:picLocks noChangeAspect="1"/>
          </p:cNvPicPr>
          <p:nvPr/>
        </p:nvPicPr>
        <p:blipFill>
          <a:blip r:embed="rId6"/>
          <a:srcRect/>
          <a:stretch>
            <a:fillRect/>
          </a:stretch>
        </p:blipFill>
        <p:spPr>
          <a:xfrm>
            <a:off x="5927034" y="5153881"/>
            <a:ext cx="1894617" cy="1894617"/>
          </a:xfrm>
          <a:prstGeom prst="rect">
            <a:avLst/>
          </a:prstGeom>
        </p:spPr>
      </p:pic>
      <p:sp>
        <p:nvSpPr>
          <p:cNvPr id="9" name="TextBox 9"/>
          <p:cNvSpPr txBox="1"/>
          <p:nvPr/>
        </p:nvSpPr>
        <p:spPr>
          <a:xfrm>
            <a:off x="437" y="3141676"/>
            <a:ext cx="4603876" cy="5623334"/>
          </a:xfrm>
          <a:prstGeom prst="rect">
            <a:avLst/>
          </a:prstGeom>
        </p:spPr>
        <p:txBody>
          <a:bodyPr wrap="square" lIns="0" tIns="0" rIns="0" bIns="0" rtlCol="0" anchor="t">
            <a:spAutoFit/>
          </a:bodyPr>
          <a:lstStyle/>
          <a:p>
            <a:pPr algn="ctr">
              <a:lnSpc>
                <a:spcPts val="8885"/>
              </a:lnSpc>
            </a:pPr>
            <a:r>
              <a:rPr lang="es-ES" sz="6300">
                <a:solidFill>
                  <a:srgbClr val="1C3879"/>
                </a:solidFill>
                <a:latin typeface="Glacial Indifference"/>
              </a:rPr>
              <a:t>MANTENTE SALUDABLE SIGUIENDO EL MODELO “FITT”</a:t>
            </a:r>
            <a:endParaRPr lang="en-US" sz="6300">
              <a:solidFill>
                <a:srgbClr val="1C3879"/>
              </a:solidFill>
              <a:latin typeface="Glacial Indifference"/>
            </a:endParaRPr>
          </a:p>
        </p:txBody>
      </p:sp>
      <p:sp>
        <p:nvSpPr>
          <p:cNvPr id="10" name="TextBox 10"/>
          <p:cNvSpPr txBox="1"/>
          <p:nvPr/>
        </p:nvSpPr>
        <p:spPr>
          <a:xfrm>
            <a:off x="8242924" y="371118"/>
            <a:ext cx="9435425" cy="1434880"/>
          </a:xfrm>
          <a:prstGeom prst="rect">
            <a:avLst/>
          </a:prstGeom>
        </p:spPr>
        <p:txBody>
          <a:bodyPr wrap="square" lIns="0" tIns="0" rIns="0" bIns="0" rtlCol="0" anchor="t">
            <a:spAutoFit/>
          </a:bodyPr>
          <a:lstStyle/>
          <a:p>
            <a:pPr>
              <a:lnSpc>
                <a:spcPts val="5733"/>
              </a:lnSpc>
            </a:pPr>
            <a:r>
              <a:rPr lang="es-ES" sz="4050" b="1">
                <a:solidFill>
                  <a:srgbClr val="FFFFFF"/>
                </a:solidFill>
                <a:latin typeface="HK Grotesk Light Bold"/>
              </a:rPr>
              <a:t>Frecuencia</a:t>
            </a:r>
            <a:r>
              <a:rPr lang="es-ES" sz="4050">
                <a:solidFill>
                  <a:srgbClr val="FFFFFF"/>
                </a:solidFill>
                <a:latin typeface="HK Grotesk Light Bold"/>
              </a:rPr>
              <a:t> - ¿Con que frecuencia hacemos actividad </a:t>
            </a:r>
            <a:r>
              <a:rPr lang="es-ES" sz="4050" err="1">
                <a:solidFill>
                  <a:srgbClr val="FFFFFF"/>
                </a:solidFill>
                <a:latin typeface="HK Grotesk Light Bold"/>
              </a:rPr>
              <a:t>fisica</a:t>
            </a:r>
            <a:r>
              <a:rPr lang="es-ES" sz="4050">
                <a:solidFill>
                  <a:srgbClr val="FFFFFF"/>
                </a:solidFill>
                <a:latin typeface="HK Grotesk Light Bold"/>
              </a:rPr>
              <a:t>?</a:t>
            </a:r>
            <a:endParaRPr lang="en-US" sz="4050">
              <a:solidFill>
                <a:srgbClr val="FFFFFF"/>
              </a:solidFill>
              <a:latin typeface="HK Grotesk Light Bold"/>
            </a:endParaRPr>
          </a:p>
        </p:txBody>
      </p:sp>
      <p:sp>
        <p:nvSpPr>
          <p:cNvPr id="11" name="TextBox 11"/>
          <p:cNvSpPr txBox="1"/>
          <p:nvPr/>
        </p:nvSpPr>
        <p:spPr>
          <a:xfrm>
            <a:off x="8012852" y="2959650"/>
            <a:ext cx="9382458" cy="691343"/>
          </a:xfrm>
          <a:prstGeom prst="rect">
            <a:avLst/>
          </a:prstGeom>
        </p:spPr>
        <p:txBody>
          <a:bodyPr wrap="square" lIns="0" tIns="0" rIns="0" bIns="0" rtlCol="0" anchor="t">
            <a:spAutoFit/>
          </a:bodyPr>
          <a:lstStyle/>
          <a:p>
            <a:pPr algn="ctr">
              <a:lnSpc>
                <a:spcPts val="5562"/>
              </a:lnSpc>
            </a:pPr>
            <a:r>
              <a:rPr lang="es-419" sz="3950" b="1">
                <a:solidFill>
                  <a:srgbClr val="FFFFFF"/>
                </a:solidFill>
                <a:latin typeface="HK Grotesk Light Bold"/>
              </a:rPr>
              <a:t>Intensidad </a:t>
            </a:r>
            <a:r>
              <a:rPr lang="es-419" sz="3950">
                <a:solidFill>
                  <a:srgbClr val="FFFFFF"/>
                </a:solidFill>
                <a:latin typeface="HK Grotesk Light Bold"/>
              </a:rPr>
              <a:t>– Nivel de la actividad física</a:t>
            </a:r>
          </a:p>
        </p:txBody>
      </p:sp>
      <p:sp>
        <p:nvSpPr>
          <p:cNvPr id="12" name="TextBox 12"/>
          <p:cNvSpPr txBox="1"/>
          <p:nvPr/>
        </p:nvSpPr>
        <p:spPr>
          <a:xfrm>
            <a:off x="7830953" y="5406235"/>
            <a:ext cx="9826943" cy="1409488"/>
          </a:xfrm>
          <a:prstGeom prst="rect">
            <a:avLst/>
          </a:prstGeom>
        </p:spPr>
        <p:txBody>
          <a:bodyPr wrap="square" lIns="0" tIns="0" rIns="0" bIns="0" rtlCol="0" anchor="t">
            <a:spAutoFit/>
          </a:bodyPr>
          <a:lstStyle/>
          <a:p>
            <a:pPr algn="ctr">
              <a:lnSpc>
                <a:spcPts val="5562"/>
              </a:lnSpc>
            </a:pPr>
            <a:r>
              <a:rPr lang="en-US" sz="3950" b="1">
                <a:solidFill>
                  <a:srgbClr val="FFFFFF"/>
                </a:solidFill>
                <a:latin typeface="HK Grotesk Light Bold"/>
              </a:rPr>
              <a:t>Tiempo - </a:t>
            </a:r>
            <a:r>
              <a:rPr lang="es-ES" sz="3950">
                <a:solidFill>
                  <a:srgbClr val="FFFFFF"/>
                </a:solidFill>
                <a:latin typeface="HK Grotesk Light Bold"/>
              </a:rPr>
              <a:t>¿Cuánto tiempo dedicamos a la </a:t>
            </a:r>
            <a:endParaRPr lang="en-US" sz="3950">
              <a:solidFill>
                <a:srgbClr val="FFFFFF"/>
              </a:solidFill>
              <a:latin typeface="HK Grotesk Light Bold"/>
            </a:endParaRPr>
          </a:p>
          <a:p>
            <a:pPr algn="ctr">
              <a:lnSpc>
                <a:spcPts val="5562"/>
              </a:lnSpc>
            </a:pPr>
            <a:r>
              <a:rPr lang="es-ES" sz="3950">
                <a:solidFill>
                  <a:srgbClr val="FFFFFF"/>
                </a:solidFill>
                <a:latin typeface="HK Grotesk Light Bold"/>
              </a:rPr>
              <a:t>actividad </a:t>
            </a:r>
            <a:r>
              <a:rPr lang="es-419" sz="3950">
                <a:solidFill>
                  <a:srgbClr val="FFFFFF"/>
                </a:solidFill>
                <a:latin typeface="HK Grotesk Light Bold"/>
              </a:rPr>
              <a:t>física</a:t>
            </a:r>
            <a:r>
              <a:rPr lang="es-ES" sz="3950">
                <a:solidFill>
                  <a:srgbClr val="FFFFFF"/>
                </a:solidFill>
                <a:latin typeface="HK Grotesk Light Bold"/>
              </a:rPr>
              <a:t>?</a:t>
            </a:r>
            <a:endParaRPr lang="en-US" sz="3950">
              <a:solidFill>
                <a:srgbClr val="FFFFFF"/>
              </a:solidFill>
              <a:latin typeface="HK Grotesk Light Bold"/>
            </a:endParaRPr>
          </a:p>
        </p:txBody>
      </p:sp>
      <p:sp>
        <p:nvSpPr>
          <p:cNvPr id="13" name="TextBox 13"/>
          <p:cNvSpPr txBox="1"/>
          <p:nvPr/>
        </p:nvSpPr>
        <p:spPr>
          <a:xfrm>
            <a:off x="7837768" y="8564159"/>
            <a:ext cx="9525019" cy="1409488"/>
          </a:xfrm>
          <a:prstGeom prst="rect">
            <a:avLst/>
          </a:prstGeom>
        </p:spPr>
        <p:txBody>
          <a:bodyPr wrap="square" lIns="0" tIns="0" rIns="0" bIns="0" rtlCol="0" anchor="t">
            <a:spAutoFit/>
          </a:bodyPr>
          <a:lstStyle/>
          <a:p>
            <a:pPr>
              <a:lnSpc>
                <a:spcPts val="5562"/>
              </a:lnSpc>
            </a:pPr>
            <a:r>
              <a:rPr lang="en-US" sz="3950" b="1">
                <a:solidFill>
                  <a:srgbClr val="FFFFFF"/>
                </a:solidFill>
                <a:latin typeface="HK Grotesk Light Bold"/>
              </a:rPr>
              <a:t>Tipo de </a:t>
            </a:r>
            <a:r>
              <a:rPr lang="en-US" sz="3950" b="1" err="1">
                <a:solidFill>
                  <a:srgbClr val="FFFFFF"/>
                </a:solidFill>
                <a:latin typeface="HK Grotesk Light Bold"/>
              </a:rPr>
              <a:t>actividad</a:t>
            </a:r>
            <a:r>
              <a:rPr lang="en-US" sz="3950" b="1">
                <a:solidFill>
                  <a:srgbClr val="FFFFFF"/>
                </a:solidFill>
                <a:latin typeface="HK Grotesk Light Bold"/>
              </a:rPr>
              <a:t> </a:t>
            </a:r>
            <a:r>
              <a:rPr lang="en-US" sz="3950">
                <a:solidFill>
                  <a:srgbClr val="FFFFFF"/>
                </a:solidFill>
                <a:latin typeface="HK Grotesk Light Bold"/>
              </a:rPr>
              <a:t>- </a:t>
            </a:r>
            <a:r>
              <a:rPr lang="en-US" sz="3950" err="1">
                <a:solidFill>
                  <a:srgbClr val="FFFFFF"/>
                </a:solidFill>
                <a:latin typeface="HK Grotesk Light Bold"/>
              </a:rPr>
              <a:t>Aeróbico</a:t>
            </a:r>
            <a:r>
              <a:rPr lang="en-US" sz="3950">
                <a:solidFill>
                  <a:srgbClr val="FFFFFF"/>
                </a:solidFill>
                <a:latin typeface="HK Grotesk Light Bold"/>
              </a:rPr>
              <a:t> o de </a:t>
            </a:r>
            <a:r>
              <a:rPr lang="en-US" sz="3950" err="1">
                <a:solidFill>
                  <a:srgbClr val="FFFFFF"/>
                </a:solidFill>
                <a:latin typeface="HK Grotesk Light Bold"/>
              </a:rPr>
              <a:t>fortalecimiento</a:t>
            </a:r>
            <a:endParaRPr lang="en-US" sz="3950">
              <a:solidFill>
                <a:srgbClr val="FFFFFF"/>
              </a:solidFill>
              <a:latin typeface="HK Grotesk Light Bold"/>
            </a:endParaRPr>
          </a:p>
        </p:txBody>
      </p:sp>
      <p:pic>
        <p:nvPicPr>
          <p:cNvPr id="14" name="Picture 3">
            <a:extLst>
              <a:ext uri="{FF2B5EF4-FFF2-40B4-BE49-F238E27FC236}">
                <a16:creationId xmlns:a16="http://schemas.microsoft.com/office/drawing/2014/main" id="{CAF19024-3B93-4335-A617-5684DD41E30F}"/>
              </a:ext>
            </a:extLst>
          </p:cNvPr>
          <p:cNvPicPr>
            <a:picLocks noChangeAspect="1"/>
          </p:cNvPicPr>
          <p:nvPr/>
        </p:nvPicPr>
        <p:blipFill>
          <a:blip r:embed="rId7"/>
          <a:srcRect/>
          <a:stretch>
            <a:fillRect/>
          </a:stretch>
        </p:blipFill>
        <p:spPr>
          <a:xfrm>
            <a:off x="16654112" y="9239647"/>
            <a:ext cx="1506197" cy="929355"/>
          </a:xfrm>
          <a:prstGeom prst="rect">
            <a:avLst/>
          </a:prstGeom>
        </p:spPr>
      </p:pic>
    </p:spTree>
    <p:extLst>
      <p:ext uri="{BB962C8B-B14F-4D97-AF65-F5344CB8AC3E}">
        <p14:creationId xmlns:p14="http://schemas.microsoft.com/office/powerpoint/2010/main" val="420672303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1173470">
            <a:off x="8210290" y="6022369"/>
            <a:ext cx="13063173" cy="5339572"/>
          </a:xfrm>
          <a:custGeom>
            <a:avLst/>
            <a:gdLst/>
            <a:ahLst/>
            <a:cxnLst/>
            <a:rect l="l" t="t" r="r" b="b"/>
            <a:pathLst>
              <a:path w="13063173" h="5339572">
                <a:moveTo>
                  <a:pt x="0" y="0"/>
                </a:moveTo>
                <a:lnTo>
                  <a:pt x="13063173" y="0"/>
                </a:lnTo>
                <a:lnTo>
                  <a:pt x="13063173" y="5339572"/>
                </a:lnTo>
                <a:lnTo>
                  <a:pt x="0" y="5339572"/>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4" name="Freeform 4"/>
          <p:cNvSpPr/>
          <p:nvPr/>
        </p:nvSpPr>
        <p:spPr>
          <a:xfrm>
            <a:off x="1401411" y="-5523339"/>
            <a:ext cx="15485152" cy="15554562"/>
          </a:xfrm>
          <a:custGeom>
            <a:avLst/>
            <a:gdLst/>
            <a:ahLst/>
            <a:cxnLst/>
            <a:rect l="l" t="t" r="r" b="b"/>
            <a:pathLst>
              <a:path w="809173" h="81280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chemeClr val="accent1"/>
          </a:solidFill>
        </p:spPr>
      </p:sp>
      <p:grpSp>
        <p:nvGrpSpPr>
          <p:cNvPr id="6" name="Group 6"/>
          <p:cNvGrpSpPr/>
          <p:nvPr/>
        </p:nvGrpSpPr>
        <p:grpSpPr>
          <a:xfrm>
            <a:off x="6855203" y="3753535"/>
            <a:ext cx="4577594" cy="4577594"/>
            <a:chOff x="0" y="0"/>
            <a:chExt cx="812800" cy="812800"/>
          </a:xfrm>
        </p:grpSpPr>
        <p:sp>
          <p:nvSpPr>
            <p:cNvPr id="7" name="Freeform 7"/>
            <p:cNvSpPr/>
            <p:nvPr/>
          </p:nvSpPr>
          <p:spPr>
            <a:xfrm>
              <a:off x="1813" y="0"/>
              <a:ext cx="809173" cy="812800"/>
            </a:xfrm>
            <a:custGeom>
              <a:avLst/>
              <a:gdLst/>
              <a:ahLst/>
              <a:cxnLst/>
              <a:rect l="l" t="t" r="r" b="b"/>
              <a:pathLst>
                <a:path w="809173" h="81280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607EAA"/>
            </a:solidFill>
          </p:spPr>
        </p:sp>
        <p:sp>
          <p:nvSpPr>
            <p:cNvPr id="8" name="TextBox 8"/>
            <p:cNvSpPr txBox="1"/>
            <p:nvPr/>
          </p:nvSpPr>
          <p:spPr>
            <a:xfrm>
              <a:off x="76200" y="38100"/>
              <a:ext cx="660400" cy="698500"/>
            </a:xfrm>
            <a:prstGeom prst="rect">
              <a:avLst/>
            </a:prstGeom>
          </p:spPr>
          <p:txBody>
            <a:bodyPr lIns="50800" tIns="50800" rIns="50800" bIns="50800" rtlCol="0" anchor="ctr"/>
            <a:lstStyle/>
            <a:p>
              <a:pPr algn="ctr">
                <a:lnSpc>
                  <a:spcPts val="2659"/>
                </a:lnSpc>
                <a:spcBef>
                  <a:spcPct val="0"/>
                </a:spcBef>
              </a:pPr>
              <a:endParaRPr/>
            </a:p>
          </p:txBody>
        </p:sp>
      </p:grpSp>
      <p:grpSp>
        <p:nvGrpSpPr>
          <p:cNvPr id="9" name="Group 9"/>
          <p:cNvGrpSpPr/>
          <p:nvPr/>
        </p:nvGrpSpPr>
        <p:grpSpPr>
          <a:xfrm>
            <a:off x="11871350" y="3435198"/>
            <a:ext cx="3416603" cy="3416603"/>
            <a:chOff x="0" y="0"/>
            <a:chExt cx="812800" cy="812800"/>
          </a:xfrm>
        </p:grpSpPr>
        <p:sp>
          <p:nvSpPr>
            <p:cNvPr id="10" name="Freeform 10"/>
            <p:cNvSpPr/>
            <p:nvPr/>
          </p:nvSpPr>
          <p:spPr>
            <a:xfrm>
              <a:off x="1813" y="0"/>
              <a:ext cx="809173" cy="812800"/>
            </a:xfrm>
            <a:custGeom>
              <a:avLst/>
              <a:gdLst/>
              <a:ahLst/>
              <a:cxnLst/>
              <a:rect l="l" t="t" r="r" b="b"/>
              <a:pathLst>
                <a:path w="809173" h="81280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607EAA"/>
            </a:solidFill>
          </p:spPr>
        </p:sp>
        <p:sp>
          <p:nvSpPr>
            <p:cNvPr id="11" name="TextBox 11"/>
            <p:cNvSpPr txBox="1"/>
            <p:nvPr/>
          </p:nvSpPr>
          <p:spPr>
            <a:xfrm>
              <a:off x="76200" y="38100"/>
              <a:ext cx="660400" cy="698500"/>
            </a:xfrm>
            <a:prstGeom prst="rect">
              <a:avLst/>
            </a:prstGeom>
          </p:spPr>
          <p:txBody>
            <a:bodyPr lIns="50800" tIns="50800" rIns="50800" bIns="50800" rtlCol="0" anchor="ctr"/>
            <a:lstStyle/>
            <a:p>
              <a:pPr algn="ctr">
                <a:lnSpc>
                  <a:spcPts val="2659"/>
                </a:lnSpc>
                <a:spcBef>
                  <a:spcPct val="0"/>
                </a:spcBef>
              </a:pPr>
              <a:endParaRPr/>
            </a:p>
          </p:txBody>
        </p:sp>
      </p:grpSp>
      <p:grpSp>
        <p:nvGrpSpPr>
          <p:cNvPr id="12" name="Group 12"/>
          <p:cNvGrpSpPr>
            <a:grpSpLocks noChangeAspect="1"/>
          </p:cNvGrpSpPr>
          <p:nvPr/>
        </p:nvGrpSpPr>
        <p:grpSpPr>
          <a:xfrm>
            <a:off x="7092827" y="3989903"/>
            <a:ext cx="4102346" cy="4102330"/>
            <a:chOff x="0" y="0"/>
            <a:chExt cx="6350000" cy="6349975"/>
          </a:xfrm>
        </p:grpSpPr>
        <p:sp>
          <p:nvSpPr>
            <p:cNvPr id="13" name="Freeform 13"/>
            <p:cNvSpPr/>
            <p:nvPr/>
          </p:nvSpPr>
          <p:spPr>
            <a:xfrm>
              <a:off x="0" y="0"/>
              <a:ext cx="6350000" cy="6349974"/>
            </a:xfrm>
            <a:custGeom>
              <a:avLst/>
              <a:gdLst/>
              <a:ahLst/>
              <a:cxnLst/>
              <a:rect l="l" t="t" r="r" b="b"/>
              <a:pathLst>
                <a:path w="6350000" h="6349974">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5"/>
              <a:stretch>
                <a:fillRect t="-2284" b="-2284"/>
              </a:stretch>
            </a:blipFill>
          </p:spPr>
        </p:sp>
      </p:grpSp>
      <p:grpSp>
        <p:nvGrpSpPr>
          <p:cNvPr id="14" name="Group 14"/>
          <p:cNvGrpSpPr/>
          <p:nvPr/>
        </p:nvGrpSpPr>
        <p:grpSpPr>
          <a:xfrm>
            <a:off x="7541068" y="7627872"/>
            <a:ext cx="3253054" cy="1260350"/>
            <a:chOff x="0" y="0"/>
            <a:chExt cx="1343607" cy="520561"/>
          </a:xfrm>
        </p:grpSpPr>
        <p:sp>
          <p:nvSpPr>
            <p:cNvPr id="15" name="Freeform 15"/>
            <p:cNvSpPr/>
            <p:nvPr/>
          </p:nvSpPr>
          <p:spPr>
            <a:xfrm>
              <a:off x="0" y="0"/>
              <a:ext cx="1343607" cy="520561"/>
            </a:xfrm>
            <a:custGeom>
              <a:avLst/>
              <a:gdLst/>
              <a:ahLst/>
              <a:cxnLst/>
              <a:rect l="l" t="t" r="r" b="b"/>
              <a:pathLst>
                <a:path w="1343607" h="520561">
                  <a:moveTo>
                    <a:pt x="237989" y="0"/>
                  </a:moveTo>
                  <a:lnTo>
                    <a:pt x="1105618" y="0"/>
                  </a:lnTo>
                  <a:cubicBezTo>
                    <a:pt x="1237055" y="0"/>
                    <a:pt x="1343607" y="106551"/>
                    <a:pt x="1343607" y="237989"/>
                  </a:cubicBezTo>
                  <a:lnTo>
                    <a:pt x="1343607" y="282572"/>
                  </a:lnTo>
                  <a:cubicBezTo>
                    <a:pt x="1343607" y="414010"/>
                    <a:pt x="1237055" y="520561"/>
                    <a:pt x="1105618" y="520561"/>
                  </a:cubicBezTo>
                  <a:lnTo>
                    <a:pt x="237989" y="520561"/>
                  </a:lnTo>
                  <a:cubicBezTo>
                    <a:pt x="106551" y="520561"/>
                    <a:pt x="0" y="414010"/>
                    <a:pt x="0" y="282572"/>
                  </a:cubicBezTo>
                  <a:lnTo>
                    <a:pt x="0" y="237989"/>
                  </a:lnTo>
                  <a:cubicBezTo>
                    <a:pt x="0" y="106551"/>
                    <a:pt x="106551" y="0"/>
                    <a:pt x="237989" y="0"/>
                  </a:cubicBezTo>
                  <a:close/>
                </a:path>
              </a:pathLst>
            </a:custGeom>
            <a:solidFill>
              <a:srgbClr val="1C3879"/>
            </a:solidFill>
          </p:spPr>
        </p:sp>
        <p:sp>
          <p:nvSpPr>
            <p:cNvPr id="16" name="TextBox 16"/>
            <p:cNvSpPr txBox="1"/>
            <p:nvPr/>
          </p:nvSpPr>
          <p:spPr>
            <a:xfrm>
              <a:off x="0" y="-38100"/>
              <a:ext cx="812800" cy="850900"/>
            </a:xfrm>
            <a:prstGeom prst="rect">
              <a:avLst/>
            </a:prstGeom>
          </p:spPr>
          <p:txBody>
            <a:bodyPr lIns="50800" tIns="50800" rIns="50800" bIns="50800" rtlCol="0" anchor="ctr"/>
            <a:lstStyle/>
            <a:p>
              <a:pPr algn="ctr">
                <a:lnSpc>
                  <a:spcPts val="2659"/>
                </a:lnSpc>
              </a:pPr>
              <a:endParaRPr/>
            </a:p>
          </p:txBody>
        </p:sp>
      </p:grpSp>
      <p:grpSp>
        <p:nvGrpSpPr>
          <p:cNvPr id="17" name="Group 17"/>
          <p:cNvGrpSpPr>
            <a:grpSpLocks noChangeAspect="1"/>
          </p:cNvGrpSpPr>
          <p:nvPr/>
        </p:nvGrpSpPr>
        <p:grpSpPr>
          <a:xfrm>
            <a:off x="12064639" y="3628493"/>
            <a:ext cx="3030027" cy="3030015"/>
            <a:chOff x="0" y="0"/>
            <a:chExt cx="6350000" cy="6349975"/>
          </a:xfrm>
        </p:grpSpPr>
        <p:sp>
          <p:nvSpPr>
            <p:cNvPr id="18" name="Freeform 18"/>
            <p:cNvSpPr/>
            <p:nvPr/>
          </p:nvSpPr>
          <p:spPr>
            <a:xfrm>
              <a:off x="0" y="0"/>
              <a:ext cx="6350000" cy="6349974"/>
            </a:xfrm>
            <a:custGeom>
              <a:avLst/>
              <a:gdLst/>
              <a:ahLst/>
              <a:cxnLst/>
              <a:rect l="l" t="t" r="r" b="b"/>
              <a:pathLst>
                <a:path w="6350000" h="6349974">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6"/>
              <a:stretch>
                <a:fillRect l="-1874" r="-1874"/>
              </a:stretch>
            </a:blipFill>
          </p:spPr>
        </p:sp>
      </p:grpSp>
      <p:grpSp>
        <p:nvGrpSpPr>
          <p:cNvPr id="19" name="Group 19"/>
          <p:cNvGrpSpPr/>
          <p:nvPr/>
        </p:nvGrpSpPr>
        <p:grpSpPr>
          <a:xfrm>
            <a:off x="12388092" y="6314746"/>
            <a:ext cx="2497421" cy="1000820"/>
            <a:chOff x="0" y="0"/>
            <a:chExt cx="1335417" cy="535157"/>
          </a:xfrm>
        </p:grpSpPr>
        <p:sp>
          <p:nvSpPr>
            <p:cNvPr id="20" name="Freeform 20"/>
            <p:cNvSpPr/>
            <p:nvPr/>
          </p:nvSpPr>
          <p:spPr>
            <a:xfrm>
              <a:off x="0" y="0"/>
              <a:ext cx="1335417" cy="535157"/>
            </a:xfrm>
            <a:custGeom>
              <a:avLst/>
              <a:gdLst/>
              <a:ahLst/>
              <a:cxnLst/>
              <a:rect l="l" t="t" r="r" b="b"/>
              <a:pathLst>
                <a:path w="1335417" h="535157">
                  <a:moveTo>
                    <a:pt x="267578" y="0"/>
                  </a:moveTo>
                  <a:lnTo>
                    <a:pt x="1067839" y="0"/>
                  </a:lnTo>
                  <a:cubicBezTo>
                    <a:pt x="1215618" y="0"/>
                    <a:pt x="1335417" y="119799"/>
                    <a:pt x="1335417" y="267578"/>
                  </a:cubicBezTo>
                  <a:lnTo>
                    <a:pt x="1335417" y="267578"/>
                  </a:lnTo>
                  <a:cubicBezTo>
                    <a:pt x="1335417" y="415358"/>
                    <a:pt x="1215618" y="535157"/>
                    <a:pt x="1067839" y="535157"/>
                  </a:cubicBezTo>
                  <a:lnTo>
                    <a:pt x="267578" y="535157"/>
                  </a:lnTo>
                  <a:cubicBezTo>
                    <a:pt x="119799" y="535157"/>
                    <a:pt x="0" y="415358"/>
                    <a:pt x="0" y="267578"/>
                  </a:cubicBezTo>
                  <a:lnTo>
                    <a:pt x="0" y="267578"/>
                  </a:lnTo>
                  <a:cubicBezTo>
                    <a:pt x="0" y="119799"/>
                    <a:pt x="119799" y="0"/>
                    <a:pt x="267578" y="0"/>
                  </a:cubicBezTo>
                  <a:close/>
                </a:path>
              </a:pathLst>
            </a:custGeom>
            <a:solidFill>
              <a:srgbClr val="1C3879"/>
            </a:solidFill>
          </p:spPr>
        </p:sp>
        <p:sp>
          <p:nvSpPr>
            <p:cNvPr id="21" name="TextBox 21"/>
            <p:cNvSpPr txBox="1"/>
            <p:nvPr/>
          </p:nvSpPr>
          <p:spPr>
            <a:xfrm>
              <a:off x="0" y="-38100"/>
              <a:ext cx="812800" cy="850900"/>
            </a:xfrm>
            <a:prstGeom prst="rect">
              <a:avLst/>
            </a:prstGeom>
          </p:spPr>
          <p:txBody>
            <a:bodyPr lIns="50800" tIns="50800" rIns="50800" bIns="50800" rtlCol="0" anchor="ctr"/>
            <a:lstStyle/>
            <a:p>
              <a:pPr algn="ctr">
                <a:lnSpc>
                  <a:spcPts val="2659"/>
                </a:lnSpc>
              </a:pPr>
              <a:endParaRPr/>
            </a:p>
          </p:txBody>
        </p:sp>
      </p:grpSp>
      <p:sp>
        <p:nvSpPr>
          <p:cNvPr id="22" name="Freeform 22"/>
          <p:cNvSpPr/>
          <p:nvPr/>
        </p:nvSpPr>
        <p:spPr>
          <a:xfrm rot="-10800000">
            <a:off x="1825708" y="4951633"/>
            <a:ext cx="273890" cy="383734"/>
          </a:xfrm>
          <a:custGeom>
            <a:avLst/>
            <a:gdLst/>
            <a:ahLst/>
            <a:cxnLst/>
            <a:rect l="l" t="t" r="r" b="b"/>
            <a:pathLst>
              <a:path w="273890" h="383734">
                <a:moveTo>
                  <a:pt x="0" y="0"/>
                </a:moveTo>
                <a:lnTo>
                  <a:pt x="273890" y="0"/>
                </a:lnTo>
                <a:lnTo>
                  <a:pt x="273890" y="383734"/>
                </a:lnTo>
                <a:lnTo>
                  <a:pt x="0" y="383734"/>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23" name="Freeform 23"/>
          <p:cNvSpPr/>
          <p:nvPr/>
        </p:nvSpPr>
        <p:spPr>
          <a:xfrm rot="2932849">
            <a:off x="-4971409" y="5891864"/>
            <a:ext cx="13063173" cy="5339572"/>
          </a:xfrm>
          <a:custGeom>
            <a:avLst/>
            <a:gdLst/>
            <a:ahLst/>
            <a:cxnLst/>
            <a:rect l="l" t="t" r="r" b="b"/>
            <a:pathLst>
              <a:path w="13063173" h="5339572">
                <a:moveTo>
                  <a:pt x="0" y="0"/>
                </a:moveTo>
                <a:lnTo>
                  <a:pt x="13063173" y="0"/>
                </a:lnTo>
                <a:lnTo>
                  <a:pt x="13063173" y="5339572"/>
                </a:lnTo>
                <a:lnTo>
                  <a:pt x="0" y="5339572"/>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24" name="AutoShape 24"/>
          <p:cNvSpPr/>
          <p:nvPr/>
        </p:nvSpPr>
        <p:spPr>
          <a:xfrm>
            <a:off x="0" y="9311261"/>
            <a:ext cx="18288000" cy="975739"/>
          </a:xfrm>
          <a:prstGeom prst="rect">
            <a:avLst/>
          </a:prstGeom>
          <a:solidFill>
            <a:schemeClr val="accent5">
              <a:lumMod val="50000"/>
            </a:schemeClr>
          </a:solidFill>
        </p:spPr>
        <p:txBody>
          <a:bodyPr/>
          <a:lstStyle/>
          <a:p>
            <a:endParaRPr lang="es-MX" dirty="0"/>
          </a:p>
        </p:txBody>
      </p:sp>
      <p:sp>
        <p:nvSpPr>
          <p:cNvPr id="25" name="Freeform 25"/>
          <p:cNvSpPr/>
          <p:nvPr/>
        </p:nvSpPr>
        <p:spPr>
          <a:xfrm>
            <a:off x="1470492" y="9399328"/>
            <a:ext cx="709649" cy="799605"/>
          </a:xfrm>
          <a:custGeom>
            <a:avLst/>
            <a:gdLst/>
            <a:ahLst/>
            <a:cxnLst/>
            <a:rect l="l" t="t" r="r" b="b"/>
            <a:pathLst>
              <a:path w="709649" h="799605">
                <a:moveTo>
                  <a:pt x="0" y="0"/>
                </a:moveTo>
                <a:lnTo>
                  <a:pt x="709649" y="0"/>
                </a:lnTo>
                <a:lnTo>
                  <a:pt x="709649" y="799605"/>
                </a:lnTo>
                <a:lnTo>
                  <a:pt x="0" y="799605"/>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sp>
      <p:grpSp>
        <p:nvGrpSpPr>
          <p:cNvPr id="26" name="Group 26"/>
          <p:cNvGrpSpPr/>
          <p:nvPr/>
        </p:nvGrpSpPr>
        <p:grpSpPr>
          <a:xfrm>
            <a:off x="3152850" y="3587598"/>
            <a:ext cx="3416603" cy="3416603"/>
            <a:chOff x="0" y="0"/>
            <a:chExt cx="812800" cy="812800"/>
          </a:xfrm>
        </p:grpSpPr>
        <p:sp>
          <p:nvSpPr>
            <p:cNvPr id="27" name="Freeform 27"/>
            <p:cNvSpPr/>
            <p:nvPr/>
          </p:nvSpPr>
          <p:spPr>
            <a:xfrm>
              <a:off x="1813" y="0"/>
              <a:ext cx="809173" cy="812800"/>
            </a:xfrm>
            <a:custGeom>
              <a:avLst/>
              <a:gdLst/>
              <a:ahLst/>
              <a:cxnLst/>
              <a:rect l="l" t="t" r="r" b="b"/>
              <a:pathLst>
                <a:path w="809173" h="81280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607EAA"/>
            </a:solidFill>
          </p:spPr>
        </p:sp>
        <p:sp>
          <p:nvSpPr>
            <p:cNvPr id="28" name="TextBox 28"/>
            <p:cNvSpPr txBox="1"/>
            <p:nvPr/>
          </p:nvSpPr>
          <p:spPr>
            <a:xfrm>
              <a:off x="76200" y="38100"/>
              <a:ext cx="660400" cy="698500"/>
            </a:xfrm>
            <a:prstGeom prst="rect">
              <a:avLst/>
            </a:prstGeom>
          </p:spPr>
          <p:txBody>
            <a:bodyPr lIns="50800" tIns="50800" rIns="50800" bIns="50800" rtlCol="0" anchor="ctr"/>
            <a:lstStyle/>
            <a:p>
              <a:pPr algn="ctr">
                <a:lnSpc>
                  <a:spcPts val="2659"/>
                </a:lnSpc>
                <a:spcBef>
                  <a:spcPct val="0"/>
                </a:spcBef>
              </a:pPr>
              <a:endParaRPr/>
            </a:p>
          </p:txBody>
        </p:sp>
      </p:grpSp>
      <p:grpSp>
        <p:nvGrpSpPr>
          <p:cNvPr id="29" name="Group 29"/>
          <p:cNvGrpSpPr>
            <a:grpSpLocks noChangeAspect="1"/>
          </p:cNvGrpSpPr>
          <p:nvPr/>
        </p:nvGrpSpPr>
        <p:grpSpPr>
          <a:xfrm>
            <a:off x="3329263" y="3764018"/>
            <a:ext cx="3063777" cy="3063765"/>
            <a:chOff x="0" y="0"/>
            <a:chExt cx="6350000" cy="6349975"/>
          </a:xfrm>
        </p:grpSpPr>
        <p:sp>
          <p:nvSpPr>
            <p:cNvPr id="30" name="Freeform 30"/>
            <p:cNvSpPr/>
            <p:nvPr/>
          </p:nvSpPr>
          <p:spPr>
            <a:xfrm>
              <a:off x="0" y="0"/>
              <a:ext cx="6350000" cy="6349974"/>
            </a:xfrm>
            <a:custGeom>
              <a:avLst/>
              <a:gdLst/>
              <a:ahLst/>
              <a:cxnLst/>
              <a:rect l="l" t="t" r="r" b="b"/>
              <a:pathLst>
                <a:path w="6350000" h="6349974">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11"/>
              <a:stretch>
                <a:fillRect l="-16076" t="-8938" b="-7138"/>
              </a:stretch>
            </a:blipFill>
          </p:spPr>
        </p:sp>
      </p:grpSp>
      <p:grpSp>
        <p:nvGrpSpPr>
          <p:cNvPr id="31" name="Group 31"/>
          <p:cNvGrpSpPr/>
          <p:nvPr/>
        </p:nvGrpSpPr>
        <p:grpSpPr>
          <a:xfrm>
            <a:off x="3525140" y="6203783"/>
            <a:ext cx="2672023" cy="1591305"/>
            <a:chOff x="0" y="-95003"/>
            <a:chExt cx="3562698" cy="2121740"/>
          </a:xfrm>
        </p:grpSpPr>
        <p:grpSp>
          <p:nvGrpSpPr>
            <p:cNvPr id="32" name="Group 32"/>
            <p:cNvGrpSpPr/>
            <p:nvPr/>
          </p:nvGrpSpPr>
          <p:grpSpPr>
            <a:xfrm>
              <a:off x="0" y="-95003"/>
              <a:ext cx="3562698" cy="2121740"/>
              <a:chOff x="0" y="-38100"/>
              <a:chExt cx="1428781" cy="850900"/>
            </a:xfrm>
          </p:grpSpPr>
          <p:sp>
            <p:nvSpPr>
              <p:cNvPr id="33" name="Freeform 33"/>
              <p:cNvSpPr/>
              <p:nvPr/>
            </p:nvSpPr>
            <p:spPr>
              <a:xfrm>
                <a:off x="0" y="-1"/>
                <a:ext cx="1428781" cy="556391"/>
              </a:xfrm>
              <a:custGeom>
                <a:avLst/>
                <a:gdLst/>
                <a:ahLst/>
                <a:cxnLst/>
                <a:rect l="l" t="t" r="r" b="b"/>
                <a:pathLst>
                  <a:path w="1428781" h="370750">
                    <a:moveTo>
                      <a:pt x="185375" y="0"/>
                    </a:moveTo>
                    <a:lnTo>
                      <a:pt x="1243406" y="0"/>
                    </a:lnTo>
                    <a:cubicBezTo>
                      <a:pt x="1345785" y="0"/>
                      <a:pt x="1428781" y="82995"/>
                      <a:pt x="1428781" y="185375"/>
                    </a:cubicBezTo>
                    <a:lnTo>
                      <a:pt x="1428781" y="185375"/>
                    </a:lnTo>
                    <a:cubicBezTo>
                      <a:pt x="1428781" y="287755"/>
                      <a:pt x="1345785" y="370750"/>
                      <a:pt x="1243406" y="370750"/>
                    </a:cubicBezTo>
                    <a:lnTo>
                      <a:pt x="185375" y="370750"/>
                    </a:lnTo>
                    <a:cubicBezTo>
                      <a:pt x="82995" y="370750"/>
                      <a:pt x="0" y="287755"/>
                      <a:pt x="0" y="185375"/>
                    </a:cubicBezTo>
                    <a:lnTo>
                      <a:pt x="0" y="185375"/>
                    </a:lnTo>
                    <a:cubicBezTo>
                      <a:pt x="0" y="82995"/>
                      <a:pt x="82995" y="0"/>
                      <a:pt x="185375" y="0"/>
                    </a:cubicBezTo>
                    <a:close/>
                  </a:path>
                </a:pathLst>
              </a:custGeom>
              <a:solidFill>
                <a:srgbClr val="1C3879"/>
              </a:solidFill>
            </p:spPr>
          </p:sp>
          <p:sp>
            <p:nvSpPr>
              <p:cNvPr id="34" name="TextBox 34"/>
              <p:cNvSpPr txBox="1"/>
              <p:nvPr/>
            </p:nvSpPr>
            <p:spPr>
              <a:xfrm>
                <a:off x="0" y="-38100"/>
                <a:ext cx="812800" cy="850900"/>
              </a:xfrm>
              <a:prstGeom prst="rect">
                <a:avLst/>
              </a:prstGeom>
            </p:spPr>
            <p:txBody>
              <a:bodyPr lIns="50800" tIns="50800" rIns="50800" bIns="50800" rtlCol="0" anchor="ctr"/>
              <a:lstStyle/>
              <a:p>
                <a:pPr algn="ctr">
                  <a:lnSpc>
                    <a:spcPts val="2659"/>
                  </a:lnSpc>
                </a:pPr>
                <a:endParaRPr/>
              </a:p>
            </p:txBody>
          </p:sp>
        </p:grpSp>
        <p:sp>
          <p:nvSpPr>
            <p:cNvPr id="35" name="TextBox 35"/>
            <p:cNvSpPr txBox="1"/>
            <p:nvPr/>
          </p:nvSpPr>
          <p:spPr>
            <a:xfrm>
              <a:off x="464869" y="245082"/>
              <a:ext cx="2630786" cy="967871"/>
            </a:xfrm>
            <a:prstGeom prst="rect">
              <a:avLst/>
            </a:prstGeom>
          </p:spPr>
          <p:txBody>
            <a:bodyPr lIns="0" tIns="0" rIns="0" bIns="0" rtlCol="0" anchor="t">
              <a:spAutoFit/>
            </a:bodyPr>
            <a:lstStyle/>
            <a:p>
              <a:pPr algn="ctr">
                <a:lnSpc>
                  <a:spcPts val="2790"/>
                </a:lnSpc>
              </a:pPr>
              <a:r>
                <a:rPr lang="en-US" sz="2537">
                  <a:solidFill>
                    <a:srgbClr val="FFFFFF"/>
                  </a:solidFill>
                  <a:latin typeface="HK Grotesk Light Bold"/>
                </a:rPr>
                <a:t>INTENSIDAD LIGERA</a:t>
              </a:r>
            </a:p>
          </p:txBody>
        </p:sp>
      </p:grpSp>
      <p:sp>
        <p:nvSpPr>
          <p:cNvPr id="36" name="TextBox 36"/>
          <p:cNvSpPr txBox="1"/>
          <p:nvPr/>
        </p:nvSpPr>
        <p:spPr>
          <a:xfrm>
            <a:off x="0" y="303583"/>
            <a:ext cx="18287974" cy="1218282"/>
          </a:xfrm>
          <a:prstGeom prst="rect">
            <a:avLst/>
          </a:prstGeom>
        </p:spPr>
        <p:txBody>
          <a:bodyPr wrap="square" lIns="0" tIns="0" rIns="0" bIns="0" rtlCol="0" anchor="t">
            <a:spAutoFit/>
          </a:bodyPr>
          <a:lstStyle/>
          <a:p>
            <a:pPr algn="ctr">
              <a:lnSpc>
                <a:spcPts val="11241"/>
              </a:lnSpc>
            </a:pPr>
            <a:r>
              <a:rPr lang="en-US" sz="4400" b="1" dirty="0">
                <a:solidFill>
                  <a:srgbClr val="FFFFFF"/>
                </a:solidFill>
                <a:latin typeface="Glacial Indifference"/>
              </a:rPr>
              <a:t>ACTIVIDAD FÍSICA</a:t>
            </a:r>
          </a:p>
        </p:txBody>
      </p:sp>
      <p:sp>
        <p:nvSpPr>
          <p:cNvPr id="37" name="TextBox 37"/>
          <p:cNvSpPr txBox="1"/>
          <p:nvPr/>
        </p:nvSpPr>
        <p:spPr>
          <a:xfrm>
            <a:off x="7968747" y="7800699"/>
            <a:ext cx="2454848" cy="906787"/>
          </a:xfrm>
          <a:prstGeom prst="rect">
            <a:avLst/>
          </a:prstGeom>
        </p:spPr>
        <p:txBody>
          <a:bodyPr lIns="0" tIns="0" rIns="0" bIns="0" rtlCol="0" anchor="t">
            <a:spAutoFit/>
          </a:bodyPr>
          <a:lstStyle/>
          <a:p>
            <a:pPr algn="ctr">
              <a:lnSpc>
                <a:spcPts val="3472"/>
              </a:lnSpc>
            </a:pPr>
            <a:r>
              <a:rPr lang="en-US" sz="3156">
                <a:solidFill>
                  <a:srgbClr val="FFFFFF"/>
                </a:solidFill>
                <a:latin typeface="HK Grotesk Light Bold"/>
              </a:rPr>
              <a:t>INTENSIDAD MODERADA</a:t>
            </a:r>
          </a:p>
        </p:txBody>
      </p:sp>
      <p:sp>
        <p:nvSpPr>
          <p:cNvPr id="38" name="TextBox 38"/>
          <p:cNvSpPr txBox="1"/>
          <p:nvPr/>
        </p:nvSpPr>
        <p:spPr>
          <a:xfrm>
            <a:off x="12612157" y="6468296"/>
            <a:ext cx="1973090" cy="725904"/>
          </a:xfrm>
          <a:prstGeom prst="rect">
            <a:avLst/>
          </a:prstGeom>
        </p:spPr>
        <p:txBody>
          <a:bodyPr lIns="0" tIns="0" rIns="0" bIns="0" rtlCol="0" anchor="t">
            <a:spAutoFit/>
          </a:bodyPr>
          <a:lstStyle/>
          <a:p>
            <a:pPr algn="ctr">
              <a:lnSpc>
                <a:spcPts val="2790"/>
              </a:lnSpc>
            </a:pPr>
            <a:r>
              <a:rPr lang="en-US" sz="2537">
                <a:solidFill>
                  <a:srgbClr val="FFFFFF"/>
                </a:solidFill>
                <a:latin typeface="HK Grotesk Light Bold"/>
              </a:rPr>
              <a:t>INTENSIDAD VIGOROSA</a:t>
            </a:r>
          </a:p>
        </p:txBody>
      </p:sp>
      <p:sp>
        <p:nvSpPr>
          <p:cNvPr id="39" name="TextBox 39"/>
          <p:cNvSpPr txBox="1"/>
          <p:nvPr/>
        </p:nvSpPr>
        <p:spPr>
          <a:xfrm>
            <a:off x="0" y="2066028"/>
            <a:ext cx="18160309" cy="421206"/>
          </a:xfrm>
          <a:prstGeom prst="rect">
            <a:avLst/>
          </a:prstGeom>
        </p:spPr>
        <p:txBody>
          <a:bodyPr wrap="square" lIns="0" tIns="0" rIns="0" bIns="0" rtlCol="0" anchor="t">
            <a:spAutoFit/>
          </a:bodyPr>
          <a:lstStyle/>
          <a:p>
            <a:pPr algn="ctr">
              <a:lnSpc>
                <a:spcPts val="3095"/>
              </a:lnSpc>
              <a:spcBef>
                <a:spcPct val="0"/>
              </a:spcBef>
            </a:pPr>
            <a:r>
              <a:rPr lang="es-ES" sz="3200" dirty="0">
                <a:solidFill>
                  <a:srgbClr val="FFFFFF"/>
                </a:solidFill>
                <a:latin typeface="HK Grotesk Light Bold"/>
              </a:rPr>
              <a:t>MOVIMIENTO CORPORAL QUE UTILIZA ENERGÍA</a:t>
            </a:r>
            <a:endParaRPr lang="en-US" sz="3200" dirty="0">
              <a:solidFill>
                <a:srgbClr val="FFFFFF"/>
              </a:solidFill>
              <a:latin typeface="HK Grotesk Light Bold"/>
            </a:endParaRPr>
          </a:p>
        </p:txBody>
      </p:sp>
      <p:sp>
        <p:nvSpPr>
          <p:cNvPr id="40" name="TextBox 40"/>
          <p:cNvSpPr txBox="1"/>
          <p:nvPr/>
        </p:nvSpPr>
        <p:spPr>
          <a:xfrm>
            <a:off x="2922796" y="9500362"/>
            <a:ext cx="10870947" cy="530861"/>
          </a:xfrm>
          <a:prstGeom prst="rect">
            <a:avLst/>
          </a:prstGeom>
        </p:spPr>
        <p:txBody>
          <a:bodyPr lIns="0" tIns="0" rIns="0" bIns="0" rtlCol="0" anchor="t">
            <a:spAutoFit/>
          </a:bodyPr>
          <a:lstStyle/>
          <a:p>
            <a:pPr>
              <a:lnSpc>
                <a:spcPts val="4339"/>
              </a:lnSpc>
              <a:spcBef>
                <a:spcPct val="0"/>
              </a:spcBef>
            </a:pPr>
            <a:r>
              <a:rPr lang="es-ES" sz="3099">
                <a:solidFill>
                  <a:srgbClr val="FFFFFF"/>
                </a:solidFill>
                <a:latin typeface="HK Grotesk Light Bold"/>
              </a:rPr>
              <a:t>El ejercicio es una subcategoría de la actividad física.</a:t>
            </a:r>
            <a:endParaRPr lang="en-US" sz="3099">
              <a:solidFill>
                <a:srgbClr val="FFFFFF"/>
              </a:solidFill>
              <a:latin typeface="HK Grotesk Light Bold"/>
            </a:endParaRPr>
          </a:p>
        </p:txBody>
      </p:sp>
      <p:pic>
        <p:nvPicPr>
          <p:cNvPr id="41" name="Picture 3">
            <a:extLst>
              <a:ext uri="{FF2B5EF4-FFF2-40B4-BE49-F238E27FC236}">
                <a16:creationId xmlns:a16="http://schemas.microsoft.com/office/drawing/2014/main" id="{1ABD7878-9B37-4BE9-9628-0F91A06643BC}"/>
              </a:ext>
            </a:extLst>
          </p:cNvPr>
          <p:cNvPicPr>
            <a:picLocks noChangeAspect="1"/>
          </p:cNvPicPr>
          <p:nvPr/>
        </p:nvPicPr>
        <p:blipFill>
          <a:blip r:embed="rId12"/>
          <a:srcRect/>
          <a:stretch>
            <a:fillRect/>
          </a:stretch>
        </p:blipFill>
        <p:spPr>
          <a:xfrm>
            <a:off x="16654112" y="9239647"/>
            <a:ext cx="1506197" cy="929355"/>
          </a:xfrm>
          <a:prstGeom prst="rect">
            <a:avLst/>
          </a:prstGeom>
        </p:spPr>
      </p:pic>
    </p:spTree>
    <p:extLst>
      <p:ext uri="{BB962C8B-B14F-4D97-AF65-F5344CB8AC3E}">
        <p14:creationId xmlns:p14="http://schemas.microsoft.com/office/powerpoint/2010/main" val="168096877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TextBox 8"/>
          <p:cNvSpPr txBox="1"/>
          <p:nvPr/>
        </p:nvSpPr>
        <p:spPr>
          <a:xfrm>
            <a:off x="9469715" y="-485773"/>
            <a:ext cx="7937495" cy="2443163"/>
          </a:xfrm>
          <a:prstGeom prst="rect">
            <a:avLst/>
          </a:prstGeom>
        </p:spPr>
        <p:txBody>
          <a:bodyPr vert="horz" lIns="91440" tIns="45720" rIns="91440" bIns="45720" rtlCol="0" anchor="b">
            <a:normAutofit/>
          </a:bodyPr>
          <a:lstStyle/>
          <a:p>
            <a:pPr>
              <a:lnSpc>
                <a:spcPct val="90000"/>
              </a:lnSpc>
              <a:spcBef>
                <a:spcPct val="0"/>
              </a:spcBef>
              <a:spcAft>
                <a:spcPts val="600"/>
              </a:spcAft>
            </a:pPr>
            <a:r>
              <a:rPr lang="en-US" sz="6000" b="1" dirty="0" err="1">
                <a:latin typeface="+mj-lt"/>
                <a:ea typeface="+mj-ea"/>
                <a:cs typeface="+mj-cs"/>
              </a:rPr>
              <a:t>Ejercicio</a:t>
            </a:r>
            <a:r>
              <a:rPr lang="en-US" sz="6000" b="1" dirty="0">
                <a:latin typeface="+mj-lt"/>
                <a:ea typeface="+mj-ea"/>
                <a:cs typeface="+mj-cs"/>
              </a:rPr>
              <a:t> de </a:t>
            </a:r>
            <a:r>
              <a:rPr lang="en-US" sz="6000" b="1" dirty="0" err="1">
                <a:latin typeface="+mj-lt"/>
                <a:ea typeface="+mj-ea"/>
                <a:cs typeface="+mj-cs"/>
              </a:rPr>
              <a:t>intensidad</a:t>
            </a:r>
            <a:r>
              <a:rPr lang="en-US" sz="6000" b="1" dirty="0">
                <a:latin typeface="+mj-lt"/>
                <a:ea typeface="+mj-ea"/>
                <a:cs typeface="+mj-cs"/>
              </a:rPr>
              <a:t> </a:t>
            </a:r>
            <a:r>
              <a:rPr lang="en-US" sz="6000" b="1" dirty="0" err="1">
                <a:latin typeface="+mj-lt"/>
                <a:ea typeface="+mj-ea"/>
                <a:cs typeface="+mj-cs"/>
              </a:rPr>
              <a:t>ligera</a:t>
            </a:r>
            <a:endParaRPr lang="en-US" sz="6000" b="1" dirty="0">
              <a:latin typeface="+mj-lt"/>
              <a:ea typeface="+mj-ea"/>
              <a:cs typeface="+mj-cs"/>
            </a:endParaRPr>
          </a:p>
        </p:txBody>
      </p:sp>
      <p:pic>
        <p:nvPicPr>
          <p:cNvPr id="6" name="Picture 2" descr="http://www.prevention.com/sites/prevention.com/files/images/news/featured_images/gardening-glove-plant-628x363.jpg">
            <a:extLst>
              <a:ext uri="{FF2B5EF4-FFF2-40B4-BE49-F238E27FC236}">
                <a16:creationId xmlns:a16="http://schemas.microsoft.com/office/drawing/2014/main" id="{A541C89D-BB22-47D6-9183-50CDC84AC71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5223" r="23432"/>
          <a:stretch/>
        </p:blipFill>
        <p:spPr bwMode="auto">
          <a:xfrm>
            <a:off x="3" y="2380"/>
            <a:ext cx="9143998" cy="10284620"/>
          </a:xfrm>
          <a:custGeom>
            <a:avLst/>
            <a:gdLst/>
            <a:ahLst/>
            <a:cxnLst/>
            <a:rect l="l" t="t" r="r" b="b"/>
            <a:pathLst>
              <a:path w="6649908" h="6856413">
                <a:moveTo>
                  <a:pt x="0" y="0"/>
                </a:moveTo>
                <a:lnTo>
                  <a:pt x="6559859" y="0"/>
                </a:lnTo>
                <a:lnTo>
                  <a:pt x="6572145" y="79394"/>
                </a:lnTo>
                <a:cubicBezTo>
                  <a:pt x="6857782" y="2230562"/>
                  <a:pt x="6243159" y="4473353"/>
                  <a:pt x="6528796" y="6624522"/>
                </a:cubicBezTo>
                <a:lnTo>
                  <a:pt x="6564680" y="6856413"/>
                </a:lnTo>
                <a:lnTo>
                  <a:pt x="0" y="6856413"/>
                </a:lnTo>
                <a:close/>
              </a:path>
            </a:pathLst>
          </a:cu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8D355959-3EE4-4800-8D06-EA890C949093}"/>
              </a:ext>
            </a:extLst>
          </p:cNvPr>
          <p:cNvSpPr txBox="1"/>
          <p:nvPr/>
        </p:nvSpPr>
        <p:spPr>
          <a:xfrm>
            <a:off x="9469715" y="3163330"/>
            <a:ext cx="8094380" cy="6387861"/>
          </a:xfrm>
          <a:prstGeom prst="rect">
            <a:avLst/>
          </a:prstGeom>
        </p:spPr>
        <p:txBody>
          <a:bodyPr vert="horz" lIns="91440" tIns="45720" rIns="91440" bIns="45720" rtlCol="0">
            <a:normAutofit/>
          </a:bodyPr>
          <a:lstStyle/>
          <a:p>
            <a:pPr indent="-228600">
              <a:lnSpc>
                <a:spcPct val="90000"/>
              </a:lnSpc>
              <a:spcAft>
                <a:spcPts val="600"/>
              </a:spcAft>
              <a:buFont typeface="Arial" panose="020B0604020202020204" pitchFamily="34" charset="0"/>
              <a:buChar char="•"/>
            </a:pPr>
            <a:r>
              <a:rPr lang="en-US" sz="4000" dirty="0" err="1"/>
              <a:t>Cuando</a:t>
            </a:r>
            <a:r>
              <a:rPr lang="en-US" sz="4000" dirty="0"/>
              <a:t> se </a:t>
            </a:r>
            <a:r>
              <a:rPr lang="en-US" sz="4000" dirty="0" err="1"/>
              <a:t>realiza</a:t>
            </a:r>
            <a:r>
              <a:rPr lang="en-US" sz="4000" dirty="0"/>
              <a:t> el </a:t>
            </a:r>
            <a:r>
              <a:rPr lang="en-US" sz="4000" dirty="0" err="1"/>
              <a:t>corazón</a:t>
            </a:r>
            <a:r>
              <a:rPr lang="en-US" sz="4000" dirty="0"/>
              <a:t> late a </a:t>
            </a:r>
            <a:r>
              <a:rPr lang="en-US" sz="4000" dirty="0" err="1"/>
              <a:t>ritmo</a:t>
            </a:r>
            <a:r>
              <a:rPr lang="en-US" sz="4000" dirty="0"/>
              <a:t> normal.</a:t>
            </a:r>
          </a:p>
          <a:p>
            <a:pPr>
              <a:lnSpc>
                <a:spcPct val="90000"/>
              </a:lnSpc>
              <a:spcAft>
                <a:spcPts val="600"/>
              </a:spcAft>
            </a:pPr>
            <a:endParaRPr lang="en-US" sz="4000" dirty="0"/>
          </a:p>
          <a:p>
            <a:pPr>
              <a:lnSpc>
                <a:spcPct val="90000"/>
              </a:lnSpc>
              <a:spcAft>
                <a:spcPts val="600"/>
              </a:spcAft>
            </a:pPr>
            <a:r>
              <a:rPr lang="en-US" sz="4000" b="1" dirty="0" err="1"/>
              <a:t>Ejemplos</a:t>
            </a:r>
            <a:r>
              <a:rPr lang="en-US" sz="4000" b="1" dirty="0"/>
              <a:t>: </a:t>
            </a:r>
          </a:p>
          <a:p>
            <a:pPr lvl="1" indent="-228600">
              <a:lnSpc>
                <a:spcPct val="90000"/>
              </a:lnSpc>
              <a:spcAft>
                <a:spcPts val="600"/>
              </a:spcAft>
              <a:buFont typeface="Arial" panose="020B0604020202020204" pitchFamily="34" charset="0"/>
              <a:buChar char="•"/>
            </a:pPr>
            <a:r>
              <a:rPr lang="en-US" sz="4000" dirty="0" err="1"/>
              <a:t>Caminar</a:t>
            </a:r>
            <a:r>
              <a:rPr lang="en-US" sz="4000" dirty="0"/>
              <a:t> a </a:t>
            </a:r>
            <a:r>
              <a:rPr lang="en-US" sz="4000" dirty="0" err="1"/>
              <a:t>paso</a:t>
            </a:r>
            <a:r>
              <a:rPr lang="en-US" sz="4000" dirty="0"/>
              <a:t> lento.</a:t>
            </a:r>
          </a:p>
          <a:p>
            <a:pPr lvl="1" indent="-228600">
              <a:lnSpc>
                <a:spcPct val="90000"/>
              </a:lnSpc>
              <a:spcAft>
                <a:spcPts val="600"/>
              </a:spcAft>
              <a:buFont typeface="Arial" panose="020B0604020202020204" pitchFamily="34" charset="0"/>
              <a:buChar char="•"/>
            </a:pPr>
            <a:r>
              <a:rPr lang="en-US" sz="4000" dirty="0" err="1"/>
              <a:t>Hacer</a:t>
            </a:r>
            <a:r>
              <a:rPr lang="en-US" sz="4000" dirty="0"/>
              <a:t> </a:t>
            </a:r>
            <a:r>
              <a:rPr lang="en-US" sz="4000" dirty="0" err="1"/>
              <a:t>jardinería</a:t>
            </a:r>
            <a:endParaRPr lang="en-US" sz="4000" dirty="0"/>
          </a:p>
          <a:p>
            <a:pPr lvl="1" indent="-228600">
              <a:lnSpc>
                <a:spcPct val="90000"/>
              </a:lnSpc>
              <a:spcAft>
                <a:spcPts val="600"/>
              </a:spcAft>
              <a:buFont typeface="Arial" panose="020B0604020202020204" pitchFamily="34" charset="0"/>
              <a:buChar char="•"/>
            </a:pPr>
            <a:r>
              <a:rPr lang="en-US" sz="4000" dirty="0" err="1"/>
              <a:t>Limpiar</a:t>
            </a:r>
            <a:r>
              <a:rPr lang="en-US" sz="4000" dirty="0"/>
              <a:t> la casa</a:t>
            </a:r>
          </a:p>
          <a:p>
            <a:pPr lvl="1" indent="-228600">
              <a:lnSpc>
                <a:spcPct val="90000"/>
              </a:lnSpc>
              <a:spcAft>
                <a:spcPts val="600"/>
              </a:spcAft>
              <a:buFont typeface="Arial" panose="020B0604020202020204" pitchFamily="34" charset="0"/>
              <a:buChar char="•"/>
            </a:pPr>
            <a:r>
              <a:rPr lang="en-US" sz="4000" dirty="0" err="1"/>
              <a:t>Cuidar</a:t>
            </a:r>
            <a:r>
              <a:rPr lang="en-US" sz="4000" dirty="0"/>
              <a:t> de los </a:t>
            </a:r>
            <a:r>
              <a:rPr lang="en-US" sz="4000" dirty="0" err="1"/>
              <a:t>niños</a:t>
            </a:r>
            <a:endParaRPr lang="en-US" sz="4000" dirty="0"/>
          </a:p>
        </p:txBody>
      </p:sp>
      <p:pic>
        <p:nvPicPr>
          <p:cNvPr id="2050" name="Picture 2" descr="The Vegetables Most Americans Eat Are Drowning In Salt And Fat : The Salt :  NPR">
            <a:extLst>
              <a:ext uri="{FF2B5EF4-FFF2-40B4-BE49-F238E27FC236}">
                <a16:creationId xmlns:a16="http://schemas.microsoft.com/office/drawing/2014/main" id="{59BA26F2-5521-42BA-8178-C68E2C6E3EF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022828" y="12484238"/>
            <a:ext cx="13711237" cy="1028700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3">
            <a:extLst>
              <a:ext uri="{FF2B5EF4-FFF2-40B4-BE49-F238E27FC236}">
                <a16:creationId xmlns:a16="http://schemas.microsoft.com/office/drawing/2014/main" id="{6693C9F2-AC54-488B-AB76-38CE1D2191D7}"/>
              </a:ext>
            </a:extLst>
          </p:cNvPr>
          <p:cNvPicPr>
            <a:picLocks noChangeAspect="1"/>
          </p:cNvPicPr>
          <p:nvPr/>
        </p:nvPicPr>
        <p:blipFill>
          <a:blip r:embed="rId5"/>
          <a:srcRect/>
          <a:stretch>
            <a:fillRect/>
          </a:stretch>
        </p:blipFill>
        <p:spPr>
          <a:xfrm>
            <a:off x="16654112" y="9239647"/>
            <a:ext cx="1506197" cy="929355"/>
          </a:xfrm>
          <a:prstGeom prst="rect">
            <a:avLst/>
          </a:prstGeom>
        </p:spPr>
      </p:pic>
    </p:spTree>
    <p:extLst>
      <p:ext uri="{BB962C8B-B14F-4D97-AF65-F5344CB8AC3E}">
        <p14:creationId xmlns:p14="http://schemas.microsoft.com/office/powerpoint/2010/main" val="39816511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TextBox 8"/>
          <p:cNvSpPr txBox="1"/>
          <p:nvPr/>
        </p:nvSpPr>
        <p:spPr>
          <a:xfrm>
            <a:off x="9626601" y="41472"/>
            <a:ext cx="7937495" cy="2443163"/>
          </a:xfrm>
          <a:prstGeom prst="rect">
            <a:avLst/>
          </a:prstGeom>
        </p:spPr>
        <p:txBody>
          <a:bodyPr vert="horz" lIns="91440" tIns="45720" rIns="91440" bIns="45720" rtlCol="0" anchor="b">
            <a:normAutofit/>
          </a:bodyPr>
          <a:lstStyle/>
          <a:p>
            <a:pPr>
              <a:lnSpc>
                <a:spcPct val="90000"/>
              </a:lnSpc>
              <a:spcBef>
                <a:spcPct val="0"/>
              </a:spcBef>
              <a:spcAft>
                <a:spcPts val="600"/>
              </a:spcAft>
            </a:pPr>
            <a:r>
              <a:rPr lang="en-US" sz="6000" b="1" dirty="0" err="1">
                <a:latin typeface="+mj-lt"/>
                <a:ea typeface="+mj-ea"/>
                <a:cs typeface="+mj-cs"/>
              </a:rPr>
              <a:t>Ejercicio</a:t>
            </a:r>
            <a:r>
              <a:rPr lang="en-US" sz="6000" b="1" dirty="0">
                <a:latin typeface="+mj-lt"/>
                <a:ea typeface="+mj-ea"/>
                <a:cs typeface="+mj-cs"/>
              </a:rPr>
              <a:t> de </a:t>
            </a:r>
            <a:r>
              <a:rPr lang="en-US" sz="6000" b="1" dirty="0" err="1">
                <a:latin typeface="+mj-lt"/>
                <a:ea typeface="+mj-ea"/>
                <a:cs typeface="+mj-cs"/>
              </a:rPr>
              <a:t>intensidad</a:t>
            </a:r>
            <a:r>
              <a:rPr lang="en-US" sz="6000" b="1" dirty="0">
                <a:latin typeface="+mj-lt"/>
                <a:ea typeface="+mj-ea"/>
                <a:cs typeface="+mj-cs"/>
              </a:rPr>
              <a:t> </a:t>
            </a:r>
            <a:r>
              <a:rPr lang="en-US" sz="6000" b="1" dirty="0" err="1">
                <a:latin typeface="+mj-lt"/>
                <a:ea typeface="+mj-ea"/>
                <a:cs typeface="+mj-cs"/>
              </a:rPr>
              <a:t>moderada</a:t>
            </a:r>
            <a:endParaRPr lang="en-US" sz="6000" b="1" dirty="0">
              <a:latin typeface="+mj-lt"/>
              <a:ea typeface="+mj-ea"/>
              <a:cs typeface="+mj-cs"/>
            </a:endParaRPr>
          </a:p>
        </p:txBody>
      </p:sp>
      <p:pic>
        <p:nvPicPr>
          <p:cNvPr id="7" name="Picture 4" descr="https://scontent.xx.fbcdn.net/hphotos-xpf1/v/t1.0-9/10471312_500899020041552_6380888175042429293_n.jpg?oh=4055fae6a85548b8c79df271a4ee6b3b&amp;oe=561862B6">
            <a:extLst>
              <a:ext uri="{FF2B5EF4-FFF2-40B4-BE49-F238E27FC236}">
                <a16:creationId xmlns:a16="http://schemas.microsoft.com/office/drawing/2014/main" id="{6E77F01E-E7C0-4327-AC03-F6B9274F33F9}"/>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2351" r="18302"/>
          <a:stretch/>
        </p:blipFill>
        <p:spPr bwMode="auto">
          <a:xfrm>
            <a:off x="3" y="2380"/>
            <a:ext cx="9143998" cy="10284620"/>
          </a:xfrm>
          <a:custGeom>
            <a:avLst/>
            <a:gdLst/>
            <a:ahLst/>
            <a:cxnLst/>
            <a:rect l="l" t="t" r="r" b="b"/>
            <a:pathLst>
              <a:path w="6649908" h="6856413">
                <a:moveTo>
                  <a:pt x="0" y="0"/>
                </a:moveTo>
                <a:lnTo>
                  <a:pt x="6559859" y="0"/>
                </a:lnTo>
                <a:lnTo>
                  <a:pt x="6572145" y="79394"/>
                </a:lnTo>
                <a:cubicBezTo>
                  <a:pt x="6857782" y="2230562"/>
                  <a:pt x="6243159" y="4473353"/>
                  <a:pt x="6528796" y="6624522"/>
                </a:cubicBezTo>
                <a:lnTo>
                  <a:pt x="6564680" y="6856413"/>
                </a:lnTo>
                <a:lnTo>
                  <a:pt x="0" y="6856413"/>
                </a:lnTo>
                <a:close/>
              </a:path>
            </a:pathLst>
          </a:cu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8D355959-3EE4-4800-8D06-EA890C949093}"/>
              </a:ext>
            </a:extLst>
          </p:cNvPr>
          <p:cNvSpPr txBox="1"/>
          <p:nvPr/>
        </p:nvSpPr>
        <p:spPr>
          <a:xfrm>
            <a:off x="9469716" y="3047504"/>
            <a:ext cx="7937494" cy="5629273"/>
          </a:xfrm>
          <a:prstGeom prst="rect">
            <a:avLst/>
          </a:prstGeom>
        </p:spPr>
        <p:txBody>
          <a:bodyPr vert="horz" lIns="91440" tIns="45720" rIns="91440" bIns="45720" rtlCol="0">
            <a:normAutofit/>
          </a:bodyPr>
          <a:lstStyle/>
          <a:p>
            <a:pPr indent="-228600">
              <a:lnSpc>
                <a:spcPct val="90000"/>
              </a:lnSpc>
              <a:spcAft>
                <a:spcPts val="600"/>
              </a:spcAft>
              <a:buFont typeface="Arial" panose="020B0604020202020204" pitchFamily="34" charset="0"/>
              <a:buChar char="•"/>
            </a:pPr>
            <a:r>
              <a:rPr lang="en-US" sz="4000" dirty="0"/>
              <a:t>El </a:t>
            </a:r>
            <a:r>
              <a:rPr lang="en-US" sz="4000" dirty="0" err="1"/>
              <a:t>corazón</a:t>
            </a:r>
            <a:r>
              <a:rPr lang="en-US" sz="4000" dirty="0"/>
              <a:t> late a un </a:t>
            </a:r>
            <a:r>
              <a:rPr lang="en-US" sz="4000" dirty="0" err="1"/>
              <a:t>ritmo</a:t>
            </a:r>
            <a:r>
              <a:rPr lang="en-US" sz="4000" dirty="0"/>
              <a:t> </a:t>
            </a:r>
            <a:r>
              <a:rPr lang="en-US" sz="4000" dirty="0" err="1"/>
              <a:t>más</a:t>
            </a:r>
            <a:r>
              <a:rPr lang="en-US" sz="4000" dirty="0"/>
              <a:t> </a:t>
            </a:r>
            <a:r>
              <a:rPr lang="en-US" sz="4000" dirty="0" err="1"/>
              <a:t>rápido</a:t>
            </a:r>
            <a:r>
              <a:rPr lang="en-US" sz="4000" dirty="0"/>
              <a:t> de lo normal, sin embargo, </a:t>
            </a:r>
            <a:r>
              <a:rPr lang="en-US" sz="4000" dirty="0" err="1"/>
              <a:t>puede</a:t>
            </a:r>
            <a:r>
              <a:rPr lang="en-US" sz="4000" dirty="0"/>
              <a:t> </a:t>
            </a:r>
            <a:r>
              <a:rPr lang="en-US" sz="4000" dirty="0" err="1"/>
              <a:t>mantener</a:t>
            </a:r>
            <a:r>
              <a:rPr lang="en-US" sz="4000" dirty="0"/>
              <a:t> una </a:t>
            </a:r>
            <a:r>
              <a:rPr lang="en-US" sz="4000" dirty="0" err="1"/>
              <a:t>conversación</a:t>
            </a:r>
            <a:r>
              <a:rPr lang="en-US" sz="4000" dirty="0"/>
              <a:t> </a:t>
            </a:r>
            <a:r>
              <a:rPr lang="en-US" sz="4000" dirty="0" err="1"/>
              <a:t>mientras</a:t>
            </a:r>
            <a:r>
              <a:rPr lang="en-US" sz="4000" dirty="0"/>
              <a:t> </a:t>
            </a:r>
            <a:r>
              <a:rPr lang="en-US" sz="4000" dirty="0" err="1"/>
              <a:t>practica</a:t>
            </a:r>
            <a:r>
              <a:rPr lang="en-US" sz="4000" dirty="0"/>
              <a:t> el </a:t>
            </a:r>
            <a:r>
              <a:rPr lang="en-US" sz="4000" dirty="0" err="1"/>
              <a:t>ejercicio</a:t>
            </a:r>
            <a:r>
              <a:rPr lang="en-US" sz="4000" dirty="0"/>
              <a:t>. </a:t>
            </a:r>
          </a:p>
          <a:p>
            <a:pPr>
              <a:lnSpc>
                <a:spcPct val="90000"/>
              </a:lnSpc>
              <a:spcAft>
                <a:spcPts val="600"/>
              </a:spcAft>
            </a:pPr>
            <a:endParaRPr lang="en-US" sz="4000" dirty="0"/>
          </a:p>
          <a:p>
            <a:pPr>
              <a:lnSpc>
                <a:spcPct val="90000"/>
              </a:lnSpc>
              <a:spcAft>
                <a:spcPts val="600"/>
              </a:spcAft>
            </a:pPr>
            <a:r>
              <a:rPr lang="en-US" sz="4000" b="1" dirty="0" err="1"/>
              <a:t>Ejemplos</a:t>
            </a:r>
            <a:r>
              <a:rPr lang="en-US" sz="4000" b="1" dirty="0"/>
              <a:t>:</a:t>
            </a:r>
          </a:p>
          <a:p>
            <a:pPr lvl="1" indent="-228600">
              <a:lnSpc>
                <a:spcPct val="90000"/>
              </a:lnSpc>
              <a:spcAft>
                <a:spcPts val="600"/>
              </a:spcAft>
              <a:buFont typeface="Arial" panose="020B0604020202020204" pitchFamily="34" charset="0"/>
              <a:buChar char="•"/>
            </a:pPr>
            <a:r>
              <a:rPr lang="en-US" sz="4000" dirty="0" err="1"/>
              <a:t>Caminar</a:t>
            </a:r>
            <a:r>
              <a:rPr lang="en-US" sz="4000" dirty="0"/>
              <a:t> </a:t>
            </a:r>
            <a:r>
              <a:rPr lang="en-US" sz="4000" dirty="0" err="1"/>
              <a:t>rápido</a:t>
            </a:r>
            <a:endParaRPr lang="en-US" sz="4000" dirty="0"/>
          </a:p>
          <a:p>
            <a:pPr lvl="1" indent="-228600">
              <a:lnSpc>
                <a:spcPct val="90000"/>
              </a:lnSpc>
              <a:spcAft>
                <a:spcPts val="600"/>
              </a:spcAft>
              <a:buFont typeface="Arial" panose="020B0604020202020204" pitchFamily="34" charset="0"/>
              <a:buChar char="•"/>
            </a:pPr>
            <a:r>
              <a:rPr lang="en-US" sz="4000" dirty="0"/>
              <a:t>Andar </a:t>
            </a:r>
            <a:r>
              <a:rPr lang="en-US" sz="4000" dirty="0" err="1"/>
              <a:t>en</a:t>
            </a:r>
            <a:r>
              <a:rPr lang="en-US" sz="4000" dirty="0"/>
              <a:t> </a:t>
            </a:r>
            <a:r>
              <a:rPr lang="en-US" sz="4000" dirty="0" err="1"/>
              <a:t>bicicleta</a:t>
            </a:r>
            <a:endParaRPr lang="en-US" sz="4000" dirty="0"/>
          </a:p>
          <a:p>
            <a:pPr lvl="1" indent="-228600">
              <a:lnSpc>
                <a:spcPct val="90000"/>
              </a:lnSpc>
              <a:spcAft>
                <a:spcPts val="600"/>
              </a:spcAft>
              <a:buFont typeface="Arial" panose="020B0604020202020204" pitchFamily="34" charset="0"/>
              <a:buChar char="•"/>
            </a:pPr>
            <a:r>
              <a:rPr lang="en-US" sz="4000" dirty="0" err="1"/>
              <a:t>Bailar</a:t>
            </a:r>
            <a:endParaRPr lang="en-US" sz="4000" dirty="0"/>
          </a:p>
          <a:p>
            <a:pPr indent="-228600">
              <a:lnSpc>
                <a:spcPct val="90000"/>
              </a:lnSpc>
              <a:spcAft>
                <a:spcPts val="600"/>
              </a:spcAft>
              <a:buFont typeface="Arial" panose="020B0604020202020204" pitchFamily="34" charset="0"/>
              <a:buChar char="•"/>
            </a:pPr>
            <a:endParaRPr lang="en-US" sz="2700" dirty="0"/>
          </a:p>
        </p:txBody>
      </p:sp>
      <p:pic>
        <p:nvPicPr>
          <p:cNvPr id="2050" name="Picture 2" descr="The Vegetables Most Americans Eat Are Drowning In Salt And Fat : The Salt :  NPR">
            <a:extLst>
              <a:ext uri="{FF2B5EF4-FFF2-40B4-BE49-F238E27FC236}">
                <a16:creationId xmlns:a16="http://schemas.microsoft.com/office/drawing/2014/main" id="{59BA26F2-5521-42BA-8178-C68E2C6E3EF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022828" y="12484238"/>
            <a:ext cx="13711237" cy="10287000"/>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3">
            <a:extLst>
              <a:ext uri="{FF2B5EF4-FFF2-40B4-BE49-F238E27FC236}">
                <a16:creationId xmlns:a16="http://schemas.microsoft.com/office/drawing/2014/main" id="{9384DC12-E58B-4CB6-A08A-4EDEE77BCC7B}"/>
              </a:ext>
            </a:extLst>
          </p:cNvPr>
          <p:cNvPicPr>
            <a:picLocks noChangeAspect="1"/>
          </p:cNvPicPr>
          <p:nvPr/>
        </p:nvPicPr>
        <p:blipFill>
          <a:blip r:embed="rId5"/>
          <a:srcRect/>
          <a:stretch>
            <a:fillRect/>
          </a:stretch>
        </p:blipFill>
        <p:spPr>
          <a:xfrm>
            <a:off x="16654112" y="9239647"/>
            <a:ext cx="1506197" cy="929355"/>
          </a:xfrm>
          <a:prstGeom prst="rect">
            <a:avLst/>
          </a:prstGeom>
        </p:spPr>
      </p:pic>
    </p:spTree>
    <p:extLst>
      <p:ext uri="{BB962C8B-B14F-4D97-AF65-F5344CB8AC3E}">
        <p14:creationId xmlns:p14="http://schemas.microsoft.com/office/powerpoint/2010/main" val="425296386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TextBox 8"/>
          <p:cNvSpPr txBox="1"/>
          <p:nvPr/>
        </p:nvSpPr>
        <p:spPr>
          <a:xfrm>
            <a:off x="10815914" y="-439671"/>
            <a:ext cx="6591295" cy="2443163"/>
          </a:xfrm>
          <a:prstGeom prst="rect">
            <a:avLst/>
          </a:prstGeom>
        </p:spPr>
        <p:txBody>
          <a:bodyPr vert="horz" lIns="91440" tIns="45720" rIns="91440" bIns="45720" rtlCol="0" anchor="b">
            <a:normAutofit/>
          </a:bodyPr>
          <a:lstStyle/>
          <a:p>
            <a:pPr>
              <a:lnSpc>
                <a:spcPct val="90000"/>
              </a:lnSpc>
              <a:spcBef>
                <a:spcPct val="0"/>
              </a:spcBef>
              <a:spcAft>
                <a:spcPts val="600"/>
              </a:spcAft>
            </a:pPr>
            <a:r>
              <a:rPr lang="en-US" sz="6000" b="1" dirty="0" err="1">
                <a:latin typeface="+mj-lt"/>
                <a:ea typeface="+mj-ea"/>
                <a:cs typeface="+mj-cs"/>
              </a:rPr>
              <a:t>Ejercicio</a:t>
            </a:r>
            <a:r>
              <a:rPr lang="en-US" sz="6000" b="1" dirty="0">
                <a:latin typeface="+mj-lt"/>
                <a:ea typeface="+mj-ea"/>
                <a:cs typeface="+mj-cs"/>
              </a:rPr>
              <a:t> de </a:t>
            </a:r>
            <a:r>
              <a:rPr lang="en-US" sz="6000" b="1" dirty="0" err="1">
                <a:latin typeface="+mj-lt"/>
                <a:ea typeface="+mj-ea"/>
                <a:cs typeface="+mj-cs"/>
              </a:rPr>
              <a:t>intensidad</a:t>
            </a:r>
            <a:r>
              <a:rPr lang="en-US" sz="6000" b="1" dirty="0">
                <a:latin typeface="+mj-lt"/>
                <a:ea typeface="+mj-ea"/>
                <a:cs typeface="+mj-cs"/>
              </a:rPr>
              <a:t> </a:t>
            </a:r>
            <a:r>
              <a:rPr lang="en-US" sz="6000" b="1" dirty="0" err="1">
                <a:latin typeface="+mj-lt"/>
                <a:ea typeface="+mj-ea"/>
                <a:cs typeface="+mj-cs"/>
              </a:rPr>
              <a:t>vigorosa</a:t>
            </a:r>
            <a:endParaRPr lang="en-US" sz="6000" b="1" dirty="0">
              <a:latin typeface="+mj-lt"/>
              <a:ea typeface="+mj-ea"/>
              <a:cs typeface="+mj-cs"/>
            </a:endParaRPr>
          </a:p>
        </p:txBody>
      </p:sp>
      <p:sp>
        <p:nvSpPr>
          <p:cNvPr id="2" name="TextBox 1">
            <a:extLst>
              <a:ext uri="{FF2B5EF4-FFF2-40B4-BE49-F238E27FC236}">
                <a16:creationId xmlns:a16="http://schemas.microsoft.com/office/drawing/2014/main" id="{8D355959-3EE4-4800-8D06-EA890C949093}"/>
              </a:ext>
            </a:extLst>
          </p:cNvPr>
          <p:cNvSpPr txBox="1"/>
          <p:nvPr/>
        </p:nvSpPr>
        <p:spPr>
          <a:xfrm>
            <a:off x="10815915" y="3353507"/>
            <a:ext cx="6591295" cy="5629273"/>
          </a:xfrm>
          <a:prstGeom prst="rect">
            <a:avLst/>
          </a:prstGeom>
        </p:spPr>
        <p:txBody>
          <a:bodyPr vert="horz" lIns="91440" tIns="45720" rIns="91440" bIns="45720" rtlCol="0">
            <a:normAutofit/>
          </a:bodyPr>
          <a:lstStyle/>
          <a:p>
            <a:pPr indent="-228600">
              <a:lnSpc>
                <a:spcPct val="90000"/>
              </a:lnSpc>
              <a:spcAft>
                <a:spcPts val="600"/>
              </a:spcAft>
              <a:buFont typeface="Arial" panose="020B0604020202020204" pitchFamily="34" charset="0"/>
              <a:buChar char="•"/>
            </a:pPr>
            <a:r>
              <a:rPr lang="en-US" sz="3600" dirty="0" err="1"/>
              <a:t>Sentirá</a:t>
            </a:r>
            <a:r>
              <a:rPr lang="en-US" sz="3600" dirty="0"/>
              <a:t> que el </a:t>
            </a:r>
            <a:r>
              <a:rPr lang="en-US" sz="3600" dirty="0" err="1"/>
              <a:t>corazón</a:t>
            </a:r>
            <a:r>
              <a:rPr lang="en-US" sz="3600" dirty="0"/>
              <a:t> late a un </a:t>
            </a:r>
            <a:r>
              <a:rPr lang="en-US" sz="3600" dirty="0" err="1"/>
              <a:t>ritmo</a:t>
            </a:r>
            <a:r>
              <a:rPr lang="en-US" sz="3600" dirty="0"/>
              <a:t> </a:t>
            </a:r>
            <a:r>
              <a:rPr lang="en-US" sz="3600" dirty="0" err="1"/>
              <a:t>mucho</a:t>
            </a:r>
            <a:r>
              <a:rPr lang="en-US" sz="3600" dirty="0"/>
              <a:t> </a:t>
            </a:r>
            <a:r>
              <a:rPr lang="en-US" sz="3600" dirty="0" err="1"/>
              <a:t>más</a:t>
            </a:r>
            <a:r>
              <a:rPr lang="en-US" sz="3600" dirty="0"/>
              <a:t> </a:t>
            </a:r>
            <a:r>
              <a:rPr lang="en-US" sz="3600" dirty="0" err="1"/>
              <a:t>rápido</a:t>
            </a:r>
            <a:r>
              <a:rPr lang="en-US" sz="3600" dirty="0"/>
              <a:t> y le </a:t>
            </a:r>
            <a:r>
              <a:rPr lang="en-US" sz="3600" dirty="0" err="1"/>
              <a:t>será</a:t>
            </a:r>
            <a:r>
              <a:rPr lang="en-US" sz="3600" dirty="0"/>
              <a:t> </a:t>
            </a:r>
            <a:r>
              <a:rPr lang="en-US" sz="3600" dirty="0" err="1"/>
              <a:t>muy</a:t>
            </a:r>
            <a:r>
              <a:rPr lang="en-US" sz="3600" dirty="0"/>
              <a:t> </a:t>
            </a:r>
            <a:r>
              <a:rPr lang="en-US" sz="3600" dirty="0" err="1"/>
              <a:t>difícil</a:t>
            </a:r>
            <a:r>
              <a:rPr lang="en-US" sz="3600" dirty="0"/>
              <a:t> </a:t>
            </a:r>
            <a:r>
              <a:rPr lang="en-US" sz="3600" dirty="0" err="1"/>
              <a:t>hablar</a:t>
            </a:r>
            <a:r>
              <a:rPr lang="en-US" sz="3600" dirty="0"/>
              <a:t>. </a:t>
            </a:r>
          </a:p>
          <a:p>
            <a:pPr>
              <a:lnSpc>
                <a:spcPct val="90000"/>
              </a:lnSpc>
              <a:spcAft>
                <a:spcPts val="600"/>
              </a:spcAft>
            </a:pPr>
            <a:endParaRPr lang="en-US" sz="3600" dirty="0"/>
          </a:p>
          <a:p>
            <a:pPr>
              <a:lnSpc>
                <a:spcPct val="90000"/>
              </a:lnSpc>
              <a:spcAft>
                <a:spcPts val="600"/>
              </a:spcAft>
            </a:pPr>
            <a:r>
              <a:rPr lang="en-US" sz="3600" b="1" dirty="0" err="1"/>
              <a:t>Ejemplos</a:t>
            </a:r>
            <a:r>
              <a:rPr lang="en-US" sz="3600" b="1" dirty="0"/>
              <a:t>:</a:t>
            </a:r>
          </a:p>
          <a:p>
            <a:pPr lvl="1" indent="-228600">
              <a:lnSpc>
                <a:spcPct val="90000"/>
              </a:lnSpc>
              <a:spcAft>
                <a:spcPts val="600"/>
              </a:spcAft>
              <a:buFont typeface="Arial" panose="020B0604020202020204" pitchFamily="34" charset="0"/>
              <a:buChar char="•"/>
            </a:pPr>
            <a:r>
              <a:rPr lang="en-US" sz="3600" dirty="0" err="1"/>
              <a:t>Caminar</a:t>
            </a:r>
            <a:r>
              <a:rPr lang="en-US" sz="3600" dirty="0"/>
              <a:t> </a:t>
            </a:r>
            <a:r>
              <a:rPr lang="en-US" sz="3600" dirty="0" err="1"/>
              <a:t>rápido</a:t>
            </a:r>
            <a:r>
              <a:rPr lang="en-US" sz="3600" dirty="0"/>
              <a:t> con </a:t>
            </a:r>
            <a:r>
              <a:rPr lang="en-US" sz="3600" dirty="0" err="1"/>
              <a:t>pesas</a:t>
            </a:r>
            <a:endParaRPr lang="en-US" sz="3600" dirty="0"/>
          </a:p>
          <a:p>
            <a:pPr lvl="1" indent="-228600">
              <a:lnSpc>
                <a:spcPct val="90000"/>
              </a:lnSpc>
              <a:spcAft>
                <a:spcPts val="600"/>
              </a:spcAft>
              <a:buFont typeface="Arial" panose="020B0604020202020204" pitchFamily="34" charset="0"/>
              <a:buChar char="•"/>
            </a:pPr>
            <a:r>
              <a:rPr lang="en-US" sz="3600" dirty="0" err="1"/>
              <a:t>Aeróbicos</a:t>
            </a:r>
            <a:r>
              <a:rPr lang="en-US" sz="3600" dirty="0"/>
              <a:t> o Zumba</a:t>
            </a:r>
          </a:p>
          <a:p>
            <a:pPr lvl="1" indent="-228600">
              <a:lnSpc>
                <a:spcPct val="90000"/>
              </a:lnSpc>
              <a:spcAft>
                <a:spcPts val="600"/>
              </a:spcAft>
              <a:buFont typeface="Arial" panose="020B0604020202020204" pitchFamily="34" charset="0"/>
              <a:buChar char="•"/>
            </a:pPr>
            <a:r>
              <a:rPr lang="en-US" sz="3600" dirty="0" err="1"/>
              <a:t>Jugar</a:t>
            </a:r>
            <a:r>
              <a:rPr lang="en-US" sz="3600" dirty="0"/>
              <a:t> al </a:t>
            </a:r>
            <a:r>
              <a:rPr lang="en-US" sz="3600" dirty="0" err="1"/>
              <a:t>futbol</a:t>
            </a:r>
            <a:endParaRPr lang="en-US" sz="3600" dirty="0"/>
          </a:p>
        </p:txBody>
      </p:sp>
      <p:pic>
        <p:nvPicPr>
          <p:cNvPr id="10" name="Picture 3">
            <a:extLst>
              <a:ext uri="{FF2B5EF4-FFF2-40B4-BE49-F238E27FC236}">
                <a16:creationId xmlns:a16="http://schemas.microsoft.com/office/drawing/2014/main" id="{385B8594-3CE7-4ADF-A66C-9EBFEC9A0DCF}"/>
              </a:ext>
            </a:extLst>
          </p:cNvPr>
          <p:cNvPicPr>
            <a:picLocks noChangeAspect="1"/>
          </p:cNvPicPr>
          <p:nvPr/>
        </p:nvPicPr>
        <p:blipFill>
          <a:blip r:embed="rId3"/>
          <a:srcRect/>
          <a:stretch>
            <a:fillRect/>
          </a:stretch>
        </p:blipFill>
        <p:spPr>
          <a:xfrm>
            <a:off x="16654112" y="9239647"/>
            <a:ext cx="1506197" cy="929355"/>
          </a:xfrm>
          <a:prstGeom prst="rect">
            <a:avLst/>
          </a:prstGeom>
        </p:spPr>
      </p:pic>
      <p:pic>
        <p:nvPicPr>
          <p:cNvPr id="1026" name="Picture 2" descr="Group of Women exercising at a park pavillion">
            <a:extLst>
              <a:ext uri="{FF2B5EF4-FFF2-40B4-BE49-F238E27FC236}">
                <a16:creationId xmlns:a16="http://schemas.microsoft.com/office/drawing/2014/main" id="{22D646B7-40CB-49AC-811F-D35BD9175A85}"/>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32829"/>
          <a:stretch/>
        </p:blipFill>
        <p:spPr bwMode="auto">
          <a:xfrm>
            <a:off x="28835" y="-7559"/>
            <a:ext cx="10367402" cy="102945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9345733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2" name="Table 2"/>
          <p:cNvGraphicFramePr>
            <a:graphicFrameLocks noGrp="1"/>
          </p:cNvGraphicFramePr>
          <p:nvPr>
            <p:extLst>
              <p:ext uri="{D42A27DB-BD31-4B8C-83A1-F6EECF244321}">
                <p14:modId xmlns:p14="http://schemas.microsoft.com/office/powerpoint/2010/main" val="2311174696"/>
              </p:ext>
            </p:extLst>
          </p:nvPr>
        </p:nvGraphicFramePr>
        <p:xfrm>
          <a:off x="395416" y="1606378"/>
          <a:ext cx="17546595" cy="8097944"/>
        </p:xfrm>
        <a:graphic>
          <a:graphicData uri="http://schemas.openxmlformats.org/drawingml/2006/table">
            <a:tbl>
              <a:tblPr firstRow="1" bandRow="1"/>
              <a:tblGrid>
                <a:gridCol w="3238643">
                  <a:extLst>
                    <a:ext uri="{9D8B030D-6E8A-4147-A177-3AD203B41FA5}">
                      <a16:colId xmlns:a16="http://schemas.microsoft.com/office/drawing/2014/main" val="20000"/>
                    </a:ext>
                  </a:extLst>
                </a:gridCol>
                <a:gridCol w="5448036">
                  <a:extLst>
                    <a:ext uri="{9D8B030D-6E8A-4147-A177-3AD203B41FA5}">
                      <a16:colId xmlns:a16="http://schemas.microsoft.com/office/drawing/2014/main" val="20001"/>
                    </a:ext>
                  </a:extLst>
                </a:gridCol>
                <a:gridCol w="3685259">
                  <a:extLst>
                    <a:ext uri="{9D8B030D-6E8A-4147-A177-3AD203B41FA5}">
                      <a16:colId xmlns:a16="http://schemas.microsoft.com/office/drawing/2014/main" val="20002"/>
                    </a:ext>
                  </a:extLst>
                </a:gridCol>
                <a:gridCol w="2321728">
                  <a:extLst>
                    <a:ext uri="{9D8B030D-6E8A-4147-A177-3AD203B41FA5}">
                      <a16:colId xmlns:a16="http://schemas.microsoft.com/office/drawing/2014/main" val="20003"/>
                    </a:ext>
                  </a:extLst>
                </a:gridCol>
                <a:gridCol w="2852929">
                  <a:extLst>
                    <a:ext uri="{9D8B030D-6E8A-4147-A177-3AD203B41FA5}">
                      <a16:colId xmlns:a16="http://schemas.microsoft.com/office/drawing/2014/main" val="20004"/>
                    </a:ext>
                  </a:extLst>
                </a:gridCol>
              </a:tblGrid>
              <a:tr h="1661254">
                <a:tc>
                  <a:txBody>
                    <a:bodyPr/>
                    <a:lstStyle/>
                    <a:p>
                      <a:pPr algn="ctr">
                        <a:lnSpc>
                          <a:spcPts val="3462"/>
                        </a:lnSpc>
                        <a:defRPr/>
                      </a:pPr>
                      <a:r>
                        <a:rPr lang="es-419" sz="3200" noProof="0">
                          <a:solidFill>
                            <a:srgbClr val="FFFFFF"/>
                          </a:solidFill>
                          <a:latin typeface="HK Grotesk Light Bold"/>
                        </a:rPr>
                        <a:t>Día de la semana</a:t>
                      </a:r>
                      <a:endParaRPr lang="es-419" sz="1400" noProof="0"/>
                    </a:p>
                  </a:txBody>
                  <a:tcPr marL="149696" marR="149696" marT="149696" marB="149696"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1C3879"/>
                    </a:solidFill>
                  </a:tcPr>
                </a:tc>
                <a:tc>
                  <a:txBody>
                    <a:bodyPr/>
                    <a:lstStyle/>
                    <a:p>
                      <a:pPr algn="ctr">
                        <a:lnSpc>
                          <a:spcPts val="3462"/>
                        </a:lnSpc>
                        <a:defRPr/>
                      </a:pPr>
                      <a:r>
                        <a:rPr lang="es-419" sz="3200" noProof="0" dirty="0">
                          <a:solidFill>
                            <a:srgbClr val="FFFFFF"/>
                          </a:solidFill>
                          <a:latin typeface="HK Grotesk Light Bold"/>
                        </a:rPr>
                        <a:t>Tipo de actividad</a:t>
                      </a:r>
                      <a:endParaRPr lang="es-419" sz="1400" noProof="0" dirty="0"/>
                    </a:p>
                  </a:txBody>
                  <a:tcPr marL="149696" marR="149696" marT="149696" marB="149696"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1C3879"/>
                    </a:solidFill>
                  </a:tcPr>
                </a:tc>
                <a:tc>
                  <a:txBody>
                    <a:bodyPr/>
                    <a:lstStyle/>
                    <a:p>
                      <a:pPr algn="ctr">
                        <a:lnSpc>
                          <a:spcPts val="3462"/>
                        </a:lnSpc>
                        <a:defRPr/>
                      </a:pPr>
                      <a:r>
                        <a:rPr lang="es-419" sz="3200" noProof="0">
                          <a:solidFill>
                            <a:srgbClr val="FFFFFF"/>
                          </a:solidFill>
                          <a:latin typeface="HK Grotesk Light Bold"/>
                        </a:rPr>
                        <a:t>Intensidad</a:t>
                      </a:r>
                      <a:endParaRPr lang="es-419" sz="1400" noProof="0"/>
                    </a:p>
                  </a:txBody>
                  <a:tcPr marL="149696" marR="149696" marT="149696" marB="149696"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1C3879"/>
                    </a:solidFill>
                  </a:tcPr>
                </a:tc>
                <a:tc>
                  <a:txBody>
                    <a:bodyPr/>
                    <a:lstStyle/>
                    <a:p>
                      <a:pPr algn="ctr">
                        <a:lnSpc>
                          <a:spcPts val="3462"/>
                        </a:lnSpc>
                        <a:defRPr/>
                      </a:pPr>
                      <a:r>
                        <a:rPr lang="es-419" sz="3200" noProof="0">
                          <a:solidFill>
                            <a:srgbClr val="FFFFFF"/>
                          </a:solidFill>
                          <a:latin typeface="HK Grotesk Light Bold"/>
                        </a:rPr>
                        <a:t>Lugar</a:t>
                      </a:r>
                      <a:endParaRPr lang="es-419" sz="1400" noProof="0"/>
                    </a:p>
                  </a:txBody>
                  <a:tcPr marL="149696" marR="149696" marT="149696" marB="149696"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1C3879"/>
                    </a:solidFill>
                  </a:tcPr>
                </a:tc>
                <a:tc>
                  <a:txBody>
                    <a:bodyPr/>
                    <a:lstStyle/>
                    <a:p>
                      <a:pPr algn="ctr">
                        <a:lnSpc>
                          <a:spcPts val="3462"/>
                        </a:lnSpc>
                      </a:pPr>
                      <a:r>
                        <a:rPr lang="es-419" sz="3200" noProof="0">
                          <a:solidFill>
                            <a:srgbClr val="FFFFFF"/>
                          </a:solidFill>
                          <a:latin typeface="HK Grotesk Light Bold"/>
                        </a:rPr>
                        <a:t>Tiempo</a:t>
                      </a:r>
                      <a:endParaRPr lang="es-419" sz="1400" noProof="0"/>
                    </a:p>
                  </a:txBody>
                  <a:tcPr marL="149696" marR="149696" marT="149696" marB="149696"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1C3879"/>
                    </a:solidFill>
                  </a:tcPr>
                </a:tc>
                <a:extLst>
                  <a:ext uri="{0D108BD9-81ED-4DB2-BD59-A6C34878D82A}">
                    <a16:rowId xmlns:a16="http://schemas.microsoft.com/office/drawing/2014/main" val="10000"/>
                  </a:ext>
                </a:extLst>
              </a:tr>
              <a:tr h="919071">
                <a:tc>
                  <a:txBody>
                    <a:bodyPr/>
                    <a:lstStyle/>
                    <a:p>
                      <a:pPr algn="ctr">
                        <a:lnSpc>
                          <a:spcPts val="3042"/>
                        </a:lnSpc>
                        <a:defRPr/>
                      </a:pPr>
                      <a:r>
                        <a:rPr lang="es-419" sz="2800" noProof="0">
                          <a:solidFill>
                            <a:srgbClr val="000000"/>
                          </a:solidFill>
                          <a:latin typeface="HK Grotesk Light Bold"/>
                        </a:rPr>
                        <a:t>Domingo</a:t>
                      </a:r>
                      <a:endParaRPr lang="es-419" sz="1400" noProof="0"/>
                    </a:p>
                  </a:txBody>
                  <a:tcPr marL="149696" marR="149696" marT="149696" marB="149696"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FF"/>
                    </a:solidFill>
                  </a:tcPr>
                </a:tc>
                <a:tc>
                  <a:txBody>
                    <a:bodyPr/>
                    <a:lstStyle/>
                    <a:p>
                      <a:pPr algn="l">
                        <a:lnSpc>
                          <a:spcPts val="1782"/>
                        </a:lnSpc>
                        <a:defRPr/>
                      </a:pPr>
                      <a:endParaRPr lang="es-419" sz="1400" noProof="0"/>
                    </a:p>
                  </a:txBody>
                  <a:tcPr marL="149696" marR="149696" marT="149696" marB="149696"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FF"/>
                    </a:solidFill>
                  </a:tcPr>
                </a:tc>
                <a:tc>
                  <a:txBody>
                    <a:bodyPr/>
                    <a:lstStyle/>
                    <a:p>
                      <a:pPr algn="l">
                        <a:lnSpc>
                          <a:spcPts val="1782"/>
                        </a:lnSpc>
                        <a:defRPr/>
                      </a:pPr>
                      <a:endParaRPr lang="es-419" sz="1400" noProof="0"/>
                    </a:p>
                  </a:txBody>
                  <a:tcPr marL="149696" marR="149696" marT="149696" marB="149696"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FF"/>
                    </a:solidFill>
                  </a:tcPr>
                </a:tc>
                <a:tc>
                  <a:txBody>
                    <a:bodyPr/>
                    <a:lstStyle/>
                    <a:p>
                      <a:pPr algn="l">
                        <a:lnSpc>
                          <a:spcPts val="1782"/>
                        </a:lnSpc>
                        <a:defRPr/>
                      </a:pPr>
                      <a:endParaRPr lang="es-419" sz="1400" noProof="0"/>
                    </a:p>
                  </a:txBody>
                  <a:tcPr marL="149696" marR="149696" marT="149696" marB="149696"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FF"/>
                    </a:solidFill>
                  </a:tcPr>
                </a:tc>
                <a:tc>
                  <a:txBody>
                    <a:bodyPr/>
                    <a:lstStyle/>
                    <a:p>
                      <a:pPr algn="l">
                        <a:lnSpc>
                          <a:spcPts val="1782"/>
                        </a:lnSpc>
                        <a:defRPr/>
                      </a:pPr>
                      <a:endParaRPr lang="es-419" sz="1400" noProof="0"/>
                    </a:p>
                  </a:txBody>
                  <a:tcPr marL="149696" marR="149696" marT="149696" marB="149696"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919071">
                <a:tc>
                  <a:txBody>
                    <a:bodyPr/>
                    <a:lstStyle/>
                    <a:p>
                      <a:pPr algn="ctr">
                        <a:lnSpc>
                          <a:spcPts val="3042"/>
                        </a:lnSpc>
                        <a:defRPr/>
                      </a:pPr>
                      <a:r>
                        <a:rPr lang="es-419" sz="2800" noProof="0">
                          <a:solidFill>
                            <a:srgbClr val="000000"/>
                          </a:solidFill>
                          <a:latin typeface="HK Grotesk Light Bold"/>
                        </a:rPr>
                        <a:t>Lunes</a:t>
                      </a:r>
                      <a:endParaRPr lang="es-419" sz="1400" noProof="0"/>
                    </a:p>
                  </a:txBody>
                  <a:tcPr marL="149696" marR="149696" marT="149696" marB="149696"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FF"/>
                    </a:solidFill>
                  </a:tcPr>
                </a:tc>
                <a:tc>
                  <a:txBody>
                    <a:bodyPr/>
                    <a:lstStyle/>
                    <a:p>
                      <a:pPr algn="l">
                        <a:lnSpc>
                          <a:spcPts val="1782"/>
                        </a:lnSpc>
                        <a:defRPr/>
                      </a:pPr>
                      <a:endParaRPr lang="es-419" sz="1400" noProof="0"/>
                    </a:p>
                  </a:txBody>
                  <a:tcPr marL="149696" marR="149696" marT="149696" marB="149696"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FF"/>
                    </a:solidFill>
                  </a:tcPr>
                </a:tc>
                <a:tc>
                  <a:txBody>
                    <a:bodyPr/>
                    <a:lstStyle/>
                    <a:p>
                      <a:pPr algn="l">
                        <a:lnSpc>
                          <a:spcPts val="1782"/>
                        </a:lnSpc>
                        <a:defRPr/>
                      </a:pPr>
                      <a:endParaRPr lang="es-419" sz="1400" noProof="0"/>
                    </a:p>
                  </a:txBody>
                  <a:tcPr marL="149696" marR="149696" marT="149696" marB="149696"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FF"/>
                    </a:solidFill>
                  </a:tcPr>
                </a:tc>
                <a:tc>
                  <a:txBody>
                    <a:bodyPr/>
                    <a:lstStyle/>
                    <a:p>
                      <a:pPr algn="l">
                        <a:lnSpc>
                          <a:spcPts val="1782"/>
                        </a:lnSpc>
                        <a:defRPr/>
                      </a:pPr>
                      <a:endParaRPr lang="es-419" sz="1400" noProof="0"/>
                    </a:p>
                  </a:txBody>
                  <a:tcPr marL="149696" marR="149696" marT="149696" marB="149696"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FF"/>
                    </a:solidFill>
                  </a:tcPr>
                </a:tc>
                <a:tc>
                  <a:txBody>
                    <a:bodyPr/>
                    <a:lstStyle/>
                    <a:p>
                      <a:pPr algn="l">
                        <a:lnSpc>
                          <a:spcPts val="1782"/>
                        </a:lnSpc>
                        <a:defRPr/>
                      </a:pPr>
                      <a:endParaRPr lang="es-419" sz="1400" noProof="0"/>
                    </a:p>
                  </a:txBody>
                  <a:tcPr marL="149696" marR="149696" marT="149696" marB="149696"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919071">
                <a:tc>
                  <a:txBody>
                    <a:bodyPr/>
                    <a:lstStyle/>
                    <a:p>
                      <a:pPr algn="ctr">
                        <a:lnSpc>
                          <a:spcPts val="3042"/>
                        </a:lnSpc>
                        <a:defRPr/>
                      </a:pPr>
                      <a:r>
                        <a:rPr lang="es-419" sz="2800" noProof="0">
                          <a:solidFill>
                            <a:srgbClr val="000000"/>
                          </a:solidFill>
                          <a:latin typeface="HK Grotesk Light Bold"/>
                        </a:rPr>
                        <a:t>Martes </a:t>
                      </a:r>
                      <a:endParaRPr lang="es-419" sz="1400" noProof="0"/>
                    </a:p>
                  </a:txBody>
                  <a:tcPr marL="149696" marR="149696" marT="149696" marB="149696"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FF"/>
                    </a:solidFill>
                  </a:tcPr>
                </a:tc>
                <a:tc>
                  <a:txBody>
                    <a:bodyPr/>
                    <a:lstStyle/>
                    <a:p>
                      <a:pPr algn="l">
                        <a:lnSpc>
                          <a:spcPts val="1782"/>
                        </a:lnSpc>
                        <a:defRPr/>
                      </a:pPr>
                      <a:endParaRPr lang="es-419" sz="1400" noProof="0"/>
                    </a:p>
                  </a:txBody>
                  <a:tcPr marL="149696" marR="149696" marT="149696" marB="149696"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FF"/>
                    </a:solidFill>
                  </a:tcPr>
                </a:tc>
                <a:tc>
                  <a:txBody>
                    <a:bodyPr/>
                    <a:lstStyle/>
                    <a:p>
                      <a:pPr algn="l">
                        <a:lnSpc>
                          <a:spcPts val="1782"/>
                        </a:lnSpc>
                        <a:defRPr/>
                      </a:pPr>
                      <a:endParaRPr lang="es-419" sz="1400" noProof="0"/>
                    </a:p>
                  </a:txBody>
                  <a:tcPr marL="149696" marR="149696" marT="149696" marB="149696"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FF"/>
                    </a:solidFill>
                  </a:tcPr>
                </a:tc>
                <a:tc>
                  <a:txBody>
                    <a:bodyPr/>
                    <a:lstStyle/>
                    <a:p>
                      <a:pPr algn="l">
                        <a:lnSpc>
                          <a:spcPts val="1782"/>
                        </a:lnSpc>
                        <a:defRPr/>
                      </a:pPr>
                      <a:endParaRPr lang="es-419" sz="1400" noProof="0"/>
                    </a:p>
                  </a:txBody>
                  <a:tcPr marL="149696" marR="149696" marT="149696" marB="149696"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FF"/>
                    </a:solidFill>
                  </a:tcPr>
                </a:tc>
                <a:tc>
                  <a:txBody>
                    <a:bodyPr/>
                    <a:lstStyle/>
                    <a:p>
                      <a:pPr algn="l">
                        <a:lnSpc>
                          <a:spcPts val="1782"/>
                        </a:lnSpc>
                        <a:defRPr/>
                      </a:pPr>
                      <a:endParaRPr lang="es-419" sz="1400" noProof="0"/>
                    </a:p>
                  </a:txBody>
                  <a:tcPr marL="149696" marR="149696" marT="149696" marB="149696"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922264">
                <a:tc>
                  <a:txBody>
                    <a:bodyPr/>
                    <a:lstStyle/>
                    <a:p>
                      <a:pPr algn="ctr">
                        <a:lnSpc>
                          <a:spcPts val="3042"/>
                        </a:lnSpc>
                        <a:defRPr/>
                      </a:pPr>
                      <a:r>
                        <a:rPr lang="es-419" sz="2800" kern="1200" noProof="0">
                          <a:solidFill>
                            <a:srgbClr val="000000"/>
                          </a:solidFill>
                          <a:latin typeface="HK Grotesk Light Bold"/>
                          <a:ea typeface="+mn-ea"/>
                          <a:cs typeface="+mn-cs"/>
                        </a:rPr>
                        <a:t>Miércoles </a:t>
                      </a:r>
                    </a:p>
                  </a:txBody>
                  <a:tcPr marL="149696" marR="149696" marT="149696" marB="149696"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FF"/>
                    </a:solidFill>
                  </a:tcPr>
                </a:tc>
                <a:tc>
                  <a:txBody>
                    <a:bodyPr/>
                    <a:lstStyle/>
                    <a:p>
                      <a:pPr algn="l">
                        <a:lnSpc>
                          <a:spcPts val="1782"/>
                        </a:lnSpc>
                        <a:defRPr/>
                      </a:pPr>
                      <a:endParaRPr lang="es-419" sz="1400" noProof="0"/>
                    </a:p>
                  </a:txBody>
                  <a:tcPr marL="149696" marR="149696" marT="149696" marB="149696"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FF"/>
                    </a:solidFill>
                  </a:tcPr>
                </a:tc>
                <a:tc>
                  <a:txBody>
                    <a:bodyPr/>
                    <a:lstStyle/>
                    <a:p>
                      <a:pPr algn="l">
                        <a:lnSpc>
                          <a:spcPts val="1782"/>
                        </a:lnSpc>
                        <a:defRPr/>
                      </a:pPr>
                      <a:endParaRPr lang="es-419" sz="1400" noProof="0"/>
                    </a:p>
                  </a:txBody>
                  <a:tcPr marL="149696" marR="149696" marT="149696" marB="149696"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FF"/>
                    </a:solidFill>
                  </a:tcPr>
                </a:tc>
                <a:tc>
                  <a:txBody>
                    <a:bodyPr/>
                    <a:lstStyle/>
                    <a:p>
                      <a:pPr algn="l">
                        <a:lnSpc>
                          <a:spcPts val="1782"/>
                        </a:lnSpc>
                        <a:defRPr/>
                      </a:pPr>
                      <a:endParaRPr lang="es-419" sz="1400" noProof="0"/>
                    </a:p>
                  </a:txBody>
                  <a:tcPr marL="149696" marR="149696" marT="149696" marB="149696"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FF"/>
                    </a:solidFill>
                  </a:tcPr>
                </a:tc>
                <a:tc>
                  <a:txBody>
                    <a:bodyPr/>
                    <a:lstStyle/>
                    <a:p>
                      <a:pPr algn="l">
                        <a:lnSpc>
                          <a:spcPts val="1782"/>
                        </a:lnSpc>
                        <a:defRPr/>
                      </a:pPr>
                      <a:endParaRPr lang="es-419" sz="1400" noProof="0"/>
                    </a:p>
                  </a:txBody>
                  <a:tcPr marL="149696" marR="149696" marT="149696" marB="149696"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r h="919071">
                <a:tc>
                  <a:txBody>
                    <a:bodyPr/>
                    <a:lstStyle/>
                    <a:p>
                      <a:pPr algn="ctr">
                        <a:lnSpc>
                          <a:spcPts val="3042"/>
                        </a:lnSpc>
                        <a:defRPr/>
                      </a:pPr>
                      <a:r>
                        <a:rPr lang="es-419" sz="2800" noProof="0">
                          <a:solidFill>
                            <a:srgbClr val="000000"/>
                          </a:solidFill>
                          <a:latin typeface="HK Grotesk Light Bold"/>
                        </a:rPr>
                        <a:t>Jueves</a:t>
                      </a:r>
                      <a:endParaRPr lang="es-419" sz="1400" noProof="0"/>
                    </a:p>
                  </a:txBody>
                  <a:tcPr marL="149696" marR="149696" marT="149696" marB="149696"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FF"/>
                    </a:solidFill>
                  </a:tcPr>
                </a:tc>
                <a:tc>
                  <a:txBody>
                    <a:bodyPr/>
                    <a:lstStyle/>
                    <a:p>
                      <a:pPr algn="l">
                        <a:lnSpc>
                          <a:spcPts val="1782"/>
                        </a:lnSpc>
                        <a:defRPr/>
                      </a:pPr>
                      <a:endParaRPr lang="es-419" sz="1400" noProof="0"/>
                    </a:p>
                  </a:txBody>
                  <a:tcPr marL="149696" marR="149696" marT="149696" marB="149696"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FF"/>
                    </a:solidFill>
                  </a:tcPr>
                </a:tc>
                <a:tc>
                  <a:txBody>
                    <a:bodyPr/>
                    <a:lstStyle/>
                    <a:p>
                      <a:pPr algn="l">
                        <a:lnSpc>
                          <a:spcPts val="1782"/>
                        </a:lnSpc>
                        <a:defRPr/>
                      </a:pPr>
                      <a:endParaRPr lang="es-419" sz="1400" noProof="0"/>
                    </a:p>
                  </a:txBody>
                  <a:tcPr marL="149696" marR="149696" marT="149696" marB="149696"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FF"/>
                    </a:solidFill>
                  </a:tcPr>
                </a:tc>
                <a:tc>
                  <a:txBody>
                    <a:bodyPr/>
                    <a:lstStyle/>
                    <a:p>
                      <a:pPr algn="l">
                        <a:lnSpc>
                          <a:spcPts val="1782"/>
                        </a:lnSpc>
                        <a:defRPr/>
                      </a:pPr>
                      <a:endParaRPr lang="es-419" sz="1400" noProof="0"/>
                    </a:p>
                  </a:txBody>
                  <a:tcPr marL="149696" marR="149696" marT="149696" marB="149696"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FF"/>
                    </a:solidFill>
                  </a:tcPr>
                </a:tc>
                <a:tc>
                  <a:txBody>
                    <a:bodyPr/>
                    <a:lstStyle/>
                    <a:p>
                      <a:pPr algn="l">
                        <a:lnSpc>
                          <a:spcPts val="1782"/>
                        </a:lnSpc>
                        <a:defRPr/>
                      </a:pPr>
                      <a:endParaRPr lang="es-419" sz="1400" noProof="0"/>
                    </a:p>
                  </a:txBody>
                  <a:tcPr marL="149696" marR="149696" marT="149696" marB="149696"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r h="919071">
                <a:tc>
                  <a:txBody>
                    <a:bodyPr/>
                    <a:lstStyle/>
                    <a:p>
                      <a:pPr algn="ctr">
                        <a:lnSpc>
                          <a:spcPts val="3042"/>
                        </a:lnSpc>
                        <a:defRPr/>
                      </a:pPr>
                      <a:r>
                        <a:rPr lang="es-419" sz="2800" noProof="0">
                          <a:solidFill>
                            <a:srgbClr val="000000"/>
                          </a:solidFill>
                          <a:latin typeface="HK Grotesk Light Bold"/>
                        </a:rPr>
                        <a:t>Viernes</a:t>
                      </a:r>
                      <a:endParaRPr lang="es-419" sz="1400" noProof="0"/>
                    </a:p>
                  </a:txBody>
                  <a:tcPr marL="149696" marR="149696" marT="149696" marB="149696"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FF"/>
                    </a:solidFill>
                  </a:tcPr>
                </a:tc>
                <a:tc>
                  <a:txBody>
                    <a:bodyPr/>
                    <a:lstStyle/>
                    <a:p>
                      <a:pPr algn="l">
                        <a:lnSpc>
                          <a:spcPts val="1782"/>
                        </a:lnSpc>
                        <a:defRPr/>
                      </a:pPr>
                      <a:endParaRPr lang="es-419" sz="1400" noProof="0"/>
                    </a:p>
                  </a:txBody>
                  <a:tcPr marL="149696" marR="149696" marT="149696" marB="149696"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FF"/>
                    </a:solidFill>
                  </a:tcPr>
                </a:tc>
                <a:tc>
                  <a:txBody>
                    <a:bodyPr/>
                    <a:lstStyle/>
                    <a:p>
                      <a:pPr algn="l">
                        <a:lnSpc>
                          <a:spcPts val="1782"/>
                        </a:lnSpc>
                        <a:defRPr/>
                      </a:pPr>
                      <a:endParaRPr lang="es-419" sz="1400" noProof="0"/>
                    </a:p>
                  </a:txBody>
                  <a:tcPr marL="149696" marR="149696" marT="149696" marB="149696"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FF"/>
                    </a:solidFill>
                  </a:tcPr>
                </a:tc>
                <a:tc>
                  <a:txBody>
                    <a:bodyPr/>
                    <a:lstStyle/>
                    <a:p>
                      <a:pPr algn="l">
                        <a:lnSpc>
                          <a:spcPts val="1782"/>
                        </a:lnSpc>
                        <a:defRPr/>
                      </a:pPr>
                      <a:endParaRPr lang="es-419" sz="1400" noProof="0"/>
                    </a:p>
                  </a:txBody>
                  <a:tcPr marL="149696" marR="149696" marT="149696" marB="149696"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FF"/>
                    </a:solidFill>
                  </a:tcPr>
                </a:tc>
                <a:tc>
                  <a:txBody>
                    <a:bodyPr/>
                    <a:lstStyle/>
                    <a:p>
                      <a:pPr algn="l">
                        <a:lnSpc>
                          <a:spcPts val="1782"/>
                        </a:lnSpc>
                        <a:defRPr/>
                      </a:pPr>
                      <a:endParaRPr lang="es-419" sz="1400" noProof="0"/>
                    </a:p>
                  </a:txBody>
                  <a:tcPr marL="149696" marR="149696" marT="149696" marB="149696"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6"/>
                  </a:ext>
                </a:extLst>
              </a:tr>
              <a:tr h="919071">
                <a:tc>
                  <a:txBody>
                    <a:bodyPr/>
                    <a:lstStyle/>
                    <a:p>
                      <a:pPr algn="ctr">
                        <a:lnSpc>
                          <a:spcPts val="3042"/>
                        </a:lnSpc>
                        <a:defRPr/>
                      </a:pPr>
                      <a:r>
                        <a:rPr lang="es-419" sz="2800" noProof="0">
                          <a:solidFill>
                            <a:srgbClr val="000000"/>
                          </a:solidFill>
                          <a:latin typeface="HK Grotesk Light Bold"/>
                        </a:rPr>
                        <a:t>Sábado </a:t>
                      </a:r>
                      <a:endParaRPr lang="es-419" sz="1400" noProof="0"/>
                    </a:p>
                  </a:txBody>
                  <a:tcPr marL="149696" marR="149696" marT="149696" marB="149696"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FF"/>
                    </a:solidFill>
                  </a:tcPr>
                </a:tc>
                <a:tc>
                  <a:txBody>
                    <a:bodyPr/>
                    <a:lstStyle/>
                    <a:p>
                      <a:pPr algn="l">
                        <a:lnSpc>
                          <a:spcPts val="1782"/>
                        </a:lnSpc>
                        <a:defRPr/>
                      </a:pPr>
                      <a:endParaRPr lang="es-419" sz="1400" noProof="0" dirty="0"/>
                    </a:p>
                  </a:txBody>
                  <a:tcPr marL="149696" marR="149696" marT="149696" marB="149696"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FF"/>
                    </a:solidFill>
                  </a:tcPr>
                </a:tc>
                <a:tc>
                  <a:txBody>
                    <a:bodyPr/>
                    <a:lstStyle/>
                    <a:p>
                      <a:pPr algn="l">
                        <a:lnSpc>
                          <a:spcPts val="1782"/>
                        </a:lnSpc>
                        <a:defRPr/>
                      </a:pPr>
                      <a:endParaRPr lang="es-419" sz="1400" noProof="0"/>
                    </a:p>
                  </a:txBody>
                  <a:tcPr marL="149696" marR="149696" marT="149696" marB="149696"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FF"/>
                    </a:solidFill>
                  </a:tcPr>
                </a:tc>
                <a:tc>
                  <a:txBody>
                    <a:bodyPr/>
                    <a:lstStyle/>
                    <a:p>
                      <a:pPr algn="l">
                        <a:lnSpc>
                          <a:spcPts val="1782"/>
                        </a:lnSpc>
                        <a:defRPr/>
                      </a:pPr>
                      <a:endParaRPr lang="es-419" sz="1400" noProof="0"/>
                    </a:p>
                  </a:txBody>
                  <a:tcPr marL="149696" marR="149696" marT="149696" marB="149696"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FF"/>
                    </a:solidFill>
                  </a:tcPr>
                </a:tc>
                <a:tc>
                  <a:txBody>
                    <a:bodyPr/>
                    <a:lstStyle/>
                    <a:p>
                      <a:pPr algn="l">
                        <a:lnSpc>
                          <a:spcPts val="1782"/>
                        </a:lnSpc>
                        <a:defRPr/>
                      </a:pPr>
                      <a:endParaRPr lang="es-419" sz="1400" noProof="0" dirty="0"/>
                    </a:p>
                  </a:txBody>
                  <a:tcPr marL="149696" marR="149696" marT="149696" marB="149696"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7"/>
                  </a:ext>
                </a:extLst>
              </a:tr>
            </a:tbl>
          </a:graphicData>
        </a:graphic>
      </p:graphicFrame>
      <p:pic>
        <p:nvPicPr>
          <p:cNvPr id="6" name="Picture 3">
            <a:extLst>
              <a:ext uri="{FF2B5EF4-FFF2-40B4-BE49-F238E27FC236}">
                <a16:creationId xmlns:a16="http://schemas.microsoft.com/office/drawing/2014/main" id="{2F22B5A8-9B8E-49FA-A85C-96DB8AE7EBB8}"/>
              </a:ext>
            </a:extLst>
          </p:cNvPr>
          <p:cNvPicPr>
            <a:picLocks noChangeAspect="1"/>
          </p:cNvPicPr>
          <p:nvPr/>
        </p:nvPicPr>
        <p:blipFill>
          <a:blip r:embed="rId3"/>
          <a:srcRect/>
          <a:stretch>
            <a:fillRect/>
          </a:stretch>
        </p:blipFill>
        <p:spPr>
          <a:xfrm>
            <a:off x="16654112" y="9239647"/>
            <a:ext cx="1506197" cy="929355"/>
          </a:xfrm>
          <a:prstGeom prst="rect">
            <a:avLst/>
          </a:prstGeom>
        </p:spPr>
      </p:pic>
      <p:sp>
        <p:nvSpPr>
          <p:cNvPr id="7" name="TextBox 6">
            <a:extLst>
              <a:ext uri="{FF2B5EF4-FFF2-40B4-BE49-F238E27FC236}">
                <a16:creationId xmlns:a16="http://schemas.microsoft.com/office/drawing/2014/main" id="{49F4F57D-4CF4-4FFA-BBE3-07C1D3D39910}"/>
              </a:ext>
            </a:extLst>
          </p:cNvPr>
          <p:cNvSpPr txBox="1"/>
          <p:nvPr/>
        </p:nvSpPr>
        <p:spPr>
          <a:xfrm>
            <a:off x="627943" y="277455"/>
            <a:ext cx="19071771" cy="830997"/>
          </a:xfrm>
          <a:prstGeom prst="rect">
            <a:avLst/>
          </a:prstGeom>
          <a:noFill/>
        </p:spPr>
        <p:txBody>
          <a:bodyPr wrap="square" lIns="91440" tIns="45720" rIns="91440" bIns="45720" rtlCol="0" anchor="t">
            <a:spAutoFit/>
          </a:bodyPr>
          <a:lstStyle/>
          <a:p>
            <a:pPr defTabSz="786384" fontAlgn="base">
              <a:spcAft>
                <a:spcPts val="600"/>
              </a:spcAft>
            </a:pPr>
            <a:r>
              <a:rPr lang="en-US" sz="4800" b="1" kern="1200" dirty="0" err="1">
                <a:solidFill>
                  <a:schemeClr val="accent2"/>
                </a:solidFill>
                <a:latin typeface="+mn-lt"/>
                <a:ea typeface="+mn-ea"/>
                <a:cs typeface="+mn-cs"/>
              </a:rPr>
              <a:t>Diario</a:t>
            </a:r>
            <a:r>
              <a:rPr lang="en-US" sz="4800" b="1" kern="1200" dirty="0">
                <a:solidFill>
                  <a:schemeClr val="accent2"/>
                </a:solidFill>
                <a:latin typeface="+mn-lt"/>
                <a:ea typeface="+mn-ea"/>
                <a:cs typeface="+mn-cs"/>
              </a:rPr>
              <a:t> de </a:t>
            </a:r>
            <a:r>
              <a:rPr lang="en-US" sz="4800" b="1" kern="1200" dirty="0" err="1">
                <a:solidFill>
                  <a:schemeClr val="accent2"/>
                </a:solidFill>
                <a:latin typeface="+mn-lt"/>
                <a:ea typeface="+mn-ea"/>
                <a:cs typeface="+mn-cs"/>
              </a:rPr>
              <a:t>actividad</a:t>
            </a:r>
            <a:r>
              <a:rPr lang="en-US" sz="4800" b="1" kern="1200" dirty="0">
                <a:solidFill>
                  <a:schemeClr val="accent2"/>
                </a:solidFill>
                <a:latin typeface="+mn-lt"/>
                <a:ea typeface="+mn-ea"/>
                <a:cs typeface="+mn-cs"/>
              </a:rPr>
              <a:t> </a:t>
            </a:r>
            <a:r>
              <a:rPr lang="en-US" sz="4800" b="1" kern="1200" dirty="0" err="1">
                <a:solidFill>
                  <a:schemeClr val="accent2"/>
                </a:solidFill>
                <a:latin typeface="+mn-lt"/>
                <a:ea typeface="+mn-ea"/>
                <a:cs typeface="+mn-cs"/>
              </a:rPr>
              <a:t>fisica</a:t>
            </a:r>
            <a:r>
              <a:rPr lang="en-US" sz="4800" b="1" kern="1200" dirty="0">
                <a:solidFill>
                  <a:schemeClr val="accent2"/>
                </a:solidFill>
                <a:latin typeface="+mn-lt"/>
                <a:ea typeface="+mn-ea"/>
                <a:cs typeface="+mn-cs"/>
              </a:rPr>
              <a:t> para </a:t>
            </a:r>
            <a:r>
              <a:rPr lang="en-US" sz="4800" b="1" kern="1200" dirty="0" err="1">
                <a:solidFill>
                  <a:schemeClr val="accent2"/>
                </a:solidFill>
                <a:latin typeface="+mn-lt"/>
                <a:ea typeface="+mn-ea"/>
                <a:cs typeface="+mn-cs"/>
              </a:rPr>
              <a:t>llevar</a:t>
            </a:r>
            <a:r>
              <a:rPr lang="en-US" sz="4800" b="1" kern="1200" dirty="0">
                <a:solidFill>
                  <a:schemeClr val="accent2"/>
                </a:solidFill>
                <a:latin typeface="+mn-lt"/>
                <a:ea typeface="+mn-ea"/>
                <a:cs typeface="+mn-cs"/>
              </a:rPr>
              <a:t> el record de </a:t>
            </a:r>
            <a:r>
              <a:rPr lang="en-US" sz="4800" b="1" kern="1200" dirty="0" err="1">
                <a:solidFill>
                  <a:schemeClr val="accent2"/>
                </a:solidFill>
                <a:latin typeface="+mn-lt"/>
                <a:ea typeface="+mn-ea"/>
                <a:cs typeface="+mn-cs"/>
              </a:rPr>
              <a:t>tu</a:t>
            </a:r>
            <a:r>
              <a:rPr lang="en-US" sz="4800" b="1" kern="1200" dirty="0">
                <a:solidFill>
                  <a:schemeClr val="accent2"/>
                </a:solidFill>
                <a:latin typeface="+mn-lt"/>
                <a:ea typeface="+mn-ea"/>
                <a:cs typeface="+mn-cs"/>
              </a:rPr>
              <a:t> </a:t>
            </a:r>
            <a:r>
              <a:rPr lang="en-US" sz="4800" b="1" kern="1200" dirty="0" err="1">
                <a:solidFill>
                  <a:schemeClr val="accent2"/>
                </a:solidFill>
                <a:latin typeface="+mn-lt"/>
                <a:ea typeface="+mn-ea"/>
                <a:cs typeface="+mn-cs"/>
              </a:rPr>
              <a:t>progreso</a:t>
            </a:r>
            <a:r>
              <a:rPr lang="en-US" sz="4800" b="1" kern="1200" dirty="0">
                <a:solidFill>
                  <a:schemeClr val="accent2"/>
                </a:solidFill>
                <a:latin typeface="+mn-lt"/>
                <a:ea typeface="+mn-ea"/>
                <a:cs typeface="+mn-cs"/>
              </a:rPr>
              <a:t> </a:t>
            </a:r>
            <a:r>
              <a:rPr lang="en-US" sz="4800" b="1" kern="1200" dirty="0" err="1">
                <a:solidFill>
                  <a:schemeClr val="accent2"/>
                </a:solidFill>
                <a:latin typeface="+mn-lt"/>
                <a:ea typeface="+mn-ea"/>
                <a:cs typeface="+mn-cs"/>
              </a:rPr>
              <a:t>diario</a:t>
            </a:r>
            <a:endParaRPr lang="es-MX" sz="2400" b="1"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extBox 8">
            <a:extLst>
              <a:ext uri="{FF2B5EF4-FFF2-40B4-BE49-F238E27FC236}">
                <a16:creationId xmlns:a16="http://schemas.microsoft.com/office/drawing/2014/main" id="{5281F514-8B12-48F6-870A-9F33156975E3}"/>
              </a:ext>
            </a:extLst>
          </p:cNvPr>
          <p:cNvSpPr txBox="1"/>
          <p:nvPr/>
        </p:nvSpPr>
        <p:spPr>
          <a:xfrm>
            <a:off x="679621" y="-3255888"/>
            <a:ext cx="16928757" cy="8399388"/>
          </a:xfrm>
          <a:prstGeom prst="rect">
            <a:avLst/>
          </a:prstGeom>
          <a:noFill/>
        </p:spPr>
        <p:txBody>
          <a:bodyPr vert="horz" lIns="91440" tIns="45720" rIns="91440" bIns="45720" rtlCol="0" anchor="ctr">
            <a:normAutofit/>
          </a:bodyPr>
          <a:lstStyle/>
          <a:p>
            <a:pPr algn="ctr">
              <a:lnSpc>
                <a:spcPct val="90000"/>
              </a:lnSpc>
              <a:spcBef>
                <a:spcPct val="0"/>
              </a:spcBef>
              <a:spcAft>
                <a:spcPts val="600"/>
              </a:spcAft>
            </a:pPr>
            <a:r>
              <a:rPr lang="en-US" sz="5400" b="1" kern="1200" dirty="0" err="1">
                <a:solidFill>
                  <a:schemeClr val="accent2"/>
                </a:solidFill>
                <a:latin typeface="+mj-lt"/>
                <a:ea typeface="+mj-ea"/>
                <a:cs typeface="+mj-cs"/>
              </a:rPr>
              <a:t>Cuales</a:t>
            </a:r>
            <a:r>
              <a:rPr lang="en-US" sz="5400" b="1" kern="1200" dirty="0">
                <a:solidFill>
                  <a:schemeClr val="accent2"/>
                </a:solidFill>
                <a:latin typeface="+mj-lt"/>
                <a:ea typeface="+mj-ea"/>
                <a:cs typeface="+mj-cs"/>
              </a:rPr>
              <a:t> son las </a:t>
            </a:r>
            <a:r>
              <a:rPr lang="en-US" sz="5400" b="1" kern="1200" dirty="0" err="1">
                <a:solidFill>
                  <a:schemeClr val="accent2"/>
                </a:solidFill>
                <a:latin typeface="+mj-lt"/>
                <a:ea typeface="+mj-ea"/>
                <a:cs typeface="+mj-cs"/>
              </a:rPr>
              <a:t>recomendaciones</a:t>
            </a:r>
            <a:r>
              <a:rPr lang="en-US" sz="5400" b="1" kern="1200" dirty="0">
                <a:solidFill>
                  <a:schemeClr val="accent2"/>
                </a:solidFill>
                <a:latin typeface="+mj-lt"/>
                <a:ea typeface="+mj-ea"/>
                <a:cs typeface="+mj-cs"/>
              </a:rPr>
              <a:t> de </a:t>
            </a:r>
            <a:r>
              <a:rPr lang="en-US" sz="5400" b="1" kern="1200" dirty="0" err="1">
                <a:solidFill>
                  <a:schemeClr val="accent2"/>
                </a:solidFill>
                <a:latin typeface="+mj-lt"/>
                <a:ea typeface="+mj-ea"/>
                <a:cs typeface="+mj-cs"/>
              </a:rPr>
              <a:t>tiempo</a:t>
            </a:r>
            <a:r>
              <a:rPr lang="en-US" sz="5400" b="1" kern="1200" dirty="0">
                <a:solidFill>
                  <a:schemeClr val="accent2"/>
                </a:solidFill>
                <a:latin typeface="+mj-lt"/>
                <a:ea typeface="+mj-ea"/>
                <a:cs typeface="+mj-cs"/>
              </a:rPr>
              <a:t> y </a:t>
            </a:r>
            <a:r>
              <a:rPr lang="en-US" sz="5400" b="1" kern="1200" dirty="0" err="1">
                <a:solidFill>
                  <a:schemeClr val="accent2"/>
                </a:solidFill>
                <a:latin typeface="+mj-lt"/>
                <a:ea typeface="+mj-ea"/>
                <a:cs typeface="+mj-cs"/>
              </a:rPr>
              <a:t>tipo</a:t>
            </a:r>
            <a:r>
              <a:rPr lang="en-US" sz="5400" b="1" kern="1200" dirty="0">
                <a:solidFill>
                  <a:schemeClr val="accent2"/>
                </a:solidFill>
                <a:latin typeface="+mj-lt"/>
                <a:ea typeface="+mj-ea"/>
                <a:cs typeface="+mj-cs"/>
              </a:rPr>
              <a:t> de </a:t>
            </a:r>
            <a:r>
              <a:rPr lang="en-US" sz="5400" b="1" kern="1200" dirty="0" err="1">
                <a:solidFill>
                  <a:schemeClr val="accent2"/>
                </a:solidFill>
                <a:latin typeface="+mj-lt"/>
                <a:ea typeface="+mj-ea"/>
                <a:cs typeface="+mj-cs"/>
              </a:rPr>
              <a:t>actividad</a:t>
            </a:r>
            <a:r>
              <a:rPr lang="en-US" sz="5400" b="1" kern="1200" dirty="0">
                <a:solidFill>
                  <a:schemeClr val="accent2"/>
                </a:solidFill>
                <a:latin typeface="+mj-lt"/>
                <a:ea typeface="+mj-ea"/>
                <a:cs typeface="+mj-cs"/>
              </a:rPr>
              <a:t> </a:t>
            </a:r>
            <a:r>
              <a:rPr lang="en-US" sz="5400" b="1" kern="1200" dirty="0" err="1">
                <a:solidFill>
                  <a:schemeClr val="accent2"/>
                </a:solidFill>
                <a:latin typeface="+mj-lt"/>
                <a:ea typeface="+mj-ea"/>
                <a:cs typeface="+mj-cs"/>
              </a:rPr>
              <a:t>fisica</a:t>
            </a:r>
            <a:r>
              <a:rPr lang="en-US" sz="5400" b="1" kern="1200" dirty="0">
                <a:solidFill>
                  <a:schemeClr val="accent2"/>
                </a:solidFill>
                <a:latin typeface="+mj-lt"/>
                <a:ea typeface="+mj-ea"/>
                <a:cs typeface="+mj-cs"/>
              </a:rPr>
              <a:t> para </a:t>
            </a:r>
            <a:r>
              <a:rPr lang="en-US" sz="5400" b="1" kern="1200" dirty="0" err="1">
                <a:solidFill>
                  <a:schemeClr val="accent2"/>
                </a:solidFill>
                <a:latin typeface="+mj-lt"/>
                <a:ea typeface="+mj-ea"/>
                <a:cs typeface="+mj-cs"/>
              </a:rPr>
              <a:t>adultos</a:t>
            </a:r>
            <a:endParaRPr lang="en-US" sz="5400" b="1" kern="1200" dirty="0">
              <a:solidFill>
                <a:schemeClr val="accent2"/>
              </a:solidFill>
              <a:latin typeface="+mj-lt"/>
              <a:ea typeface="+mj-ea"/>
              <a:cs typeface="+mj-cs"/>
            </a:endParaRPr>
          </a:p>
        </p:txBody>
      </p:sp>
      <p:pic>
        <p:nvPicPr>
          <p:cNvPr id="2" name="Picture 1">
            <a:extLst>
              <a:ext uri="{FF2B5EF4-FFF2-40B4-BE49-F238E27FC236}">
                <a16:creationId xmlns:a16="http://schemas.microsoft.com/office/drawing/2014/main" id="{C42FB9D4-8569-FB85-81BB-9DEFACAD92C4}"/>
              </a:ext>
            </a:extLst>
          </p:cNvPr>
          <p:cNvPicPr>
            <a:picLocks noChangeAspect="1"/>
          </p:cNvPicPr>
          <p:nvPr/>
        </p:nvPicPr>
        <p:blipFill>
          <a:blip r:embed="rId2"/>
          <a:stretch>
            <a:fillRect/>
          </a:stretch>
        </p:blipFill>
        <p:spPr>
          <a:xfrm>
            <a:off x="1000897" y="2035447"/>
            <a:ext cx="15269995" cy="8133555"/>
          </a:xfrm>
          <a:prstGeom prst="rect">
            <a:avLst/>
          </a:prstGeom>
        </p:spPr>
      </p:pic>
      <p:pic>
        <p:nvPicPr>
          <p:cNvPr id="5" name="Picture 3">
            <a:extLst>
              <a:ext uri="{FF2B5EF4-FFF2-40B4-BE49-F238E27FC236}">
                <a16:creationId xmlns:a16="http://schemas.microsoft.com/office/drawing/2014/main" id="{2F80BB32-5301-48ED-A98E-A1E864F1BA8C}"/>
              </a:ext>
            </a:extLst>
          </p:cNvPr>
          <p:cNvPicPr>
            <a:picLocks noChangeAspect="1"/>
          </p:cNvPicPr>
          <p:nvPr/>
        </p:nvPicPr>
        <p:blipFill>
          <a:blip r:embed="rId3"/>
          <a:srcRect/>
          <a:stretch>
            <a:fillRect/>
          </a:stretch>
        </p:blipFill>
        <p:spPr>
          <a:xfrm>
            <a:off x="16654112" y="9239647"/>
            <a:ext cx="1506197" cy="929355"/>
          </a:xfrm>
          <a:prstGeom prst="rect">
            <a:avLst/>
          </a:prstGeom>
        </p:spPr>
      </p:pic>
    </p:spTree>
    <p:extLst>
      <p:ext uri="{BB962C8B-B14F-4D97-AF65-F5344CB8AC3E}">
        <p14:creationId xmlns:p14="http://schemas.microsoft.com/office/powerpoint/2010/main" val="144675872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Oval 3">
            <a:extLst>
              <a:ext uri="{FF2B5EF4-FFF2-40B4-BE49-F238E27FC236}">
                <a16:creationId xmlns:a16="http://schemas.microsoft.com/office/drawing/2014/main" id="{FE63254E-408E-4DE3-B842-38EFF1FB1877}"/>
              </a:ext>
            </a:extLst>
          </p:cNvPr>
          <p:cNvSpPr/>
          <p:nvPr/>
        </p:nvSpPr>
        <p:spPr>
          <a:xfrm>
            <a:off x="154624" y="1474228"/>
            <a:ext cx="7834183" cy="733854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3" name="Title 2">
            <a:extLst>
              <a:ext uri="{FF2B5EF4-FFF2-40B4-BE49-F238E27FC236}">
                <a16:creationId xmlns:a16="http://schemas.microsoft.com/office/drawing/2014/main" id="{04CA4EB8-4DBB-4382-8301-E7D0B19AF846}"/>
              </a:ext>
            </a:extLst>
          </p:cNvPr>
          <p:cNvSpPr>
            <a:spLocks noGrp="1"/>
          </p:cNvSpPr>
          <p:nvPr>
            <p:ph type="title"/>
          </p:nvPr>
        </p:nvSpPr>
        <p:spPr>
          <a:xfrm>
            <a:off x="1157162" y="2506056"/>
            <a:ext cx="5829109" cy="3820885"/>
          </a:xfrm>
          <a:noFill/>
        </p:spPr>
        <p:txBody>
          <a:bodyPr vert="horz" lIns="91440" tIns="45720" rIns="91440" bIns="45720" rtlCol="0" anchor="ctr">
            <a:normAutofit/>
          </a:bodyPr>
          <a:lstStyle/>
          <a:p>
            <a:pPr algn="ctr">
              <a:lnSpc>
                <a:spcPct val="90000"/>
              </a:lnSpc>
            </a:pPr>
            <a:r>
              <a:rPr lang="en-US" sz="3800" kern="1200" dirty="0" err="1">
                <a:solidFill>
                  <a:schemeClr val="bg1"/>
                </a:solidFill>
                <a:latin typeface="+mj-lt"/>
                <a:ea typeface="+mj-ea"/>
                <a:cs typeface="+mj-cs"/>
              </a:rPr>
              <a:t>Demostración</a:t>
            </a:r>
            <a:r>
              <a:rPr lang="en-US" sz="3800" kern="1200" dirty="0">
                <a:solidFill>
                  <a:schemeClr val="bg1"/>
                </a:solidFill>
                <a:latin typeface="+mj-lt"/>
                <a:ea typeface="+mj-ea"/>
                <a:cs typeface="+mj-cs"/>
              </a:rPr>
              <a:t> de </a:t>
            </a:r>
            <a:r>
              <a:rPr lang="en-US" sz="3800" kern="1200" dirty="0" err="1">
                <a:solidFill>
                  <a:schemeClr val="bg1"/>
                </a:solidFill>
                <a:latin typeface="+mj-lt"/>
                <a:ea typeface="+mj-ea"/>
                <a:cs typeface="+mj-cs"/>
              </a:rPr>
              <a:t>ejercicios</a:t>
            </a:r>
            <a:r>
              <a:rPr lang="en-US" sz="3800" kern="1200" dirty="0">
                <a:solidFill>
                  <a:schemeClr val="bg1"/>
                </a:solidFill>
                <a:latin typeface="+mj-lt"/>
                <a:ea typeface="+mj-ea"/>
                <a:cs typeface="+mj-cs"/>
              </a:rPr>
              <a:t> con el video "A </a:t>
            </a:r>
            <a:r>
              <a:rPr lang="en-US" sz="3800" kern="1200" dirty="0" err="1">
                <a:solidFill>
                  <a:schemeClr val="bg1"/>
                </a:solidFill>
                <a:latin typeface="+mj-lt"/>
                <a:ea typeface="+mj-ea"/>
                <a:cs typeface="+mj-cs"/>
              </a:rPr>
              <a:t>Moverse</a:t>
            </a:r>
            <a:r>
              <a:rPr lang="en-US" sz="3800" kern="1200" dirty="0">
                <a:solidFill>
                  <a:schemeClr val="bg1"/>
                </a:solidFill>
                <a:latin typeface="+mj-lt"/>
                <a:ea typeface="+mj-ea"/>
                <a:cs typeface="+mj-cs"/>
              </a:rPr>
              <a:t>"</a:t>
            </a:r>
            <a:br>
              <a:rPr lang="en-US" sz="3800" kern="1200" dirty="0">
                <a:solidFill>
                  <a:schemeClr val="bg1"/>
                </a:solidFill>
                <a:latin typeface="+mj-lt"/>
                <a:ea typeface="+mj-ea"/>
                <a:cs typeface="+mj-cs"/>
              </a:rPr>
            </a:br>
            <a:br>
              <a:rPr lang="en-US" sz="3800" kern="1200" dirty="0">
                <a:solidFill>
                  <a:schemeClr val="bg1"/>
                </a:solidFill>
                <a:latin typeface="+mj-lt"/>
                <a:ea typeface="+mj-ea"/>
                <a:cs typeface="+mj-cs"/>
              </a:rPr>
            </a:br>
            <a:r>
              <a:rPr lang="en-US" sz="3800" b="0" kern="1200" dirty="0" err="1">
                <a:solidFill>
                  <a:schemeClr val="bg1"/>
                </a:solidFill>
                <a:latin typeface="+mj-lt"/>
                <a:ea typeface="+mj-ea"/>
                <a:cs typeface="+mj-cs"/>
                <a:hlinkClick r:id="rId2">
                  <a:extLst>
                    <a:ext uri="{A12FA001-AC4F-418D-AE19-62706E023703}">
                      <ahyp:hlinkClr xmlns:ahyp="http://schemas.microsoft.com/office/drawing/2018/hyperlinkcolor" val="tx"/>
                    </a:ext>
                  </a:extLst>
                </a:hlinkClick>
              </a:rPr>
              <a:t>ejercicio</a:t>
            </a:r>
            <a:r>
              <a:rPr lang="en-US" sz="3800" b="0" kern="1200" dirty="0">
                <a:solidFill>
                  <a:schemeClr val="bg1"/>
                </a:solidFill>
                <a:latin typeface="+mj-lt"/>
                <a:ea typeface="+mj-ea"/>
                <a:cs typeface="+mj-cs"/>
                <a:hlinkClick r:id="rId2">
                  <a:extLst>
                    <a:ext uri="{A12FA001-AC4F-418D-AE19-62706E023703}">
                      <ahyp:hlinkClr xmlns:ahyp="http://schemas.microsoft.com/office/drawing/2018/hyperlinkcolor" val="tx"/>
                    </a:ext>
                  </a:extLst>
                </a:hlinkClick>
              </a:rPr>
              <a:t> </a:t>
            </a:r>
            <a:r>
              <a:rPr lang="en-US" sz="3800" b="0" kern="1200" dirty="0" err="1">
                <a:solidFill>
                  <a:schemeClr val="bg1"/>
                </a:solidFill>
                <a:latin typeface="+mj-lt"/>
                <a:ea typeface="+mj-ea"/>
                <a:cs typeface="+mj-cs"/>
                <a:hlinkClick r:id="rId2">
                  <a:extLst>
                    <a:ext uri="{A12FA001-AC4F-418D-AE19-62706E023703}">
                      <ahyp:hlinkClr xmlns:ahyp="http://schemas.microsoft.com/office/drawing/2018/hyperlinkcolor" val="tx"/>
                    </a:ext>
                  </a:extLst>
                </a:hlinkClick>
              </a:rPr>
              <a:t>en</a:t>
            </a:r>
            <a:r>
              <a:rPr lang="en-US" sz="3800" b="0" kern="1200" dirty="0">
                <a:solidFill>
                  <a:schemeClr val="bg1"/>
                </a:solidFill>
                <a:latin typeface="+mj-lt"/>
                <a:ea typeface="+mj-ea"/>
                <a:cs typeface="+mj-cs"/>
                <a:hlinkClick r:id="rId2">
                  <a:extLst>
                    <a:ext uri="{A12FA001-AC4F-418D-AE19-62706E023703}">
                      <ahyp:hlinkClr xmlns:ahyp="http://schemas.microsoft.com/office/drawing/2018/hyperlinkcolor" val="tx"/>
                    </a:ext>
                  </a:extLst>
                </a:hlinkClick>
              </a:rPr>
              <a:t> silla.mp4</a:t>
            </a:r>
            <a:endParaRPr lang="en-US" sz="3800" kern="1200" dirty="0">
              <a:solidFill>
                <a:schemeClr val="bg1"/>
              </a:solidFill>
              <a:latin typeface="+mj-lt"/>
              <a:ea typeface="+mj-ea"/>
              <a:cs typeface="+mj-cs"/>
            </a:endParaRPr>
          </a:p>
        </p:txBody>
      </p:sp>
      <p:pic>
        <p:nvPicPr>
          <p:cNvPr id="2" name="Picture 1" descr="A group of green people doing stretching&#10;&#10;Description automatically generated">
            <a:extLst>
              <a:ext uri="{FF2B5EF4-FFF2-40B4-BE49-F238E27FC236}">
                <a16:creationId xmlns:a16="http://schemas.microsoft.com/office/drawing/2014/main" id="{C7B0BCC4-0A30-9C5C-B739-42410D347170}"/>
              </a:ext>
            </a:extLst>
          </p:cNvPr>
          <p:cNvPicPr>
            <a:picLocks noChangeAspect="1"/>
          </p:cNvPicPr>
          <p:nvPr/>
        </p:nvPicPr>
        <p:blipFill>
          <a:blip r:embed="rId3"/>
          <a:stretch>
            <a:fillRect/>
          </a:stretch>
        </p:blipFill>
        <p:spPr>
          <a:xfrm>
            <a:off x="8149202" y="561169"/>
            <a:ext cx="10138798" cy="8678478"/>
          </a:xfrm>
          <a:prstGeom prst="rect">
            <a:avLst/>
          </a:prstGeom>
        </p:spPr>
      </p:pic>
      <p:pic>
        <p:nvPicPr>
          <p:cNvPr id="5" name="Picture 3">
            <a:extLst>
              <a:ext uri="{FF2B5EF4-FFF2-40B4-BE49-F238E27FC236}">
                <a16:creationId xmlns:a16="http://schemas.microsoft.com/office/drawing/2014/main" id="{2333B252-B383-4658-86C7-6C62B6464EA2}"/>
              </a:ext>
            </a:extLst>
          </p:cNvPr>
          <p:cNvPicPr>
            <a:picLocks noChangeAspect="1"/>
          </p:cNvPicPr>
          <p:nvPr/>
        </p:nvPicPr>
        <p:blipFill>
          <a:blip r:embed="rId4"/>
          <a:srcRect/>
          <a:stretch>
            <a:fillRect/>
          </a:stretch>
        </p:blipFill>
        <p:spPr>
          <a:xfrm>
            <a:off x="16654112" y="9239647"/>
            <a:ext cx="1506197" cy="929355"/>
          </a:xfrm>
          <a:prstGeom prst="rect">
            <a:avLst/>
          </a:prstGeom>
        </p:spPr>
      </p:pic>
      <p:pic>
        <p:nvPicPr>
          <p:cNvPr id="7" name="Picture 6" descr="A yellow letter i on a black background&#10;&#10;Description automatically generated">
            <a:extLst>
              <a:ext uri="{FF2B5EF4-FFF2-40B4-BE49-F238E27FC236}">
                <a16:creationId xmlns:a16="http://schemas.microsoft.com/office/drawing/2014/main" id="{6C88CC97-EE01-47F0-9DBA-D0A03041503D}"/>
              </a:ext>
            </a:extLst>
          </p:cNvPr>
          <p:cNvPicPr>
            <a:picLocks noChangeAspect="1"/>
          </p:cNvPicPr>
          <p:nvPr/>
        </p:nvPicPr>
        <p:blipFill>
          <a:blip r:embed="rId5">
            <a:extLst>
              <a:ext uri="{837473B0-CC2E-450A-ABE3-18F120FF3D39}">
                <a1611:picAttrSrcUrl xmlns:a1611="http://schemas.microsoft.com/office/drawing/2016/11/main" r:id="rId6"/>
              </a:ext>
            </a:extLst>
          </a:blip>
          <a:stretch>
            <a:fillRect/>
          </a:stretch>
        </p:blipFill>
        <p:spPr>
          <a:xfrm>
            <a:off x="-61645" y="2568"/>
            <a:ext cx="731178" cy="688369"/>
          </a:xfrm>
          <a:prstGeom prst="rect">
            <a:avLst/>
          </a:prstGeom>
        </p:spPr>
      </p:pic>
      <p:pic>
        <p:nvPicPr>
          <p:cNvPr id="9" name="Picture 8" descr="A white letter in a circle&#10;&#10;Description automatically generated">
            <a:extLst>
              <a:ext uri="{FF2B5EF4-FFF2-40B4-BE49-F238E27FC236}">
                <a16:creationId xmlns:a16="http://schemas.microsoft.com/office/drawing/2014/main" id="{F2757804-49C5-4E20-A8FE-627EBBA23C3F}"/>
              </a:ext>
            </a:extLst>
          </p:cNvPr>
          <p:cNvPicPr>
            <a:picLocks noChangeAspect="1"/>
          </p:cNvPicPr>
          <p:nvPr/>
        </p:nvPicPr>
        <p:blipFill>
          <a:blip r:embed="rId7">
            <a:extLst>
              <a:ext uri="{837473B0-CC2E-450A-ABE3-18F120FF3D39}">
                <a1611:picAttrSrcUrl xmlns:a1611="http://schemas.microsoft.com/office/drawing/2016/11/main" r:id="rId8"/>
              </a:ext>
            </a:extLst>
          </a:blip>
          <a:stretch>
            <a:fillRect/>
          </a:stretch>
        </p:blipFill>
        <p:spPr>
          <a:xfrm>
            <a:off x="400462" y="138517"/>
            <a:ext cx="636998" cy="628436"/>
          </a:xfrm>
          <a:prstGeom prst="rect">
            <a:avLst/>
          </a:prstGeom>
        </p:spPr>
      </p:pic>
    </p:spTree>
    <p:extLst>
      <p:ext uri="{BB962C8B-B14F-4D97-AF65-F5344CB8AC3E}">
        <p14:creationId xmlns:p14="http://schemas.microsoft.com/office/powerpoint/2010/main" val="338252986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TextBox 5"/>
          <p:cNvSpPr txBox="1"/>
          <p:nvPr/>
        </p:nvSpPr>
        <p:spPr>
          <a:xfrm>
            <a:off x="8481906" y="2529732"/>
            <a:ext cx="6851529" cy="4830573"/>
          </a:xfrm>
          <a:prstGeom prst="rect">
            <a:avLst/>
          </a:prstGeom>
        </p:spPr>
        <p:txBody>
          <a:bodyPr vert="horz" lIns="91440" tIns="45720" rIns="91440" bIns="45720" rtlCol="0" anchor="t">
            <a:normAutofit fontScale="92500" lnSpcReduction="10000"/>
          </a:bodyPr>
          <a:lstStyle/>
          <a:p>
            <a:pPr>
              <a:lnSpc>
                <a:spcPct val="90000"/>
              </a:lnSpc>
              <a:spcBef>
                <a:spcPct val="0"/>
              </a:spcBef>
              <a:spcAft>
                <a:spcPts val="600"/>
              </a:spcAft>
            </a:pPr>
            <a:r>
              <a:rPr lang="en-US" sz="6600" b="1" dirty="0">
                <a:latin typeface="+mj-lt"/>
                <a:ea typeface="+mj-ea"/>
                <a:cs typeface="+mj-cs"/>
              </a:rPr>
              <a:t>BENEFICIOS DE REALIZAR ACTIVIDAD FÍSICA Y SU RELACIÓN CON EL CONTROL DE ENFERMEDADES</a:t>
            </a:r>
          </a:p>
        </p:txBody>
      </p:sp>
      <p:sp>
        <p:nvSpPr>
          <p:cNvPr id="6" name="TextBox 5">
            <a:extLst>
              <a:ext uri="{FF2B5EF4-FFF2-40B4-BE49-F238E27FC236}">
                <a16:creationId xmlns:a16="http://schemas.microsoft.com/office/drawing/2014/main" id="{EB7800D1-896C-4B4B-BF09-F7B32DB3899E}"/>
              </a:ext>
            </a:extLst>
          </p:cNvPr>
          <p:cNvSpPr txBox="1"/>
          <p:nvPr/>
        </p:nvSpPr>
        <p:spPr>
          <a:xfrm>
            <a:off x="15536314" y="2262045"/>
            <a:ext cx="6831728" cy="5365948"/>
          </a:xfrm>
          <a:prstGeom prst="rect">
            <a:avLst/>
          </a:prstGeom>
          <a:noFill/>
        </p:spPr>
        <p:txBody>
          <a:bodyPr wrap="square" rtlCol="0">
            <a:spAutoFit/>
          </a:bodyPr>
          <a:lstStyle/>
          <a:p>
            <a:endParaRPr lang="es-MX"/>
          </a:p>
        </p:txBody>
      </p:sp>
      <p:pic>
        <p:nvPicPr>
          <p:cNvPr id="2" name="Picture 1">
            <a:extLst>
              <a:ext uri="{FF2B5EF4-FFF2-40B4-BE49-F238E27FC236}">
                <a16:creationId xmlns:a16="http://schemas.microsoft.com/office/drawing/2014/main" id="{9E2E82EF-449B-6FBC-B5A9-6B1456B6BE98}"/>
              </a:ext>
            </a:extLst>
          </p:cNvPr>
          <p:cNvPicPr>
            <a:picLocks noChangeAspect="1"/>
          </p:cNvPicPr>
          <p:nvPr/>
        </p:nvPicPr>
        <p:blipFill>
          <a:blip r:embed="rId3"/>
          <a:stretch>
            <a:fillRect/>
          </a:stretch>
        </p:blipFill>
        <p:spPr>
          <a:xfrm>
            <a:off x="127691" y="-161328"/>
            <a:ext cx="8151336" cy="10448328"/>
          </a:xfrm>
          <a:prstGeom prst="rect">
            <a:avLst/>
          </a:prstGeom>
        </p:spPr>
      </p:pic>
      <p:pic>
        <p:nvPicPr>
          <p:cNvPr id="12" name="Picture 3">
            <a:extLst>
              <a:ext uri="{FF2B5EF4-FFF2-40B4-BE49-F238E27FC236}">
                <a16:creationId xmlns:a16="http://schemas.microsoft.com/office/drawing/2014/main" id="{7AFE2639-9FF3-4F92-AFD0-013CFD090A38}"/>
              </a:ext>
            </a:extLst>
          </p:cNvPr>
          <p:cNvPicPr>
            <a:picLocks noChangeAspect="1"/>
          </p:cNvPicPr>
          <p:nvPr/>
        </p:nvPicPr>
        <p:blipFill>
          <a:blip r:embed="rId4"/>
          <a:srcRect/>
          <a:stretch>
            <a:fillRect/>
          </a:stretch>
        </p:blipFill>
        <p:spPr>
          <a:xfrm>
            <a:off x="16654112" y="9239647"/>
            <a:ext cx="1506197" cy="929355"/>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9" name="Picture 2" descr="http://ehow-blog.com/wp-content/uploads/2013/03/Exercise-in-the-elderly.jpg">
            <a:extLst>
              <a:ext uri="{FF2B5EF4-FFF2-40B4-BE49-F238E27FC236}">
                <a16:creationId xmlns:a16="http://schemas.microsoft.com/office/drawing/2014/main" id="{71A35A84-ECB5-4694-9956-3FA3F6F6D55C}"/>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8157" r="18099" b="8889"/>
          <a:stretch/>
        </p:blipFill>
        <p:spPr bwMode="auto">
          <a:xfrm>
            <a:off x="6940621" y="2177845"/>
            <a:ext cx="5334532" cy="8109155"/>
          </a:xfrm>
          <a:prstGeom prst="rect">
            <a:avLst/>
          </a:prstGeom>
          <a:noFill/>
          <a:extLst>
            <a:ext uri="{909E8E84-426E-40DD-AFC4-6F175D3DCCD1}">
              <a14:hiddenFill xmlns:a14="http://schemas.microsoft.com/office/drawing/2010/main">
                <a:solidFill>
                  <a:srgbClr val="FFFFFF"/>
                </a:solidFill>
              </a14:hiddenFill>
            </a:ext>
          </a:extLst>
        </p:spPr>
      </p:pic>
      <p:sp>
        <p:nvSpPr>
          <p:cNvPr id="7" name="Text Placeholder 2"/>
          <p:cNvSpPr txBox="1">
            <a:spLocks/>
          </p:cNvSpPr>
          <p:nvPr/>
        </p:nvSpPr>
        <p:spPr>
          <a:xfrm>
            <a:off x="270411" y="-439831"/>
            <a:ext cx="18017589" cy="2431868"/>
          </a:xfrm>
          <a:prstGeom prst="rect">
            <a:avLst/>
          </a:prstGeom>
          <a:solidFill>
            <a:schemeClr val="accent1"/>
          </a:solidFill>
        </p:spPr>
        <p:txBody>
          <a:bodyPr vert="horz" anchor="ctr">
            <a:normAutofit/>
          </a:bodyPr>
          <a:lstStyle>
            <a:lvl1pPr marL="0" indent="0" algn="l" rtl="0" eaLnBrk="1" latinLnBrk="0" hangingPunct="1">
              <a:spcBef>
                <a:spcPts val="700"/>
              </a:spcBef>
              <a:buClr>
                <a:schemeClr val="accent2"/>
              </a:buClr>
              <a:buSzPct val="60000"/>
              <a:buFont typeface="Wingdings"/>
              <a:buNone/>
              <a:defRPr kumimoji="0" sz="2800" kern="1200">
                <a:solidFill>
                  <a:schemeClr val="tx2"/>
                </a:solidFill>
                <a:latin typeface="+mn-lt"/>
                <a:ea typeface="+mn-ea"/>
                <a:cs typeface="+mn-cs"/>
              </a:defRPr>
            </a:lvl1pPr>
            <a:lvl2pPr marL="640080" indent="-274320" algn="l" rtl="0" eaLnBrk="1" latinLnBrk="0" hangingPunct="1">
              <a:spcBef>
                <a:spcPts val="550"/>
              </a:spcBef>
              <a:buClr>
                <a:schemeClr val="accent1"/>
              </a:buClr>
              <a:buSzPct val="70000"/>
              <a:buFont typeface="Wingdings 2"/>
              <a:buNone/>
              <a:defRPr kumimoji="0" sz="1800" kern="1200">
                <a:solidFill>
                  <a:schemeClr val="tx1">
                    <a:tint val="75000"/>
                  </a:schemeClr>
                </a:solidFill>
                <a:latin typeface="+mn-lt"/>
                <a:ea typeface="+mn-ea"/>
                <a:cs typeface="+mn-cs"/>
              </a:defRPr>
            </a:lvl2pPr>
            <a:lvl3pPr marL="914400" indent="-228600" algn="l" rtl="0" eaLnBrk="1" latinLnBrk="0" hangingPunct="1">
              <a:spcBef>
                <a:spcPts val="500"/>
              </a:spcBef>
              <a:buClr>
                <a:schemeClr val="accent2"/>
              </a:buClr>
              <a:buSzPct val="75000"/>
              <a:buFont typeface="Wingdings"/>
              <a:buNone/>
              <a:defRPr kumimoji="0" sz="1600" kern="1200">
                <a:solidFill>
                  <a:schemeClr val="tx1">
                    <a:tint val="75000"/>
                  </a:schemeClr>
                </a:solidFill>
                <a:latin typeface="+mn-lt"/>
                <a:ea typeface="+mn-ea"/>
                <a:cs typeface="+mn-cs"/>
              </a:defRPr>
            </a:lvl3pPr>
            <a:lvl4pPr marL="1371600" indent="-228600" algn="l" rtl="0" eaLnBrk="1" latinLnBrk="0" hangingPunct="1">
              <a:spcBef>
                <a:spcPts val="400"/>
              </a:spcBef>
              <a:buClr>
                <a:schemeClr val="accent3"/>
              </a:buClr>
              <a:buSzPct val="75000"/>
              <a:buFont typeface="Wingdings"/>
              <a:buNone/>
              <a:defRPr kumimoji="0" sz="1400" kern="1200">
                <a:solidFill>
                  <a:schemeClr val="tx1">
                    <a:tint val="75000"/>
                  </a:schemeClr>
                </a:solidFill>
                <a:latin typeface="+mn-lt"/>
                <a:ea typeface="+mn-ea"/>
                <a:cs typeface="+mn-cs"/>
              </a:defRPr>
            </a:lvl4pPr>
            <a:lvl5pPr marL="1828800" indent="-228600" algn="l" rtl="0" eaLnBrk="1" latinLnBrk="0" hangingPunct="1">
              <a:spcBef>
                <a:spcPts val="400"/>
              </a:spcBef>
              <a:buClr>
                <a:schemeClr val="accent4"/>
              </a:buClr>
              <a:buSzPct val="65000"/>
              <a:buFont typeface="Wingdings"/>
              <a:buNone/>
              <a:defRPr kumimoji="0" sz="1400" kern="1200">
                <a:solidFill>
                  <a:schemeClr val="tx1">
                    <a:tint val="75000"/>
                  </a:schemeClr>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algn="ctr" defTabSz="685800">
              <a:spcBef>
                <a:spcPts val="525"/>
              </a:spcBef>
              <a:defRPr/>
            </a:pPr>
            <a:r>
              <a:rPr kumimoji="0" lang="es-ES" sz="4500" kern="1200" dirty="0">
                <a:solidFill>
                  <a:schemeClr val="bg1"/>
                </a:solidFill>
              </a:rPr>
              <a:t>“Entre más grande de edad esté uno, menos actividad física necesita”. </a:t>
            </a:r>
            <a:endParaRPr lang="es-DO" sz="6000" dirty="0">
              <a:solidFill>
                <a:schemeClr val="bg1"/>
              </a:solidFill>
            </a:endParaRPr>
          </a:p>
        </p:txBody>
      </p:sp>
      <p:pic>
        <p:nvPicPr>
          <p:cNvPr id="10" name="Picture 3">
            <a:extLst>
              <a:ext uri="{FF2B5EF4-FFF2-40B4-BE49-F238E27FC236}">
                <a16:creationId xmlns:a16="http://schemas.microsoft.com/office/drawing/2014/main" id="{C24096BE-72B5-4E6F-A907-ED94A35D4F80}"/>
              </a:ext>
            </a:extLst>
          </p:cNvPr>
          <p:cNvPicPr>
            <a:picLocks noChangeAspect="1"/>
          </p:cNvPicPr>
          <p:nvPr/>
        </p:nvPicPr>
        <p:blipFill>
          <a:blip r:embed="rId4"/>
          <a:srcRect/>
          <a:stretch>
            <a:fillRect/>
          </a:stretch>
        </p:blipFill>
        <p:spPr>
          <a:xfrm>
            <a:off x="16781803" y="9357645"/>
            <a:ext cx="1506197" cy="929355"/>
          </a:xfrm>
          <a:prstGeom prst="rect">
            <a:avLst/>
          </a:prstGeom>
        </p:spPr>
      </p:pic>
      <p:pic>
        <p:nvPicPr>
          <p:cNvPr id="11" name="Picture 10" descr="A yellow letter i on a black background&#10;&#10;Description automatically generated">
            <a:extLst>
              <a:ext uri="{FF2B5EF4-FFF2-40B4-BE49-F238E27FC236}">
                <a16:creationId xmlns:a16="http://schemas.microsoft.com/office/drawing/2014/main" id="{BC420F2E-B4FF-4287-9FCD-B4DA380886DD}"/>
              </a:ext>
            </a:extLst>
          </p:cNvPr>
          <p:cNvPicPr>
            <a:picLocks noChangeAspect="1"/>
          </p:cNvPicPr>
          <p:nvPr/>
        </p:nvPicPr>
        <p:blipFill>
          <a:blip r:embed="rId5">
            <a:extLst>
              <a:ext uri="{837473B0-CC2E-450A-ABE3-18F120FF3D39}">
                <a1611:picAttrSrcUrl xmlns:a1611="http://schemas.microsoft.com/office/drawing/2016/11/main" r:id="rId6"/>
              </a:ext>
            </a:extLst>
          </a:blip>
          <a:stretch>
            <a:fillRect/>
          </a:stretch>
        </p:blipFill>
        <p:spPr>
          <a:xfrm>
            <a:off x="-61645" y="2568"/>
            <a:ext cx="731178" cy="688369"/>
          </a:xfrm>
          <a:prstGeom prst="rect">
            <a:avLst/>
          </a:prstGeom>
        </p:spPr>
      </p:pic>
      <p:pic>
        <p:nvPicPr>
          <p:cNvPr id="12" name="Picture 11" descr="A white letter in a circle&#10;&#10;Description automatically generated">
            <a:extLst>
              <a:ext uri="{FF2B5EF4-FFF2-40B4-BE49-F238E27FC236}">
                <a16:creationId xmlns:a16="http://schemas.microsoft.com/office/drawing/2014/main" id="{211F5E06-C58B-4A99-A795-929A167D9447}"/>
              </a:ext>
            </a:extLst>
          </p:cNvPr>
          <p:cNvPicPr>
            <a:picLocks noChangeAspect="1"/>
          </p:cNvPicPr>
          <p:nvPr/>
        </p:nvPicPr>
        <p:blipFill>
          <a:blip r:embed="rId7">
            <a:extLst>
              <a:ext uri="{837473B0-CC2E-450A-ABE3-18F120FF3D39}">
                <a1611:picAttrSrcUrl xmlns:a1611="http://schemas.microsoft.com/office/drawing/2016/11/main" r:id="rId8"/>
              </a:ext>
            </a:extLst>
          </a:blip>
          <a:stretch>
            <a:fillRect/>
          </a:stretch>
        </p:blipFill>
        <p:spPr>
          <a:xfrm>
            <a:off x="400462" y="138517"/>
            <a:ext cx="636998" cy="628436"/>
          </a:xfrm>
          <a:prstGeom prst="rect">
            <a:avLst/>
          </a:prstGeom>
        </p:spPr>
      </p:pic>
    </p:spTree>
    <p:extLst>
      <p:ext uri="{BB962C8B-B14F-4D97-AF65-F5344CB8AC3E}">
        <p14:creationId xmlns:p14="http://schemas.microsoft.com/office/powerpoint/2010/main" val="315953027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057395" y="523297"/>
            <a:ext cx="15066035" cy="1316594"/>
          </a:xfrm>
        </p:spPr>
        <p:txBody>
          <a:bodyPr vert="horz" lIns="91440" tIns="45720" rIns="91440" bIns="45720" rtlCol="0" anchor="ctr">
            <a:normAutofit/>
          </a:bodyPr>
          <a:lstStyle/>
          <a:p>
            <a:pPr>
              <a:lnSpc>
                <a:spcPct val="90000"/>
              </a:lnSpc>
            </a:pPr>
            <a:r>
              <a:rPr lang="en-US" sz="6000" dirty="0">
                <a:solidFill>
                  <a:srgbClr val="FFFFFF"/>
                </a:solidFill>
              </a:rPr>
              <a:t>FALSO</a:t>
            </a:r>
            <a:endParaRPr lang="en-US" sz="6000" kern="1200" dirty="0">
              <a:solidFill>
                <a:srgbClr val="FFFFFF"/>
              </a:solidFill>
              <a:latin typeface="+mj-lt"/>
              <a:ea typeface="+mj-ea"/>
              <a:cs typeface="+mj-cs"/>
            </a:endParaRPr>
          </a:p>
        </p:txBody>
      </p:sp>
      <p:sp>
        <p:nvSpPr>
          <p:cNvPr id="6" name="Content Placeholder 4">
            <a:extLst>
              <a:ext uri="{FF2B5EF4-FFF2-40B4-BE49-F238E27FC236}">
                <a16:creationId xmlns:a16="http://schemas.microsoft.com/office/drawing/2014/main" id="{0A339F92-02A1-4E38-9BC3-88A5BB762D99}"/>
              </a:ext>
            </a:extLst>
          </p:cNvPr>
          <p:cNvSpPr txBox="1">
            <a:spLocks/>
          </p:cNvSpPr>
          <p:nvPr/>
        </p:nvSpPr>
        <p:spPr>
          <a:xfrm>
            <a:off x="8303741" y="3977628"/>
            <a:ext cx="8614777" cy="3427005"/>
          </a:xfrm>
          <a:prstGeom prst="rect">
            <a:avLst/>
          </a:prstGeom>
        </p:spPr>
        <p:txBody>
          <a:bodyPr vert="horz" lIns="91440" tIns="45720" rIns="91440" bIns="45720" rtlCol="0" anchor="b">
            <a:noAutofit/>
          </a:bodyPr>
          <a:lstStyle>
            <a:lvl1pPr marL="0" indent="0" algn="l"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1pPr>
            <a:lvl2pPr marL="457200" indent="0" algn="l" defTabSz="914400" rtl="0" eaLnBrk="1" latinLnBrk="0" hangingPunct="1">
              <a:spcBef>
                <a:spcPct val="20000"/>
              </a:spcBef>
              <a:buFont typeface="Arial"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spcBef>
                <a:spcPct val="20000"/>
              </a:spcBef>
              <a:buFont typeface="Arial" pitchFamily="34" charset="0"/>
              <a:buNone/>
              <a:defRPr sz="1600" kern="1200">
                <a:solidFill>
                  <a:schemeClr val="tx1">
                    <a:tint val="75000"/>
                  </a:schemeClr>
                </a:solidFill>
                <a:latin typeface="+mn-lt"/>
                <a:ea typeface="+mn-ea"/>
                <a:cs typeface="+mn-cs"/>
              </a:defRPr>
            </a:lvl3pPr>
            <a:lvl4pPr marL="1371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9pPr>
          </a:lstStyle>
          <a:p>
            <a:pPr defTabSz="685800"/>
            <a:r>
              <a:rPr lang="es-ES" sz="4800" b="1" kern="1200" dirty="0">
                <a:solidFill>
                  <a:schemeClr val="tx1"/>
                </a:solidFill>
                <a:latin typeface="+mn-lt"/>
                <a:ea typeface="+mn-ea"/>
                <a:cs typeface="+mn-cs"/>
              </a:rPr>
              <a:t>Es importante mantenerse en forma durante toda la vida. Busca un programa de actividad física que se adapte a tu nivel de condición física y a tus propias necesidades.</a:t>
            </a:r>
            <a:endParaRPr lang="es-MX" sz="4800" b="1" dirty="0">
              <a:solidFill>
                <a:schemeClr val="tx1"/>
              </a:solidFill>
              <a:cs typeface="Calibri"/>
            </a:endParaRPr>
          </a:p>
        </p:txBody>
      </p:sp>
      <p:pic>
        <p:nvPicPr>
          <p:cNvPr id="9" name="Picture 2" descr="http://ehow-blog.com/wp-content/uploads/2013/03/Exercise-in-the-elderly.jpg">
            <a:extLst>
              <a:ext uri="{FF2B5EF4-FFF2-40B4-BE49-F238E27FC236}">
                <a16:creationId xmlns:a16="http://schemas.microsoft.com/office/drawing/2014/main" id="{71A35A84-ECB5-4694-9956-3FA3F6F6D55C}"/>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8157" r="18099" b="8889"/>
          <a:stretch/>
        </p:blipFill>
        <p:spPr bwMode="auto">
          <a:xfrm>
            <a:off x="177179" y="1203748"/>
            <a:ext cx="6045240" cy="9083252"/>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3">
            <a:extLst>
              <a:ext uri="{FF2B5EF4-FFF2-40B4-BE49-F238E27FC236}">
                <a16:creationId xmlns:a16="http://schemas.microsoft.com/office/drawing/2014/main" id="{0349DBC4-1A07-48F8-B5AE-FF7D6561E930}"/>
              </a:ext>
            </a:extLst>
          </p:cNvPr>
          <p:cNvPicPr>
            <a:picLocks noChangeAspect="1"/>
          </p:cNvPicPr>
          <p:nvPr/>
        </p:nvPicPr>
        <p:blipFill>
          <a:blip r:embed="rId4"/>
          <a:srcRect/>
          <a:stretch>
            <a:fillRect/>
          </a:stretch>
        </p:blipFill>
        <p:spPr>
          <a:xfrm>
            <a:off x="16654112" y="9239647"/>
            <a:ext cx="1506197" cy="929355"/>
          </a:xfrm>
          <a:prstGeom prst="rect">
            <a:avLst/>
          </a:prstGeom>
        </p:spPr>
      </p:pic>
      <p:sp>
        <p:nvSpPr>
          <p:cNvPr id="11" name="Title 1">
            <a:extLst>
              <a:ext uri="{FF2B5EF4-FFF2-40B4-BE49-F238E27FC236}">
                <a16:creationId xmlns:a16="http://schemas.microsoft.com/office/drawing/2014/main" id="{07F23E1B-80F5-406D-A919-0BA4BF4485BB}"/>
              </a:ext>
            </a:extLst>
          </p:cNvPr>
          <p:cNvSpPr txBox="1">
            <a:spLocks/>
          </p:cNvSpPr>
          <p:nvPr/>
        </p:nvSpPr>
        <p:spPr>
          <a:xfrm>
            <a:off x="6220040" y="1839891"/>
            <a:ext cx="6266734" cy="870380"/>
          </a:xfrm>
          <a:prstGeom prst="rect">
            <a:avLst/>
          </a:prstGeom>
        </p:spPr>
        <p:txBody>
          <a:bodyPr vert="horz" lIns="91440" tIns="45720" rIns="91440" bIns="45720" rtlCol="0" anchor="t">
            <a:noAutofit/>
          </a:bodyPr>
          <a:lstStyle>
            <a:lvl1pPr algn="l" defTabSz="914400" rtl="0" eaLnBrk="1" latinLnBrk="0" hangingPunct="1">
              <a:spcBef>
                <a:spcPct val="0"/>
              </a:spcBef>
              <a:buNone/>
              <a:defRPr sz="4000" b="1" kern="1200" cap="all">
                <a:solidFill>
                  <a:schemeClr val="tx1"/>
                </a:solidFill>
                <a:latin typeface="+mj-lt"/>
                <a:ea typeface="+mj-ea"/>
                <a:cs typeface="+mj-cs"/>
              </a:defRPr>
            </a:lvl1pPr>
          </a:lstStyle>
          <a:p>
            <a:pPr algn="ctr" defTabSz="694944">
              <a:spcAft>
                <a:spcPts val="600"/>
              </a:spcAft>
            </a:pPr>
            <a:r>
              <a:rPr lang="en-US" sz="6156" b="1" kern="1200" cap="all" dirty="0" err="1">
                <a:solidFill>
                  <a:schemeClr val="accent1"/>
                </a:solidFill>
              </a:rPr>
              <a:t>FALSo</a:t>
            </a:r>
            <a:endParaRPr lang="en-US" sz="8100" dirty="0">
              <a:solidFill>
                <a:schemeClr val="accent1"/>
              </a:solidFill>
            </a:endParaRPr>
          </a:p>
        </p:txBody>
      </p:sp>
      <p:pic>
        <p:nvPicPr>
          <p:cNvPr id="12" name="Picture 11" descr="A yellow letter i on a black background&#10;&#10;Description automatically generated">
            <a:extLst>
              <a:ext uri="{FF2B5EF4-FFF2-40B4-BE49-F238E27FC236}">
                <a16:creationId xmlns:a16="http://schemas.microsoft.com/office/drawing/2014/main" id="{22D3F8A6-C85D-4966-ABE8-A4E2B518DE9E}"/>
              </a:ext>
            </a:extLst>
          </p:cNvPr>
          <p:cNvPicPr>
            <a:picLocks noChangeAspect="1"/>
          </p:cNvPicPr>
          <p:nvPr/>
        </p:nvPicPr>
        <p:blipFill>
          <a:blip r:embed="rId5">
            <a:extLst>
              <a:ext uri="{837473B0-CC2E-450A-ABE3-18F120FF3D39}">
                <a1611:picAttrSrcUrl xmlns:a1611="http://schemas.microsoft.com/office/drawing/2016/11/main" r:id="rId6"/>
              </a:ext>
            </a:extLst>
          </a:blip>
          <a:stretch>
            <a:fillRect/>
          </a:stretch>
        </p:blipFill>
        <p:spPr>
          <a:xfrm>
            <a:off x="-61645" y="2568"/>
            <a:ext cx="731178" cy="688369"/>
          </a:xfrm>
          <a:prstGeom prst="rect">
            <a:avLst/>
          </a:prstGeom>
        </p:spPr>
      </p:pic>
      <p:pic>
        <p:nvPicPr>
          <p:cNvPr id="13" name="Picture 12" descr="A white letter in a circle&#10;&#10;Description automatically generated">
            <a:extLst>
              <a:ext uri="{FF2B5EF4-FFF2-40B4-BE49-F238E27FC236}">
                <a16:creationId xmlns:a16="http://schemas.microsoft.com/office/drawing/2014/main" id="{9ADBD4A0-A448-4982-8D42-79D81E15CE0F}"/>
              </a:ext>
            </a:extLst>
          </p:cNvPr>
          <p:cNvPicPr>
            <a:picLocks noChangeAspect="1"/>
          </p:cNvPicPr>
          <p:nvPr/>
        </p:nvPicPr>
        <p:blipFill>
          <a:blip r:embed="rId7">
            <a:extLst>
              <a:ext uri="{837473B0-CC2E-450A-ABE3-18F120FF3D39}">
                <a1611:picAttrSrcUrl xmlns:a1611="http://schemas.microsoft.com/office/drawing/2016/11/main" r:id="rId8"/>
              </a:ext>
            </a:extLst>
          </a:blip>
          <a:stretch>
            <a:fillRect/>
          </a:stretch>
        </p:blipFill>
        <p:spPr>
          <a:xfrm>
            <a:off x="400462" y="138517"/>
            <a:ext cx="636998" cy="628436"/>
          </a:xfrm>
          <a:prstGeom prst="rect">
            <a:avLst/>
          </a:prstGeom>
        </p:spPr>
      </p:pic>
    </p:spTree>
    <p:extLst>
      <p:ext uri="{BB962C8B-B14F-4D97-AF65-F5344CB8AC3E}">
        <p14:creationId xmlns:p14="http://schemas.microsoft.com/office/powerpoint/2010/main" val="40568368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1" grpId="0"/>
    </p:bld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Text Placeholder 2"/>
          <p:cNvSpPr txBox="1">
            <a:spLocks/>
          </p:cNvSpPr>
          <p:nvPr/>
        </p:nvSpPr>
        <p:spPr>
          <a:xfrm>
            <a:off x="0" y="-1"/>
            <a:ext cx="18287999" cy="1581665"/>
          </a:xfrm>
          <a:prstGeom prst="rect">
            <a:avLst/>
          </a:prstGeom>
          <a:solidFill>
            <a:schemeClr val="accent1"/>
          </a:solidFill>
        </p:spPr>
        <p:txBody>
          <a:bodyPr vert="horz" lIns="91440" tIns="45720" rIns="91440" bIns="45720" anchor="ctr">
            <a:normAutofit/>
          </a:bodyPr>
          <a:lstStyle>
            <a:lvl1pPr marL="0" indent="0" algn="l" rtl="0" eaLnBrk="1" latinLnBrk="0" hangingPunct="1">
              <a:spcBef>
                <a:spcPts val="700"/>
              </a:spcBef>
              <a:buClr>
                <a:schemeClr val="accent2"/>
              </a:buClr>
              <a:buSzPct val="60000"/>
              <a:buFont typeface="Wingdings"/>
              <a:buNone/>
              <a:defRPr kumimoji="0" sz="2800" kern="1200">
                <a:solidFill>
                  <a:schemeClr val="tx2"/>
                </a:solidFill>
                <a:latin typeface="+mn-lt"/>
                <a:ea typeface="+mn-ea"/>
                <a:cs typeface="+mn-cs"/>
              </a:defRPr>
            </a:lvl1pPr>
            <a:lvl2pPr marL="640080" indent="-274320" algn="l" rtl="0" eaLnBrk="1" latinLnBrk="0" hangingPunct="1">
              <a:spcBef>
                <a:spcPts val="550"/>
              </a:spcBef>
              <a:buClr>
                <a:schemeClr val="accent1"/>
              </a:buClr>
              <a:buSzPct val="70000"/>
              <a:buFont typeface="Wingdings 2"/>
              <a:buNone/>
              <a:defRPr kumimoji="0" sz="1800" kern="1200">
                <a:solidFill>
                  <a:schemeClr val="tx1">
                    <a:tint val="75000"/>
                  </a:schemeClr>
                </a:solidFill>
                <a:latin typeface="+mn-lt"/>
                <a:ea typeface="+mn-ea"/>
                <a:cs typeface="+mn-cs"/>
              </a:defRPr>
            </a:lvl2pPr>
            <a:lvl3pPr marL="914400" indent="-228600" algn="l" rtl="0" eaLnBrk="1" latinLnBrk="0" hangingPunct="1">
              <a:spcBef>
                <a:spcPts val="500"/>
              </a:spcBef>
              <a:buClr>
                <a:schemeClr val="accent2"/>
              </a:buClr>
              <a:buSzPct val="75000"/>
              <a:buFont typeface="Wingdings"/>
              <a:buNone/>
              <a:defRPr kumimoji="0" sz="1600" kern="1200">
                <a:solidFill>
                  <a:schemeClr val="tx1">
                    <a:tint val="75000"/>
                  </a:schemeClr>
                </a:solidFill>
                <a:latin typeface="+mn-lt"/>
                <a:ea typeface="+mn-ea"/>
                <a:cs typeface="+mn-cs"/>
              </a:defRPr>
            </a:lvl3pPr>
            <a:lvl4pPr marL="1371600" indent="-228600" algn="l" rtl="0" eaLnBrk="1" latinLnBrk="0" hangingPunct="1">
              <a:spcBef>
                <a:spcPts val="400"/>
              </a:spcBef>
              <a:buClr>
                <a:schemeClr val="accent3"/>
              </a:buClr>
              <a:buSzPct val="75000"/>
              <a:buFont typeface="Wingdings"/>
              <a:buNone/>
              <a:defRPr kumimoji="0" sz="1400" kern="1200">
                <a:solidFill>
                  <a:schemeClr val="tx1">
                    <a:tint val="75000"/>
                  </a:schemeClr>
                </a:solidFill>
                <a:latin typeface="+mn-lt"/>
                <a:ea typeface="+mn-ea"/>
                <a:cs typeface="+mn-cs"/>
              </a:defRPr>
            </a:lvl4pPr>
            <a:lvl5pPr marL="1828800" indent="-228600" algn="l" rtl="0" eaLnBrk="1" latinLnBrk="0" hangingPunct="1">
              <a:spcBef>
                <a:spcPts val="400"/>
              </a:spcBef>
              <a:buClr>
                <a:schemeClr val="accent4"/>
              </a:buClr>
              <a:buSzPct val="65000"/>
              <a:buFont typeface="Wingdings"/>
              <a:buNone/>
              <a:defRPr kumimoji="0" sz="1400" kern="1200">
                <a:solidFill>
                  <a:schemeClr val="tx1">
                    <a:tint val="75000"/>
                  </a:schemeClr>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algn="ctr" defTabSz="694944">
              <a:spcBef>
                <a:spcPts val="532"/>
              </a:spcBef>
            </a:pPr>
            <a:r>
              <a:rPr kumimoji="0" lang="es-ES" sz="4550" b="1" kern="1200" dirty="0">
                <a:solidFill>
                  <a:schemeClr val="bg1"/>
                </a:solidFill>
              </a:rPr>
              <a:t>“Tienes que ser un atleta para hacer ejercicio.”</a:t>
            </a:r>
            <a:endParaRPr lang="en-US" sz="4550" b="1" dirty="0">
              <a:solidFill>
                <a:schemeClr val="bg1"/>
              </a:solidFill>
            </a:endParaRPr>
          </a:p>
        </p:txBody>
      </p:sp>
      <p:pic>
        <p:nvPicPr>
          <p:cNvPr id="10" name="Picture 8" descr="C:\Documents and Settings\vanessa saldana\Local Settings\Temporary Internet Files\Content.IE5\NTJSDUTM\MP900407305[1].jpg">
            <a:extLst>
              <a:ext uri="{FF2B5EF4-FFF2-40B4-BE49-F238E27FC236}">
                <a16:creationId xmlns:a16="http://schemas.microsoft.com/office/drawing/2014/main" id="{639875EB-084A-4D99-A3B4-824CF9A35C31}"/>
              </a:ext>
            </a:extLst>
          </p:cNvPr>
          <p:cNvPicPr>
            <a:picLocks noChangeAspect="1" noChangeArrowheads="1"/>
          </p:cNvPicPr>
          <p:nvPr/>
        </p:nvPicPr>
        <p:blipFill rotWithShape="1">
          <a:blip r:embed="rId3" cstate="print">
            <a:extLst>
              <a:ext uri="{BEBA8EAE-BF5A-486C-A8C5-ECC9F3942E4B}">
                <a14:imgProps xmlns:a14="http://schemas.microsoft.com/office/drawing/2010/main">
                  <a14:imgLayer r:embed="rId4">
                    <a14:imgEffect>
                      <a14:sharpenSoften amount="50000"/>
                    </a14:imgEffect>
                    <a14:imgEffect>
                      <a14:colorTemperature colorTemp="5900"/>
                    </a14:imgEffect>
                    <a14:imgEffect>
                      <a14:brightnessContrast contrast="20000"/>
                    </a14:imgEffect>
                  </a14:imgLayer>
                </a14:imgProps>
              </a:ext>
              <a:ext uri="{28A0092B-C50C-407E-A947-70E740481C1C}">
                <a14:useLocalDpi xmlns:a14="http://schemas.microsoft.com/office/drawing/2010/main" val="0"/>
              </a:ext>
            </a:extLst>
          </a:blip>
          <a:srcRect l="8356" r="8356"/>
          <a:stretch/>
        </p:blipFill>
        <p:spPr bwMode="auto">
          <a:xfrm>
            <a:off x="5875391" y="1329776"/>
            <a:ext cx="6333086" cy="9392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3">
            <a:extLst>
              <a:ext uri="{FF2B5EF4-FFF2-40B4-BE49-F238E27FC236}">
                <a16:creationId xmlns:a16="http://schemas.microsoft.com/office/drawing/2014/main" id="{5356CB3A-B42F-4B22-A9E9-CC7AA91457C1}"/>
              </a:ext>
            </a:extLst>
          </p:cNvPr>
          <p:cNvPicPr>
            <a:picLocks noChangeAspect="1"/>
          </p:cNvPicPr>
          <p:nvPr/>
        </p:nvPicPr>
        <p:blipFill>
          <a:blip r:embed="rId5"/>
          <a:srcRect/>
          <a:stretch>
            <a:fillRect/>
          </a:stretch>
        </p:blipFill>
        <p:spPr>
          <a:xfrm>
            <a:off x="16654112" y="9239647"/>
            <a:ext cx="1506197" cy="929355"/>
          </a:xfrm>
          <a:prstGeom prst="rect">
            <a:avLst/>
          </a:prstGeom>
        </p:spPr>
      </p:pic>
      <p:pic>
        <p:nvPicPr>
          <p:cNvPr id="9" name="Picture 8" descr="A yellow letter i on a black background&#10;&#10;Description automatically generated">
            <a:extLst>
              <a:ext uri="{FF2B5EF4-FFF2-40B4-BE49-F238E27FC236}">
                <a16:creationId xmlns:a16="http://schemas.microsoft.com/office/drawing/2014/main" id="{BF08CBB4-F44C-405E-9C16-5E5FCAFE9651}"/>
              </a:ext>
            </a:extLst>
          </p:cNvPr>
          <p:cNvPicPr>
            <a:picLocks noChangeAspect="1"/>
          </p:cNvPicPr>
          <p:nvPr/>
        </p:nvPicPr>
        <p:blipFill>
          <a:blip r:embed="rId6">
            <a:extLst>
              <a:ext uri="{837473B0-CC2E-450A-ABE3-18F120FF3D39}">
                <a1611:picAttrSrcUrl xmlns:a1611="http://schemas.microsoft.com/office/drawing/2016/11/main" r:id="rId7"/>
              </a:ext>
            </a:extLst>
          </a:blip>
          <a:stretch>
            <a:fillRect/>
          </a:stretch>
        </p:blipFill>
        <p:spPr>
          <a:xfrm>
            <a:off x="-61645" y="2568"/>
            <a:ext cx="731178" cy="688369"/>
          </a:xfrm>
          <a:prstGeom prst="rect">
            <a:avLst/>
          </a:prstGeom>
        </p:spPr>
      </p:pic>
      <p:pic>
        <p:nvPicPr>
          <p:cNvPr id="11" name="Picture 10" descr="A white letter in a circle&#10;&#10;Description automatically generated">
            <a:extLst>
              <a:ext uri="{FF2B5EF4-FFF2-40B4-BE49-F238E27FC236}">
                <a16:creationId xmlns:a16="http://schemas.microsoft.com/office/drawing/2014/main" id="{1A89E187-C508-44AB-AD48-6ADB6008CFA6}"/>
              </a:ext>
            </a:extLst>
          </p:cNvPr>
          <p:cNvPicPr>
            <a:picLocks noChangeAspect="1"/>
          </p:cNvPicPr>
          <p:nvPr/>
        </p:nvPicPr>
        <p:blipFill>
          <a:blip r:embed="rId8">
            <a:extLst>
              <a:ext uri="{837473B0-CC2E-450A-ABE3-18F120FF3D39}">
                <a1611:picAttrSrcUrl xmlns:a1611="http://schemas.microsoft.com/office/drawing/2016/11/main" r:id="rId9"/>
              </a:ext>
            </a:extLst>
          </a:blip>
          <a:stretch>
            <a:fillRect/>
          </a:stretch>
        </p:blipFill>
        <p:spPr>
          <a:xfrm>
            <a:off x="400462" y="138517"/>
            <a:ext cx="636998" cy="628436"/>
          </a:xfrm>
          <a:prstGeom prst="rect">
            <a:avLst/>
          </a:prstGeom>
        </p:spPr>
      </p:pic>
    </p:spTree>
    <p:extLst>
      <p:ext uri="{BB962C8B-B14F-4D97-AF65-F5344CB8AC3E}">
        <p14:creationId xmlns:p14="http://schemas.microsoft.com/office/powerpoint/2010/main" val="154584750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257300" y="835782"/>
            <a:ext cx="15773400" cy="1700248"/>
          </a:xfrm>
        </p:spPr>
        <p:txBody>
          <a:bodyPr vert="horz" lIns="91440" tIns="45720" rIns="91440" bIns="45720" rtlCol="0" anchor="ctr">
            <a:normAutofit/>
          </a:bodyPr>
          <a:lstStyle/>
          <a:p>
            <a:pPr algn="ctr">
              <a:lnSpc>
                <a:spcPct val="90000"/>
              </a:lnSpc>
            </a:pPr>
            <a:r>
              <a:rPr lang="en-US" sz="7800" dirty="0">
                <a:solidFill>
                  <a:schemeClr val="accent1"/>
                </a:solidFill>
              </a:rPr>
              <a:t>FALSO</a:t>
            </a:r>
            <a:endParaRPr lang="en-US" sz="7800" kern="1200" dirty="0">
              <a:solidFill>
                <a:schemeClr val="accent1"/>
              </a:solidFill>
            </a:endParaRPr>
          </a:p>
        </p:txBody>
      </p:sp>
      <p:sp>
        <p:nvSpPr>
          <p:cNvPr id="8" name="Content Placeholder 4">
            <a:extLst>
              <a:ext uri="{FF2B5EF4-FFF2-40B4-BE49-F238E27FC236}">
                <a16:creationId xmlns:a16="http://schemas.microsoft.com/office/drawing/2014/main" id="{5B92790B-EBCB-4397-BDFB-8EDF85BCFDCE}"/>
              </a:ext>
            </a:extLst>
          </p:cNvPr>
          <p:cNvSpPr txBox="1">
            <a:spLocks/>
          </p:cNvSpPr>
          <p:nvPr/>
        </p:nvSpPr>
        <p:spPr>
          <a:xfrm>
            <a:off x="7684492" y="4417212"/>
            <a:ext cx="6713802" cy="4447160"/>
          </a:xfrm>
          <a:prstGeom prst="rect">
            <a:avLst/>
          </a:prstGeom>
        </p:spPr>
        <p:txBody>
          <a:bodyPr vert="horz" lIns="91440" tIns="45720" rIns="91440" bIns="45720" rtlCol="0" anchor="b">
            <a:noAutofit/>
          </a:bodyPr>
          <a:lstStyle>
            <a:lvl1pPr marL="0" indent="0" algn="l"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1pPr>
            <a:lvl2pPr marL="457200" indent="0" algn="l" defTabSz="914400" rtl="0" eaLnBrk="1" latinLnBrk="0" hangingPunct="1">
              <a:spcBef>
                <a:spcPct val="20000"/>
              </a:spcBef>
              <a:buFont typeface="Arial"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spcBef>
                <a:spcPct val="20000"/>
              </a:spcBef>
              <a:buFont typeface="Arial" pitchFamily="34" charset="0"/>
              <a:buNone/>
              <a:defRPr sz="1600" kern="1200">
                <a:solidFill>
                  <a:schemeClr val="tx1">
                    <a:tint val="75000"/>
                  </a:schemeClr>
                </a:solidFill>
                <a:latin typeface="+mn-lt"/>
                <a:ea typeface="+mn-ea"/>
                <a:cs typeface="+mn-cs"/>
              </a:defRPr>
            </a:lvl3pPr>
            <a:lvl4pPr marL="1371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9pPr>
          </a:lstStyle>
          <a:p>
            <a:pPr defTabSz="694944"/>
            <a:r>
              <a:rPr lang="es-ES" sz="4000" b="1" kern="1200" dirty="0">
                <a:solidFill>
                  <a:schemeClr val="tx1"/>
                </a:solidFill>
                <a:latin typeface="+mn-lt"/>
                <a:ea typeface="+mn-ea"/>
                <a:cs typeface="+mn-cs"/>
              </a:rPr>
              <a:t>La mayoría de las actividades físicas no requieren ninguna habilidad atlética en específico. Por ejemplo, puedes realizar las siguientes actividades, de acuerdo a tu condición física:</a:t>
            </a:r>
            <a:r>
              <a:rPr lang="es-ES" sz="4000" b="1" dirty="0">
                <a:solidFill>
                  <a:schemeClr val="tx1"/>
                </a:solidFill>
              </a:rPr>
              <a:t> </a:t>
            </a:r>
            <a:endParaRPr lang="es-ES" sz="4000" b="1" kern="1200" dirty="0">
              <a:solidFill>
                <a:schemeClr val="tx1"/>
              </a:solidFill>
              <a:latin typeface="+mn-lt"/>
              <a:cs typeface="Calibri"/>
            </a:endParaRPr>
          </a:p>
          <a:p>
            <a:pPr marL="918845" lvl="1" indent="-571500" defTabSz="694944">
              <a:buFont typeface="Arial" panose="020B0604020202020204" pitchFamily="34" charset="0"/>
              <a:buChar char="•"/>
            </a:pPr>
            <a:r>
              <a:rPr lang="es-ES" sz="3600" b="1" kern="1200" dirty="0">
                <a:solidFill>
                  <a:schemeClr val="tx1"/>
                </a:solidFill>
                <a:latin typeface="+mn-lt"/>
                <a:ea typeface="+mn-ea"/>
                <a:cs typeface="+mn-cs"/>
              </a:rPr>
              <a:t>Caminar a paso rápido</a:t>
            </a:r>
            <a:endParaRPr lang="es-ES" sz="3600" b="1" kern="1200" dirty="0">
              <a:solidFill>
                <a:schemeClr val="tx1"/>
              </a:solidFill>
              <a:latin typeface="+mn-lt"/>
              <a:cs typeface="Calibri"/>
            </a:endParaRPr>
          </a:p>
          <a:p>
            <a:pPr marL="918845" lvl="1" indent="-571500" defTabSz="694944">
              <a:buFont typeface="Arial" panose="020B0604020202020204" pitchFamily="34" charset="0"/>
              <a:buChar char="•"/>
            </a:pPr>
            <a:r>
              <a:rPr lang="es-ES" sz="3600" b="1" kern="1200" dirty="0">
                <a:solidFill>
                  <a:schemeClr val="tx1"/>
                </a:solidFill>
                <a:latin typeface="+mn-lt"/>
                <a:ea typeface="+mn-ea"/>
                <a:cs typeface="+mn-cs"/>
              </a:rPr>
              <a:t>Andar en bicicleta</a:t>
            </a:r>
            <a:endParaRPr lang="es-ES" sz="3600" b="1" kern="1200" dirty="0">
              <a:solidFill>
                <a:schemeClr val="tx1"/>
              </a:solidFill>
              <a:latin typeface="+mn-lt"/>
              <a:cs typeface="Calibri"/>
            </a:endParaRPr>
          </a:p>
          <a:p>
            <a:pPr marL="918845" lvl="1" indent="-571500" defTabSz="694944">
              <a:buFont typeface="Arial" panose="020B0604020202020204" pitchFamily="34" charset="0"/>
              <a:buChar char="•"/>
            </a:pPr>
            <a:r>
              <a:rPr lang="es-ES" sz="3600" b="1" kern="1200" dirty="0">
                <a:solidFill>
                  <a:schemeClr val="tx1"/>
                </a:solidFill>
                <a:latin typeface="+mn-lt"/>
                <a:ea typeface="+mn-ea"/>
                <a:cs typeface="+mn-cs"/>
              </a:rPr>
              <a:t>Bailar, hacer Zumba o aeróbicos</a:t>
            </a:r>
            <a:endParaRPr lang="es-ES" sz="2800" b="1" dirty="0">
              <a:solidFill>
                <a:schemeClr val="tx1"/>
              </a:solidFill>
              <a:cs typeface="Calibri"/>
            </a:endParaRPr>
          </a:p>
        </p:txBody>
      </p:sp>
      <p:pic>
        <p:nvPicPr>
          <p:cNvPr id="10" name="Picture 8" descr="C:\Documents and Settings\vanessa saldana\Local Settings\Temporary Internet Files\Content.IE5\NTJSDUTM\MP900407305[1].jpg">
            <a:extLst>
              <a:ext uri="{FF2B5EF4-FFF2-40B4-BE49-F238E27FC236}">
                <a16:creationId xmlns:a16="http://schemas.microsoft.com/office/drawing/2014/main" id="{639875EB-084A-4D99-A3B4-824CF9A35C31}"/>
              </a:ext>
            </a:extLst>
          </p:cNvPr>
          <p:cNvPicPr>
            <a:picLocks noChangeAspect="1" noChangeArrowheads="1"/>
          </p:cNvPicPr>
          <p:nvPr/>
        </p:nvPicPr>
        <p:blipFill rotWithShape="1">
          <a:blip r:embed="rId3" cstate="print">
            <a:extLst>
              <a:ext uri="{BEBA8EAE-BF5A-486C-A8C5-ECC9F3942E4B}">
                <a14:imgProps xmlns:a14="http://schemas.microsoft.com/office/drawing/2010/main">
                  <a14:imgLayer r:embed="rId4">
                    <a14:imgEffect>
                      <a14:sharpenSoften amount="50000"/>
                    </a14:imgEffect>
                    <a14:imgEffect>
                      <a14:colorTemperature colorTemp="5900"/>
                    </a14:imgEffect>
                    <a14:imgEffect>
                      <a14:brightnessContrast contrast="20000"/>
                    </a14:imgEffect>
                  </a14:imgLayer>
                </a14:imgProps>
              </a:ext>
              <a:ext uri="{28A0092B-C50C-407E-A947-70E740481C1C}">
                <a14:useLocalDpi xmlns:a14="http://schemas.microsoft.com/office/drawing/2010/main" val="0"/>
              </a:ext>
            </a:extLst>
          </a:blip>
          <a:srcRect l="8356" r="8356"/>
          <a:stretch/>
        </p:blipFill>
        <p:spPr bwMode="auto">
          <a:xfrm>
            <a:off x="285657" y="1012787"/>
            <a:ext cx="6043458" cy="8933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3">
            <a:extLst>
              <a:ext uri="{FF2B5EF4-FFF2-40B4-BE49-F238E27FC236}">
                <a16:creationId xmlns:a16="http://schemas.microsoft.com/office/drawing/2014/main" id="{6053D6C9-2303-45DD-A6B1-AAAA1039D8E6}"/>
              </a:ext>
            </a:extLst>
          </p:cNvPr>
          <p:cNvPicPr>
            <a:picLocks noChangeAspect="1"/>
          </p:cNvPicPr>
          <p:nvPr/>
        </p:nvPicPr>
        <p:blipFill>
          <a:blip r:embed="rId5"/>
          <a:srcRect/>
          <a:stretch>
            <a:fillRect/>
          </a:stretch>
        </p:blipFill>
        <p:spPr>
          <a:xfrm>
            <a:off x="16654112" y="9239647"/>
            <a:ext cx="1506197" cy="929355"/>
          </a:xfrm>
          <a:prstGeom prst="rect">
            <a:avLst/>
          </a:prstGeom>
        </p:spPr>
      </p:pic>
      <p:pic>
        <p:nvPicPr>
          <p:cNvPr id="9" name="Picture 8" descr="A yellow letter i on a black background&#10;&#10;Description automatically generated">
            <a:extLst>
              <a:ext uri="{FF2B5EF4-FFF2-40B4-BE49-F238E27FC236}">
                <a16:creationId xmlns:a16="http://schemas.microsoft.com/office/drawing/2014/main" id="{DAF6E039-96A4-4A47-855D-3FB559DAB2A8}"/>
              </a:ext>
            </a:extLst>
          </p:cNvPr>
          <p:cNvPicPr>
            <a:picLocks noChangeAspect="1"/>
          </p:cNvPicPr>
          <p:nvPr/>
        </p:nvPicPr>
        <p:blipFill>
          <a:blip r:embed="rId6">
            <a:extLst>
              <a:ext uri="{837473B0-CC2E-450A-ABE3-18F120FF3D39}">
                <a1611:picAttrSrcUrl xmlns:a1611="http://schemas.microsoft.com/office/drawing/2016/11/main" r:id="rId7"/>
              </a:ext>
            </a:extLst>
          </a:blip>
          <a:stretch>
            <a:fillRect/>
          </a:stretch>
        </p:blipFill>
        <p:spPr>
          <a:xfrm>
            <a:off x="-61645" y="2568"/>
            <a:ext cx="731178" cy="688369"/>
          </a:xfrm>
          <a:prstGeom prst="rect">
            <a:avLst/>
          </a:prstGeom>
        </p:spPr>
      </p:pic>
      <p:pic>
        <p:nvPicPr>
          <p:cNvPr id="11" name="Picture 10" descr="A white letter in a circle&#10;&#10;Description automatically generated">
            <a:extLst>
              <a:ext uri="{FF2B5EF4-FFF2-40B4-BE49-F238E27FC236}">
                <a16:creationId xmlns:a16="http://schemas.microsoft.com/office/drawing/2014/main" id="{3776A3F2-1D57-4E6E-B5B4-FB691E2073CB}"/>
              </a:ext>
            </a:extLst>
          </p:cNvPr>
          <p:cNvPicPr>
            <a:picLocks noChangeAspect="1"/>
          </p:cNvPicPr>
          <p:nvPr/>
        </p:nvPicPr>
        <p:blipFill>
          <a:blip r:embed="rId8">
            <a:extLst>
              <a:ext uri="{837473B0-CC2E-450A-ABE3-18F120FF3D39}">
                <a1611:picAttrSrcUrl xmlns:a1611="http://schemas.microsoft.com/office/drawing/2016/11/main" r:id="rId9"/>
              </a:ext>
            </a:extLst>
          </a:blip>
          <a:stretch>
            <a:fillRect/>
          </a:stretch>
        </p:blipFill>
        <p:spPr>
          <a:xfrm>
            <a:off x="400462" y="138517"/>
            <a:ext cx="636998" cy="628436"/>
          </a:xfrm>
          <a:prstGeom prst="rect">
            <a:avLst/>
          </a:prstGeom>
        </p:spPr>
      </p:pic>
    </p:spTree>
    <p:extLst>
      <p:ext uri="{BB962C8B-B14F-4D97-AF65-F5344CB8AC3E}">
        <p14:creationId xmlns:p14="http://schemas.microsoft.com/office/powerpoint/2010/main" val="18886625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BC6051-44E9-C91A-6039-EBA7D2B6AA7A}"/>
              </a:ext>
            </a:extLst>
          </p:cNvPr>
          <p:cNvSpPr>
            <a:spLocks noGrp="1"/>
          </p:cNvSpPr>
          <p:nvPr>
            <p:ph type="title"/>
          </p:nvPr>
        </p:nvSpPr>
        <p:spPr>
          <a:xfrm>
            <a:off x="784658" y="4032827"/>
            <a:ext cx="16479982" cy="1362075"/>
          </a:xfrm>
        </p:spPr>
        <p:txBody>
          <a:bodyPr vert="horz" lIns="91440" tIns="45720" rIns="91440" bIns="45720" rtlCol="0" anchor="t">
            <a:noAutofit/>
          </a:bodyPr>
          <a:lstStyle/>
          <a:p>
            <a:pPr algn="ctr"/>
            <a:r>
              <a:rPr lang="en-US" sz="4800" err="1">
                <a:cs typeface="Calibri"/>
              </a:rPr>
              <a:t>Cuales</a:t>
            </a:r>
            <a:r>
              <a:rPr lang="en-US" sz="4800" dirty="0">
                <a:cs typeface="Calibri"/>
              </a:rPr>
              <a:t> son </a:t>
            </a:r>
            <a:r>
              <a:rPr lang="en-US" sz="4800" err="1">
                <a:cs typeface="Calibri"/>
              </a:rPr>
              <a:t>algunas</a:t>
            </a:r>
            <a:r>
              <a:rPr lang="en-US" sz="4800" dirty="0">
                <a:cs typeface="Calibri"/>
              </a:rPr>
              <a:t> barreras y </a:t>
            </a:r>
            <a:r>
              <a:rPr lang="en-US" sz="4800" err="1">
                <a:cs typeface="Calibri"/>
              </a:rPr>
              <a:t>retos</a:t>
            </a:r>
            <a:r>
              <a:rPr lang="en-US" sz="4800" dirty="0">
                <a:cs typeface="Calibri"/>
              </a:rPr>
              <a:t> que </a:t>
            </a:r>
            <a:r>
              <a:rPr lang="en-US" sz="4800" err="1">
                <a:cs typeface="Calibri"/>
              </a:rPr>
              <a:t>te</a:t>
            </a:r>
            <a:r>
              <a:rPr lang="en-US" sz="4800" dirty="0">
                <a:cs typeface="Calibri"/>
              </a:rPr>
              <a:t> </a:t>
            </a:r>
            <a:r>
              <a:rPr lang="en-US" sz="4800" err="1">
                <a:cs typeface="Calibri"/>
              </a:rPr>
              <a:t>impiden</a:t>
            </a:r>
            <a:r>
              <a:rPr lang="en-US" sz="4800" dirty="0">
                <a:cs typeface="Calibri"/>
              </a:rPr>
              <a:t> </a:t>
            </a:r>
            <a:r>
              <a:rPr lang="en-US" sz="4800" err="1">
                <a:cs typeface="Calibri"/>
              </a:rPr>
              <a:t>hacer</a:t>
            </a:r>
            <a:r>
              <a:rPr lang="en-US" sz="4800" dirty="0">
                <a:cs typeface="Calibri"/>
              </a:rPr>
              <a:t> </a:t>
            </a:r>
            <a:r>
              <a:rPr lang="en-US" sz="4800" err="1">
                <a:cs typeface="Calibri"/>
              </a:rPr>
              <a:t>actividad</a:t>
            </a:r>
            <a:r>
              <a:rPr lang="en-US" sz="4800" dirty="0">
                <a:cs typeface="Calibri"/>
              </a:rPr>
              <a:t> </a:t>
            </a:r>
            <a:r>
              <a:rPr lang="en-US" sz="4800" err="1">
                <a:cs typeface="Calibri"/>
              </a:rPr>
              <a:t>fisica</a:t>
            </a:r>
            <a:endParaRPr lang="en-US"/>
          </a:p>
        </p:txBody>
      </p:sp>
      <p:pic>
        <p:nvPicPr>
          <p:cNvPr id="3" name="Picture 3">
            <a:extLst>
              <a:ext uri="{FF2B5EF4-FFF2-40B4-BE49-F238E27FC236}">
                <a16:creationId xmlns:a16="http://schemas.microsoft.com/office/drawing/2014/main" id="{419ACB6F-FB74-49FB-9B1F-AF0B9096ABB0}"/>
              </a:ext>
            </a:extLst>
          </p:cNvPr>
          <p:cNvPicPr>
            <a:picLocks noChangeAspect="1"/>
          </p:cNvPicPr>
          <p:nvPr/>
        </p:nvPicPr>
        <p:blipFill>
          <a:blip r:embed="rId2"/>
          <a:srcRect/>
          <a:stretch>
            <a:fillRect/>
          </a:stretch>
        </p:blipFill>
        <p:spPr>
          <a:xfrm>
            <a:off x="16654112" y="9239647"/>
            <a:ext cx="1506197" cy="929355"/>
          </a:xfrm>
          <a:prstGeom prst="rect">
            <a:avLst/>
          </a:prstGeom>
        </p:spPr>
      </p:pic>
      <p:pic>
        <p:nvPicPr>
          <p:cNvPr id="4" name="Picture 3" descr="A yellow letter i on a black background&#10;&#10;Description automatically generated">
            <a:extLst>
              <a:ext uri="{FF2B5EF4-FFF2-40B4-BE49-F238E27FC236}">
                <a16:creationId xmlns:a16="http://schemas.microsoft.com/office/drawing/2014/main" id="{20E24FEE-6695-4C36-BA6F-24CAF0EC5A40}"/>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61645" y="2568"/>
            <a:ext cx="731178" cy="688369"/>
          </a:xfrm>
          <a:prstGeom prst="rect">
            <a:avLst/>
          </a:prstGeom>
        </p:spPr>
      </p:pic>
      <p:pic>
        <p:nvPicPr>
          <p:cNvPr id="5" name="Picture 4" descr="A white letter in a circle&#10;&#10;Description automatically generated">
            <a:extLst>
              <a:ext uri="{FF2B5EF4-FFF2-40B4-BE49-F238E27FC236}">
                <a16:creationId xmlns:a16="http://schemas.microsoft.com/office/drawing/2014/main" id="{E892464C-39D0-407B-8697-6788C54BA5DA}"/>
              </a:ext>
            </a:extLst>
          </p:cNvPr>
          <p:cNvPicPr>
            <a:picLocks noChangeAspect="1"/>
          </p:cNvPicPr>
          <p:nvPr/>
        </p:nvPicPr>
        <p:blipFill>
          <a:blip r:embed="rId5">
            <a:extLst>
              <a:ext uri="{837473B0-CC2E-450A-ABE3-18F120FF3D39}">
                <a1611:picAttrSrcUrl xmlns:a1611="http://schemas.microsoft.com/office/drawing/2016/11/main" r:id="rId6"/>
              </a:ext>
            </a:extLst>
          </a:blip>
          <a:stretch>
            <a:fillRect/>
          </a:stretch>
        </p:blipFill>
        <p:spPr>
          <a:xfrm>
            <a:off x="400462" y="138517"/>
            <a:ext cx="636998" cy="628436"/>
          </a:xfrm>
          <a:prstGeom prst="rect">
            <a:avLst/>
          </a:prstGeom>
        </p:spPr>
      </p:pic>
    </p:spTree>
    <p:extLst>
      <p:ext uri="{BB962C8B-B14F-4D97-AF65-F5344CB8AC3E}">
        <p14:creationId xmlns:p14="http://schemas.microsoft.com/office/powerpoint/2010/main" val="424719342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FFB"/>
        </a:solidFill>
        <a:effectLst/>
      </p:bgPr>
    </p:bg>
    <p:spTree>
      <p:nvGrpSpPr>
        <p:cNvPr id="1" name=""/>
        <p:cNvGrpSpPr/>
        <p:nvPr/>
      </p:nvGrpSpPr>
      <p:grpSpPr>
        <a:xfrm>
          <a:off x="0" y="0"/>
          <a:ext cx="0" cy="0"/>
          <a:chOff x="0" y="0"/>
          <a:chExt cx="0" cy="0"/>
        </a:xfrm>
      </p:grpSpPr>
      <p:sp>
        <p:nvSpPr>
          <p:cNvPr id="2" name="TextBox 2"/>
          <p:cNvSpPr txBox="1"/>
          <p:nvPr/>
        </p:nvSpPr>
        <p:spPr>
          <a:xfrm>
            <a:off x="1206541" y="287031"/>
            <a:ext cx="15481761" cy="974626"/>
          </a:xfrm>
          <a:prstGeom prst="rect">
            <a:avLst/>
          </a:prstGeom>
        </p:spPr>
        <p:txBody>
          <a:bodyPr wrap="square" lIns="0" tIns="0" rIns="0" bIns="0" rtlCol="0" anchor="t">
            <a:spAutoFit/>
          </a:bodyPr>
          <a:lstStyle/>
          <a:p>
            <a:pPr algn="ctr">
              <a:lnSpc>
                <a:spcPts val="7505"/>
              </a:lnSpc>
            </a:pPr>
            <a:r>
              <a:rPr lang="en-US" sz="7900">
                <a:solidFill>
                  <a:srgbClr val="141414"/>
                </a:solidFill>
                <a:latin typeface="Glacial Indifference"/>
              </a:rPr>
              <a:t>BARRERAS Y SOLUCIONES </a:t>
            </a:r>
          </a:p>
        </p:txBody>
      </p:sp>
      <p:graphicFrame>
        <p:nvGraphicFramePr>
          <p:cNvPr id="4" name="Table 4"/>
          <p:cNvGraphicFramePr>
            <a:graphicFrameLocks noGrp="1"/>
          </p:cNvGraphicFramePr>
          <p:nvPr>
            <p:extLst>
              <p:ext uri="{D42A27DB-BD31-4B8C-83A1-F6EECF244321}">
                <p14:modId xmlns:p14="http://schemas.microsoft.com/office/powerpoint/2010/main" val="143511792"/>
              </p:ext>
            </p:extLst>
          </p:nvPr>
        </p:nvGraphicFramePr>
        <p:xfrm>
          <a:off x="378968" y="2061950"/>
          <a:ext cx="17794227" cy="7726680"/>
        </p:xfrm>
        <a:graphic>
          <a:graphicData uri="http://schemas.openxmlformats.org/drawingml/2006/table">
            <a:tbl>
              <a:tblPr/>
              <a:tblGrid>
                <a:gridCol w="3148820">
                  <a:extLst>
                    <a:ext uri="{9D8B030D-6E8A-4147-A177-3AD203B41FA5}">
                      <a16:colId xmlns:a16="http://schemas.microsoft.com/office/drawing/2014/main" val="20000"/>
                    </a:ext>
                  </a:extLst>
                </a:gridCol>
                <a:gridCol w="14645407">
                  <a:extLst>
                    <a:ext uri="{9D8B030D-6E8A-4147-A177-3AD203B41FA5}">
                      <a16:colId xmlns:a16="http://schemas.microsoft.com/office/drawing/2014/main" val="20001"/>
                    </a:ext>
                  </a:extLst>
                </a:gridCol>
              </a:tblGrid>
              <a:tr h="1703353">
                <a:tc>
                  <a:txBody>
                    <a:bodyPr/>
                    <a:lstStyle/>
                    <a:p>
                      <a:pPr algn="l">
                        <a:lnSpc>
                          <a:spcPts val="2939"/>
                        </a:lnSpc>
                        <a:defRPr/>
                      </a:pPr>
                      <a:r>
                        <a:rPr lang="es-MX" sz="2800">
                          <a:solidFill>
                            <a:srgbClr val="FDFDFD"/>
                          </a:solidFill>
                          <a:latin typeface="HK Grotesk Light Bold"/>
                        </a:rPr>
                        <a:t>“El ejercicio toma mucho tiempo”</a:t>
                      </a:r>
                      <a:endParaRPr lang="en-US" sz="2800"/>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003399"/>
                    </a:solidFill>
                  </a:tcPr>
                </a:tc>
                <a:tc>
                  <a:txBody>
                    <a:bodyPr/>
                    <a:lstStyle/>
                    <a:p>
                      <a:r>
                        <a:rPr lang="es-MX" sz="3200"/>
                        <a:t>Supera la barrera del “no tengo tiempo”.</a:t>
                      </a:r>
                    </a:p>
                    <a:p>
                      <a:r>
                        <a:rPr lang="es-MX" sz="3200"/>
                        <a:t>La actividad física toma tiempo, pero siempre hay maneras de organizarte. </a:t>
                      </a:r>
                    </a:p>
                    <a:p>
                      <a:pPr lvl="1"/>
                      <a:r>
                        <a:rPr lang="es-MX" sz="2800"/>
                        <a:t>Trata de encontrar tres períodos de 10 minutos cada día. </a:t>
                      </a:r>
                    </a:p>
                    <a:p>
                      <a:pPr lvl="1"/>
                      <a:r>
                        <a:rPr lang="es-MX" sz="2800"/>
                        <a:t>Tómate un tiempo para dedicar al ejercicio, temprano en la mañana, antes de iniciar tus actividades.</a:t>
                      </a:r>
                    </a:p>
                    <a:p>
                      <a:pPr lvl="1"/>
                      <a:r>
                        <a:rPr lang="es-MX" sz="2800"/>
                        <a:t>Combina la actividad física con una tarea que ya forme parte de tu rutina diaria.</a:t>
                      </a:r>
                      <a:endParaRPr lang="es-MX" sz="2450"/>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1194859">
                <a:tc>
                  <a:txBody>
                    <a:bodyPr/>
                    <a:lstStyle/>
                    <a:p>
                      <a:pPr algn="l">
                        <a:lnSpc>
                          <a:spcPts val="2939"/>
                        </a:lnSpc>
                        <a:defRPr/>
                      </a:pPr>
                      <a:r>
                        <a:rPr lang="es-MX" sz="3200">
                          <a:solidFill>
                            <a:srgbClr val="FDFDFD"/>
                          </a:solidFill>
                          <a:latin typeface="HK Grotesk Light Bold"/>
                        </a:rPr>
                        <a:t>“El ejercicio cansa”</a:t>
                      </a:r>
                      <a:endParaRPr lang="en-US" sz="3200"/>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003399"/>
                    </a:solidFill>
                  </a:tcPr>
                </a:tc>
                <a:tc>
                  <a:txBody>
                    <a:bodyPr/>
                    <a:lstStyle/>
                    <a:p>
                      <a:pPr>
                        <a:defRPr/>
                      </a:pPr>
                      <a:r>
                        <a:rPr lang="es-MX" sz="3200"/>
                        <a:t>Una vez que comiences a hacer actividad física de forma regular, lo más probable es que tengas más energía que antes.</a:t>
                      </a:r>
                    </a:p>
                    <a:p>
                      <a:r>
                        <a:rPr lang="es-MX" sz="3200"/>
                        <a:t>La actividad física de intensidad moderada a vigorosa regular también puede ayudarte a reducir la fatiga y a disminuir el estrés.</a:t>
                      </a:r>
                      <a:endParaRPr lang="en-US" sz="3200"/>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1194859">
                <a:tc>
                  <a:txBody>
                    <a:bodyPr/>
                    <a:lstStyle/>
                    <a:p>
                      <a:pPr marL="0" marR="0" lvl="0" indent="0" algn="l" defTabSz="914400" rtl="0" eaLnBrk="1" fontAlgn="auto" latinLnBrk="0" hangingPunct="1">
                        <a:lnSpc>
                          <a:spcPts val="2939"/>
                        </a:lnSpc>
                        <a:spcBef>
                          <a:spcPts val="0"/>
                        </a:spcBef>
                        <a:spcAft>
                          <a:spcPts val="0"/>
                        </a:spcAft>
                        <a:buClrTx/>
                        <a:buSzTx/>
                        <a:buFontTx/>
                        <a:buNone/>
                        <a:tabLst/>
                        <a:defRPr/>
                      </a:pPr>
                      <a:r>
                        <a:rPr lang="en-US" sz="3200">
                          <a:solidFill>
                            <a:srgbClr val="FDFDFD"/>
                          </a:solidFill>
                          <a:latin typeface="HK Grotesk Light Bold"/>
                        </a:rPr>
                        <a:t>“N</a:t>
                      </a:r>
                      <a:r>
                        <a:rPr lang="es-MX" sz="3200">
                          <a:solidFill>
                            <a:srgbClr val="FDFDFD"/>
                          </a:solidFill>
                          <a:latin typeface="HK Grotesk Light Bold"/>
                        </a:rPr>
                        <a:t>o me gusta”</a:t>
                      </a:r>
                      <a:endParaRPr lang="en-US" sz="3200"/>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003399"/>
                    </a:solidFill>
                  </a:tcPr>
                </a:tc>
                <a:tc>
                  <a:txBody>
                    <a:bodyPr/>
                    <a:lstStyle/>
                    <a:p>
                      <a:pPr marL="0" indent="0">
                        <a:buFont typeface="Arial" panose="020B0604020202020204" pitchFamily="34" charset="0"/>
                        <a:buNone/>
                      </a:pPr>
                      <a:r>
                        <a:rPr lang="es-419" sz="3200" noProof="0"/>
                        <a:t>Intenta diferentes estrategias antes de vencerte.</a:t>
                      </a:r>
                    </a:p>
                    <a:p>
                      <a:pPr marL="457200" indent="-457200">
                        <a:buFont typeface="Arial" panose="020B0604020202020204" pitchFamily="34" charset="0"/>
                        <a:buChar char="•"/>
                      </a:pPr>
                      <a:r>
                        <a:rPr lang="es-419" sz="3200" noProof="0"/>
                        <a:t>Diferente horario</a:t>
                      </a:r>
                    </a:p>
                    <a:p>
                      <a:pPr marL="457200" indent="-457200">
                        <a:buFont typeface="Arial" panose="020B0604020202020204" pitchFamily="34" charset="0"/>
                        <a:buChar char="•"/>
                      </a:pPr>
                      <a:r>
                        <a:rPr lang="es-419" sz="3200" noProof="0"/>
                        <a:t>Con compañía</a:t>
                      </a:r>
                    </a:p>
                    <a:p>
                      <a:pPr marL="457200" indent="-457200">
                        <a:buFont typeface="Arial" panose="020B0604020202020204" pitchFamily="34" charset="0"/>
                        <a:buChar char="•"/>
                      </a:pPr>
                      <a:r>
                        <a:rPr lang="es-419" sz="3200" noProof="0"/>
                        <a:t>Diferente tipo de ejercicio</a:t>
                      </a:r>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32768803"/>
                  </a:ext>
                </a:extLst>
              </a:tr>
            </a:tbl>
          </a:graphicData>
        </a:graphic>
      </p:graphicFrame>
      <p:pic>
        <p:nvPicPr>
          <p:cNvPr id="5" name="Picture 3">
            <a:extLst>
              <a:ext uri="{FF2B5EF4-FFF2-40B4-BE49-F238E27FC236}">
                <a16:creationId xmlns:a16="http://schemas.microsoft.com/office/drawing/2014/main" id="{7297B780-E223-4B93-96BB-22B408F6FF1B}"/>
              </a:ext>
            </a:extLst>
          </p:cNvPr>
          <p:cNvPicPr>
            <a:picLocks noChangeAspect="1"/>
          </p:cNvPicPr>
          <p:nvPr/>
        </p:nvPicPr>
        <p:blipFill>
          <a:blip r:embed="rId3"/>
          <a:srcRect/>
          <a:stretch>
            <a:fillRect/>
          </a:stretch>
        </p:blipFill>
        <p:spPr>
          <a:xfrm>
            <a:off x="16654112" y="9239647"/>
            <a:ext cx="1506197" cy="929355"/>
          </a:xfrm>
          <a:prstGeom prst="rect">
            <a:avLst/>
          </a:prstGeom>
        </p:spPr>
      </p:pic>
      <p:pic>
        <p:nvPicPr>
          <p:cNvPr id="6" name="Picture 5" descr="A yellow letter i on a black background&#10;&#10;Description automatically generated">
            <a:extLst>
              <a:ext uri="{FF2B5EF4-FFF2-40B4-BE49-F238E27FC236}">
                <a16:creationId xmlns:a16="http://schemas.microsoft.com/office/drawing/2014/main" id="{65BB28D2-6045-46E4-8414-09364678F067}"/>
              </a:ext>
            </a:extLst>
          </p:cNvPr>
          <p:cNvPicPr>
            <a:picLocks noChangeAspect="1"/>
          </p:cNvPicPr>
          <p:nvPr/>
        </p:nvPicPr>
        <p:blipFill>
          <a:blip r:embed="rId4">
            <a:extLst>
              <a:ext uri="{837473B0-CC2E-450A-ABE3-18F120FF3D39}">
                <a1611:picAttrSrcUrl xmlns:a1611="http://schemas.microsoft.com/office/drawing/2016/11/main" r:id="rId5"/>
              </a:ext>
            </a:extLst>
          </a:blip>
          <a:stretch>
            <a:fillRect/>
          </a:stretch>
        </p:blipFill>
        <p:spPr>
          <a:xfrm>
            <a:off x="-61645" y="2568"/>
            <a:ext cx="731178" cy="688369"/>
          </a:xfrm>
          <a:prstGeom prst="rect">
            <a:avLst/>
          </a:prstGeom>
        </p:spPr>
      </p:pic>
      <p:pic>
        <p:nvPicPr>
          <p:cNvPr id="7" name="Picture 6" descr="A white letter in a circle&#10;&#10;Description automatically generated">
            <a:extLst>
              <a:ext uri="{FF2B5EF4-FFF2-40B4-BE49-F238E27FC236}">
                <a16:creationId xmlns:a16="http://schemas.microsoft.com/office/drawing/2014/main" id="{C3CE5FA7-9D81-4E6F-BB64-3F0DEC49AB36}"/>
              </a:ext>
            </a:extLst>
          </p:cNvPr>
          <p:cNvPicPr>
            <a:picLocks noChangeAspect="1"/>
          </p:cNvPicPr>
          <p:nvPr/>
        </p:nvPicPr>
        <p:blipFill>
          <a:blip r:embed="rId6">
            <a:extLst>
              <a:ext uri="{837473B0-CC2E-450A-ABE3-18F120FF3D39}">
                <a1611:picAttrSrcUrl xmlns:a1611="http://schemas.microsoft.com/office/drawing/2016/11/main" r:id="rId7"/>
              </a:ext>
            </a:extLst>
          </a:blip>
          <a:stretch>
            <a:fillRect/>
          </a:stretch>
        </p:blipFill>
        <p:spPr>
          <a:xfrm>
            <a:off x="400462" y="138517"/>
            <a:ext cx="636998" cy="628436"/>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257300" y="547687"/>
            <a:ext cx="15773400" cy="1988345"/>
          </a:xfrm>
        </p:spPr>
        <p:txBody>
          <a:bodyPr>
            <a:normAutofit/>
          </a:bodyPr>
          <a:lstStyle/>
          <a:p>
            <a:r>
              <a:rPr lang="en-US" sz="6000" b="1" dirty="0"/>
              <a:t>RECUERDA:</a:t>
            </a:r>
            <a:endParaRPr lang="en-US" sz="6000" b="1" dirty="0">
              <a:cs typeface="Calibri"/>
            </a:endParaRPr>
          </a:p>
        </p:txBody>
      </p:sp>
      <p:sp>
        <p:nvSpPr>
          <p:cNvPr id="5" name="Content Placeholder 4"/>
          <p:cNvSpPr>
            <a:spLocks noGrp="1"/>
          </p:cNvSpPr>
          <p:nvPr>
            <p:ph idx="1"/>
          </p:nvPr>
        </p:nvSpPr>
        <p:spPr>
          <a:xfrm>
            <a:off x="1257301" y="3020437"/>
            <a:ext cx="16289294" cy="6245006"/>
          </a:xfrm>
        </p:spPr>
        <p:txBody>
          <a:bodyPr vert="horz" lIns="91440" tIns="45720" rIns="91440" bIns="45720" rtlCol="0" anchor="t">
            <a:noAutofit/>
          </a:bodyPr>
          <a:lstStyle/>
          <a:p>
            <a:pPr marL="0" indent="0">
              <a:buNone/>
            </a:pPr>
            <a:r>
              <a:rPr lang="es-419" sz="4800" b="1" dirty="0"/>
              <a:t>Consejos básicos para hacer ejercicio cardiovascular:</a:t>
            </a:r>
          </a:p>
          <a:p>
            <a:pPr marL="0" indent="0">
              <a:buNone/>
            </a:pPr>
            <a:endParaRPr lang="en-US" sz="4800" b="1" dirty="0">
              <a:cs typeface="Calibri"/>
            </a:endParaRPr>
          </a:p>
          <a:p>
            <a:pPr lvl="1"/>
            <a:r>
              <a:rPr lang="es-419" sz="4800" i="1" dirty="0"/>
              <a:t>Calienta </a:t>
            </a:r>
            <a:r>
              <a:rPr lang="es-419" sz="4800" dirty="0"/>
              <a:t>antes de tu entrenamiento</a:t>
            </a:r>
            <a:endParaRPr lang="es-419" sz="4800" dirty="0">
              <a:cs typeface="Calibri"/>
            </a:endParaRPr>
          </a:p>
          <a:p>
            <a:pPr lvl="1"/>
            <a:r>
              <a:rPr lang="es-419" sz="4800" i="1" dirty="0"/>
              <a:t>Mantente hidratada </a:t>
            </a:r>
            <a:r>
              <a:rPr lang="es-419" sz="4800" dirty="0"/>
              <a:t>antes, durante y después del ejercicio </a:t>
            </a:r>
            <a:endParaRPr lang="es-419" sz="4800" dirty="0">
              <a:cs typeface="Calibri"/>
            </a:endParaRPr>
          </a:p>
          <a:p>
            <a:pPr lvl="1"/>
            <a:r>
              <a:rPr lang="es-419" sz="4800" i="1" dirty="0"/>
              <a:t>Estira</a:t>
            </a:r>
            <a:r>
              <a:rPr lang="es-419" sz="4800" dirty="0"/>
              <a:t> el cuerpo para evitar lesiones</a:t>
            </a:r>
            <a:endParaRPr lang="es-419" sz="4800" dirty="0">
              <a:cs typeface="Calibri"/>
            </a:endParaRPr>
          </a:p>
          <a:p>
            <a:pPr lvl="1"/>
            <a:r>
              <a:rPr lang="es-419" sz="4800" i="1" dirty="0"/>
              <a:t>Usa ropa cómoda </a:t>
            </a:r>
            <a:r>
              <a:rPr lang="es-419" sz="4800" dirty="0"/>
              <a:t>y calzado adecuado</a:t>
            </a:r>
            <a:endParaRPr lang="es-419" sz="4800" dirty="0">
              <a:cs typeface="Calibri"/>
            </a:endParaRPr>
          </a:p>
        </p:txBody>
      </p:sp>
      <p:pic>
        <p:nvPicPr>
          <p:cNvPr id="7" name="Picture 3">
            <a:extLst>
              <a:ext uri="{FF2B5EF4-FFF2-40B4-BE49-F238E27FC236}">
                <a16:creationId xmlns:a16="http://schemas.microsoft.com/office/drawing/2014/main" id="{E8AF803E-9629-45EE-9230-70016ECDC74A}"/>
              </a:ext>
            </a:extLst>
          </p:cNvPr>
          <p:cNvPicPr>
            <a:picLocks noChangeAspect="1"/>
          </p:cNvPicPr>
          <p:nvPr/>
        </p:nvPicPr>
        <p:blipFill>
          <a:blip r:embed="rId3"/>
          <a:srcRect/>
          <a:stretch>
            <a:fillRect/>
          </a:stretch>
        </p:blipFill>
        <p:spPr>
          <a:xfrm>
            <a:off x="16654112" y="9239647"/>
            <a:ext cx="1506197" cy="929355"/>
          </a:xfrm>
          <a:prstGeom prst="rect">
            <a:avLst/>
          </a:prstGeom>
        </p:spPr>
      </p:pic>
    </p:spTree>
    <p:extLst>
      <p:ext uri="{BB962C8B-B14F-4D97-AF65-F5344CB8AC3E}">
        <p14:creationId xmlns:p14="http://schemas.microsoft.com/office/powerpoint/2010/main" val="41631446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251CD89-89B4-5A04-F231-D98BAB614052}"/>
              </a:ext>
            </a:extLst>
          </p:cNvPr>
          <p:cNvSpPr txBox="1"/>
          <p:nvPr/>
        </p:nvSpPr>
        <p:spPr>
          <a:xfrm>
            <a:off x="2057395" y="523297"/>
            <a:ext cx="15066035" cy="1316594"/>
          </a:xfrm>
          <a:prstGeom prst="rect">
            <a:avLst/>
          </a:prstGeom>
        </p:spPr>
        <p:txBody>
          <a:bodyPr rot="0" spcFirstLastPara="0" vertOverflow="overflow" horzOverflow="overflow" vert="horz" lIns="91440" tIns="45720" rIns="91440" bIns="45720" numCol="1" spcCol="0" rtlCol="0" fromWordArt="0" anchor="ctr" anchorCtr="0" forceAA="0" compatLnSpc="1">
            <a:prstTxWarp prst="textNoShape">
              <a:avLst/>
            </a:prstTxWarp>
            <a:normAutofit/>
          </a:bodyPr>
          <a:lstStyle/>
          <a:p>
            <a:pPr>
              <a:lnSpc>
                <a:spcPct val="90000"/>
              </a:lnSpc>
              <a:spcBef>
                <a:spcPct val="0"/>
              </a:spcBef>
              <a:spcAft>
                <a:spcPts val="600"/>
              </a:spcAft>
            </a:pPr>
            <a:r>
              <a:rPr lang="en-US" sz="6000" b="1" kern="1200">
                <a:solidFill>
                  <a:srgbClr val="FFFFFF"/>
                </a:solidFill>
                <a:latin typeface="+mj-lt"/>
                <a:ea typeface="+mj-ea"/>
                <a:cs typeface="+mj-cs"/>
              </a:rPr>
              <a:t>Role Model Video</a:t>
            </a:r>
          </a:p>
        </p:txBody>
      </p:sp>
      <p:pic>
        <p:nvPicPr>
          <p:cNvPr id="8" name="Picture 3">
            <a:extLst>
              <a:ext uri="{FF2B5EF4-FFF2-40B4-BE49-F238E27FC236}">
                <a16:creationId xmlns:a16="http://schemas.microsoft.com/office/drawing/2014/main" id="{436977E6-66AB-45B5-8F7E-B98B8A2B9FC7}"/>
              </a:ext>
            </a:extLst>
          </p:cNvPr>
          <p:cNvPicPr>
            <a:picLocks noChangeAspect="1"/>
          </p:cNvPicPr>
          <p:nvPr/>
        </p:nvPicPr>
        <p:blipFill>
          <a:blip r:embed="rId3"/>
          <a:srcRect/>
          <a:stretch>
            <a:fillRect/>
          </a:stretch>
        </p:blipFill>
        <p:spPr>
          <a:xfrm>
            <a:off x="16654112" y="9239647"/>
            <a:ext cx="1506197" cy="929355"/>
          </a:xfrm>
          <a:prstGeom prst="rect">
            <a:avLst/>
          </a:prstGeom>
        </p:spPr>
      </p:pic>
      <p:sp>
        <p:nvSpPr>
          <p:cNvPr id="14" name="TextBox 6">
            <a:extLst>
              <a:ext uri="{FF2B5EF4-FFF2-40B4-BE49-F238E27FC236}">
                <a16:creationId xmlns:a16="http://schemas.microsoft.com/office/drawing/2014/main" id="{A5DCC047-A623-4E20-B56A-7C77A2F5D58A}"/>
              </a:ext>
            </a:extLst>
          </p:cNvPr>
          <p:cNvSpPr txBox="1"/>
          <p:nvPr/>
        </p:nvSpPr>
        <p:spPr>
          <a:xfrm>
            <a:off x="1511886" y="-351528"/>
            <a:ext cx="15264227" cy="1646279"/>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6000" dirty="0">
                <a:latin typeface="+mj-lt"/>
                <a:ea typeface="+mj-ea"/>
                <a:cs typeface="+mj-cs"/>
              </a:rPr>
              <a:t>ROLE MODEL STORY</a:t>
            </a:r>
            <a:endParaRPr lang="en-US" sz="6000" kern="1200" dirty="0">
              <a:solidFill>
                <a:schemeClr val="tx1"/>
              </a:solidFill>
              <a:latin typeface="+mj-lt"/>
              <a:ea typeface="+mj-ea"/>
              <a:cs typeface="+mj-cs"/>
            </a:endParaRPr>
          </a:p>
        </p:txBody>
      </p:sp>
      <p:sp>
        <p:nvSpPr>
          <p:cNvPr id="6" name="Rectangle 5">
            <a:extLst>
              <a:ext uri="{FF2B5EF4-FFF2-40B4-BE49-F238E27FC236}">
                <a16:creationId xmlns:a16="http://schemas.microsoft.com/office/drawing/2014/main" id="{E47C2E71-4E2D-4593-ABFC-CE5E817B079E}"/>
              </a:ext>
            </a:extLst>
          </p:cNvPr>
          <p:cNvSpPr/>
          <p:nvPr/>
        </p:nvSpPr>
        <p:spPr>
          <a:xfrm>
            <a:off x="365743" y="8495754"/>
            <a:ext cx="184731" cy="461665"/>
          </a:xfrm>
          <a:prstGeom prst="rect">
            <a:avLst/>
          </a:prstGeom>
        </p:spPr>
        <p:txBody>
          <a:bodyPr wrap="none" lIns="91440" tIns="45720" rIns="91440" bIns="45720" anchor="t">
            <a:spAutoFit/>
          </a:bodyPr>
          <a:lstStyle/>
          <a:p>
            <a:endParaRPr lang="es-MX" sz="2400" dirty="0"/>
          </a:p>
        </p:txBody>
      </p:sp>
      <p:sp>
        <p:nvSpPr>
          <p:cNvPr id="17" name="Rectangle 16">
            <a:extLst>
              <a:ext uri="{FF2B5EF4-FFF2-40B4-BE49-F238E27FC236}">
                <a16:creationId xmlns:a16="http://schemas.microsoft.com/office/drawing/2014/main" id="{97E2798E-324C-4701-AE15-B00DD2C05809}"/>
              </a:ext>
            </a:extLst>
          </p:cNvPr>
          <p:cNvSpPr/>
          <p:nvPr/>
        </p:nvSpPr>
        <p:spPr>
          <a:xfrm>
            <a:off x="10407385" y="8495754"/>
            <a:ext cx="184731" cy="461665"/>
          </a:xfrm>
          <a:prstGeom prst="rect">
            <a:avLst/>
          </a:prstGeom>
        </p:spPr>
        <p:txBody>
          <a:bodyPr wrap="none" lIns="91440" tIns="45720" rIns="91440" bIns="45720" anchor="t">
            <a:spAutoFit/>
          </a:bodyPr>
          <a:lstStyle/>
          <a:p>
            <a:endParaRPr lang="es-MX" sz="2400" dirty="0"/>
          </a:p>
        </p:txBody>
      </p:sp>
      <p:pic>
        <p:nvPicPr>
          <p:cNvPr id="18" name="Picture 17" descr="A yellow letter i on a black background&#10;&#10;Description automatically generated">
            <a:extLst>
              <a:ext uri="{FF2B5EF4-FFF2-40B4-BE49-F238E27FC236}">
                <a16:creationId xmlns:a16="http://schemas.microsoft.com/office/drawing/2014/main" id="{AA5FA00C-F870-4825-B7F7-2154B65A8B97}"/>
              </a:ext>
            </a:extLst>
          </p:cNvPr>
          <p:cNvPicPr>
            <a:picLocks noChangeAspect="1"/>
          </p:cNvPicPr>
          <p:nvPr/>
        </p:nvPicPr>
        <p:blipFill>
          <a:blip r:embed="rId4">
            <a:extLst>
              <a:ext uri="{837473B0-CC2E-450A-ABE3-18F120FF3D39}">
                <a1611:picAttrSrcUrl xmlns:a1611="http://schemas.microsoft.com/office/drawing/2016/11/main" r:id="rId5"/>
              </a:ext>
            </a:extLst>
          </a:blip>
          <a:stretch>
            <a:fillRect/>
          </a:stretch>
        </p:blipFill>
        <p:spPr>
          <a:xfrm>
            <a:off x="-61645" y="2568"/>
            <a:ext cx="731178" cy="688369"/>
          </a:xfrm>
          <a:prstGeom prst="rect">
            <a:avLst/>
          </a:prstGeom>
        </p:spPr>
      </p:pic>
      <p:pic>
        <p:nvPicPr>
          <p:cNvPr id="19" name="Picture 18" descr="A white letter in a circle&#10;&#10;Description automatically generated">
            <a:extLst>
              <a:ext uri="{FF2B5EF4-FFF2-40B4-BE49-F238E27FC236}">
                <a16:creationId xmlns:a16="http://schemas.microsoft.com/office/drawing/2014/main" id="{5A20E031-7948-4AD8-B785-3311A0CA6557}"/>
              </a:ext>
            </a:extLst>
          </p:cNvPr>
          <p:cNvPicPr>
            <a:picLocks noChangeAspect="1"/>
          </p:cNvPicPr>
          <p:nvPr/>
        </p:nvPicPr>
        <p:blipFill>
          <a:blip r:embed="rId6">
            <a:extLst>
              <a:ext uri="{837473B0-CC2E-450A-ABE3-18F120FF3D39}">
                <a1611:picAttrSrcUrl xmlns:a1611="http://schemas.microsoft.com/office/drawing/2016/11/main" r:id="rId7"/>
              </a:ext>
            </a:extLst>
          </a:blip>
          <a:stretch>
            <a:fillRect/>
          </a:stretch>
        </p:blipFill>
        <p:spPr>
          <a:xfrm>
            <a:off x="400692" y="139557"/>
            <a:ext cx="636998" cy="628436"/>
          </a:xfrm>
          <a:prstGeom prst="rect">
            <a:avLst/>
          </a:prstGeom>
        </p:spPr>
      </p:pic>
      <p:graphicFrame>
        <p:nvGraphicFramePr>
          <p:cNvPr id="5" name="Table 4">
            <a:extLst>
              <a:ext uri="{FF2B5EF4-FFF2-40B4-BE49-F238E27FC236}">
                <a16:creationId xmlns:a16="http://schemas.microsoft.com/office/drawing/2014/main" id="{847F5E69-843E-C48E-3F0E-7DBA59E826F8}"/>
              </a:ext>
            </a:extLst>
          </p:cNvPr>
          <p:cNvGraphicFramePr>
            <a:graphicFrameLocks noGrp="1"/>
          </p:cNvGraphicFramePr>
          <p:nvPr>
            <p:extLst>
              <p:ext uri="{D42A27DB-BD31-4B8C-83A1-F6EECF244321}">
                <p14:modId xmlns:p14="http://schemas.microsoft.com/office/powerpoint/2010/main" val="1956840401"/>
              </p:ext>
            </p:extLst>
          </p:nvPr>
        </p:nvGraphicFramePr>
        <p:xfrm>
          <a:off x="453852" y="1170359"/>
          <a:ext cx="17426372" cy="6019800"/>
        </p:xfrm>
        <a:graphic>
          <a:graphicData uri="http://schemas.openxmlformats.org/drawingml/2006/table">
            <a:tbl>
              <a:tblPr firstRow="1" firstCol="1" bandRow="1">
                <a:tableStyleId>{5C22544A-7EE6-4342-B048-85BDC9FD1C3A}</a:tableStyleId>
              </a:tblPr>
              <a:tblGrid>
                <a:gridCol w="17426372">
                  <a:extLst>
                    <a:ext uri="{9D8B030D-6E8A-4147-A177-3AD203B41FA5}">
                      <a16:colId xmlns:a16="http://schemas.microsoft.com/office/drawing/2014/main" val="3300613556"/>
                    </a:ext>
                  </a:extLst>
                </a:gridCol>
              </a:tblGrid>
              <a:tr h="4267902">
                <a:tc>
                  <a:txBody>
                    <a:bodyPr/>
                    <a:lstStyle/>
                    <a:p>
                      <a:pPr marL="0" marR="0" algn="l">
                        <a:spcBef>
                          <a:spcPts val="0"/>
                        </a:spcBef>
                        <a:spcAft>
                          <a:spcPts val="0"/>
                        </a:spcAft>
                      </a:pPr>
                      <a:r>
                        <a:rPr lang="en-US" sz="2400" u="sng" dirty="0">
                          <a:solidFill>
                            <a:schemeClr val="tx1"/>
                          </a:solidFill>
                          <a:effectLst/>
                          <a:latin typeface="Arial"/>
                          <a:ea typeface="Calibri"/>
                          <a:hlinkClick r:id="rId8">
                            <a:extLst>
                              <a:ext uri="{A12FA001-AC4F-418D-AE19-62706E023703}">
                                <ahyp:hlinkClr xmlns:ahyp="http://schemas.microsoft.com/office/drawing/2018/hyperlinkcolor" val="tx"/>
                              </a:ext>
                            </a:extLst>
                          </a:hlinkClick>
                        </a:rPr>
                        <a:t>https://vimeo.com/240038358</a:t>
                      </a:r>
                      <a:endParaRPr lang="en-US" sz="2400" dirty="0">
                        <a:solidFill>
                          <a:schemeClr val="tx1"/>
                        </a:solidFill>
                        <a:effectLst/>
                        <a:latin typeface="Arial"/>
                        <a:ea typeface="Calibri"/>
                        <a:hlinkClick r:id="" action="ppaction://noaction">
                          <a:extLst>
                            <a:ext uri="{A12FA001-AC4F-418D-AE19-62706E023703}">
                              <ahyp:hlinkClr xmlns:ahyp="http://schemas.microsoft.com/office/drawing/2018/hyperlinkcolor" val="tx"/>
                            </a:ext>
                          </a:extLst>
                        </a:hlinkClick>
                      </a:endParaRPr>
                    </a:p>
                    <a:p>
                      <a:pPr marL="0" marR="0" lvl="0" algn="l">
                        <a:spcBef>
                          <a:spcPts val="0"/>
                        </a:spcBef>
                        <a:spcAft>
                          <a:spcPts val="0"/>
                        </a:spcAft>
                        <a:buNone/>
                      </a:pPr>
                      <a:endParaRPr lang="en-US" sz="2400" u="sng" dirty="0">
                        <a:solidFill>
                          <a:schemeClr val="tx1"/>
                        </a:solidFill>
                        <a:effectLst/>
                        <a:latin typeface="Arial"/>
                        <a:ea typeface="Calibri"/>
                      </a:endParaRPr>
                    </a:p>
                    <a:p>
                      <a:pPr marL="0" marR="0" algn="l">
                        <a:spcBef>
                          <a:spcPts val="0"/>
                        </a:spcBef>
                        <a:spcAft>
                          <a:spcPts val="0"/>
                        </a:spcAft>
                      </a:pPr>
                      <a:r>
                        <a:rPr lang="en-US" sz="2400" u="sng" dirty="0">
                          <a:solidFill>
                            <a:schemeClr val="tx1"/>
                          </a:solidFill>
                          <a:effectLst/>
                          <a:latin typeface="Arial"/>
                          <a:ea typeface="Calibri"/>
                          <a:hlinkClick r:id="rId9">
                            <a:extLst>
                              <a:ext uri="{A12FA001-AC4F-418D-AE19-62706E023703}">
                                <ahyp:hlinkClr xmlns:ahyp="http://schemas.microsoft.com/office/drawing/2018/hyperlinkcolor" val="tx"/>
                              </a:ext>
                            </a:extLst>
                          </a:hlinkClick>
                        </a:rPr>
                        <a:t>https://vimeo.com/916971540</a:t>
                      </a:r>
                      <a:endParaRPr lang="en-US" sz="2400" dirty="0">
                        <a:solidFill>
                          <a:schemeClr val="tx1"/>
                        </a:solidFill>
                        <a:effectLst/>
                        <a:latin typeface="Arial"/>
                        <a:ea typeface="Calibri"/>
                        <a:hlinkClick r:id="" action="ppaction://noaction">
                          <a:extLst>
                            <a:ext uri="{A12FA001-AC4F-418D-AE19-62706E023703}">
                              <ahyp:hlinkClr xmlns:ahyp="http://schemas.microsoft.com/office/drawing/2018/hyperlinkcolor" val="tx"/>
                            </a:ext>
                          </a:extLst>
                        </a:hlinkClick>
                      </a:endParaRPr>
                    </a:p>
                    <a:p>
                      <a:pPr marL="0" marR="0" lvl="0" algn="l">
                        <a:spcBef>
                          <a:spcPts val="0"/>
                        </a:spcBef>
                        <a:spcAft>
                          <a:spcPts val="0"/>
                        </a:spcAft>
                        <a:buNone/>
                      </a:pPr>
                      <a:endParaRPr lang="en-US" sz="2400" u="sng" dirty="0">
                        <a:solidFill>
                          <a:schemeClr val="tx1"/>
                        </a:solidFill>
                        <a:effectLst/>
                        <a:latin typeface="Arial"/>
                        <a:ea typeface="Calibri"/>
                      </a:endParaRPr>
                    </a:p>
                    <a:p>
                      <a:pPr marL="0" marR="0" algn="l">
                        <a:spcBef>
                          <a:spcPts val="0"/>
                        </a:spcBef>
                        <a:spcAft>
                          <a:spcPts val="0"/>
                        </a:spcAft>
                      </a:pPr>
                      <a:r>
                        <a:rPr lang="en-US" sz="2400" u="sng" dirty="0">
                          <a:solidFill>
                            <a:schemeClr val="tx1"/>
                          </a:solidFill>
                          <a:effectLst/>
                          <a:latin typeface="Arial"/>
                          <a:ea typeface="Calibri"/>
                          <a:hlinkClick r:id="rId10">
                            <a:extLst>
                              <a:ext uri="{A12FA001-AC4F-418D-AE19-62706E023703}">
                                <ahyp:hlinkClr xmlns:ahyp="http://schemas.microsoft.com/office/drawing/2018/hyperlinkcolor" val="tx"/>
                              </a:ext>
                            </a:extLst>
                          </a:hlinkClick>
                        </a:rPr>
                        <a:t>https://vimeo.com/925966637</a:t>
                      </a:r>
                      <a:endParaRPr lang="en-US" sz="2400" dirty="0">
                        <a:solidFill>
                          <a:schemeClr val="tx1"/>
                        </a:solidFill>
                        <a:effectLst/>
                        <a:latin typeface="Arial"/>
                        <a:ea typeface="Calibri"/>
                        <a:hlinkClick r:id="" action="ppaction://noaction">
                          <a:extLst>
                            <a:ext uri="{A12FA001-AC4F-418D-AE19-62706E023703}">
                              <ahyp:hlinkClr xmlns:ahyp="http://schemas.microsoft.com/office/drawing/2018/hyperlinkcolor" val="tx"/>
                            </a:ext>
                          </a:extLst>
                        </a:hlinkClick>
                      </a:endParaRPr>
                    </a:p>
                    <a:p>
                      <a:pPr marL="0" marR="0" lvl="0" algn="l">
                        <a:spcBef>
                          <a:spcPts val="0"/>
                        </a:spcBef>
                        <a:spcAft>
                          <a:spcPts val="0"/>
                        </a:spcAft>
                        <a:buNone/>
                      </a:pPr>
                      <a:endParaRPr lang="en-US" sz="2400" u="sng" dirty="0">
                        <a:solidFill>
                          <a:schemeClr val="tx1"/>
                        </a:solidFill>
                        <a:effectLst/>
                        <a:latin typeface="Arial"/>
                        <a:ea typeface="Calibri"/>
                      </a:endParaRPr>
                    </a:p>
                    <a:p>
                      <a:pPr marL="0" marR="0" lvl="0" algn="l">
                        <a:spcBef>
                          <a:spcPts val="0"/>
                        </a:spcBef>
                        <a:spcAft>
                          <a:spcPts val="0"/>
                        </a:spcAft>
                        <a:buNone/>
                      </a:pPr>
                      <a:r>
                        <a:rPr lang="es-MX" sz="2400" b="0" i="0" u="none" strike="noStrike" noProof="0" dirty="0">
                          <a:solidFill>
                            <a:schemeClr val="tx1"/>
                          </a:solidFill>
                          <a:effectLst/>
                          <a:latin typeface="Arial"/>
                          <a:hlinkClick r:id="rId11">
                            <a:extLst>
                              <a:ext uri="{A12FA001-AC4F-418D-AE19-62706E023703}">
                                <ahyp:hlinkClr xmlns:ahyp="http://schemas.microsoft.com/office/drawing/2018/hyperlinkcolor" val="tx"/>
                              </a:ext>
                            </a:extLst>
                          </a:hlinkClick>
                        </a:rPr>
                        <a:t>Tu Salud Si Cuenta - Modelo a Seguir Angel Hernandez on Vimeo</a:t>
                      </a:r>
                      <a:endParaRPr lang="es-MX" sz="2400" b="0" i="0" u="none" strike="noStrike" noProof="0" dirty="0">
                        <a:solidFill>
                          <a:schemeClr val="tx1"/>
                        </a:solidFill>
                        <a:effectLst/>
                        <a:latin typeface="Arial"/>
                        <a:hlinkClick r:id="" action="ppaction://noaction">
                          <a:extLst>
                            <a:ext uri="{A12FA001-AC4F-418D-AE19-62706E023703}">
                              <ahyp:hlinkClr xmlns:ahyp="http://schemas.microsoft.com/office/drawing/2018/hyperlinkcolor" val="tx"/>
                            </a:ext>
                          </a:extLst>
                        </a:hlinkClick>
                      </a:endParaRPr>
                    </a:p>
                    <a:p>
                      <a:pPr marL="0" marR="0" lvl="0" algn="l">
                        <a:spcBef>
                          <a:spcPts val="0"/>
                        </a:spcBef>
                        <a:spcAft>
                          <a:spcPts val="0"/>
                        </a:spcAft>
                        <a:buNone/>
                      </a:pPr>
                      <a:endParaRPr lang="es-MX" sz="2400" b="0" i="0" u="none" strike="noStrike" noProof="0" dirty="0">
                        <a:solidFill>
                          <a:schemeClr val="tx1"/>
                        </a:solidFill>
                        <a:effectLst/>
                        <a:latin typeface="Arial"/>
                      </a:endParaRPr>
                    </a:p>
                    <a:p>
                      <a:pPr marL="0" marR="0" lvl="0" algn="l">
                        <a:spcBef>
                          <a:spcPts val="0"/>
                        </a:spcBef>
                        <a:spcAft>
                          <a:spcPts val="0"/>
                        </a:spcAft>
                        <a:buNone/>
                      </a:pPr>
                      <a:r>
                        <a:rPr lang="es-MX" sz="2400" b="0" i="0" u="none" strike="noStrike" noProof="0" dirty="0">
                          <a:solidFill>
                            <a:schemeClr val="tx1"/>
                          </a:solidFill>
                          <a:effectLst/>
                          <a:latin typeface="Arial"/>
                          <a:hlinkClick r:id="rId12">
                            <a:extLst>
                              <a:ext uri="{A12FA001-AC4F-418D-AE19-62706E023703}">
                                <ahyp:hlinkClr xmlns:ahyp="http://schemas.microsoft.com/office/drawing/2018/hyperlinkcolor" val="tx"/>
                              </a:ext>
                            </a:extLst>
                          </a:hlinkClick>
                        </a:rPr>
                        <a:t>Tu Salud Si Cuenta - Modelo a Seguir Patricia Garza on Vimeo</a:t>
                      </a:r>
                      <a:endParaRPr lang="en-US" sz="2400">
                        <a:solidFill>
                          <a:schemeClr val="tx1"/>
                        </a:solidFill>
                        <a:latin typeface="Arial"/>
                        <a:hlinkClick r:id="" action="ppaction://noaction">
                          <a:extLst>
                            <a:ext uri="{A12FA001-AC4F-418D-AE19-62706E023703}">
                              <ahyp:hlinkClr xmlns:ahyp="http://schemas.microsoft.com/office/drawing/2018/hyperlinkcolor" val="tx"/>
                            </a:ext>
                          </a:extLst>
                        </a:hlinkClick>
                      </a:endParaRPr>
                    </a:p>
                    <a:p>
                      <a:pPr marL="0" marR="0" lvl="0" algn="l">
                        <a:spcBef>
                          <a:spcPts val="0"/>
                        </a:spcBef>
                        <a:spcAft>
                          <a:spcPts val="0"/>
                        </a:spcAft>
                        <a:buNone/>
                      </a:pPr>
                      <a:endParaRPr lang="es-MX" sz="2400" b="0" i="0" u="none" strike="noStrike" noProof="0" dirty="0">
                        <a:solidFill>
                          <a:schemeClr val="tx1"/>
                        </a:solidFill>
                        <a:effectLst/>
                        <a:latin typeface="Arial"/>
                      </a:endParaRPr>
                    </a:p>
                    <a:p>
                      <a:pPr marL="0" marR="0" algn="l">
                        <a:spcBef>
                          <a:spcPts val="0"/>
                        </a:spcBef>
                        <a:spcAft>
                          <a:spcPts val="0"/>
                        </a:spcAft>
                      </a:pPr>
                      <a:r>
                        <a:rPr lang="en-US" sz="2400" err="1">
                          <a:solidFill>
                            <a:schemeClr val="tx1"/>
                          </a:solidFill>
                          <a:effectLst/>
                          <a:latin typeface="Arial"/>
                          <a:ea typeface="Calibri"/>
                        </a:rPr>
                        <a:t>Modelo</a:t>
                      </a:r>
                      <a:r>
                        <a:rPr lang="en-US" sz="2400" dirty="0">
                          <a:solidFill>
                            <a:schemeClr val="tx1"/>
                          </a:solidFill>
                          <a:effectLst/>
                          <a:latin typeface="Arial"/>
                          <a:ea typeface="Calibri"/>
                        </a:rPr>
                        <a:t> </a:t>
                      </a:r>
                      <a:r>
                        <a:rPr lang="en-US" sz="2400" err="1">
                          <a:solidFill>
                            <a:schemeClr val="tx1"/>
                          </a:solidFill>
                          <a:effectLst/>
                          <a:latin typeface="Arial"/>
                          <a:ea typeface="Calibri"/>
                        </a:rPr>
                        <a:t>en</a:t>
                      </a:r>
                      <a:r>
                        <a:rPr lang="en-US" sz="2400" dirty="0">
                          <a:solidFill>
                            <a:schemeClr val="tx1"/>
                          </a:solidFill>
                          <a:effectLst/>
                          <a:latin typeface="Arial"/>
                          <a:ea typeface="Calibri"/>
                        </a:rPr>
                        <a:t> </a:t>
                      </a:r>
                      <a:r>
                        <a:rPr lang="en-US" sz="2400" err="1">
                          <a:solidFill>
                            <a:schemeClr val="tx1"/>
                          </a:solidFill>
                          <a:effectLst/>
                          <a:latin typeface="Arial"/>
                          <a:ea typeface="Calibri"/>
                        </a:rPr>
                        <a:t>clase</a:t>
                      </a:r>
                      <a:r>
                        <a:rPr lang="en-US" sz="2400" dirty="0">
                          <a:solidFill>
                            <a:schemeClr val="tx1"/>
                          </a:solidFill>
                          <a:effectLst/>
                          <a:latin typeface="Arial"/>
                          <a:ea typeface="Calibri"/>
                        </a:rPr>
                        <a:t> de Harlingen</a:t>
                      </a:r>
                    </a:p>
                    <a:p>
                      <a:pPr marL="0" marR="0" algn="l">
                        <a:spcBef>
                          <a:spcPts val="0"/>
                        </a:spcBef>
                        <a:spcAft>
                          <a:spcPts val="0"/>
                        </a:spcAft>
                      </a:pPr>
                      <a:r>
                        <a:rPr lang="en-US" sz="2400" u="sng" dirty="0">
                          <a:solidFill>
                            <a:schemeClr val="tx1"/>
                          </a:solidFill>
                          <a:effectLst/>
                          <a:latin typeface="Arial"/>
                          <a:ea typeface="Calibri"/>
                          <a:hlinkClick r:id="rId13">
                            <a:extLst>
                              <a:ext uri="{A12FA001-AC4F-418D-AE19-62706E023703}">
                                <ahyp:hlinkClr xmlns:ahyp="http://schemas.microsoft.com/office/drawing/2018/hyperlinkcolor" val="tx"/>
                              </a:ext>
                            </a:extLst>
                          </a:hlinkClick>
                        </a:rPr>
                        <a:t>https://vimeo.com/892107774</a:t>
                      </a:r>
                      <a:endParaRPr lang="en-US" sz="2400" dirty="0">
                        <a:solidFill>
                          <a:schemeClr val="tx1"/>
                        </a:solidFill>
                        <a:effectLst/>
                        <a:latin typeface="Arial"/>
                        <a:ea typeface="Calibri"/>
                        <a:hlinkClick r:id="" action="ppaction://noaction">
                          <a:extLst>
                            <a:ext uri="{A12FA001-AC4F-418D-AE19-62706E023703}">
                              <ahyp:hlinkClr xmlns:ahyp="http://schemas.microsoft.com/office/drawing/2018/hyperlinkcolor" val="tx"/>
                            </a:ext>
                          </a:extLst>
                        </a:hlinkClick>
                      </a:endParaRPr>
                    </a:p>
                    <a:p>
                      <a:pPr marL="0" marR="0" lvl="0" algn="l">
                        <a:spcBef>
                          <a:spcPts val="0"/>
                        </a:spcBef>
                        <a:spcAft>
                          <a:spcPts val="0"/>
                        </a:spcAft>
                        <a:buNone/>
                      </a:pPr>
                      <a:endParaRPr lang="en-US" sz="2400" u="sng" dirty="0">
                        <a:solidFill>
                          <a:schemeClr val="tx1"/>
                        </a:solidFill>
                        <a:effectLst/>
                        <a:latin typeface="Arial"/>
                        <a:ea typeface="Calibri"/>
                      </a:endParaRPr>
                    </a:p>
                    <a:p>
                      <a:pPr marL="0" marR="0" algn="l">
                        <a:spcBef>
                          <a:spcPts val="0"/>
                        </a:spcBef>
                        <a:spcAft>
                          <a:spcPts val="0"/>
                        </a:spcAft>
                      </a:pPr>
                      <a:r>
                        <a:rPr lang="en-US" sz="2400" err="1">
                          <a:solidFill>
                            <a:schemeClr val="tx1"/>
                          </a:solidFill>
                          <a:effectLst/>
                          <a:latin typeface="Arial"/>
                          <a:ea typeface="Calibri"/>
                        </a:rPr>
                        <a:t>Modelo</a:t>
                      </a:r>
                      <a:r>
                        <a:rPr lang="en-US" sz="2400" dirty="0">
                          <a:solidFill>
                            <a:schemeClr val="tx1"/>
                          </a:solidFill>
                          <a:effectLst/>
                          <a:latin typeface="Arial"/>
                          <a:ea typeface="Calibri"/>
                        </a:rPr>
                        <a:t> hombre</a:t>
                      </a:r>
                    </a:p>
                    <a:p>
                      <a:pPr marL="0" marR="0" algn="l">
                        <a:spcBef>
                          <a:spcPts val="0"/>
                        </a:spcBef>
                        <a:spcAft>
                          <a:spcPts val="0"/>
                        </a:spcAft>
                      </a:pPr>
                      <a:r>
                        <a:rPr lang="en-US" sz="2400" u="sng" dirty="0">
                          <a:solidFill>
                            <a:schemeClr val="tx1"/>
                          </a:solidFill>
                          <a:effectLst/>
                          <a:latin typeface="Arial"/>
                          <a:ea typeface="Calibri"/>
                          <a:hlinkClick r:id="rId14">
                            <a:extLst>
                              <a:ext uri="{A12FA001-AC4F-418D-AE19-62706E023703}">
                                <ahyp:hlinkClr xmlns:ahyp="http://schemas.microsoft.com/office/drawing/2018/hyperlinkcolor" val="tx"/>
                              </a:ext>
                            </a:extLst>
                          </a:hlinkClick>
                        </a:rPr>
                        <a:t>Tu Salud Si Cuenta - Erasmo Rivera on Vimeo</a:t>
                      </a:r>
                      <a:endParaRPr lang="en-US" sz="2400" dirty="0">
                        <a:solidFill>
                          <a:schemeClr val="tx1"/>
                        </a:solidFill>
                        <a:effectLst/>
                        <a:latin typeface="Arial"/>
                        <a:ea typeface="Calibri"/>
                        <a:hlinkClick r:id="" action="ppaction://noaction">
                          <a:extLst>
                            <a:ext uri="{A12FA001-AC4F-418D-AE19-62706E023703}">
                              <ahyp:hlinkClr xmlns:ahyp="http://schemas.microsoft.com/office/drawing/2018/hyperlinkcolor" val="tx"/>
                            </a:ext>
                          </a:extLst>
                        </a:hlinkClick>
                      </a:endParaRPr>
                    </a:p>
                    <a:p>
                      <a:pPr marL="0" marR="0" algn="l">
                        <a:spcBef>
                          <a:spcPts val="0"/>
                        </a:spcBef>
                        <a:spcAft>
                          <a:spcPts val="0"/>
                        </a:spcAft>
                      </a:pPr>
                      <a:r>
                        <a:rPr lang="en-US" sz="2400" u="sng" dirty="0">
                          <a:solidFill>
                            <a:schemeClr val="tx1"/>
                          </a:solidFill>
                          <a:effectLst/>
                          <a:latin typeface="Arial"/>
                          <a:ea typeface="Calibri"/>
                          <a:hlinkClick r:id="rId11">
                            <a:extLst>
                              <a:ext uri="{A12FA001-AC4F-418D-AE19-62706E023703}">
                                <ahyp:hlinkClr xmlns:ahyp="http://schemas.microsoft.com/office/drawing/2018/hyperlinkcolor" val="tx"/>
                              </a:ext>
                            </a:extLst>
                          </a:hlinkClick>
                        </a:rPr>
                        <a:t>Tu Salud Si Cuenta - Modelo a Seguir Angel Hernandez on Vimeo</a:t>
                      </a:r>
                      <a:endParaRPr lang="en-US" sz="2400">
                        <a:solidFill>
                          <a:schemeClr val="tx1"/>
                        </a:solidFill>
                        <a:effectLst/>
                        <a:latin typeface="Arial"/>
                        <a:ea typeface="Calibri"/>
                        <a:hlinkClick r:id="" action="ppaction://noaction">
                          <a:extLst>
                            <a:ext uri="{A12FA001-AC4F-418D-AE19-62706E023703}">
                              <ahyp:hlinkClr xmlns:ahyp="http://schemas.microsoft.com/office/drawing/2018/hyperlinkcolor" val="tx"/>
                            </a:ext>
                          </a:extLst>
                        </a:hlinkClick>
                      </a:endParaRPr>
                    </a:p>
                    <a:p>
                      <a:pPr marL="0" marR="0" algn="l">
                        <a:spcBef>
                          <a:spcPts val="0"/>
                        </a:spcBef>
                        <a:spcAft>
                          <a:spcPts val="0"/>
                        </a:spcAft>
                      </a:pPr>
                      <a:endParaRPr lang="en-US" sz="1100" dirty="0">
                        <a:solidFill>
                          <a:schemeClr val="tx1"/>
                        </a:solidFill>
                        <a:effectLst/>
                        <a:latin typeface="Arial"/>
                        <a:ea typeface="Calibri"/>
                      </a:endParaRPr>
                    </a:p>
                  </a:txBody>
                  <a:tcPr marL="68580" marR="68580" marT="0" marB="0">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586541306"/>
                  </a:ext>
                </a:extLst>
              </a:tr>
            </a:tbl>
          </a:graphicData>
        </a:graphic>
      </p:graphicFrame>
      <p:pic>
        <p:nvPicPr>
          <p:cNvPr id="3" name="Picture 2" descr="A qr code on a white background&#10;&#10;Description automatically generated">
            <a:extLst>
              <a:ext uri="{FF2B5EF4-FFF2-40B4-BE49-F238E27FC236}">
                <a16:creationId xmlns:a16="http://schemas.microsoft.com/office/drawing/2014/main" id="{BBA5C24D-12D0-FC68-61BF-B5FD630B4623}"/>
              </a:ext>
            </a:extLst>
          </p:cNvPr>
          <p:cNvPicPr>
            <a:picLocks noChangeAspect="1"/>
          </p:cNvPicPr>
          <p:nvPr/>
        </p:nvPicPr>
        <p:blipFill>
          <a:blip r:embed="rId15"/>
          <a:stretch>
            <a:fillRect/>
          </a:stretch>
        </p:blipFill>
        <p:spPr>
          <a:xfrm>
            <a:off x="15244404" y="396187"/>
            <a:ext cx="2162175" cy="2162175"/>
          </a:xfrm>
          <a:prstGeom prst="rect">
            <a:avLst/>
          </a:prstGeom>
        </p:spPr>
      </p:pic>
      <p:pic>
        <p:nvPicPr>
          <p:cNvPr id="4" name="Picture 3" descr="A qr code on a white background&#10;&#10;Description automatically generated">
            <a:extLst>
              <a:ext uri="{FF2B5EF4-FFF2-40B4-BE49-F238E27FC236}">
                <a16:creationId xmlns:a16="http://schemas.microsoft.com/office/drawing/2014/main" id="{3AAB032F-0C3D-8771-1BD4-059AF334B895}"/>
              </a:ext>
            </a:extLst>
          </p:cNvPr>
          <p:cNvPicPr>
            <a:picLocks noChangeAspect="1"/>
          </p:cNvPicPr>
          <p:nvPr/>
        </p:nvPicPr>
        <p:blipFill>
          <a:blip r:embed="rId16"/>
          <a:stretch>
            <a:fillRect/>
          </a:stretch>
        </p:blipFill>
        <p:spPr>
          <a:xfrm>
            <a:off x="15244404" y="3674224"/>
            <a:ext cx="2162175" cy="2162175"/>
          </a:xfrm>
          <a:prstGeom prst="rect">
            <a:avLst/>
          </a:prstGeom>
        </p:spPr>
      </p:pic>
      <p:pic>
        <p:nvPicPr>
          <p:cNvPr id="7" name="Picture 6" descr="A qr code on a white background&#10;&#10;Description automatically generated">
            <a:extLst>
              <a:ext uri="{FF2B5EF4-FFF2-40B4-BE49-F238E27FC236}">
                <a16:creationId xmlns:a16="http://schemas.microsoft.com/office/drawing/2014/main" id="{7AE123B1-947A-58E5-FA42-388F974B901B}"/>
              </a:ext>
            </a:extLst>
          </p:cNvPr>
          <p:cNvPicPr>
            <a:picLocks noChangeAspect="1"/>
          </p:cNvPicPr>
          <p:nvPr/>
        </p:nvPicPr>
        <p:blipFill>
          <a:blip r:embed="rId17"/>
          <a:stretch>
            <a:fillRect/>
          </a:stretch>
        </p:blipFill>
        <p:spPr>
          <a:xfrm>
            <a:off x="15249166" y="7107986"/>
            <a:ext cx="2152650" cy="2152650"/>
          </a:xfrm>
          <a:prstGeom prst="rect">
            <a:avLst/>
          </a:prstGeom>
        </p:spPr>
      </p:pic>
      <p:pic>
        <p:nvPicPr>
          <p:cNvPr id="9" name="Picture 8" descr="A qr code on a white background&#10;&#10;Description automatically generated">
            <a:extLst>
              <a:ext uri="{FF2B5EF4-FFF2-40B4-BE49-F238E27FC236}">
                <a16:creationId xmlns:a16="http://schemas.microsoft.com/office/drawing/2014/main" id="{76B2567F-9DA5-70BB-5DC0-492E20CC7D05}"/>
              </a:ext>
            </a:extLst>
          </p:cNvPr>
          <p:cNvPicPr>
            <a:picLocks noChangeAspect="1"/>
          </p:cNvPicPr>
          <p:nvPr/>
        </p:nvPicPr>
        <p:blipFill>
          <a:blip r:embed="rId18"/>
          <a:stretch>
            <a:fillRect/>
          </a:stretch>
        </p:blipFill>
        <p:spPr>
          <a:xfrm>
            <a:off x="299139" y="8008998"/>
            <a:ext cx="2162175" cy="2162175"/>
          </a:xfrm>
          <a:prstGeom prst="rect">
            <a:avLst/>
          </a:prstGeom>
        </p:spPr>
      </p:pic>
      <p:pic>
        <p:nvPicPr>
          <p:cNvPr id="10" name="Picture 9" descr="A qr code on a white background&#10;&#10;Description automatically generated">
            <a:extLst>
              <a:ext uri="{FF2B5EF4-FFF2-40B4-BE49-F238E27FC236}">
                <a16:creationId xmlns:a16="http://schemas.microsoft.com/office/drawing/2014/main" id="{2A8F8E73-8514-D2CB-A544-113A96CF24CE}"/>
              </a:ext>
            </a:extLst>
          </p:cNvPr>
          <p:cNvPicPr>
            <a:picLocks noChangeAspect="1"/>
          </p:cNvPicPr>
          <p:nvPr/>
        </p:nvPicPr>
        <p:blipFill>
          <a:blip r:embed="rId19"/>
          <a:stretch>
            <a:fillRect/>
          </a:stretch>
        </p:blipFill>
        <p:spPr>
          <a:xfrm>
            <a:off x="4569215" y="8008998"/>
            <a:ext cx="2162175" cy="2162175"/>
          </a:xfrm>
          <a:prstGeom prst="rect">
            <a:avLst/>
          </a:prstGeom>
        </p:spPr>
      </p:pic>
      <p:pic>
        <p:nvPicPr>
          <p:cNvPr id="11" name="Picture 10" descr="A qr code on a white background&#10;&#10;Description automatically generated">
            <a:extLst>
              <a:ext uri="{FF2B5EF4-FFF2-40B4-BE49-F238E27FC236}">
                <a16:creationId xmlns:a16="http://schemas.microsoft.com/office/drawing/2014/main" id="{F9FB83CB-8411-DA39-2D0B-63114BFC0769}"/>
              </a:ext>
            </a:extLst>
          </p:cNvPr>
          <p:cNvPicPr>
            <a:picLocks noChangeAspect="1"/>
          </p:cNvPicPr>
          <p:nvPr/>
        </p:nvPicPr>
        <p:blipFill>
          <a:blip r:embed="rId20"/>
          <a:stretch>
            <a:fillRect/>
          </a:stretch>
        </p:blipFill>
        <p:spPr>
          <a:xfrm>
            <a:off x="9335309" y="8008998"/>
            <a:ext cx="2162175" cy="2162175"/>
          </a:xfrm>
          <a:prstGeom prst="rect">
            <a:avLst/>
          </a:prstGeom>
        </p:spPr>
      </p:pic>
    </p:spTree>
    <p:extLst>
      <p:ext uri="{BB962C8B-B14F-4D97-AF65-F5344CB8AC3E}">
        <p14:creationId xmlns:p14="http://schemas.microsoft.com/office/powerpoint/2010/main" val="273558208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7611665"/>
            <a:ext cx="16230600" cy="665165"/>
          </a:xfrm>
          <a:prstGeom prst="rect">
            <a:avLst/>
          </a:prstGeom>
        </p:spPr>
        <p:txBody>
          <a:bodyPr lIns="0" tIns="0" rIns="0" bIns="0" rtlCol="0" anchor="t">
            <a:spAutoFit/>
          </a:bodyPr>
          <a:lstStyle/>
          <a:p>
            <a:pPr algn="ctr">
              <a:lnSpc>
                <a:spcPts val="5540"/>
              </a:lnSpc>
            </a:pPr>
            <a:r>
              <a:rPr lang="es-MX" sz="3650">
                <a:solidFill>
                  <a:srgbClr val="141414"/>
                </a:solidFill>
                <a:latin typeface="HK Grotesk Light Bold"/>
              </a:rPr>
              <a:t>¿Qué tan importante es para ti hacer ejercicio?</a:t>
            </a:r>
            <a:endParaRPr lang="en-US" sz="3669">
              <a:solidFill>
                <a:srgbClr val="141414"/>
              </a:solidFill>
              <a:latin typeface="HK Grotesk Light Bold"/>
            </a:endParaRPr>
          </a:p>
        </p:txBody>
      </p:sp>
      <p:sp>
        <p:nvSpPr>
          <p:cNvPr id="3" name="TextBox 3"/>
          <p:cNvSpPr txBox="1"/>
          <p:nvPr/>
        </p:nvSpPr>
        <p:spPr>
          <a:xfrm>
            <a:off x="1423022" y="482421"/>
            <a:ext cx="14903546" cy="1548373"/>
          </a:xfrm>
          <a:prstGeom prst="rect">
            <a:avLst/>
          </a:prstGeom>
        </p:spPr>
        <p:txBody>
          <a:bodyPr wrap="square" lIns="0" tIns="0" rIns="0" bIns="0" rtlCol="0" anchor="t">
            <a:spAutoFit/>
          </a:bodyPr>
          <a:lstStyle/>
          <a:p>
            <a:pPr algn="ctr">
              <a:lnSpc>
                <a:spcPts val="5981"/>
              </a:lnSpc>
            </a:pPr>
            <a:r>
              <a:rPr lang="es-MX" sz="6296" dirty="0">
                <a:latin typeface="Glacial Indifference"/>
              </a:rPr>
              <a:t>CAMBIO DE COMPORTAMIENTO: IMPORTANCIA </a:t>
            </a:r>
            <a:endParaRPr lang="en-US" sz="6296" dirty="0">
              <a:latin typeface="Glacial Indifference"/>
            </a:endParaRPr>
          </a:p>
        </p:txBody>
      </p:sp>
      <p:sp>
        <p:nvSpPr>
          <p:cNvPr id="4" name="TextBox 4"/>
          <p:cNvSpPr txBox="1"/>
          <p:nvPr/>
        </p:nvSpPr>
        <p:spPr>
          <a:xfrm>
            <a:off x="5486771" y="6996185"/>
            <a:ext cx="7672910" cy="572529"/>
          </a:xfrm>
          <a:prstGeom prst="rect">
            <a:avLst/>
          </a:prstGeom>
        </p:spPr>
        <p:txBody>
          <a:bodyPr lIns="0" tIns="0" rIns="0" bIns="0" rtlCol="0" anchor="t">
            <a:spAutoFit/>
          </a:bodyPr>
          <a:lstStyle/>
          <a:p>
            <a:pPr algn="ctr">
              <a:lnSpc>
                <a:spcPts val="4165"/>
              </a:lnSpc>
            </a:pPr>
            <a:r>
              <a:rPr lang="en-US" sz="4385">
                <a:solidFill>
                  <a:srgbClr val="000000"/>
                </a:solidFill>
                <a:latin typeface="HK Grotesk Light Bold"/>
              </a:rPr>
              <a:t>ESCALA DE IMPORTANCIA</a:t>
            </a:r>
          </a:p>
        </p:txBody>
      </p:sp>
      <p:grpSp>
        <p:nvGrpSpPr>
          <p:cNvPr id="14" name="Group 5">
            <a:extLst>
              <a:ext uri="{FF2B5EF4-FFF2-40B4-BE49-F238E27FC236}">
                <a16:creationId xmlns:a16="http://schemas.microsoft.com/office/drawing/2014/main" id="{C57AFFDF-E160-4F42-9AAD-D7A5B725BD72}"/>
              </a:ext>
            </a:extLst>
          </p:cNvPr>
          <p:cNvGrpSpPr/>
          <p:nvPr/>
        </p:nvGrpSpPr>
        <p:grpSpPr>
          <a:xfrm>
            <a:off x="1992913" y="2527601"/>
            <a:ext cx="14268892" cy="3659935"/>
            <a:chOff x="0" y="0"/>
            <a:chExt cx="4864171" cy="1758810"/>
          </a:xfrm>
          <a:solidFill>
            <a:schemeClr val="accent1"/>
          </a:solidFill>
        </p:grpSpPr>
        <p:sp>
          <p:nvSpPr>
            <p:cNvPr id="15" name="Freeform 6">
              <a:extLst>
                <a:ext uri="{FF2B5EF4-FFF2-40B4-BE49-F238E27FC236}">
                  <a16:creationId xmlns:a16="http://schemas.microsoft.com/office/drawing/2014/main" id="{D73F334D-DAE5-470F-93B9-CBA4124F0C12}"/>
                </a:ext>
              </a:extLst>
            </p:cNvPr>
            <p:cNvSpPr/>
            <p:nvPr/>
          </p:nvSpPr>
          <p:spPr>
            <a:xfrm>
              <a:off x="0" y="0"/>
              <a:ext cx="4864171" cy="1758810"/>
            </a:xfrm>
            <a:custGeom>
              <a:avLst/>
              <a:gdLst/>
              <a:ahLst/>
              <a:cxnLst/>
              <a:rect l="l" t="t" r="r" b="b"/>
              <a:pathLst>
                <a:path w="4864171" h="1758810">
                  <a:moveTo>
                    <a:pt x="4739711" y="1758810"/>
                  </a:moveTo>
                  <a:lnTo>
                    <a:pt x="124460" y="1758810"/>
                  </a:lnTo>
                  <a:cubicBezTo>
                    <a:pt x="55880" y="1758810"/>
                    <a:pt x="0" y="1702930"/>
                    <a:pt x="0" y="1634350"/>
                  </a:cubicBezTo>
                  <a:lnTo>
                    <a:pt x="0" y="124460"/>
                  </a:lnTo>
                  <a:cubicBezTo>
                    <a:pt x="0" y="55880"/>
                    <a:pt x="55880" y="0"/>
                    <a:pt x="124460" y="0"/>
                  </a:cubicBezTo>
                  <a:lnTo>
                    <a:pt x="4739711" y="0"/>
                  </a:lnTo>
                  <a:cubicBezTo>
                    <a:pt x="4808291" y="0"/>
                    <a:pt x="4864171" y="55880"/>
                    <a:pt x="4864171" y="124460"/>
                  </a:cubicBezTo>
                  <a:lnTo>
                    <a:pt x="4864171" y="1634350"/>
                  </a:lnTo>
                  <a:cubicBezTo>
                    <a:pt x="4864171" y="1702930"/>
                    <a:pt x="4808291" y="1758810"/>
                    <a:pt x="4739711" y="1758810"/>
                  </a:cubicBezTo>
                  <a:close/>
                </a:path>
              </a:pathLst>
            </a:custGeom>
            <a:grpFill/>
          </p:spPr>
        </p:sp>
      </p:grpSp>
      <p:sp>
        <p:nvSpPr>
          <p:cNvPr id="16" name="TextBox 7">
            <a:extLst>
              <a:ext uri="{FF2B5EF4-FFF2-40B4-BE49-F238E27FC236}">
                <a16:creationId xmlns:a16="http://schemas.microsoft.com/office/drawing/2014/main" id="{6D63F87A-F1B1-4147-BC67-5941C63637C4}"/>
              </a:ext>
            </a:extLst>
          </p:cNvPr>
          <p:cNvSpPr txBox="1"/>
          <p:nvPr/>
        </p:nvSpPr>
        <p:spPr>
          <a:xfrm>
            <a:off x="13742418" y="5001343"/>
            <a:ext cx="1606432" cy="621773"/>
          </a:xfrm>
          <a:prstGeom prst="rect">
            <a:avLst/>
          </a:prstGeom>
        </p:spPr>
        <p:txBody>
          <a:bodyPr wrap="square" lIns="0" tIns="0" rIns="0" bIns="0" rtlCol="0" anchor="t">
            <a:spAutoFit/>
          </a:bodyPr>
          <a:lstStyle/>
          <a:p>
            <a:pPr algn="ctr">
              <a:lnSpc>
                <a:spcPts val="2423"/>
              </a:lnSpc>
            </a:pPr>
            <a:r>
              <a:rPr lang="en-US" sz="2163" err="1">
                <a:solidFill>
                  <a:srgbClr val="FFFFFF"/>
                </a:solidFill>
                <a:latin typeface="HK Grotesk Light Bold"/>
              </a:rPr>
              <a:t>Muy</a:t>
            </a:r>
            <a:r>
              <a:rPr lang="en-US" sz="2163">
                <a:solidFill>
                  <a:srgbClr val="FFFFFF"/>
                </a:solidFill>
                <a:latin typeface="HK Grotesk Light Bold"/>
              </a:rPr>
              <a:t>
</a:t>
            </a:r>
            <a:r>
              <a:rPr lang="en-US" sz="2163" err="1">
                <a:solidFill>
                  <a:srgbClr val="FFFFFF"/>
                </a:solidFill>
                <a:latin typeface="HK Grotesk Light Bold"/>
              </a:rPr>
              <a:t>importante</a:t>
            </a:r>
            <a:endParaRPr lang="en-US" sz="2163">
              <a:solidFill>
                <a:srgbClr val="FFFFFF"/>
              </a:solidFill>
              <a:latin typeface="HK Grotesk Light Bold"/>
            </a:endParaRPr>
          </a:p>
        </p:txBody>
      </p:sp>
      <p:sp>
        <p:nvSpPr>
          <p:cNvPr id="17" name="TextBox 8">
            <a:extLst>
              <a:ext uri="{FF2B5EF4-FFF2-40B4-BE49-F238E27FC236}">
                <a16:creationId xmlns:a16="http://schemas.microsoft.com/office/drawing/2014/main" id="{1ECF2087-C0E3-4DB1-8160-39ED2527F9BC}"/>
              </a:ext>
            </a:extLst>
          </p:cNvPr>
          <p:cNvSpPr txBox="1"/>
          <p:nvPr/>
        </p:nvSpPr>
        <p:spPr>
          <a:xfrm>
            <a:off x="3414843" y="4998685"/>
            <a:ext cx="1754431" cy="621773"/>
          </a:xfrm>
          <a:prstGeom prst="rect">
            <a:avLst/>
          </a:prstGeom>
        </p:spPr>
        <p:txBody>
          <a:bodyPr wrap="square" lIns="0" tIns="0" rIns="0" bIns="0" rtlCol="0" anchor="t">
            <a:spAutoFit/>
          </a:bodyPr>
          <a:lstStyle/>
          <a:p>
            <a:pPr algn="ctr">
              <a:lnSpc>
                <a:spcPts val="2423"/>
              </a:lnSpc>
            </a:pPr>
            <a:r>
              <a:rPr lang="en-US" sz="2163">
                <a:solidFill>
                  <a:srgbClr val="FFFFFF"/>
                </a:solidFill>
                <a:latin typeface="HK Grotesk Light Bold"/>
              </a:rPr>
              <a:t>Para nada </a:t>
            </a:r>
            <a:r>
              <a:rPr lang="en-US" sz="2163" err="1">
                <a:solidFill>
                  <a:srgbClr val="FFFFFF"/>
                </a:solidFill>
                <a:latin typeface="HK Grotesk Light Bold"/>
              </a:rPr>
              <a:t>importante</a:t>
            </a:r>
            <a:endParaRPr lang="en-US" sz="2163">
              <a:solidFill>
                <a:srgbClr val="FFFFFF"/>
              </a:solidFill>
              <a:latin typeface="HK Grotesk Light Bold"/>
            </a:endParaRPr>
          </a:p>
        </p:txBody>
      </p:sp>
      <p:sp>
        <p:nvSpPr>
          <p:cNvPr id="18" name="TextBox 9">
            <a:extLst>
              <a:ext uri="{FF2B5EF4-FFF2-40B4-BE49-F238E27FC236}">
                <a16:creationId xmlns:a16="http://schemas.microsoft.com/office/drawing/2014/main" id="{1DD4D1E8-BEF5-48B9-9486-255E60D6488D}"/>
              </a:ext>
            </a:extLst>
          </p:cNvPr>
          <p:cNvSpPr txBox="1"/>
          <p:nvPr/>
        </p:nvSpPr>
        <p:spPr>
          <a:xfrm>
            <a:off x="7800602" y="5001831"/>
            <a:ext cx="2961610" cy="621773"/>
          </a:xfrm>
          <a:prstGeom prst="rect">
            <a:avLst/>
          </a:prstGeom>
        </p:spPr>
        <p:txBody>
          <a:bodyPr wrap="square" lIns="0" tIns="0" rIns="0" bIns="0" rtlCol="0" anchor="t">
            <a:spAutoFit/>
          </a:bodyPr>
          <a:lstStyle/>
          <a:p>
            <a:pPr algn="ctr">
              <a:lnSpc>
                <a:spcPts val="2423"/>
              </a:lnSpc>
            </a:pPr>
            <a:r>
              <a:rPr lang="en-US" sz="2163" err="1">
                <a:solidFill>
                  <a:srgbClr val="FFFFFF"/>
                </a:solidFill>
                <a:latin typeface="HK Grotesk Light Bold"/>
              </a:rPr>
              <a:t>Ligeramente</a:t>
            </a:r>
            <a:r>
              <a:rPr lang="en-US" sz="2163">
                <a:solidFill>
                  <a:srgbClr val="FFFFFF"/>
                </a:solidFill>
                <a:latin typeface="HK Grotesk Light Bold"/>
              </a:rPr>
              <a:t>
</a:t>
            </a:r>
            <a:r>
              <a:rPr lang="en-US" sz="2163" err="1">
                <a:solidFill>
                  <a:srgbClr val="FFFFFF"/>
                </a:solidFill>
                <a:latin typeface="HK Grotesk Light Bold"/>
              </a:rPr>
              <a:t>importante</a:t>
            </a:r>
            <a:endParaRPr lang="en-US" sz="2163">
              <a:solidFill>
                <a:srgbClr val="FFFFFF"/>
              </a:solidFill>
              <a:latin typeface="HK Grotesk Light Bold"/>
            </a:endParaRPr>
          </a:p>
        </p:txBody>
      </p:sp>
      <p:graphicFrame>
        <p:nvGraphicFramePr>
          <p:cNvPr id="23" name="Table 22">
            <a:extLst>
              <a:ext uri="{FF2B5EF4-FFF2-40B4-BE49-F238E27FC236}">
                <a16:creationId xmlns:a16="http://schemas.microsoft.com/office/drawing/2014/main" id="{AB63A969-F86C-414E-8968-A6CB51197B7F}"/>
              </a:ext>
            </a:extLst>
          </p:cNvPr>
          <p:cNvGraphicFramePr>
            <a:graphicFrameLocks noGrp="1"/>
          </p:cNvGraphicFramePr>
          <p:nvPr/>
        </p:nvGraphicFramePr>
        <p:xfrm>
          <a:off x="3273137" y="2985969"/>
          <a:ext cx="12344400" cy="1371600"/>
        </p:xfrm>
        <a:graphic>
          <a:graphicData uri="http://schemas.openxmlformats.org/drawingml/2006/table">
            <a:tbl>
              <a:tblPr firstRow="1" bandRow="1">
                <a:tableStyleId>{2D5ABB26-0587-4C30-8999-92F81FD0307C}</a:tableStyleId>
              </a:tblPr>
              <a:tblGrid>
                <a:gridCol w="1028700">
                  <a:extLst>
                    <a:ext uri="{9D8B030D-6E8A-4147-A177-3AD203B41FA5}">
                      <a16:colId xmlns:a16="http://schemas.microsoft.com/office/drawing/2014/main" val="20000"/>
                    </a:ext>
                  </a:extLst>
                </a:gridCol>
                <a:gridCol w="1028700">
                  <a:extLst>
                    <a:ext uri="{9D8B030D-6E8A-4147-A177-3AD203B41FA5}">
                      <a16:colId xmlns:a16="http://schemas.microsoft.com/office/drawing/2014/main" val="20001"/>
                    </a:ext>
                  </a:extLst>
                </a:gridCol>
                <a:gridCol w="1028700">
                  <a:extLst>
                    <a:ext uri="{9D8B030D-6E8A-4147-A177-3AD203B41FA5}">
                      <a16:colId xmlns:a16="http://schemas.microsoft.com/office/drawing/2014/main" val="20002"/>
                    </a:ext>
                  </a:extLst>
                </a:gridCol>
                <a:gridCol w="1028700">
                  <a:extLst>
                    <a:ext uri="{9D8B030D-6E8A-4147-A177-3AD203B41FA5}">
                      <a16:colId xmlns:a16="http://schemas.microsoft.com/office/drawing/2014/main" val="20003"/>
                    </a:ext>
                  </a:extLst>
                </a:gridCol>
                <a:gridCol w="1028700">
                  <a:extLst>
                    <a:ext uri="{9D8B030D-6E8A-4147-A177-3AD203B41FA5}">
                      <a16:colId xmlns:a16="http://schemas.microsoft.com/office/drawing/2014/main" val="20004"/>
                    </a:ext>
                  </a:extLst>
                </a:gridCol>
                <a:gridCol w="1028700">
                  <a:extLst>
                    <a:ext uri="{9D8B030D-6E8A-4147-A177-3AD203B41FA5}">
                      <a16:colId xmlns:a16="http://schemas.microsoft.com/office/drawing/2014/main" val="20005"/>
                    </a:ext>
                  </a:extLst>
                </a:gridCol>
                <a:gridCol w="1028700">
                  <a:extLst>
                    <a:ext uri="{9D8B030D-6E8A-4147-A177-3AD203B41FA5}">
                      <a16:colId xmlns:a16="http://schemas.microsoft.com/office/drawing/2014/main" val="20006"/>
                    </a:ext>
                  </a:extLst>
                </a:gridCol>
                <a:gridCol w="1028700">
                  <a:extLst>
                    <a:ext uri="{9D8B030D-6E8A-4147-A177-3AD203B41FA5}">
                      <a16:colId xmlns:a16="http://schemas.microsoft.com/office/drawing/2014/main" val="20007"/>
                    </a:ext>
                  </a:extLst>
                </a:gridCol>
                <a:gridCol w="1028700">
                  <a:extLst>
                    <a:ext uri="{9D8B030D-6E8A-4147-A177-3AD203B41FA5}">
                      <a16:colId xmlns:a16="http://schemas.microsoft.com/office/drawing/2014/main" val="20008"/>
                    </a:ext>
                  </a:extLst>
                </a:gridCol>
                <a:gridCol w="1028700">
                  <a:extLst>
                    <a:ext uri="{9D8B030D-6E8A-4147-A177-3AD203B41FA5}">
                      <a16:colId xmlns:a16="http://schemas.microsoft.com/office/drawing/2014/main" val="20009"/>
                    </a:ext>
                  </a:extLst>
                </a:gridCol>
                <a:gridCol w="1028700">
                  <a:extLst>
                    <a:ext uri="{9D8B030D-6E8A-4147-A177-3AD203B41FA5}">
                      <a16:colId xmlns:a16="http://schemas.microsoft.com/office/drawing/2014/main" val="20010"/>
                    </a:ext>
                  </a:extLst>
                </a:gridCol>
                <a:gridCol w="1028700">
                  <a:extLst>
                    <a:ext uri="{9D8B030D-6E8A-4147-A177-3AD203B41FA5}">
                      <a16:colId xmlns:a16="http://schemas.microsoft.com/office/drawing/2014/main" val="20011"/>
                    </a:ext>
                  </a:extLst>
                </a:gridCol>
              </a:tblGrid>
              <a:tr h="685800">
                <a:tc>
                  <a:txBody>
                    <a:bodyPr/>
                    <a:lstStyle/>
                    <a:p>
                      <a:endParaRPr lang="en-US" sz="2700">
                        <a:ln>
                          <a:solidFill>
                            <a:sysClr val="windowText" lastClr="000000"/>
                          </a:solidFill>
                        </a:ln>
                        <a:solidFill>
                          <a:sysClr val="windowText" lastClr="000000"/>
                        </a:solidFill>
                      </a:endParaRPr>
                    </a:p>
                  </a:txBody>
                  <a:tcPr marL="137160" marR="137160" marT="68580" marB="68580">
                    <a:lnR w="381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B w="381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685800">
                <a:tc>
                  <a:txBody>
                    <a:bodyPr/>
                    <a:lstStyle/>
                    <a:p>
                      <a:endParaRPr lang="en-US" sz="2700">
                        <a:ln>
                          <a:solidFill>
                            <a:sysClr val="windowText" lastClr="000000"/>
                          </a:solidFill>
                        </a:ln>
                        <a:solidFill>
                          <a:sysClr val="windowText" lastClr="000000"/>
                        </a:solidFill>
                      </a:endParaRPr>
                    </a:p>
                  </a:txBody>
                  <a:tcPr marL="137160" marR="137160" marT="68580" marB="68580">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T w="381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0001"/>
                  </a:ext>
                </a:extLst>
              </a:tr>
            </a:tbl>
          </a:graphicData>
        </a:graphic>
      </p:graphicFrame>
      <p:grpSp>
        <p:nvGrpSpPr>
          <p:cNvPr id="38" name="Group 37">
            <a:extLst>
              <a:ext uri="{FF2B5EF4-FFF2-40B4-BE49-F238E27FC236}">
                <a16:creationId xmlns:a16="http://schemas.microsoft.com/office/drawing/2014/main" id="{509ABAD3-4552-4215-99DB-30EEDB02168C}"/>
              </a:ext>
            </a:extLst>
          </p:cNvPr>
          <p:cNvGrpSpPr/>
          <p:nvPr/>
        </p:nvGrpSpPr>
        <p:grpSpPr>
          <a:xfrm>
            <a:off x="3958937" y="4430115"/>
            <a:ext cx="10972800" cy="507831"/>
            <a:chOff x="990600" y="3886200"/>
            <a:chExt cx="7315200" cy="338554"/>
          </a:xfrm>
        </p:grpSpPr>
        <p:sp>
          <p:nvSpPr>
            <p:cNvPr id="39" name="TextBox 38">
              <a:extLst>
                <a:ext uri="{FF2B5EF4-FFF2-40B4-BE49-F238E27FC236}">
                  <a16:creationId xmlns:a16="http://schemas.microsoft.com/office/drawing/2014/main" id="{FA0B28DB-9A7D-402F-8672-41CCDCF2D125}"/>
                </a:ext>
              </a:extLst>
            </p:cNvPr>
            <p:cNvSpPr txBox="1"/>
            <p:nvPr/>
          </p:nvSpPr>
          <p:spPr>
            <a:xfrm>
              <a:off x="990600" y="3886200"/>
              <a:ext cx="457200" cy="338554"/>
            </a:xfrm>
            <a:prstGeom prst="rect">
              <a:avLst/>
            </a:prstGeom>
            <a:noFill/>
          </p:spPr>
          <p:txBody>
            <a:bodyPr wrap="square" rtlCol="0">
              <a:spAutoFit/>
            </a:bodyPr>
            <a:lstStyle/>
            <a:p>
              <a:pPr algn="ctr"/>
              <a:r>
                <a:rPr lang="en-US" sz="2700" b="1"/>
                <a:t>0</a:t>
              </a:r>
            </a:p>
          </p:txBody>
        </p:sp>
        <p:sp>
          <p:nvSpPr>
            <p:cNvPr id="40" name="TextBox 39">
              <a:extLst>
                <a:ext uri="{FF2B5EF4-FFF2-40B4-BE49-F238E27FC236}">
                  <a16:creationId xmlns:a16="http://schemas.microsoft.com/office/drawing/2014/main" id="{7707C7A2-BA19-4772-BF48-C11876A0F9A9}"/>
                </a:ext>
              </a:extLst>
            </p:cNvPr>
            <p:cNvSpPr txBox="1"/>
            <p:nvPr/>
          </p:nvSpPr>
          <p:spPr>
            <a:xfrm>
              <a:off x="1676400" y="3886200"/>
              <a:ext cx="457200" cy="338554"/>
            </a:xfrm>
            <a:prstGeom prst="rect">
              <a:avLst/>
            </a:prstGeom>
            <a:noFill/>
          </p:spPr>
          <p:txBody>
            <a:bodyPr wrap="square" rtlCol="0">
              <a:spAutoFit/>
            </a:bodyPr>
            <a:lstStyle/>
            <a:p>
              <a:pPr algn="ctr"/>
              <a:r>
                <a:rPr lang="en-US" sz="2700" b="1"/>
                <a:t>1</a:t>
              </a:r>
            </a:p>
          </p:txBody>
        </p:sp>
        <p:sp>
          <p:nvSpPr>
            <p:cNvPr id="41" name="TextBox 40">
              <a:extLst>
                <a:ext uri="{FF2B5EF4-FFF2-40B4-BE49-F238E27FC236}">
                  <a16:creationId xmlns:a16="http://schemas.microsoft.com/office/drawing/2014/main" id="{2C1B6528-0E81-4D5B-9C56-D4B3EB6355BF}"/>
                </a:ext>
              </a:extLst>
            </p:cNvPr>
            <p:cNvSpPr txBox="1"/>
            <p:nvPr/>
          </p:nvSpPr>
          <p:spPr>
            <a:xfrm>
              <a:off x="2362200" y="3886200"/>
              <a:ext cx="457200" cy="338554"/>
            </a:xfrm>
            <a:prstGeom prst="rect">
              <a:avLst/>
            </a:prstGeom>
            <a:noFill/>
          </p:spPr>
          <p:txBody>
            <a:bodyPr wrap="square" rtlCol="0">
              <a:spAutoFit/>
            </a:bodyPr>
            <a:lstStyle/>
            <a:p>
              <a:pPr algn="ctr"/>
              <a:r>
                <a:rPr lang="en-US" sz="2700" b="1"/>
                <a:t>2</a:t>
              </a:r>
            </a:p>
          </p:txBody>
        </p:sp>
        <p:sp>
          <p:nvSpPr>
            <p:cNvPr id="42" name="TextBox 41">
              <a:extLst>
                <a:ext uri="{FF2B5EF4-FFF2-40B4-BE49-F238E27FC236}">
                  <a16:creationId xmlns:a16="http://schemas.microsoft.com/office/drawing/2014/main" id="{88D7E9E9-D5BF-46CA-9CC1-EC80E4383534}"/>
                </a:ext>
              </a:extLst>
            </p:cNvPr>
            <p:cNvSpPr txBox="1"/>
            <p:nvPr/>
          </p:nvSpPr>
          <p:spPr>
            <a:xfrm>
              <a:off x="3048000" y="3886200"/>
              <a:ext cx="457200" cy="338554"/>
            </a:xfrm>
            <a:prstGeom prst="rect">
              <a:avLst/>
            </a:prstGeom>
            <a:noFill/>
          </p:spPr>
          <p:txBody>
            <a:bodyPr wrap="square" rtlCol="0">
              <a:spAutoFit/>
            </a:bodyPr>
            <a:lstStyle/>
            <a:p>
              <a:pPr algn="ctr"/>
              <a:r>
                <a:rPr lang="en-US" sz="2700" b="1"/>
                <a:t>3</a:t>
              </a:r>
            </a:p>
          </p:txBody>
        </p:sp>
        <p:sp>
          <p:nvSpPr>
            <p:cNvPr id="43" name="TextBox 42">
              <a:extLst>
                <a:ext uri="{FF2B5EF4-FFF2-40B4-BE49-F238E27FC236}">
                  <a16:creationId xmlns:a16="http://schemas.microsoft.com/office/drawing/2014/main" id="{7E143BF5-1DC9-4BD1-8057-0163FA23CB4B}"/>
                </a:ext>
              </a:extLst>
            </p:cNvPr>
            <p:cNvSpPr txBox="1"/>
            <p:nvPr/>
          </p:nvSpPr>
          <p:spPr>
            <a:xfrm>
              <a:off x="3733800" y="3886200"/>
              <a:ext cx="457200" cy="338554"/>
            </a:xfrm>
            <a:prstGeom prst="rect">
              <a:avLst/>
            </a:prstGeom>
            <a:noFill/>
          </p:spPr>
          <p:txBody>
            <a:bodyPr wrap="square" rtlCol="0">
              <a:spAutoFit/>
            </a:bodyPr>
            <a:lstStyle/>
            <a:p>
              <a:pPr algn="ctr"/>
              <a:r>
                <a:rPr lang="en-US" sz="2700" b="1"/>
                <a:t>4</a:t>
              </a:r>
            </a:p>
          </p:txBody>
        </p:sp>
        <p:sp>
          <p:nvSpPr>
            <p:cNvPr id="44" name="TextBox 43">
              <a:extLst>
                <a:ext uri="{FF2B5EF4-FFF2-40B4-BE49-F238E27FC236}">
                  <a16:creationId xmlns:a16="http://schemas.microsoft.com/office/drawing/2014/main" id="{C6803793-793F-4A23-93FC-CEE07CB11945}"/>
                </a:ext>
              </a:extLst>
            </p:cNvPr>
            <p:cNvSpPr txBox="1"/>
            <p:nvPr/>
          </p:nvSpPr>
          <p:spPr>
            <a:xfrm>
              <a:off x="4419600" y="3886200"/>
              <a:ext cx="457200" cy="338554"/>
            </a:xfrm>
            <a:prstGeom prst="rect">
              <a:avLst/>
            </a:prstGeom>
            <a:noFill/>
          </p:spPr>
          <p:txBody>
            <a:bodyPr wrap="square" rtlCol="0">
              <a:spAutoFit/>
            </a:bodyPr>
            <a:lstStyle/>
            <a:p>
              <a:pPr algn="ctr"/>
              <a:r>
                <a:rPr lang="en-US" sz="2700" b="1"/>
                <a:t>5</a:t>
              </a:r>
            </a:p>
          </p:txBody>
        </p:sp>
        <p:sp>
          <p:nvSpPr>
            <p:cNvPr id="45" name="TextBox 44">
              <a:extLst>
                <a:ext uri="{FF2B5EF4-FFF2-40B4-BE49-F238E27FC236}">
                  <a16:creationId xmlns:a16="http://schemas.microsoft.com/office/drawing/2014/main" id="{B0CA15BA-D0B5-4E0F-A289-93F26AD5E28D}"/>
                </a:ext>
              </a:extLst>
            </p:cNvPr>
            <p:cNvSpPr txBox="1"/>
            <p:nvPr/>
          </p:nvSpPr>
          <p:spPr>
            <a:xfrm>
              <a:off x="5105400" y="3886200"/>
              <a:ext cx="457200" cy="338554"/>
            </a:xfrm>
            <a:prstGeom prst="rect">
              <a:avLst/>
            </a:prstGeom>
            <a:noFill/>
          </p:spPr>
          <p:txBody>
            <a:bodyPr wrap="square" rtlCol="0">
              <a:spAutoFit/>
            </a:bodyPr>
            <a:lstStyle/>
            <a:p>
              <a:pPr algn="ctr"/>
              <a:r>
                <a:rPr lang="en-US" sz="2700" b="1"/>
                <a:t>6</a:t>
              </a:r>
            </a:p>
          </p:txBody>
        </p:sp>
        <p:sp>
          <p:nvSpPr>
            <p:cNvPr id="46" name="TextBox 45">
              <a:extLst>
                <a:ext uri="{FF2B5EF4-FFF2-40B4-BE49-F238E27FC236}">
                  <a16:creationId xmlns:a16="http://schemas.microsoft.com/office/drawing/2014/main" id="{FF50AB8C-354B-4EF5-8E04-3AB5B8FF670C}"/>
                </a:ext>
              </a:extLst>
            </p:cNvPr>
            <p:cNvSpPr txBox="1"/>
            <p:nvPr/>
          </p:nvSpPr>
          <p:spPr>
            <a:xfrm>
              <a:off x="5791200" y="3886200"/>
              <a:ext cx="457200" cy="338554"/>
            </a:xfrm>
            <a:prstGeom prst="rect">
              <a:avLst/>
            </a:prstGeom>
            <a:noFill/>
          </p:spPr>
          <p:txBody>
            <a:bodyPr wrap="square" rtlCol="0">
              <a:spAutoFit/>
            </a:bodyPr>
            <a:lstStyle/>
            <a:p>
              <a:pPr algn="ctr"/>
              <a:r>
                <a:rPr lang="en-US" sz="2700" b="1"/>
                <a:t>7</a:t>
              </a:r>
            </a:p>
          </p:txBody>
        </p:sp>
        <p:sp>
          <p:nvSpPr>
            <p:cNvPr id="47" name="TextBox 46">
              <a:extLst>
                <a:ext uri="{FF2B5EF4-FFF2-40B4-BE49-F238E27FC236}">
                  <a16:creationId xmlns:a16="http://schemas.microsoft.com/office/drawing/2014/main" id="{AEFE92B4-73EB-4F8F-8082-4F88D5B78F33}"/>
                </a:ext>
              </a:extLst>
            </p:cNvPr>
            <p:cNvSpPr txBox="1"/>
            <p:nvPr/>
          </p:nvSpPr>
          <p:spPr>
            <a:xfrm>
              <a:off x="6477000" y="3886200"/>
              <a:ext cx="457200" cy="338554"/>
            </a:xfrm>
            <a:prstGeom prst="rect">
              <a:avLst/>
            </a:prstGeom>
            <a:noFill/>
          </p:spPr>
          <p:txBody>
            <a:bodyPr wrap="square" rtlCol="0">
              <a:spAutoFit/>
            </a:bodyPr>
            <a:lstStyle/>
            <a:p>
              <a:pPr algn="ctr"/>
              <a:r>
                <a:rPr lang="en-US" sz="2700" b="1"/>
                <a:t>8</a:t>
              </a:r>
            </a:p>
          </p:txBody>
        </p:sp>
        <p:sp>
          <p:nvSpPr>
            <p:cNvPr id="48" name="TextBox 47">
              <a:extLst>
                <a:ext uri="{FF2B5EF4-FFF2-40B4-BE49-F238E27FC236}">
                  <a16:creationId xmlns:a16="http://schemas.microsoft.com/office/drawing/2014/main" id="{99314722-E214-4E2B-8585-D4E00426F2AB}"/>
                </a:ext>
              </a:extLst>
            </p:cNvPr>
            <p:cNvSpPr txBox="1"/>
            <p:nvPr/>
          </p:nvSpPr>
          <p:spPr>
            <a:xfrm>
              <a:off x="7162800" y="3886200"/>
              <a:ext cx="457200" cy="338554"/>
            </a:xfrm>
            <a:prstGeom prst="rect">
              <a:avLst/>
            </a:prstGeom>
            <a:noFill/>
          </p:spPr>
          <p:txBody>
            <a:bodyPr wrap="square" rtlCol="0">
              <a:spAutoFit/>
            </a:bodyPr>
            <a:lstStyle/>
            <a:p>
              <a:pPr algn="ctr"/>
              <a:r>
                <a:rPr lang="en-US" sz="2700" b="1"/>
                <a:t>9</a:t>
              </a:r>
            </a:p>
          </p:txBody>
        </p:sp>
        <p:sp>
          <p:nvSpPr>
            <p:cNvPr id="49" name="TextBox 48">
              <a:extLst>
                <a:ext uri="{FF2B5EF4-FFF2-40B4-BE49-F238E27FC236}">
                  <a16:creationId xmlns:a16="http://schemas.microsoft.com/office/drawing/2014/main" id="{7287FB96-BAEE-4DFC-8A8A-10C85E0BAE3E}"/>
                </a:ext>
              </a:extLst>
            </p:cNvPr>
            <p:cNvSpPr txBox="1"/>
            <p:nvPr/>
          </p:nvSpPr>
          <p:spPr>
            <a:xfrm>
              <a:off x="7848600" y="3886200"/>
              <a:ext cx="457200" cy="338554"/>
            </a:xfrm>
            <a:prstGeom prst="rect">
              <a:avLst/>
            </a:prstGeom>
            <a:noFill/>
          </p:spPr>
          <p:txBody>
            <a:bodyPr wrap="square" rtlCol="0">
              <a:spAutoFit/>
            </a:bodyPr>
            <a:lstStyle/>
            <a:p>
              <a:pPr algn="ctr"/>
              <a:r>
                <a:rPr lang="en-US" sz="2700" b="1"/>
                <a:t>10</a:t>
              </a:r>
            </a:p>
          </p:txBody>
        </p:sp>
      </p:grpSp>
      <p:pic>
        <p:nvPicPr>
          <p:cNvPr id="24" name="Picture 3">
            <a:extLst>
              <a:ext uri="{FF2B5EF4-FFF2-40B4-BE49-F238E27FC236}">
                <a16:creationId xmlns:a16="http://schemas.microsoft.com/office/drawing/2014/main" id="{5E94EEBC-3B9F-4C51-AD06-008D8F6E1D49}"/>
              </a:ext>
            </a:extLst>
          </p:cNvPr>
          <p:cNvPicPr>
            <a:picLocks noChangeAspect="1"/>
          </p:cNvPicPr>
          <p:nvPr/>
        </p:nvPicPr>
        <p:blipFill>
          <a:blip r:embed="rId3"/>
          <a:srcRect/>
          <a:stretch>
            <a:fillRect/>
          </a:stretch>
        </p:blipFill>
        <p:spPr>
          <a:xfrm>
            <a:off x="16654112" y="9239647"/>
            <a:ext cx="1506197" cy="929355"/>
          </a:xfrm>
          <a:prstGeom prst="rect">
            <a:avLst/>
          </a:prstGeom>
        </p:spPr>
      </p:pic>
      <p:pic>
        <p:nvPicPr>
          <p:cNvPr id="25" name="Picture 24" descr="A yellow letter i on a black background&#10;&#10;Description automatically generated">
            <a:extLst>
              <a:ext uri="{FF2B5EF4-FFF2-40B4-BE49-F238E27FC236}">
                <a16:creationId xmlns:a16="http://schemas.microsoft.com/office/drawing/2014/main" id="{9C26C57C-8712-498D-9E87-3411FDB6653F}"/>
              </a:ext>
            </a:extLst>
          </p:cNvPr>
          <p:cNvPicPr>
            <a:picLocks noChangeAspect="1"/>
          </p:cNvPicPr>
          <p:nvPr/>
        </p:nvPicPr>
        <p:blipFill>
          <a:blip r:embed="rId4">
            <a:extLst>
              <a:ext uri="{837473B0-CC2E-450A-ABE3-18F120FF3D39}">
                <a1611:picAttrSrcUrl xmlns:a1611="http://schemas.microsoft.com/office/drawing/2016/11/main" r:id="rId5"/>
              </a:ext>
            </a:extLst>
          </a:blip>
          <a:stretch>
            <a:fillRect/>
          </a:stretch>
        </p:blipFill>
        <p:spPr>
          <a:xfrm>
            <a:off x="-61645" y="2568"/>
            <a:ext cx="731178" cy="688369"/>
          </a:xfrm>
          <a:prstGeom prst="rect">
            <a:avLst/>
          </a:prstGeom>
        </p:spPr>
      </p:pic>
      <p:pic>
        <p:nvPicPr>
          <p:cNvPr id="26" name="Picture 25" descr="A white letter in a circle&#10;&#10;Description automatically generated">
            <a:extLst>
              <a:ext uri="{FF2B5EF4-FFF2-40B4-BE49-F238E27FC236}">
                <a16:creationId xmlns:a16="http://schemas.microsoft.com/office/drawing/2014/main" id="{8D61C7B3-3934-4B5F-8503-D7A9DAD72374}"/>
              </a:ext>
            </a:extLst>
          </p:cNvPr>
          <p:cNvPicPr>
            <a:picLocks noChangeAspect="1"/>
          </p:cNvPicPr>
          <p:nvPr/>
        </p:nvPicPr>
        <p:blipFill>
          <a:blip r:embed="rId6">
            <a:extLst>
              <a:ext uri="{837473B0-CC2E-450A-ABE3-18F120FF3D39}">
                <a1611:picAttrSrcUrl xmlns:a1611="http://schemas.microsoft.com/office/drawing/2016/11/main" r:id="rId7"/>
              </a:ext>
            </a:extLst>
          </a:blip>
          <a:stretch>
            <a:fillRect/>
          </a:stretch>
        </p:blipFill>
        <p:spPr>
          <a:xfrm>
            <a:off x="400692" y="139557"/>
            <a:ext cx="636998" cy="628436"/>
          </a:xfrm>
          <a:prstGeom prst="rect">
            <a:avLst/>
          </a:prstGeo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5"/>
          <p:cNvSpPr txBox="1"/>
          <p:nvPr/>
        </p:nvSpPr>
        <p:spPr>
          <a:xfrm>
            <a:off x="852650" y="976769"/>
            <a:ext cx="9275327" cy="485197"/>
          </a:xfrm>
          <a:prstGeom prst="rect">
            <a:avLst/>
          </a:prstGeom>
        </p:spPr>
        <p:txBody>
          <a:bodyPr wrap="square" lIns="0" tIns="0" rIns="0" bIns="0" rtlCol="0" anchor="t">
            <a:spAutoFit/>
          </a:bodyPr>
          <a:lstStyle/>
          <a:p>
            <a:pPr>
              <a:lnSpc>
                <a:spcPts val="4227"/>
              </a:lnSpc>
            </a:pPr>
            <a:endParaRPr lang="en-US" sz="2400">
              <a:solidFill>
                <a:srgbClr val="141414"/>
              </a:solidFill>
              <a:ea typeface="+mn-lt"/>
              <a:cs typeface="+mn-lt"/>
            </a:endParaRPr>
          </a:p>
        </p:txBody>
      </p:sp>
      <p:sp>
        <p:nvSpPr>
          <p:cNvPr id="6" name="TextBox 6"/>
          <p:cNvSpPr txBox="1"/>
          <p:nvPr/>
        </p:nvSpPr>
        <p:spPr>
          <a:xfrm>
            <a:off x="623051" y="162900"/>
            <a:ext cx="7351659" cy="523157"/>
          </a:xfrm>
          <a:prstGeom prst="rect">
            <a:avLst/>
          </a:prstGeom>
        </p:spPr>
        <p:txBody>
          <a:bodyPr wrap="square" lIns="0" tIns="0" rIns="0" bIns="0" rtlCol="0" anchor="t">
            <a:spAutoFit/>
          </a:bodyPr>
          <a:lstStyle/>
          <a:p>
            <a:pPr>
              <a:lnSpc>
                <a:spcPts val="3996"/>
              </a:lnSpc>
            </a:pPr>
            <a:endParaRPr lang="en-US" sz="3600">
              <a:latin typeface="HK Grotesk Light Bold"/>
            </a:endParaRPr>
          </a:p>
        </p:txBody>
      </p:sp>
      <p:sp>
        <p:nvSpPr>
          <p:cNvPr id="7" name="TextBox 7"/>
          <p:cNvSpPr txBox="1"/>
          <p:nvPr/>
        </p:nvSpPr>
        <p:spPr>
          <a:xfrm>
            <a:off x="5592121" y="7883377"/>
            <a:ext cx="12797687" cy="348109"/>
          </a:xfrm>
          <a:prstGeom prst="rect">
            <a:avLst/>
          </a:prstGeom>
        </p:spPr>
        <p:txBody>
          <a:bodyPr wrap="square" lIns="0" tIns="0" rIns="0" bIns="0" rtlCol="0" anchor="t">
            <a:spAutoFit/>
          </a:bodyPr>
          <a:lstStyle/>
          <a:p>
            <a:pPr marL="450850" lvl="1" indent="-225425">
              <a:lnSpc>
                <a:spcPts val="2926"/>
              </a:lnSpc>
              <a:buFont typeface="Arial"/>
              <a:buChar char="•"/>
            </a:pPr>
            <a:endParaRPr lang="en-US">
              <a:latin typeface="HK Grotesk Light Bold"/>
            </a:endParaRPr>
          </a:p>
        </p:txBody>
      </p:sp>
      <p:sp>
        <p:nvSpPr>
          <p:cNvPr id="8" name="TextBox 8"/>
          <p:cNvSpPr txBox="1"/>
          <p:nvPr/>
        </p:nvSpPr>
        <p:spPr>
          <a:xfrm>
            <a:off x="5874084" y="590358"/>
            <a:ext cx="7670298" cy="948978"/>
          </a:xfrm>
          <a:prstGeom prst="rect">
            <a:avLst/>
          </a:prstGeom>
        </p:spPr>
        <p:txBody>
          <a:bodyPr wrap="square" lIns="0" tIns="0" rIns="0" bIns="0" rtlCol="0" anchor="t">
            <a:spAutoFit/>
          </a:bodyPr>
          <a:lstStyle/>
          <a:p>
            <a:pPr>
              <a:lnSpc>
                <a:spcPts val="7315"/>
              </a:lnSpc>
            </a:pPr>
            <a:r>
              <a:rPr lang="en-US" sz="7700" dirty="0">
                <a:latin typeface="Glacial Indifference"/>
              </a:rPr>
              <a:t>PLAN DE ACCIÓN</a:t>
            </a:r>
          </a:p>
        </p:txBody>
      </p:sp>
      <p:sp>
        <p:nvSpPr>
          <p:cNvPr id="9" name="TextBox 9"/>
          <p:cNvSpPr txBox="1"/>
          <p:nvPr/>
        </p:nvSpPr>
        <p:spPr>
          <a:xfrm>
            <a:off x="511870" y="2183978"/>
            <a:ext cx="16977807" cy="811697"/>
          </a:xfrm>
          <a:prstGeom prst="rect">
            <a:avLst/>
          </a:prstGeom>
        </p:spPr>
        <p:txBody>
          <a:bodyPr wrap="square" lIns="0" tIns="0" rIns="0" bIns="0" rtlCol="0" anchor="t">
            <a:spAutoFit/>
          </a:bodyPr>
          <a:lstStyle/>
          <a:p>
            <a:r>
              <a:rPr lang="es-MX" sz="2800" b="1" dirty="0">
                <a:solidFill>
                  <a:srgbClr val="000000"/>
                </a:solidFill>
                <a:ea typeface="+mn-lt"/>
                <a:cs typeface="+mn-lt"/>
              </a:rPr>
              <a:t>Mi META es</a:t>
            </a:r>
            <a:r>
              <a:rPr lang="es-MX" sz="2400" b="1" dirty="0">
                <a:solidFill>
                  <a:srgbClr val="000000"/>
                </a:solidFill>
                <a:ea typeface="+mn-lt"/>
                <a:cs typeface="+mn-lt"/>
              </a:rPr>
              <a:t>:_______________________________________________________________________________________________</a:t>
            </a:r>
            <a:r>
              <a:rPr lang="en-US" sz="2600" b="1" dirty="0">
                <a:solidFill>
                  <a:srgbClr val="000000"/>
                </a:solidFill>
                <a:ea typeface="+mn-lt"/>
                <a:cs typeface="+mn-lt"/>
              </a:rPr>
              <a:t> </a:t>
            </a:r>
          </a:p>
          <a:p>
            <a:pPr>
              <a:lnSpc>
                <a:spcPts val="2756"/>
              </a:lnSpc>
            </a:pPr>
            <a:endParaRPr lang="en-US" sz="2900" b="1" dirty="0">
              <a:solidFill>
                <a:srgbClr val="000000"/>
              </a:solidFill>
              <a:latin typeface="HK Grotesk Light Bold"/>
            </a:endParaRPr>
          </a:p>
        </p:txBody>
      </p:sp>
      <p:sp>
        <p:nvSpPr>
          <p:cNvPr id="11" name="TextBox 11"/>
          <p:cNvSpPr txBox="1"/>
          <p:nvPr/>
        </p:nvSpPr>
        <p:spPr>
          <a:xfrm>
            <a:off x="2440626" y="8519383"/>
            <a:ext cx="3208046" cy="466725"/>
          </a:xfrm>
          <a:prstGeom prst="rect">
            <a:avLst/>
          </a:prstGeom>
        </p:spPr>
        <p:txBody>
          <a:bodyPr lIns="0" tIns="0" rIns="0" bIns="0" rtlCol="0" anchor="t">
            <a:spAutoFit/>
          </a:bodyPr>
          <a:lstStyle/>
          <a:p>
            <a:pPr>
              <a:lnSpc>
                <a:spcPts val="3419"/>
              </a:lnSpc>
            </a:pPr>
            <a:endParaRPr lang="en-US" sz="3600">
              <a:solidFill>
                <a:srgbClr val="000000"/>
              </a:solidFill>
              <a:latin typeface="HK Grotesk Light Bold"/>
            </a:endParaRPr>
          </a:p>
        </p:txBody>
      </p:sp>
      <p:graphicFrame>
        <p:nvGraphicFramePr>
          <p:cNvPr id="15" name="Table 15"/>
          <p:cNvGraphicFramePr>
            <a:graphicFrameLocks noGrp="1"/>
          </p:cNvGraphicFramePr>
          <p:nvPr>
            <p:extLst>
              <p:ext uri="{D42A27DB-BD31-4B8C-83A1-F6EECF244321}">
                <p14:modId xmlns:p14="http://schemas.microsoft.com/office/powerpoint/2010/main" val="1789875667"/>
              </p:ext>
            </p:extLst>
          </p:nvPr>
        </p:nvGraphicFramePr>
        <p:xfrm>
          <a:off x="400691" y="2986574"/>
          <a:ext cx="17200166" cy="6938902"/>
        </p:xfrm>
        <a:graphic>
          <a:graphicData uri="http://schemas.openxmlformats.org/drawingml/2006/table">
            <a:tbl>
              <a:tblPr/>
              <a:tblGrid>
                <a:gridCol w="6649814">
                  <a:extLst>
                    <a:ext uri="{9D8B030D-6E8A-4147-A177-3AD203B41FA5}">
                      <a16:colId xmlns:a16="http://schemas.microsoft.com/office/drawing/2014/main" val="20000"/>
                    </a:ext>
                  </a:extLst>
                </a:gridCol>
                <a:gridCol w="10550352">
                  <a:extLst>
                    <a:ext uri="{9D8B030D-6E8A-4147-A177-3AD203B41FA5}">
                      <a16:colId xmlns:a16="http://schemas.microsoft.com/office/drawing/2014/main" val="20001"/>
                    </a:ext>
                  </a:extLst>
                </a:gridCol>
              </a:tblGrid>
              <a:tr h="747883">
                <a:tc>
                  <a:txBody>
                    <a:bodyPr/>
                    <a:lstStyle/>
                    <a:p>
                      <a:pPr marL="0" marR="0" lvl="0" indent="0" algn="l" defTabSz="1371600" rtl="0" eaLnBrk="1" fontAlgn="auto" latinLnBrk="0" hangingPunct="1">
                        <a:lnSpc>
                          <a:spcPts val="2393"/>
                        </a:lnSpc>
                        <a:spcBef>
                          <a:spcPts val="0"/>
                        </a:spcBef>
                        <a:spcAft>
                          <a:spcPts val="0"/>
                        </a:spcAft>
                        <a:buClrTx/>
                        <a:buSzTx/>
                        <a:buFontTx/>
                        <a:buNone/>
                        <a:tabLst/>
                        <a:defRPr/>
                      </a:pPr>
                      <a:r>
                        <a:rPr lang="en-US" sz="2800" b="1" dirty="0">
                          <a:solidFill>
                            <a:srgbClr val="000000"/>
                          </a:solidFill>
                          <a:latin typeface="HK Grotesk Light Bold"/>
                        </a:rPr>
                        <a:t>¿</a:t>
                      </a:r>
                      <a:r>
                        <a:rPr lang="en-US" sz="2800" b="1" dirty="0" err="1">
                          <a:solidFill>
                            <a:srgbClr val="000000"/>
                          </a:solidFill>
                          <a:latin typeface="HK Grotesk Light Bold"/>
                        </a:rPr>
                        <a:t>Porque</a:t>
                      </a:r>
                      <a:r>
                        <a:rPr lang="en-US" sz="2800" b="1" dirty="0">
                          <a:solidFill>
                            <a:srgbClr val="000000"/>
                          </a:solidFill>
                          <a:latin typeface="HK Grotesk Light Bold"/>
                        </a:rPr>
                        <a:t> lo hare?</a:t>
                      </a:r>
                    </a:p>
                    <a:p>
                      <a:pPr lvl="0" algn="l">
                        <a:lnSpc>
                          <a:spcPts val="2393"/>
                        </a:lnSpc>
                        <a:buNone/>
                      </a:pPr>
                      <a:endParaRPr lang="en-US" sz="2800" b="1" dirty="0">
                        <a:solidFill>
                          <a:srgbClr val="000000"/>
                        </a:solidFill>
                        <a:latin typeface="HK Grotesk Light Bold"/>
                      </a:endParaRPr>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algn="l">
                        <a:lnSpc>
                          <a:spcPts val="2379"/>
                        </a:lnSpc>
                        <a:defRPr/>
                      </a:pPr>
                      <a:endParaRPr lang="en-US" sz="1100" dirty="0"/>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88955063"/>
                  </a:ext>
                </a:extLst>
              </a:tr>
              <a:tr h="747883">
                <a:tc>
                  <a:txBody>
                    <a:bodyPr/>
                    <a:lstStyle/>
                    <a:p>
                      <a:pPr algn="l">
                        <a:lnSpc>
                          <a:spcPts val="2393"/>
                        </a:lnSpc>
                        <a:defRPr/>
                      </a:pPr>
                      <a:r>
                        <a:rPr lang="en-US" sz="2800" b="1" dirty="0">
                          <a:solidFill>
                            <a:srgbClr val="000000"/>
                          </a:solidFill>
                          <a:latin typeface="HK Grotesk Light Bold"/>
                        </a:rPr>
                        <a:t>¿</a:t>
                      </a:r>
                      <a:r>
                        <a:rPr lang="en-US" sz="2800" b="1" dirty="0" err="1">
                          <a:solidFill>
                            <a:srgbClr val="000000"/>
                          </a:solidFill>
                          <a:latin typeface="HK Grotesk Light Bold"/>
                        </a:rPr>
                        <a:t>Cómo</a:t>
                      </a:r>
                      <a:r>
                        <a:rPr lang="en-US" sz="2800" b="1" dirty="0">
                          <a:solidFill>
                            <a:srgbClr val="000000"/>
                          </a:solidFill>
                          <a:latin typeface="HK Grotesk Light Bold"/>
                        </a:rPr>
                        <a:t> lo hare?</a:t>
                      </a:r>
                    </a:p>
                    <a:p>
                      <a:pPr lvl="0" algn="l">
                        <a:lnSpc>
                          <a:spcPts val="2393"/>
                        </a:lnSpc>
                        <a:buNone/>
                      </a:pPr>
                      <a:endParaRPr lang="en-US" sz="2800" b="1" dirty="0">
                        <a:solidFill>
                          <a:srgbClr val="000000"/>
                        </a:solidFill>
                        <a:latin typeface="HK Grotesk Light Bold"/>
                      </a:endParaRPr>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algn="l">
                        <a:lnSpc>
                          <a:spcPts val="2379"/>
                        </a:lnSpc>
                        <a:defRPr/>
                      </a:pPr>
                      <a:endParaRPr lang="en-US" sz="1100" dirty="0"/>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747883">
                <a:tc>
                  <a:txBody>
                    <a:bodyPr/>
                    <a:lstStyle/>
                    <a:p>
                      <a:pPr algn="l">
                        <a:lnSpc>
                          <a:spcPts val="2939"/>
                        </a:lnSpc>
                        <a:defRPr/>
                      </a:pPr>
                      <a:r>
                        <a:rPr lang="en-US" sz="2800" b="1" dirty="0">
                          <a:solidFill>
                            <a:srgbClr val="000000"/>
                          </a:solidFill>
                          <a:latin typeface="HK Grotesk Light Bold"/>
                        </a:rPr>
                        <a:t>¿</a:t>
                      </a:r>
                      <a:r>
                        <a:rPr lang="en-US" sz="2800" b="1" dirty="0" err="1">
                          <a:solidFill>
                            <a:srgbClr val="000000"/>
                          </a:solidFill>
                          <a:latin typeface="HK Grotesk Light Bold"/>
                        </a:rPr>
                        <a:t>Cuándo</a:t>
                      </a:r>
                      <a:r>
                        <a:rPr lang="en-US" sz="2800" b="1" dirty="0">
                          <a:solidFill>
                            <a:srgbClr val="000000"/>
                          </a:solidFill>
                          <a:latin typeface="HK Grotesk Light Bold"/>
                        </a:rPr>
                        <a:t> lo </a:t>
                      </a:r>
                      <a:r>
                        <a:rPr lang="en-US" sz="2800" b="1" dirty="0" err="1">
                          <a:solidFill>
                            <a:srgbClr val="000000"/>
                          </a:solidFill>
                          <a:latin typeface="HK Grotesk Light Bold"/>
                        </a:rPr>
                        <a:t>haré</a:t>
                      </a:r>
                      <a:r>
                        <a:rPr lang="en-US" sz="2800" b="1" dirty="0">
                          <a:solidFill>
                            <a:srgbClr val="000000"/>
                          </a:solidFill>
                          <a:latin typeface="HK Grotesk Light Bold"/>
                        </a:rPr>
                        <a:t>?</a:t>
                      </a:r>
                    </a:p>
                    <a:p>
                      <a:pPr lvl="0" algn="l">
                        <a:lnSpc>
                          <a:spcPts val="2939"/>
                        </a:lnSpc>
                        <a:buNone/>
                      </a:pPr>
                      <a:endParaRPr lang="en-US" sz="2800" b="1" dirty="0">
                        <a:solidFill>
                          <a:srgbClr val="000000"/>
                        </a:solidFill>
                        <a:latin typeface="HK Grotesk Light Bold"/>
                      </a:endParaRPr>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algn="l">
                        <a:lnSpc>
                          <a:spcPts val="2379"/>
                        </a:lnSpc>
                        <a:defRPr/>
                      </a:pPr>
                      <a:endParaRPr lang="en-US" sz="1100"/>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747883">
                <a:tc>
                  <a:txBody>
                    <a:bodyPr/>
                    <a:lstStyle/>
                    <a:p>
                      <a:pPr algn="l">
                        <a:lnSpc>
                          <a:spcPts val="2939"/>
                        </a:lnSpc>
                        <a:defRPr/>
                      </a:pPr>
                      <a:r>
                        <a:rPr lang="es-MX" sz="2800" b="1" dirty="0">
                          <a:solidFill>
                            <a:srgbClr val="000000"/>
                          </a:solidFill>
                          <a:latin typeface="HK Grotesk Light Bold"/>
                        </a:rPr>
                        <a:t>¿Desafíos a los que me podría enfrentar?</a:t>
                      </a:r>
                      <a:endParaRPr lang="en-US" sz="2800" b="1" dirty="0">
                        <a:solidFill>
                          <a:srgbClr val="000000"/>
                        </a:solidFill>
                        <a:latin typeface="HK Grotesk Light Bold"/>
                      </a:endParaRPr>
                    </a:p>
                    <a:p>
                      <a:pPr lvl="0" algn="l">
                        <a:lnSpc>
                          <a:spcPts val="2939"/>
                        </a:lnSpc>
                        <a:buNone/>
                      </a:pPr>
                      <a:endParaRPr lang="en-US" sz="2800" b="1" dirty="0">
                        <a:solidFill>
                          <a:srgbClr val="000000"/>
                        </a:solidFill>
                        <a:latin typeface="HK Grotesk Light Bold"/>
                      </a:endParaRPr>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algn="l">
                        <a:lnSpc>
                          <a:spcPts val="2379"/>
                        </a:lnSpc>
                        <a:defRPr/>
                      </a:pPr>
                      <a:endParaRPr lang="en-US" sz="1100"/>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747883">
                <a:tc>
                  <a:txBody>
                    <a:bodyPr/>
                    <a:lstStyle/>
                    <a:p>
                      <a:pPr algn="l">
                        <a:lnSpc>
                          <a:spcPts val="2939"/>
                        </a:lnSpc>
                        <a:defRPr/>
                      </a:pPr>
                      <a:r>
                        <a:rPr lang="es-MX" sz="2800" b="1" dirty="0">
                          <a:solidFill>
                            <a:srgbClr val="000000"/>
                          </a:solidFill>
                          <a:latin typeface="HK Grotesk Light Bold"/>
                        </a:rPr>
                        <a:t>¿Formas de enfrentar los desafíos?</a:t>
                      </a:r>
                      <a:endParaRPr lang="en-US" sz="2800" b="1" dirty="0">
                        <a:solidFill>
                          <a:srgbClr val="000000"/>
                        </a:solidFill>
                        <a:latin typeface="HK Grotesk Light Bold"/>
                      </a:endParaRPr>
                    </a:p>
                    <a:p>
                      <a:pPr lvl="0" algn="l">
                        <a:lnSpc>
                          <a:spcPts val="2939"/>
                        </a:lnSpc>
                        <a:buNone/>
                      </a:pPr>
                      <a:endParaRPr lang="en-US" sz="2800" b="1" dirty="0">
                        <a:solidFill>
                          <a:srgbClr val="000000"/>
                        </a:solidFill>
                        <a:latin typeface="HK Grotesk Light Bold"/>
                      </a:endParaRPr>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algn="l">
                        <a:lnSpc>
                          <a:spcPts val="2379"/>
                        </a:lnSpc>
                        <a:defRPr/>
                      </a:pPr>
                      <a:endParaRPr lang="en-US" sz="1100"/>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747883">
                <a:tc>
                  <a:txBody>
                    <a:bodyPr/>
                    <a:lstStyle/>
                    <a:p>
                      <a:pPr lvl="0" algn="l">
                        <a:lnSpc>
                          <a:spcPts val="2939"/>
                        </a:lnSpc>
                        <a:buNone/>
                      </a:pPr>
                      <a:r>
                        <a:rPr lang="en-US" sz="2800" b="1" dirty="0">
                          <a:solidFill>
                            <a:srgbClr val="000000"/>
                          </a:solidFill>
                          <a:latin typeface="HK Grotesk Light Bold"/>
                        </a:rPr>
                        <a:t>¿</a:t>
                      </a:r>
                      <a:r>
                        <a:rPr lang="en-US" sz="2800" b="1" dirty="0" err="1">
                          <a:solidFill>
                            <a:srgbClr val="000000"/>
                          </a:solidFill>
                          <a:latin typeface="HK Grotesk Light Bold"/>
                        </a:rPr>
                        <a:t>Qué</a:t>
                      </a:r>
                      <a:r>
                        <a:rPr lang="en-US" sz="2800" b="1" dirty="0">
                          <a:solidFill>
                            <a:srgbClr val="000000"/>
                          </a:solidFill>
                          <a:latin typeface="HK Grotesk Light Bold"/>
                        </a:rPr>
                        <a:t> </a:t>
                      </a:r>
                      <a:r>
                        <a:rPr lang="en-US" sz="2800" b="1" dirty="0" err="1">
                          <a:solidFill>
                            <a:srgbClr val="000000"/>
                          </a:solidFill>
                          <a:latin typeface="HK Grotesk Light Bold"/>
                        </a:rPr>
                        <a:t>beneficios</a:t>
                      </a:r>
                      <a:r>
                        <a:rPr lang="en-US" sz="2800" b="1" dirty="0">
                          <a:solidFill>
                            <a:srgbClr val="000000"/>
                          </a:solidFill>
                          <a:latin typeface="HK Grotesk Light Bold"/>
                        </a:rPr>
                        <a:t> </a:t>
                      </a:r>
                      <a:r>
                        <a:rPr lang="en-US" sz="2800" b="1" dirty="0" err="1">
                          <a:solidFill>
                            <a:srgbClr val="000000"/>
                          </a:solidFill>
                          <a:latin typeface="HK Grotesk Light Bold"/>
                        </a:rPr>
                        <a:t>obtendré</a:t>
                      </a:r>
                      <a:r>
                        <a:rPr lang="en-US" sz="2800" b="1" dirty="0">
                          <a:solidFill>
                            <a:srgbClr val="000000"/>
                          </a:solidFill>
                          <a:latin typeface="HK Grotesk Light Bold"/>
                        </a:rPr>
                        <a:t>?</a:t>
                      </a:r>
                    </a:p>
                    <a:p>
                      <a:pPr lvl="0" algn="l">
                        <a:lnSpc>
                          <a:spcPts val="2939"/>
                        </a:lnSpc>
                        <a:buNone/>
                      </a:pPr>
                      <a:endParaRPr lang="en-US" sz="2800" b="1" dirty="0">
                        <a:solidFill>
                          <a:srgbClr val="000000"/>
                        </a:solidFill>
                        <a:latin typeface="HK Grotesk Light Bold"/>
                      </a:endParaRPr>
                    </a:p>
                  </a:txBody>
                  <a:tcPr marL="190500" marR="190500" marT="190500" marB="190500" anchor="ctr">
                    <a:lnL w="28575">
                      <a:solidFill>
                        <a:srgbClr val="000000"/>
                      </a:solidFill>
                    </a:lnL>
                    <a:lnR w="28575">
                      <a:solidFill>
                        <a:srgbClr val="000000"/>
                      </a:solidFill>
                    </a:lnR>
                    <a:lnT w="28575">
                      <a:solidFill>
                        <a:srgbClr val="000000"/>
                      </a:solidFill>
                    </a:lnT>
                    <a:lnB w="28575">
                      <a:solidFill>
                        <a:srgbClr val="000000"/>
                      </a:solidFill>
                    </a:lnB>
                  </a:tcPr>
                </a:tc>
                <a:tc>
                  <a:txBody>
                    <a:bodyPr/>
                    <a:lstStyle/>
                    <a:p>
                      <a:pPr lvl="0" algn="l">
                        <a:lnSpc>
                          <a:spcPts val="2379"/>
                        </a:lnSpc>
                        <a:buNone/>
                        <a:defRPr/>
                      </a:pPr>
                      <a:endParaRPr lang="en-US" sz="1100" dirty="0"/>
                    </a:p>
                  </a:txBody>
                  <a:tcPr marL="190500" marR="190500" marT="190500" marB="190500" anchor="ctr">
                    <a:lnL w="28575">
                      <a:solidFill>
                        <a:srgbClr val="000000"/>
                      </a:solidFill>
                    </a:lnL>
                    <a:lnR w="28575">
                      <a:solidFill>
                        <a:srgbClr val="000000"/>
                      </a:solidFill>
                    </a:lnR>
                    <a:lnT w="28575">
                      <a:solidFill>
                        <a:srgbClr val="000000"/>
                      </a:solidFill>
                    </a:lnT>
                    <a:lnB w="28575">
                      <a:solidFill>
                        <a:srgbClr val="000000"/>
                      </a:solidFill>
                    </a:lnB>
                  </a:tcPr>
                </a:tc>
                <a:extLst>
                  <a:ext uri="{0D108BD9-81ED-4DB2-BD59-A6C34878D82A}">
                    <a16:rowId xmlns:a16="http://schemas.microsoft.com/office/drawing/2014/main" val="2608090279"/>
                  </a:ext>
                </a:extLst>
              </a:tr>
            </a:tbl>
          </a:graphicData>
        </a:graphic>
      </p:graphicFrame>
      <p:pic>
        <p:nvPicPr>
          <p:cNvPr id="2" name="Picture 1" descr="A logo with a person walking&#10;&#10;Description automatically generated">
            <a:extLst>
              <a:ext uri="{FF2B5EF4-FFF2-40B4-BE49-F238E27FC236}">
                <a16:creationId xmlns:a16="http://schemas.microsoft.com/office/drawing/2014/main" id="{B9DDE001-A686-D5DE-0310-3BCE6ABCDFA9}"/>
              </a:ext>
            </a:extLst>
          </p:cNvPr>
          <p:cNvPicPr>
            <a:picLocks noChangeAspect="1"/>
          </p:cNvPicPr>
          <p:nvPr/>
        </p:nvPicPr>
        <p:blipFill>
          <a:blip r:embed="rId3"/>
          <a:stretch>
            <a:fillRect/>
          </a:stretch>
        </p:blipFill>
        <p:spPr>
          <a:xfrm>
            <a:off x="15332528" y="66197"/>
            <a:ext cx="2743200" cy="1631092"/>
          </a:xfrm>
          <a:prstGeom prst="rect">
            <a:avLst/>
          </a:prstGeom>
        </p:spPr>
      </p:pic>
      <p:pic>
        <p:nvPicPr>
          <p:cNvPr id="12" name="Picture 11" descr="A yellow letter i on a black background&#10;&#10;Description automatically generated">
            <a:extLst>
              <a:ext uri="{FF2B5EF4-FFF2-40B4-BE49-F238E27FC236}">
                <a16:creationId xmlns:a16="http://schemas.microsoft.com/office/drawing/2014/main" id="{9A4DA08B-7B8A-4EF1-8733-A337A6D72E73}"/>
              </a:ext>
            </a:extLst>
          </p:cNvPr>
          <p:cNvPicPr>
            <a:picLocks noChangeAspect="1"/>
          </p:cNvPicPr>
          <p:nvPr/>
        </p:nvPicPr>
        <p:blipFill>
          <a:blip r:embed="rId4">
            <a:extLst>
              <a:ext uri="{837473B0-CC2E-450A-ABE3-18F120FF3D39}">
                <a1611:picAttrSrcUrl xmlns:a1611="http://schemas.microsoft.com/office/drawing/2016/11/main" r:id="rId5"/>
              </a:ext>
            </a:extLst>
          </a:blip>
          <a:stretch>
            <a:fillRect/>
          </a:stretch>
        </p:blipFill>
        <p:spPr>
          <a:xfrm>
            <a:off x="-61645" y="2568"/>
            <a:ext cx="731178" cy="688369"/>
          </a:xfrm>
          <a:prstGeom prst="rect">
            <a:avLst/>
          </a:prstGeom>
        </p:spPr>
      </p:pic>
      <p:pic>
        <p:nvPicPr>
          <p:cNvPr id="14" name="Picture 13" descr="A white letter in a circle&#10;&#10;Description automatically generated">
            <a:extLst>
              <a:ext uri="{FF2B5EF4-FFF2-40B4-BE49-F238E27FC236}">
                <a16:creationId xmlns:a16="http://schemas.microsoft.com/office/drawing/2014/main" id="{FFF4E47F-31C1-4CED-B0E4-AE8FDC13D29A}"/>
              </a:ext>
            </a:extLst>
          </p:cNvPr>
          <p:cNvPicPr>
            <a:picLocks noChangeAspect="1"/>
          </p:cNvPicPr>
          <p:nvPr/>
        </p:nvPicPr>
        <p:blipFill>
          <a:blip r:embed="rId6">
            <a:extLst>
              <a:ext uri="{837473B0-CC2E-450A-ABE3-18F120FF3D39}">
                <a1611:picAttrSrcUrl xmlns:a1611="http://schemas.microsoft.com/office/drawing/2016/11/main" r:id="rId7"/>
              </a:ext>
            </a:extLst>
          </a:blip>
          <a:stretch>
            <a:fillRect/>
          </a:stretch>
        </p:blipFill>
        <p:spPr>
          <a:xfrm>
            <a:off x="400692" y="139557"/>
            <a:ext cx="636998" cy="628436"/>
          </a:xfrm>
          <a:prstGeom prst="rect">
            <a:avLst/>
          </a:prstGeom>
        </p:spPr>
      </p:pic>
    </p:spTree>
    <p:extLst>
      <p:ext uri="{BB962C8B-B14F-4D97-AF65-F5344CB8AC3E}">
        <p14:creationId xmlns:p14="http://schemas.microsoft.com/office/powerpoint/2010/main" val="327741962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385060" y="272577"/>
            <a:ext cx="6808141" cy="6322305"/>
            <a:chOff x="0" y="0"/>
            <a:chExt cx="6350000" cy="6350000"/>
          </a:xfrm>
        </p:grpSpPr>
        <p:sp>
          <p:nvSpPr>
            <p:cNvPr id="3" name="Freeform 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C3879"/>
            </a:solidFill>
          </p:spPr>
        </p:sp>
      </p:grpSp>
      <p:grpSp>
        <p:nvGrpSpPr>
          <p:cNvPr id="4" name="Group 4"/>
          <p:cNvGrpSpPr/>
          <p:nvPr/>
        </p:nvGrpSpPr>
        <p:grpSpPr>
          <a:xfrm>
            <a:off x="6260134" y="7576023"/>
            <a:ext cx="8169433" cy="1600157"/>
            <a:chOff x="0" y="0"/>
            <a:chExt cx="3995391" cy="782582"/>
          </a:xfrm>
        </p:grpSpPr>
        <p:sp>
          <p:nvSpPr>
            <p:cNvPr id="5" name="Freeform 5"/>
            <p:cNvSpPr/>
            <p:nvPr/>
          </p:nvSpPr>
          <p:spPr>
            <a:xfrm>
              <a:off x="0" y="0"/>
              <a:ext cx="3995391" cy="782583"/>
            </a:xfrm>
            <a:custGeom>
              <a:avLst/>
              <a:gdLst/>
              <a:ahLst/>
              <a:cxnLst/>
              <a:rect l="l" t="t" r="r" b="b"/>
              <a:pathLst>
                <a:path w="3995391" h="782583">
                  <a:moveTo>
                    <a:pt x="3870931" y="782582"/>
                  </a:moveTo>
                  <a:lnTo>
                    <a:pt x="124460" y="782582"/>
                  </a:lnTo>
                  <a:cubicBezTo>
                    <a:pt x="55880" y="782582"/>
                    <a:pt x="0" y="726702"/>
                    <a:pt x="0" y="658122"/>
                  </a:cubicBezTo>
                  <a:lnTo>
                    <a:pt x="0" y="124460"/>
                  </a:lnTo>
                  <a:cubicBezTo>
                    <a:pt x="0" y="55880"/>
                    <a:pt x="55880" y="0"/>
                    <a:pt x="124460" y="0"/>
                  </a:cubicBezTo>
                  <a:lnTo>
                    <a:pt x="3870932" y="0"/>
                  </a:lnTo>
                  <a:cubicBezTo>
                    <a:pt x="3939511" y="0"/>
                    <a:pt x="3995391" y="55880"/>
                    <a:pt x="3995391" y="124460"/>
                  </a:cubicBezTo>
                  <a:lnTo>
                    <a:pt x="3995391" y="658123"/>
                  </a:lnTo>
                  <a:cubicBezTo>
                    <a:pt x="3995391" y="726703"/>
                    <a:pt x="3939511" y="782583"/>
                    <a:pt x="3870932" y="782583"/>
                  </a:cubicBezTo>
                  <a:close/>
                </a:path>
              </a:pathLst>
            </a:custGeom>
            <a:solidFill>
              <a:srgbClr val="1C3879"/>
            </a:solidFill>
          </p:spPr>
        </p:sp>
      </p:grpSp>
      <p:grpSp>
        <p:nvGrpSpPr>
          <p:cNvPr id="6" name="Group 6"/>
          <p:cNvGrpSpPr>
            <a:grpSpLocks noChangeAspect="1"/>
          </p:cNvGrpSpPr>
          <p:nvPr/>
        </p:nvGrpSpPr>
        <p:grpSpPr>
          <a:xfrm>
            <a:off x="11845919" y="563938"/>
            <a:ext cx="5774745" cy="5739582"/>
            <a:chOff x="-471599" y="1029410"/>
            <a:chExt cx="6350000" cy="5410787"/>
          </a:xfrm>
        </p:grpSpPr>
        <p:sp>
          <p:nvSpPr>
            <p:cNvPr id="7" name="Freeform 7"/>
            <p:cNvSpPr/>
            <p:nvPr/>
          </p:nvSpPr>
          <p:spPr>
            <a:xfrm>
              <a:off x="-471599" y="1029410"/>
              <a:ext cx="6350000" cy="5410787"/>
            </a:xfrm>
            <a:custGeom>
              <a:avLst/>
              <a:gdLst/>
              <a:ahLst/>
              <a:cxnLst/>
              <a:rect l="l" t="t" r="r" b="b"/>
              <a:pathLst>
                <a:path w="6350000" h="6349974">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3"/>
              <a:stretch>
                <a:fillRect/>
              </a:stretch>
            </a:blipFill>
          </p:spPr>
        </p:sp>
      </p:grpSp>
      <p:sp>
        <p:nvSpPr>
          <p:cNvPr id="8" name="TextBox 8"/>
          <p:cNvSpPr txBox="1"/>
          <p:nvPr/>
        </p:nvSpPr>
        <p:spPr>
          <a:xfrm>
            <a:off x="971563" y="6584669"/>
            <a:ext cx="5288570" cy="3259418"/>
          </a:xfrm>
          <a:prstGeom prst="rect">
            <a:avLst/>
          </a:prstGeom>
        </p:spPr>
        <p:txBody>
          <a:bodyPr wrap="square" lIns="0" tIns="0" rIns="0" bIns="0" rtlCol="0" anchor="t">
            <a:spAutoFit/>
          </a:bodyPr>
          <a:lstStyle/>
          <a:p>
            <a:pPr>
              <a:lnSpc>
                <a:spcPts val="5208"/>
              </a:lnSpc>
            </a:pPr>
            <a:r>
              <a:rPr lang="es-419" sz="2800">
                <a:solidFill>
                  <a:srgbClr val="1C3879"/>
                </a:solidFill>
                <a:ea typeface="HK Grotesk Light Bold"/>
              </a:rPr>
              <a:t>✓ Qué vas a hacer</a:t>
            </a:r>
          </a:p>
          <a:p>
            <a:pPr>
              <a:lnSpc>
                <a:spcPts val="5208"/>
              </a:lnSpc>
            </a:pPr>
            <a:r>
              <a:rPr lang="es-419" sz="2800">
                <a:solidFill>
                  <a:srgbClr val="1C3879"/>
                </a:solidFill>
                <a:ea typeface="HK Grotesk Light Bold"/>
              </a:rPr>
              <a:t> ✓ Por qué</a:t>
            </a:r>
          </a:p>
          <a:p>
            <a:pPr>
              <a:lnSpc>
                <a:spcPts val="5208"/>
              </a:lnSpc>
            </a:pPr>
            <a:r>
              <a:rPr lang="es-419" sz="2800">
                <a:solidFill>
                  <a:srgbClr val="1C3879"/>
                </a:solidFill>
                <a:ea typeface="HK Grotesk Light Bold"/>
              </a:rPr>
              <a:t>✓ Dónde lo vas a hacer</a:t>
            </a:r>
          </a:p>
          <a:p>
            <a:pPr>
              <a:lnSpc>
                <a:spcPts val="5208"/>
              </a:lnSpc>
            </a:pPr>
            <a:r>
              <a:rPr lang="es-419" sz="2800">
                <a:solidFill>
                  <a:srgbClr val="1C3879"/>
                </a:solidFill>
                <a:ea typeface="HK Grotesk Light Bold"/>
              </a:rPr>
              <a:t>✓ Cuándo lo vas a hacer</a:t>
            </a:r>
          </a:p>
          <a:p>
            <a:pPr>
              <a:lnSpc>
                <a:spcPts val="5208"/>
              </a:lnSpc>
            </a:pPr>
            <a:r>
              <a:rPr lang="es-419" sz="2800">
                <a:solidFill>
                  <a:srgbClr val="1C3879"/>
                </a:solidFill>
                <a:ea typeface="HK Grotesk Light Bold"/>
              </a:rPr>
              <a:t>✓ Por cuánto tiempo lo vas a hacer</a:t>
            </a:r>
          </a:p>
        </p:txBody>
      </p:sp>
      <p:sp>
        <p:nvSpPr>
          <p:cNvPr id="9" name="TextBox 9"/>
          <p:cNvSpPr txBox="1"/>
          <p:nvPr/>
        </p:nvSpPr>
        <p:spPr>
          <a:xfrm>
            <a:off x="971563" y="5773123"/>
            <a:ext cx="6552184" cy="819455"/>
          </a:xfrm>
          <a:prstGeom prst="rect">
            <a:avLst/>
          </a:prstGeom>
        </p:spPr>
        <p:txBody>
          <a:bodyPr wrap="square" lIns="0" tIns="0" rIns="0" bIns="0" rtlCol="0" anchor="t">
            <a:spAutoFit/>
          </a:bodyPr>
          <a:lstStyle/>
          <a:p>
            <a:pPr>
              <a:lnSpc>
                <a:spcPts val="5988"/>
              </a:lnSpc>
            </a:pPr>
            <a:r>
              <a:rPr lang="en-US" sz="6304">
                <a:solidFill>
                  <a:srgbClr val="141414"/>
                </a:solidFill>
                <a:latin typeface="HK Grotesk Light Bold"/>
              </a:rPr>
              <a:t>PLAN DE ACCIÓN</a:t>
            </a:r>
          </a:p>
        </p:txBody>
      </p:sp>
      <p:sp>
        <p:nvSpPr>
          <p:cNvPr id="10" name="TextBox 10"/>
          <p:cNvSpPr txBox="1"/>
          <p:nvPr/>
        </p:nvSpPr>
        <p:spPr>
          <a:xfrm>
            <a:off x="853815" y="2933411"/>
            <a:ext cx="5885128" cy="1158240"/>
          </a:xfrm>
          <a:prstGeom prst="rect">
            <a:avLst/>
          </a:prstGeom>
        </p:spPr>
        <p:txBody>
          <a:bodyPr lIns="0" tIns="0" rIns="0" bIns="0" rtlCol="0" anchor="t">
            <a:spAutoFit/>
          </a:bodyPr>
          <a:lstStyle/>
          <a:p>
            <a:pPr>
              <a:lnSpc>
                <a:spcPts val="8880"/>
              </a:lnSpc>
            </a:pPr>
            <a:r>
              <a:rPr lang="en-US" sz="8000">
                <a:solidFill>
                  <a:srgbClr val="24408F"/>
                </a:solidFill>
                <a:latin typeface="Glacial Indifference"/>
              </a:rPr>
              <a:t>OBJETIVO</a:t>
            </a:r>
          </a:p>
        </p:txBody>
      </p:sp>
      <p:sp>
        <p:nvSpPr>
          <p:cNvPr id="11" name="TextBox 11"/>
          <p:cNvSpPr txBox="1"/>
          <p:nvPr/>
        </p:nvSpPr>
        <p:spPr>
          <a:xfrm>
            <a:off x="853815" y="4167851"/>
            <a:ext cx="10249072" cy="930960"/>
          </a:xfrm>
          <a:prstGeom prst="rect">
            <a:avLst/>
          </a:prstGeom>
        </p:spPr>
        <p:txBody>
          <a:bodyPr lIns="0" tIns="0" rIns="0" bIns="0" rtlCol="0" anchor="t">
            <a:spAutoFit/>
          </a:bodyPr>
          <a:lstStyle/>
          <a:p>
            <a:pPr>
              <a:lnSpc>
                <a:spcPts val="3552"/>
              </a:lnSpc>
            </a:pPr>
            <a:r>
              <a:rPr lang="es-ES" sz="3200">
                <a:solidFill>
                  <a:srgbClr val="1C3879"/>
                </a:solidFill>
                <a:latin typeface="HK Grotesk Light Bold"/>
              </a:rPr>
              <a:t>A partir de hoy hasta mi próxima cita, mi objetivo es: </a:t>
            </a:r>
            <a:r>
              <a:rPr lang="en-US" sz="3200">
                <a:solidFill>
                  <a:srgbClr val="1C3879"/>
                </a:solidFill>
                <a:latin typeface="HK Grotesk Light Bold"/>
              </a:rPr>
              <a:t> </a:t>
            </a:r>
          </a:p>
          <a:p>
            <a:pPr>
              <a:lnSpc>
                <a:spcPts val="3552"/>
              </a:lnSpc>
            </a:pPr>
            <a:r>
              <a:rPr lang="es-ES" sz="3200">
                <a:solidFill>
                  <a:srgbClr val="141414"/>
                </a:solidFill>
                <a:latin typeface="HK Grotesk Light Bold"/>
              </a:rPr>
              <a:t>[hacer actividad física 30 minutos, 5 días a la semana].</a:t>
            </a:r>
            <a:r>
              <a:rPr lang="en-US" sz="3200">
                <a:solidFill>
                  <a:srgbClr val="141414"/>
                </a:solidFill>
                <a:latin typeface="HK Grotesk Light Bold"/>
              </a:rPr>
              <a:t> </a:t>
            </a:r>
          </a:p>
        </p:txBody>
      </p:sp>
      <p:sp>
        <p:nvSpPr>
          <p:cNvPr id="12" name="TextBox 12"/>
          <p:cNvSpPr txBox="1"/>
          <p:nvPr/>
        </p:nvSpPr>
        <p:spPr>
          <a:xfrm>
            <a:off x="6404777" y="7583622"/>
            <a:ext cx="7880146" cy="1424685"/>
          </a:xfrm>
          <a:prstGeom prst="rect">
            <a:avLst/>
          </a:prstGeom>
        </p:spPr>
        <p:txBody>
          <a:bodyPr lIns="0" tIns="0" rIns="0" bIns="0" rtlCol="0" anchor="t">
            <a:spAutoFit/>
          </a:bodyPr>
          <a:lstStyle/>
          <a:p>
            <a:pPr algn="ctr">
              <a:lnSpc>
                <a:spcPts val="5760"/>
              </a:lnSpc>
            </a:pPr>
            <a:r>
              <a:rPr lang="es-419" sz="3200">
                <a:solidFill>
                  <a:srgbClr val="FFFFFF"/>
                </a:solidFill>
                <a:latin typeface="HK Grotesk Light Bold"/>
              </a:rPr>
              <a:t>¿A qué retos te puedes enfrentar?</a:t>
            </a:r>
          </a:p>
          <a:p>
            <a:pPr algn="ctr">
              <a:lnSpc>
                <a:spcPts val="5760"/>
              </a:lnSpc>
            </a:pPr>
            <a:r>
              <a:rPr lang="es-419" sz="3200">
                <a:solidFill>
                  <a:srgbClr val="FFFFFF"/>
                </a:solidFill>
                <a:latin typeface="HK Grotesk Light Bold"/>
              </a:rPr>
              <a:t>¿Cómo lograrás superarlos?</a:t>
            </a:r>
          </a:p>
        </p:txBody>
      </p:sp>
      <p:sp>
        <p:nvSpPr>
          <p:cNvPr id="13" name="TextBox 13"/>
          <p:cNvSpPr txBox="1"/>
          <p:nvPr/>
        </p:nvSpPr>
        <p:spPr>
          <a:xfrm>
            <a:off x="2336214" y="808332"/>
            <a:ext cx="9509705" cy="1001172"/>
          </a:xfrm>
          <a:prstGeom prst="rect">
            <a:avLst/>
          </a:prstGeom>
        </p:spPr>
        <p:txBody>
          <a:bodyPr wrap="square" lIns="0" tIns="0" rIns="0" bIns="0" rtlCol="0" anchor="t">
            <a:spAutoFit/>
          </a:bodyPr>
          <a:lstStyle/>
          <a:p>
            <a:pPr algn="ctr">
              <a:lnSpc>
                <a:spcPts val="7721"/>
              </a:lnSpc>
            </a:pPr>
            <a:r>
              <a:rPr lang="en-US" sz="8128">
                <a:solidFill>
                  <a:srgbClr val="1C3879"/>
                </a:solidFill>
                <a:latin typeface="Glacial Indifference"/>
              </a:rPr>
              <a:t>TOMA EL CONTROL</a:t>
            </a:r>
          </a:p>
        </p:txBody>
      </p:sp>
      <p:sp>
        <p:nvSpPr>
          <p:cNvPr id="14" name="TextBox 14"/>
          <p:cNvSpPr txBox="1"/>
          <p:nvPr/>
        </p:nvSpPr>
        <p:spPr>
          <a:xfrm>
            <a:off x="5501527" y="2130206"/>
            <a:ext cx="6537075" cy="478977"/>
          </a:xfrm>
          <a:prstGeom prst="rect">
            <a:avLst/>
          </a:prstGeom>
        </p:spPr>
        <p:txBody>
          <a:bodyPr lIns="0" tIns="0" rIns="0" bIns="0" rtlCol="0" anchor="t">
            <a:spAutoFit/>
          </a:bodyPr>
          <a:lstStyle/>
          <a:p>
            <a:pPr algn="ctr">
              <a:lnSpc>
                <a:spcPts val="3518"/>
              </a:lnSpc>
            </a:pPr>
            <a:r>
              <a:rPr lang="en-US" sz="3703" err="1">
                <a:solidFill>
                  <a:srgbClr val="000000"/>
                </a:solidFill>
                <a:latin typeface="HK Grotesk Light Bold"/>
              </a:rPr>
              <a:t>Enfócate</a:t>
            </a:r>
            <a:r>
              <a:rPr lang="en-US" sz="3703">
                <a:solidFill>
                  <a:srgbClr val="000000"/>
                </a:solidFill>
                <a:latin typeface="HK Grotesk Light Bold"/>
              </a:rPr>
              <a:t> </a:t>
            </a:r>
            <a:r>
              <a:rPr lang="en-US" sz="3703" err="1">
                <a:solidFill>
                  <a:srgbClr val="000000"/>
                </a:solidFill>
                <a:latin typeface="HK Grotesk Light Bold"/>
              </a:rPr>
              <a:t>en</a:t>
            </a:r>
            <a:r>
              <a:rPr lang="en-US" sz="3703">
                <a:solidFill>
                  <a:srgbClr val="000000"/>
                </a:solidFill>
                <a:latin typeface="HK Grotesk Light Bold"/>
              </a:rPr>
              <a:t> </a:t>
            </a:r>
            <a:r>
              <a:rPr lang="en-US" sz="3703" err="1">
                <a:solidFill>
                  <a:srgbClr val="000000"/>
                </a:solidFill>
                <a:latin typeface="HK Grotesk Light Bold"/>
              </a:rPr>
              <a:t>tus</a:t>
            </a:r>
            <a:r>
              <a:rPr lang="en-US" sz="3703">
                <a:solidFill>
                  <a:srgbClr val="000000"/>
                </a:solidFill>
                <a:latin typeface="HK Grotesk Light Bold"/>
              </a:rPr>
              <a:t> </a:t>
            </a:r>
            <a:r>
              <a:rPr lang="en-US" sz="3703" err="1">
                <a:solidFill>
                  <a:srgbClr val="000000"/>
                </a:solidFill>
                <a:latin typeface="HK Grotesk Light Bold"/>
              </a:rPr>
              <a:t>acciones</a:t>
            </a:r>
            <a:r>
              <a:rPr lang="en-US" sz="3703">
                <a:solidFill>
                  <a:srgbClr val="000000"/>
                </a:solidFill>
                <a:latin typeface="HK Grotesk Light Bold"/>
              </a:rPr>
              <a:t> </a:t>
            </a:r>
          </a:p>
        </p:txBody>
      </p:sp>
      <p:pic>
        <p:nvPicPr>
          <p:cNvPr id="15" name="Picture 3">
            <a:extLst>
              <a:ext uri="{FF2B5EF4-FFF2-40B4-BE49-F238E27FC236}">
                <a16:creationId xmlns:a16="http://schemas.microsoft.com/office/drawing/2014/main" id="{69688112-85BC-4D50-A0E4-4711CD3A3FB1}"/>
              </a:ext>
            </a:extLst>
          </p:cNvPr>
          <p:cNvPicPr>
            <a:picLocks noChangeAspect="1"/>
          </p:cNvPicPr>
          <p:nvPr/>
        </p:nvPicPr>
        <p:blipFill>
          <a:blip r:embed="rId4"/>
          <a:srcRect/>
          <a:stretch>
            <a:fillRect/>
          </a:stretch>
        </p:blipFill>
        <p:spPr>
          <a:xfrm>
            <a:off x="16654112" y="9239647"/>
            <a:ext cx="1506197" cy="929355"/>
          </a:xfrm>
          <a:prstGeom prst="rect">
            <a:avLst/>
          </a:prstGeom>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4"/>
          <p:cNvSpPr txBox="1"/>
          <p:nvPr/>
        </p:nvSpPr>
        <p:spPr>
          <a:xfrm>
            <a:off x="5486771" y="6996185"/>
            <a:ext cx="7672910" cy="572529"/>
          </a:xfrm>
          <a:prstGeom prst="rect">
            <a:avLst/>
          </a:prstGeom>
        </p:spPr>
        <p:txBody>
          <a:bodyPr lIns="0" tIns="0" rIns="0" bIns="0" rtlCol="0" anchor="t">
            <a:spAutoFit/>
          </a:bodyPr>
          <a:lstStyle/>
          <a:p>
            <a:pPr algn="ctr">
              <a:lnSpc>
                <a:spcPts val="4165"/>
              </a:lnSpc>
            </a:pPr>
            <a:r>
              <a:rPr lang="en-US" sz="4350">
                <a:solidFill>
                  <a:srgbClr val="000000"/>
                </a:solidFill>
                <a:latin typeface="HK Grotesk Light Bold"/>
              </a:rPr>
              <a:t>ESCALA DE PREPARACION</a:t>
            </a:r>
            <a:endParaRPr lang="en-US" sz="4385">
              <a:solidFill>
                <a:srgbClr val="000000"/>
              </a:solidFill>
              <a:latin typeface="HK Grotesk Light Bold"/>
            </a:endParaRPr>
          </a:p>
        </p:txBody>
      </p:sp>
      <p:grpSp>
        <p:nvGrpSpPr>
          <p:cNvPr id="14" name="Group 5">
            <a:extLst>
              <a:ext uri="{FF2B5EF4-FFF2-40B4-BE49-F238E27FC236}">
                <a16:creationId xmlns:a16="http://schemas.microsoft.com/office/drawing/2014/main" id="{C57AFFDF-E160-4F42-9AAD-D7A5B725BD72}"/>
              </a:ext>
            </a:extLst>
          </p:cNvPr>
          <p:cNvGrpSpPr/>
          <p:nvPr/>
        </p:nvGrpSpPr>
        <p:grpSpPr>
          <a:xfrm>
            <a:off x="1992913" y="2527601"/>
            <a:ext cx="14268892" cy="3659935"/>
            <a:chOff x="0" y="0"/>
            <a:chExt cx="4864171" cy="1758810"/>
          </a:xfrm>
          <a:solidFill>
            <a:schemeClr val="accent1"/>
          </a:solidFill>
        </p:grpSpPr>
        <p:sp>
          <p:nvSpPr>
            <p:cNvPr id="15" name="Freeform 6">
              <a:extLst>
                <a:ext uri="{FF2B5EF4-FFF2-40B4-BE49-F238E27FC236}">
                  <a16:creationId xmlns:a16="http://schemas.microsoft.com/office/drawing/2014/main" id="{D73F334D-DAE5-470F-93B9-CBA4124F0C12}"/>
                </a:ext>
              </a:extLst>
            </p:cNvPr>
            <p:cNvSpPr/>
            <p:nvPr/>
          </p:nvSpPr>
          <p:spPr>
            <a:xfrm>
              <a:off x="0" y="0"/>
              <a:ext cx="4864171" cy="1758810"/>
            </a:xfrm>
            <a:custGeom>
              <a:avLst/>
              <a:gdLst/>
              <a:ahLst/>
              <a:cxnLst/>
              <a:rect l="l" t="t" r="r" b="b"/>
              <a:pathLst>
                <a:path w="4864171" h="1758810">
                  <a:moveTo>
                    <a:pt x="4739711" y="1758810"/>
                  </a:moveTo>
                  <a:lnTo>
                    <a:pt x="124460" y="1758810"/>
                  </a:lnTo>
                  <a:cubicBezTo>
                    <a:pt x="55880" y="1758810"/>
                    <a:pt x="0" y="1702930"/>
                    <a:pt x="0" y="1634350"/>
                  </a:cubicBezTo>
                  <a:lnTo>
                    <a:pt x="0" y="124460"/>
                  </a:lnTo>
                  <a:cubicBezTo>
                    <a:pt x="0" y="55880"/>
                    <a:pt x="55880" y="0"/>
                    <a:pt x="124460" y="0"/>
                  </a:cubicBezTo>
                  <a:lnTo>
                    <a:pt x="4739711" y="0"/>
                  </a:lnTo>
                  <a:cubicBezTo>
                    <a:pt x="4808291" y="0"/>
                    <a:pt x="4864171" y="55880"/>
                    <a:pt x="4864171" y="124460"/>
                  </a:cubicBezTo>
                  <a:lnTo>
                    <a:pt x="4864171" y="1634350"/>
                  </a:lnTo>
                  <a:cubicBezTo>
                    <a:pt x="4864171" y="1702930"/>
                    <a:pt x="4808291" y="1758810"/>
                    <a:pt x="4739711" y="1758810"/>
                  </a:cubicBezTo>
                  <a:close/>
                </a:path>
              </a:pathLst>
            </a:custGeom>
            <a:grpFill/>
          </p:spPr>
        </p:sp>
      </p:grpSp>
      <p:sp>
        <p:nvSpPr>
          <p:cNvPr id="16" name="TextBox 7">
            <a:extLst>
              <a:ext uri="{FF2B5EF4-FFF2-40B4-BE49-F238E27FC236}">
                <a16:creationId xmlns:a16="http://schemas.microsoft.com/office/drawing/2014/main" id="{6D63F87A-F1B1-4147-BC67-5941C63637C4}"/>
              </a:ext>
            </a:extLst>
          </p:cNvPr>
          <p:cNvSpPr txBox="1"/>
          <p:nvPr/>
        </p:nvSpPr>
        <p:spPr>
          <a:xfrm>
            <a:off x="13742418" y="5001343"/>
            <a:ext cx="1606432" cy="621773"/>
          </a:xfrm>
          <a:prstGeom prst="rect">
            <a:avLst/>
          </a:prstGeom>
        </p:spPr>
        <p:txBody>
          <a:bodyPr wrap="square" lIns="0" tIns="0" rIns="0" bIns="0" rtlCol="0" anchor="t">
            <a:spAutoFit/>
          </a:bodyPr>
          <a:lstStyle/>
          <a:p>
            <a:pPr algn="ctr">
              <a:lnSpc>
                <a:spcPts val="2423"/>
              </a:lnSpc>
            </a:pPr>
            <a:r>
              <a:rPr lang="en-US" sz="2163" err="1">
                <a:solidFill>
                  <a:srgbClr val="FFFFFF"/>
                </a:solidFill>
                <a:latin typeface="HK Grotesk Light Bold"/>
              </a:rPr>
              <a:t>Muy</a:t>
            </a:r>
            <a:r>
              <a:rPr lang="en-US" sz="2163">
                <a:solidFill>
                  <a:srgbClr val="FFFFFF"/>
                </a:solidFill>
                <a:latin typeface="HK Grotesk Light Bold"/>
              </a:rPr>
              <a:t>
</a:t>
            </a:r>
            <a:r>
              <a:rPr lang="en-US" sz="2163" err="1">
                <a:solidFill>
                  <a:srgbClr val="FFFFFF"/>
                </a:solidFill>
                <a:latin typeface="HK Grotesk Light Bold"/>
              </a:rPr>
              <a:t>listo</a:t>
            </a:r>
            <a:endParaRPr lang="en-US" sz="2163">
              <a:solidFill>
                <a:srgbClr val="FFFFFF"/>
              </a:solidFill>
              <a:latin typeface="HK Grotesk Light Bold"/>
            </a:endParaRPr>
          </a:p>
        </p:txBody>
      </p:sp>
      <p:sp>
        <p:nvSpPr>
          <p:cNvPr id="17" name="TextBox 8">
            <a:extLst>
              <a:ext uri="{FF2B5EF4-FFF2-40B4-BE49-F238E27FC236}">
                <a16:creationId xmlns:a16="http://schemas.microsoft.com/office/drawing/2014/main" id="{1ECF2087-C0E3-4DB1-8160-39ED2527F9BC}"/>
              </a:ext>
            </a:extLst>
          </p:cNvPr>
          <p:cNvSpPr txBox="1"/>
          <p:nvPr/>
        </p:nvSpPr>
        <p:spPr>
          <a:xfrm>
            <a:off x="3414843" y="4998685"/>
            <a:ext cx="1754431" cy="313997"/>
          </a:xfrm>
          <a:prstGeom prst="rect">
            <a:avLst/>
          </a:prstGeom>
        </p:spPr>
        <p:txBody>
          <a:bodyPr wrap="square" lIns="0" tIns="0" rIns="0" bIns="0" rtlCol="0" anchor="t">
            <a:spAutoFit/>
          </a:bodyPr>
          <a:lstStyle/>
          <a:p>
            <a:pPr algn="ctr">
              <a:lnSpc>
                <a:spcPts val="2423"/>
              </a:lnSpc>
            </a:pPr>
            <a:r>
              <a:rPr lang="en-US" sz="2163">
                <a:solidFill>
                  <a:srgbClr val="FFFFFF"/>
                </a:solidFill>
                <a:latin typeface="HK Grotesk Light Bold"/>
              </a:rPr>
              <a:t>Para nada </a:t>
            </a:r>
            <a:r>
              <a:rPr lang="en-US" sz="2163" err="1">
                <a:solidFill>
                  <a:srgbClr val="FFFFFF"/>
                </a:solidFill>
                <a:latin typeface="HK Grotesk Light Bold"/>
              </a:rPr>
              <a:t>listo</a:t>
            </a:r>
            <a:endParaRPr lang="en-US" sz="2163">
              <a:solidFill>
                <a:srgbClr val="FFFFFF"/>
              </a:solidFill>
              <a:latin typeface="HK Grotesk Light Bold"/>
            </a:endParaRPr>
          </a:p>
        </p:txBody>
      </p:sp>
      <p:sp>
        <p:nvSpPr>
          <p:cNvPr id="18" name="TextBox 9">
            <a:extLst>
              <a:ext uri="{FF2B5EF4-FFF2-40B4-BE49-F238E27FC236}">
                <a16:creationId xmlns:a16="http://schemas.microsoft.com/office/drawing/2014/main" id="{1DD4D1E8-BEF5-48B9-9486-255E60D6488D}"/>
              </a:ext>
            </a:extLst>
          </p:cNvPr>
          <p:cNvSpPr txBox="1"/>
          <p:nvPr/>
        </p:nvSpPr>
        <p:spPr>
          <a:xfrm>
            <a:off x="7800602" y="5001831"/>
            <a:ext cx="2961610" cy="621773"/>
          </a:xfrm>
          <a:prstGeom prst="rect">
            <a:avLst/>
          </a:prstGeom>
        </p:spPr>
        <p:txBody>
          <a:bodyPr wrap="square" lIns="0" tIns="0" rIns="0" bIns="0" rtlCol="0" anchor="t">
            <a:spAutoFit/>
          </a:bodyPr>
          <a:lstStyle/>
          <a:p>
            <a:pPr algn="ctr">
              <a:lnSpc>
                <a:spcPts val="2423"/>
              </a:lnSpc>
            </a:pPr>
            <a:r>
              <a:rPr lang="en-US" sz="2163" err="1">
                <a:solidFill>
                  <a:srgbClr val="FFFFFF"/>
                </a:solidFill>
                <a:latin typeface="HK Grotesk Light Bold"/>
              </a:rPr>
              <a:t>Ligeramente</a:t>
            </a:r>
            <a:r>
              <a:rPr lang="en-US" sz="2163">
                <a:solidFill>
                  <a:srgbClr val="FFFFFF"/>
                </a:solidFill>
                <a:latin typeface="HK Grotesk Light Bold"/>
              </a:rPr>
              <a:t>
</a:t>
            </a:r>
            <a:r>
              <a:rPr lang="en-US" sz="2163" err="1">
                <a:solidFill>
                  <a:srgbClr val="FFFFFF"/>
                </a:solidFill>
                <a:latin typeface="HK Grotesk Light Bold"/>
              </a:rPr>
              <a:t>listo</a:t>
            </a:r>
            <a:endParaRPr lang="en-US" sz="2163">
              <a:solidFill>
                <a:srgbClr val="FFFFFF"/>
              </a:solidFill>
              <a:latin typeface="HK Grotesk Light Bold"/>
            </a:endParaRPr>
          </a:p>
        </p:txBody>
      </p:sp>
      <p:graphicFrame>
        <p:nvGraphicFramePr>
          <p:cNvPr id="23" name="Table 22">
            <a:extLst>
              <a:ext uri="{FF2B5EF4-FFF2-40B4-BE49-F238E27FC236}">
                <a16:creationId xmlns:a16="http://schemas.microsoft.com/office/drawing/2014/main" id="{AB63A969-F86C-414E-8968-A6CB51197B7F}"/>
              </a:ext>
            </a:extLst>
          </p:cNvPr>
          <p:cNvGraphicFramePr>
            <a:graphicFrameLocks noGrp="1"/>
          </p:cNvGraphicFramePr>
          <p:nvPr/>
        </p:nvGraphicFramePr>
        <p:xfrm>
          <a:off x="3273137" y="2985969"/>
          <a:ext cx="12344400" cy="1371600"/>
        </p:xfrm>
        <a:graphic>
          <a:graphicData uri="http://schemas.openxmlformats.org/drawingml/2006/table">
            <a:tbl>
              <a:tblPr firstRow="1" bandRow="1">
                <a:tableStyleId>{2D5ABB26-0587-4C30-8999-92F81FD0307C}</a:tableStyleId>
              </a:tblPr>
              <a:tblGrid>
                <a:gridCol w="1028700">
                  <a:extLst>
                    <a:ext uri="{9D8B030D-6E8A-4147-A177-3AD203B41FA5}">
                      <a16:colId xmlns:a16="http://schemas.microsoft.com/office/drawing/2014/main" val="20000"/>
                    </a:ext>
                  </a:extLst>
                </a:gridCol>
                <a:gridCol w="1028700">
                  <a:extLst>
                    <a:ext uri="{9D8B030D-6E8A-4147-A177-3AD203B41FA5}">
                      <a16:colId xmlns:a16="http://schemas.microsoft.com/office/drawing/2014/main" val="20001"/>
                    </a:ext>
                  </a:extLst>
                </a:gridCol>
                <a:gridCol w="1028700">
                  <a:extLst>
                    <a:ext uri="{9D8B030D-6E8A-4147-A177-3AD203B41FA5}">
                      <a16:colId xmlns:a16="http://schemas.microsoft.com/office/drawing/2014/main" val="20002"/>
                    </a:ext>
                  </a:extLst>
                </a:gridCol>
                <a:gridCol w="1028700">
                  <a:extLst>
                    <a:ext uri="{9D8B030D-6E8A-4147-A177-3AD203B41FA5}">
                      <a16:colId xmlns:a16="http://schemas.microsoft.com/office/drawing/2014/main" val="20003"/>
                    </a:ext>
                  </a:extLst>
                </a:gridCol>
                <a:gridCol w="1028700">
                  <a:extLst>
                    <a:ext uri="{9D8B030D-6E8A-4147-A177-3AD203B41FA5}">
                      <a16:colId xmlns:a16="http://schemas.microsoft.com/office/drawing/2014/main" val="20004"/>
                    </a:ext>
                  </a:extLst>
                </a:gridCol>
                <a:gridCol w="1028700">
                  <a:extLst>
                    <a:ext uri="{9D8B030D-6E8A-4147-A177-3AD203B41FA5}">
                      <a16:colId xmlns:a16="http://schemas.microsoft.com/office/drawing/2014/main" val="20005"/>
                    </a:ext>
                  </a:extLst>
                </a:gridCol>
                <a:gridCol w="1028700">
                  <a:extLst>
                    <a:ext uri="{9D8B030D-6E8A-4147-A177-3AD203B41FA5}">
                      <a16:colId xmlns:a16="http://schemas.microsoft.com/office/drawing/2014/main" val="20006"/>
                    </a:ext>
                  </a:extLst>
                </a:gridCol>
                <a:gridCol w="1028700">
                  <a:extLst>
                    <a:ext uri="{9D8B030D-6E8A-4147-A177-3AD203B41FA5}">
                      <a16:colId xmlns:a16="http://schemas.microsoft.com/office/drawing/2014/main" val="20007"/>
                    </a:ext>
                  </a:extLst>
                </a:gridCol>
                <a:gridCol w="1028700">
                  <a:extLst>
                    <a:ext uri="{9D8B030D-6E8A-4147-A177-3AD203B41FA5}">
                      <a16:colId xmlns:a16="http://schemas.microsoft.com/office/drawing/2014/main" val="20008"/>
                    </a:ext>
                  </a:extLst>
                </a:gridCol>
                <a:gridCol w="1028700">
                  <a:extLst>
                    <a:ext uri="{9D8B030D-6E8A-4147-A177-3AD203B41FA5}">
                      <a16:colId xmlns:a16="http://schemas.microsoft.com/office/drawing/2014/main" val="20009"/>
                    </a:ext>
                  </a:extLst>
                </a:gridCol>
                <a:gridCol w="1028700">
                  <a:extLst>
                    <a:ext uri="{9D8B030D-6E8A-4147-A177-3AD203B41FA5}">
                      <a16:colId xmlns:a16="http://schemas.microsoft.com/office/drawing/2014/main" val="20010"/>
                    </a:ext>
                  </a:extLst>
                </a:gridCol>
                <a:gridCol w="1028700">
                  <a:extLst>
                    <a:ext uri="{9D8B030D-6E8A-4147-A177-3AD203B41FA5}">
                      <a16:colId xmlns:a16="http://schemas.microsoft.com/office/drawing/2014/main" val="20011"/>
                    </a:ext>
                  </a:extLst>
                </a:gridCol>
              </a:tblGrid>
              <a:tr h="685800">
                <a:tc>
                  <a:txBody>
                    <a:bodyPr/>
                    <a:lstStyle/>
                    <a:p>
                      <a:endParaRPr lang="en-US" sz="2700">
                        <a:ln>
                          <a:solidFill>
                            <a:sysClr val="windowText" lastClr="000000"/>
                          </a:solidFill>
                        </a:ln>
                        <a:solidFill>
                          <a:sysClr val="windowText" lastClr="000000"/>
                        </a:solidFill>
                      </a:endParaRPr>
                    </a:p>
                  </a:txBody>
                  <a:tcPr marL="137160" marR="137160" marT="68580" marB="68580">
                    <a:lnR w="381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B w="381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685800">
                <a:tc>
                  <a:txBody>
                    <a:bodyPr/>
                    <a:lstStyle/>
                    <a:p>
                      <a:endParaRPr lang="en-US" sz="2700">
                        <a:ln>
                          <a:solidFill>
                            <a:sysClr val="windowText" lastClr="000000"/>
                          </a:solidFill>
                        </a:ln>
                        <a:solidFill>
                          <a:sysClr val="windowText" lastClr="000000"/>
                        </a:solidFill>
                      </a:endParaRPr>
                    </a:p>
                  </a:txBody>
                  <a:tcPr marL="137160" marR="137160" marT="68580" marB="68580">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T w="381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0001"/>
                  </a:ext>
                </a:extLst>
              </a:tr>
            </a:tbl>
          </a:graphicData>
        </a:graphic>
      </p:graphicFrame>
      <p:grpSp>
        <p:nvGrpSpPr>
          <p:cNvPr id="38" name="Group 37">
            <a:extLst>
              <a:ext uri="{FF2B5EF4-FFF2-40B4-BE49-F238E27FC236}">
                <a16:creationId xmlns:a16="http://schemas.microsoft.com/office/drawing/2014/main" id="{509ABAD3-4552-4215-99DB-30EEDB02168C}"/>
              </a:ext>
            </a:extLst>
          </p:cNvPr>
          <p:cNvGrpSpPr/>
          <p:nvPr/>
        </p:nvGrpSpPr>
        <p:grpSpPr>
          <a:xfrm>
            <a:off x="3958937" y="4430115"/>
            <a:ext cx="10972800" cy="507831"/>
            <a:chOff x="990600" y="3886200"/>
            <a:chExt cx="7315200" cy="338554"/>
          </a:xfrm>
        </p:grpSpPr>
        <p:sp>
          <p:nvSpPr>
            <p:cNvPr id="39" name="TextBox 38">
              <a:extLst>
                <a:ext uri="{FF2B5EF4-FFF2-40B4-BE49-F238E27FC236}">
                  <a16:creationId xmlns:a16="http://schemas.microsoft.com/office/drawing/2014/main" id="{FA0B28DB-9A7D-402F-8672-41CCDCF2D125}"/>
                </a:ext>
              </a:extLst>
            </p:cNvPr>
            <p:cNvSpPr txBox="1"/>
            <p:nvPr/>
          </p:nvSpPr>
          <p:spPr>
            <a:xfrm>
              <a:off x="990600" y="3886200"/>
              <a:ext cx="457200" cy="338554"/>
            </a:xfrm>
            <a:prstGeom prst="rect">
              <a:avLst/>
            </a:prstGeom>
            <a:noFill/>
          </p:spPr>
          <p:txBody>
            <a:bodyPr wrap="square" rtlCol="0">
              <a:spAutoFit/>
            </a:bodyPr>
            <a:lstStyle/>
            <a:p>
              <a:pPr algn="ctr"/>
              <a:r>
                <a:rPr lang="en-US" sz="2700" b="1"/>
                <a:t>0</a:t>
              </a:r>
            </a:p>
          </p:txBody>
        </p:sp>
        <p:sp>
          <p:nvSpPr>
            <p:cNvPr id="40" name="TextBox 39">
              <a:extLst>
                <a:ext uri="{FF2B5EF4-FFF2-40B4-BE49-F238E27FC236}">
                  <a16:creationId xmlns:a16="http://schemas.microsoft.com/office/drawing/2014/main" id="{7707C7A2-BA19-4772-BF48-C11876A0F9A9}"/>
                </a:ext>
              </a:extLst>
            </p:cNvPr>
            <p:cNvSpPr txBox="1"/>
            <p:nvPr/>
          </p:nvSpPr>
          <p:spPr>
            <a:xfrm>
              <a:off x="1676400" y="3886200"/>
              <a:ext cx="457200" cy="338554"/>
            </a:xfrm>
            <a:prstGeom prst="rect">
              <a:avLst/>
            </a:prstGeom>
            <a:noFill/>
          </p:spPr>
          <p:txBody>
            <a:bodyPr wrap="square" rtlCol="0">
              <a:spAutoFit/>
            </a:bodyPr>
            <a:lstStyle/>
            <a:p>
              <a:pPr algn="ctr"/>
              <a:r>
                <a:rPr lang="en-US" sz="2700" b="1"/>
                <a:t>1</a:t>
              </a:r>
            </a:p>
          </p:txBody>
        </p:sp>
        <p:sp>
          <p:nvSpPr>
            <p:cNvPr id="41" name="TextBox 40">
              <a:extLst>
                <a:ext uri="{FF2B5EF4-FFF2-40B4-BE49-F238E27FC236}">
                  <a16:creationId xmlns:a16="http://schemas.microsoft.com/office/drawing/2014/main" id="{2C1B6528-0E81-4D5B-9C56-D4B3EB6355BF}"/>
                </a:ext>
              </a:extLst>
            </p:cNvPr>
            <p:cNvSpPr txBox="1"/>
            <p:nvPr/>
          </p:nvSpPr>
          <p:spPr>
            <a:xfrm>
              <a:off x="2362200" y="3886200"/>
              <a:ext cx="457200" cy="338554"/>
            </a:xfrm>
            <a:prstGeom prst="rect">
              <a:avLst/>
            </a:prstGeom>
            <a:noFill/>
          </p:spPr>
          <p:txBody>
            <a:bodyPr wrap="square" rtlCol="0">
              <a:spAutoFit/>
            </a:bodyPr>
            <a:lstStyle/>
            <a:p>
              <a:pPr algn="ctr"/>
              <a:r>
                <a:rPr lang="en-US" sz="2700" b="1"/>
                <a:t>2</a:t>
              </a:r>
            </a:p>
          </p:txBody>
        </p:sp>
        <p:sp>
          <p:nvSpPr>
            <p:cNvPr id="42" name="TextBox 41">
              <a:extLst>
                <a:ext uri="{FF2B5EF4-FFF2-40B4-BE49-F238E27FC236}">
                  <a16:creationId xmlns:a16="http://schemas.microsoft.com/office/drawing/2014/main" id="{88D7E9E9-D5BF-46CA-9CC1-EC80E4383534}"/>
                </a:ext>
              </a:extLst>
            </p:cNvPr>
            <p:cNvSpPr txBox="1"/>
            <p:nvPr/>
          </p:nvSpPr>
          <p:spPr>
            <a:xfrm>
              <a:off x="3048000" y="3886200"/>
              <a:ext cx="457200" cy="338554"/>
            </a:xfrm>
            <a:prstGeom prst="rect">
              <a:avLst/>
            </a:prstGeom>
            <a:noFill/>
          </p:spPr>
          <p:txBody>
            <a:bodyPr wrap="square" rtlCol="0">
              <a:spAutoFit/>
            </a:bodyPr>
            <a:lstStyle/>
            <a:p>
              <a:pPr algn="ctr"/>
              <a:r>
                <a:rPr lang="en-US" sz="2700" b="1"/>
                <a:t>3</a:t>
              </a:r>
            </a:p>
          </p:txBody>
        </p:sp>
        <p:sp>
          <p:nvSpPr>
            <p:cNvPr id="43" name="TextBox 42">
              <a:extLst>
                <a:ext uri="{FF2B5EF4-FFF2-40B4-BE49-F238E27FC236}">
                  <a16:creationId xmlns:a16="http://schemas.microsoft.com/office/drawing/2014/main" id="{7E143BF5-1DC9-4BD1-8057-0163FA23CB4B}"/>
                </a:ext>
              </a:extLst>
            </p:cNvPr>
            <p:cNvSpPr txBox="1"/>
            <p:nvPr/>
          </p:nvSpPr>
          <p:spPr>
            <a:xfrm>
              <a:off x="3733800" y="3886200"/>
              <a:ext cx="457200" cy="338554"/>
            </a:xfrm>
            <a:prstGeom prst="rect">
              <a:avLst/>
            </a:prstGeom>
            <a:noFill/>
          </p:spPr>
          <p:txBody>
            <a:bodyPr wrap="square" rtlCol="0">
              <a:spAutoFit/>
            </a:bodyPr>
            <a:lstStyle/>
            <a:p>
              <a:pPr algn="ctr"/>
              <a:r>
                <a:rPr lang="en-US" sz="2700" b="1"/>
                <a:t>4</a:t>
              </a:r>
            </a:p>
          </p:txBody>
        </p:sp>
        <p:sp>
          <p:nvSpPr>
            <p:cNvPr id="44" name="TextBox 43">
              <a:extLst>
                <a:ext uri="{FF2B5EF4-FFF2-40B4-BE49-F238E27FC236}">
                  <a16:creationId xmlns:a16="http://schemas.microsoft.com/office/drawing/2014/main" id="{C6803793-793F-4A23-93FC-CEE07CB11945}"/>
                </a:ext>
              </a:extLst>
            </p:cNvPr>
            <p:cNvSpPr txBox="1"/>
            <p:nvPr/>
          </p:nvSpPr>
          <p:spPr>
            <a:xfrm>
              <a:off x="4419600" y="3886200"/>
              <a:ext cx="457200" cy="338554"/>
            </a:xfrm>
            <a:prstGeom prst="rect">
              <a:avLst/>
            </a:prstGeom>
            <a:noFill/>
          </p:spPr>
          <p:txBody>
            <a:bodyPr wrap="square" rtlCol="0">
              <a:spAutoFit/>
            </a:bodyPr>
            <a:lstStyle/>
            <a:p>
              <a:pPr algn="ctr"/>
              <a:r>
                <a:rPr lang="en-US" sz="2700" b="1"/>
                <a:t>5</a:t>
              </a:r>
            </a:p>
          </p:txBody>
        </p:sp>
        <p:sp>
          <p:nvSpPr>
            <p:cNvPr id="45" name="TextBox 44">
              <a:extLst>
                <a:ext uri="{FF2B5EF4-FFF2-40B4-BE49-F238E27FC236}">
                  <a16:creationId xmlns:a16="http://schemas.microsoft.com/office/drawing/2014/main" id="{B0CA15BA-D0B5-4E0F-A289-93F26AD5E28D}"/>
                </a:ext>
              </a:extLst>
            </p:cNvPr>
            <p:cNvSpPr txBox="1"/>
            <p:nvPr/>
          </p:nvSpPr>
          <p:spPr>
            <a:xfrm>
              <a:off x="5105400" y="3886200"/>
              <a:ext cx="457200" cy="338554"/>
            </a:xfrm>
            <a:prstGeom prst="rect">
              <a:avLst/>
            </a:prstGeom>
            <a:noFill/>
          </p:spPr>
          <p:txBody>
            <a:bodyPr wrap="square" rtlCol="0">
              <a:spAutoFit/>
            </a:bodyPr>
            <a:lstStyle/>
            <a:p>
              <a:pPr algn="ctr"/>
              <a:r>
                <a:rPr lang="en-US" sz="2700" b="1"/>
                <a:t>6</a:t>
              </a:r>
            </a:p>
          </p:txBody>
        </p:sp>
        <p:sp>
          <p:nvSpPr>
            <p:cNvPr id="46" name="TextBox 45">
              <a:extLst>
                <a:ext uri="{FF2B5EF4-FFF2-40B4-BE49-F238E27FC236}">
                  <a16:creationId xmlns:a16="http://schemas.microsoft.com/office/drawing/2014/main" id="{FF50AB8C-354B-4EF5-8E04-3AB5B8FF670C}"/>
                </a:ext>
              </a:extLst>
            </p:cNvPr>
            <p:cNvSpPr txBox="1"/>
            <p:nvPr/>
          </p:nvSpPr>
          <p:spPr>
            <a:xfrm>
              <a:off x="5791200" y="3886200"/>
              <a:ext cx="457200" cy="338554"/>
            </a:xfrm>
            <a:prstGeom prst="rect">
              <a:avLst/>
            </a:prstGeom>
            <a:noFill/>
          </p:spPr>
          <p:txBody>
            <a:bodyPr wrap="square" rtlCol="0">
              <a:spAutoFit/>
            </a:bodyPr>
            <a:lstStyle/>
            <a:p>
              <a:pPr algn="ctr"/>
              <a:r>
                <a:rPr lang="en-US" sz="2700" b="1"/>
                <a:t>7</a:t>
              </a:r>
            </a:p>
          </p:txBody>
        </p:sp>
        <p:sp>
          <p:nvSpPr>
            <p:cNvPr id="47" name="TextBox 46">
              <a:extLst>
                <a:ext uri="{FF2B5EF4-FFF2-40B4-BE49-F238E27FC236}">
                  <a16:creationId xmlns:a16="http://schemas.microsoft.com/office/drawing/2014/main" id="{AEFE92B4-73EB-4F8F-8082-4F88D5B78F33}"/>
                </a:ext>
              </a:extLst>
            </p:cNvPr>
            <p:cNvSpPr txBox="1"/>
            <p:nvPr/>
          </p:nvSpPr>
          <p:spPr>
            <a:xfrm>
              <a:off x="6477000" y="3886200"/>
              <a:ext cx="457200" cy="338554"/>
            </a:xfrm>
            <a:prstGeom prst="rect">
              <a:avLst/>
            </a:prstGeom>
            <a:noFill/>
          </p:spPr>
          <p:txBody>
            <a:bodyPr wrap="square" rtlCol="0">
              <a:spAutoFit/>
            </a:bodyPr>
            <a:lstStyle/>
            <a:p>
              <a:pPr algn="ctr"/>
              <a:r>
                <a:rPr lang="en-US" sz="2700" b="1"/>
                <a:t>8</a:t>
              </a:r>
            </a:p>
          </p:txBody>
        </p:sp>
        <p:sp>
          <p:nvSpPr>
            <p:cNvPr id="48" name="TextBox 47">
              <a:extLst>
                <a:ext uri="{FF2B5EF4-FFF2-40B4-BE49-F238E27FC236}">
                  <a16:creationId xmlns:a16="http://schemas.microsoft.com/office/drawing/2014/main" id="{99314722-E214-4E2B-8585-D4E00426F2AB}"/>
                </a:ext>
              </a:extLst>
            </p:cNvPr>
            <p:cNvSpPr txBox="1"/>
            <p:nvPr/>
          </p:nvSpPr>
          <p:spPr>
            <a:xfrm>
              <a:off x="7162800" y="3886200"/>
              <a:ext cx="457200" cy="338554"/>
            </a:xfrm>
            <a:prstGeom prst="rect">
              <a:avLst/>
            </a:prstGeom>
            <a:noFill/>
          </p:spPr>
          <p:txBody>
            <a:bodyPr wrap="square" rtlCol="0">
              <a:spAutoFit/>
            </a:bodyPr>
            <a:lstStyle/>
            <a:p>
              <a:pPr algn="ctr"/>
              <a:r>
                <a:rPr lang="en-US" sz="2700" b="1"/>
                <a:t>9</a:t>
              </a:r>
            </a:p>
          </p:txBody>
        </p:sp>
        <p:sp>
          <p:nvSpPr>
            <p:cNvPr id="49" name="TextBox 48">
              <a:extLst>
                <a:ext uri="{FF2B5EF4-FFF2-40B4-BE49-F238E27FC236}">
                  <a16:creationId xmlns:a16="http://schemas.microsoft.com/office/drawing/2014/main" id="{7287FB96-BAEE-4DFC-8A8A-10C85E0BAE3E}"/>
                </a:ext>
              </a:extLst>
            </p:cNvPr>
            <p:cNvSpPr txBox="1"/>
            <p:nvPr/>
          </p:nvSpPr>
          <p:spPr>
            <a:xfrm>
              <a:off x="7848600" y="3886200"/>
              <a:ext cx="457200" cy="338554"/>
            </a:xfrm>
            <a:prstGeom prst="rect">
              <a:avLst/>
            </a:prstGeom>
            <a:noFill/>
          </p:spPr>
          <p:txBody>
            <a:bodyPr wrap="square" rtlCol="0">
              <a:spAutoFit/>
            </a:bodyPr>
            <a:lstStyle/>
            <a:p>
              <a:pPr algn="ctr"/>
              <a:r>
                <a:rPr lang="en-US" sz="2700" b="1"/>
                <a:t>10</a:t>
              </a:r>
            </a:p>
          </p:txBody>
        </p:sp>
      </p:grpSp>
      <p:sp>
        <p:nvSpPr>
          <p:cNvPr id="24" name="TextBox 13">
            <a:extLst>
              <a:ext uri="{FF2B5EF4-FFF2-40B4-BE49-F238E27FC236}">
                <a16:creationId xmlns:a16="http://schemas.microsoft.com/office/drawing/2014/main" id="{9D153C2A-CA37-4E79-B013-305A7E5691F1}"/>
              </a:ext>
            </a:extLst>
          </p:cNvPr>
          <p:cNvSpPr txBox="1"/>
          <p:nvPr/>
        </p:nvSpPr>
        <p:spPr>
          <a:xfrm>
            <a:off x="2635358" y="434226"/>
            <a:ext cx="12248357" cy="1548373"/>
          </a:xfrm>
          <a:prstGeom prst="rect">
            <a:avLst/>
          </a:prstGeom>
        </p:spPr>
        <p:txBody>
          <a:bodyPr lIns="0" tIns="0" rIns="0" bIns="0" rtlCol="0" anchor="t">
            <a:spAutoFit/>
          </a:bodyPr>
          <a:lstStyle/>
          <a:p>
            <a:pPr algn="ctr">
              <a:lnSpc>
                <a:spcPts val="5981"/>
              </a:lnSpc>
            </a:pPr>
            <a:r>
              <a:rPr lang="es-MX" sz="6296" dirty="0">
                <a:latin typeface="Glacial Indifference"/>
              </a:rPr>
              <a:t>¿ESTÁS LISTO PARA CAMBIAR DE COMPORTAMIENTO?</a:t>
            </a:r>
            <a:endParaRPr lang="en-US" sz="6296" dirty="0">
              <a:latin typeface="Glacial Indifference"/>
            </a:endParaRPr>
          </a:p>
        </p:txBody>
      </p:sp>
      <p:sp>
        <p:nvSpPr>
          <p:cNvPr id="25" name="TextBox 12">
            <a:extLst>
              <a:ext uri="{FF2B5EF4-FFF2-40B4-BE49-F238E27FC236}">
                <a16:creationId xmlns:a16="http://schemas.microsoft.com/office/drawing/2014/main" id="{A75555EB-0454-432B-9556-4EF2CE6521FB}"/>
              </a:ext>
            </a:extLst>
          </p:cNvPr>
          <p:cNvSpPr txBox="1"/>
          <p:nvPr/>
        </p:nvSpPr>
        <p:spPr>
          <a:xfrm>
            <a:off x="1158354" y="7913252"/>
            <a:ext cx="16049372" cy="1324017"/>
          </a:xfrm>
          <a:prstGeom prst="rect">
            <a:avLst/>
          </a:prstGeom>
        </p:spPr>
        <p:txBody>
          <a:bodyPr lIns="0" tIns="0" rIns="0" bIns="0" rtlCol="0" anchor="t">
            <a:spAutoFit/>
          </a:bodyPr>
          <a:lstStyle/>
          <a:p>
            <a:pPr algn="ctr">
              <a:lnSpc>
                <a:spcPts val="5332"/>
              </a:lnSpc>
            </a:pPr>
            <a:r>
              <a:rPr lang="es-MX" sz="3500" dirty="0">
                <a:solidFill>
                  <a:srgbClr val="141414"/>
                </a:solidFill>
                <a:latin typeface="HK Grotesk Light Bold"/>
              </a:rPr>
              <a:t>En la escala del 0 -10, ¿qué tan listo estás para comenzar a incrementar la actividad física diaria?</a:t>
            </a:r>
            <a:endParaRPr lang="en-US" sz="3500" dirty="0">
              <a:solidFill>
                <a:srgbClr val="141414"/>
              </a:solidFill>
              <a:latin typeface="HK Grotesk Light Bold"/>
            </a:endParaRPr>
          </a:p>
        </p:txBody>
      </p:sp>
      <p:pic>
        <p:nvPicPr>
          <p:cNvPr id="26" name="Picture 3">
            <a:extLst>
              <a:ext uri="{FF2B5EF4-FFF2-40B4-BE49-F238E27FC236}">
                <a16:creationId xmlns:a16="http://schemas.microsoft.com/office/drawing/2014/main" id="{B710CF32-AF37-4498-9948-7249272CC8D6}"/>
              </a:ext>
            </a:extLst>
          </p:cNvPr>
          <p:cNvPicPr>
            <a:picLocks noChangeAspect="1"/>
          </p:cNvPicPr>
          <p:nvPr/>
        </p:nvPicPr>
        <p:blipFill>
          <a:blip r:embed="rId3"/>
          <a:srcRect/>
          <a:stretch>
            <a:fillRect/>
          </a:stretch>
        </p:blipFill>
        <p:spPr>
          <a:xfrm>
            <a:off x="16654112" y="9239647"/>
            <a:ext cx="1506197" cy="929355"/>
          </a:xfrm>
          <a:prstGeom prst="rect">
            <a:avLst/>
          </a:prstGeom>
        </p:spPr>
      </p:pic>
      <p:pic>
        <p:nvPicPr>
          <p:cNvPr id="27" name="Picture 26" descr="A yellow letter i on a black background&#10;&#10;Description automatically generated">
            <a:extLst>
              <a:ext uri="{FF2B5EF4-FFF2-40B4-BE49-F238E27FC236}">
                <a16:creationId xmlns:a16="http://schemas.microsoft.com/office/drawing/2014/main" id="{04A8A772-40DD-4D5B-A432-932CB44BC41B}"/>
              </a:ext>
            </a:extLst>
          </p:cNvPr>
          <p:cNvPicPr>
            <a:picLocks noChangeAspect="1"/>
          </p:cNvPicPr>
          <p:nvPr/>
        </p:nvPicPr>
        <p:blipFill>
          <a:blip r:embed="rId4">
            <a:extLst>
              <a:ext uri="{837473B0-CC2E-450A-ABE3-18F120FF3D39}">
                <a1611:picAttrSrcUrl xmlns:a1611="http://schemas.microsoft.com/office/drawing/2016/11/main" r:id="rId5"/>
              </a:ext>
            </a:extLst>
          </a:blip>
          <a:stretch>
            <a:fillRect/>
          </a:stretch>
        </p:blipFill>
        <p:spPr>
          <a:xfrm>
            <a:off x="-61645" y="2568"/>
            <a:ext cx="731178" cy="688369"/>
          </a:xfrm>
          <a:prstGeom prst="rect">
            <a:avLst/>
          </a:prstGeom>
        </p:spPr>
      </p:pic>
      <p:pic>
        <p:nvPicPr>
          <p:cNvPr id="28" name="Picture 27" descr="A white letter in a circle&#10;&#10;Description automatically generated">
            <a:extLst>
              <a:ext uri="{FF2B5EF4-FFF2-40B4-BE49-F238E27FC236}">
                <a16:creationId xmlns:a16="http://schemas.microsoft.com/office/drawing/2014/main" id="{44D5CCA4-6036-48C2-AD5C-979CB45EFE3B}"/>
              </a:ext>
            </a:extLst>
          </p:cNvPr>
          <p:cNvPicPr>
            <a:picLocks noChangeAspect="1"/>
          </p:cNvPicPr>
          <p:nvPr/>
        </p:nvPicPr>
        <p:blipFill>
          <a:blip r:embed="rId6">
            <a:extLst>
              <a:ext uri="{837473B0-CC2E-450A-ABE3-18F120FF3D39}">
                <a1611:picAttrSrcUrl xmlns:a1611="http://schemas.microsoft.com/office/drawing/2016/11/main" r:id="rId7"/>
              </a:ext>
            </a:extLst>
          </a:blip>
          <a:stretch>
            <a:fillRect/>
          </a:stretch>
        </p:blipFill>
        <p:spPr>
          <a:xfrm>
            <a:off x="400692" y="139557"/>
            <a:ext cx="636998" cy="628436"/>
          </a:xfrm>
          <a:prstGeom prst="rect">
            <a:avLst/>
          </a:prstGeom>
        </p:spPr>
      </p:pic>
    </p:spTree>
    <p:extLst>
      <p:ext uri="{BB962C8B-B14F-4D97-AF65-F5344CB8AC3E}">
        <p14:creationId xmlns:p14="http://schemas.microsoft.com/office/powerpoint/2010/main" val="45787299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4"/>
          <p:cNvSpPr txBox="1"/>
          <p:nvPr/>
        </p:nvSpPr>
        <p:spPr>
          <a:xfrm>
            <a:off x="5486771" y="6996185"/>
            <a:ext cx="7672910" cy="572529"/>
          </a:xfrm>
          <a:prstGeom prst="rect">
            <a:avLst/>
          </a:prstGeom>
        </p:spPr>
        <p:txBody>
          <a:bodyPr lIns="0" tIns="0" rIns="0" bIns="0" rtlCol="0" anchor="t">
            <a:spAutoFit/>
          </a:bodyPr>
          <a:lstStyle/>
          <a:p>
            <a:pPr algn="ctr">
              <a:lnSpc>
                <a:spcPts val="4165"/>
              </a:lnSpc>
            </a:pPr>
            <a:r>
              <a:rPr lang="en-US" sz="4350" dirty="0">
                <a:solidFill>
                  <a:srgbClr val="000000"/>
                </a:solidFill>
                <a:latin typeface="HK Grotesk Light Bold"/>
              </a:rPr>
              <a:t>ESCALA DE CONFIANZA</a:t>
            </a:r>
            <a:endParaRPr lang="en-US" sz="4385" dirty="0">
              <a:solidFill>
                <a:srgbClr val="000000"/>
              </a:solidFill>
              <a:latin typeface="HK Grotesk Light Bold"/>
            </a:endParaRPr>
          </a:p>
        </p:txBody>
      </p:sp>
      <p:grpSp>
        <p:nvGrpSpPr>
          <p:cNvPr id="14" name="Group 5">
            <a:extLst>
              <a:ext uri="{FF2B5EF4-FFF2-40B4-BE49-F238E27FC236}">
                <a16:creationId xmlns:a16="http://schemas.microsoft.com/office/drawing/2014/main" id="{C57AFFDF-E160-4F42-9AAD-D7A5B725BD72}"/>
              </a:ext>
            </a:extLst>
          </p:cNvPr>
          <p:cNvGrpSpPr/>
          <p:nvPr/>
        </p:nvGrpSpPr>
        <p:grpSpPr>
          <a:xfrm>
            <a:off x="1992913" y="2527601"/>
            <a:ext cx="14268892" cy="3659935"/>
            <a:chOff x="0" y="0"/>
            <a:chExt cx="4864171" cy="1758810"/>
          </a:xfrm>
          <a:solidFill>
            <a:schemeClr val="accent1"/>
          </a:solidFill>
        </p:grpSpPr>
        <p:sp>
          <p:nvSpPr>
            <p:cNvPr id="15" name="Freeform 6">
              <a:extLst>
                <a:ext uri="{FF2B5EF4-FFF2-40B4-BE49-F238E27FC236}">
                  <a16:creationId xmlns:a16="http://schemas.microsoft.com/office/drawing/2014/main" id="{D73F334D-DAE5-470F-93B9-CBA4124F0C12}"/>
                </a:ext>
              </a:extLst>
            </p:cNvPr>
            <p:cNvSpPr/>
            <p:nvPr/>
          </p:nvSpPr>
          <p:spPr>
            <a:xfrm>
              <a:off x="0" y="0"/>
              <a:ext cx="4864171" cy="1758810"/>
            </a:xfrm>
            <a:custGeom>
              <a:avLst/>
              <a:gdLst/>
              <a:ahLst/>
              <a:cxnLst/>
              <a:rect l="l" t="t" r="r" b="b"/>
              <a:pathLst>
                <a:path w="4864171" h="1758810">
                  <a:moveTo>
                    <a:pt x="4739711" y="1758810"/>
                  </a:moveTo>
                  <a:lnTo>
                    <a:pt x="124460" y="1758810"/>
                  </a:lnTo>
                  <a:cubicBezTo>
                    <a:pt x="55880" y="1758810"/>
                    <a:pt x="0" y="1702930"/>
                    <a:pt x="0" y="1634350"/>
                  </a:cubicBezTo>
                  <a:lnTo>
                    <a:pt x="0" y="124460"/>
                  </a:lnTo>
                  <a:cubicBezTo>
                    <a:pt x="0" y="55880"/>
                    <a:pt x="55880" y="0"/>
                    <a:pt x="124460" y="0"/>
                  </a:cubicBezTo>
                  <a:lnTo>
                    <a:pt x="4739711" y="0"/>
                  </a:lnTo>
                  <a:cubicBezTo>
                    <a:pt x="4808291" y="0"/>
                    <a:pt x="4864171" y="55880"/>
                    <a:pt x="4864171" y="124460"/>
                  </a:cubicBezTo>
                  <a:lnTo>
                    <a:pt x="4864171" y="1634350"/>
                  </a:lnTo>
                  <a:cubicBezTo>
                    <a:pt x="4864171" y="1702930"/>
                    <a:pt x="4808291" y="1758810"/>
                    <a:pt x="4739711" y="1758810"/>
                  </a:cubicBezTo>
                  <a:close/>
                </a:path>
              </a:pathLst>
            </a:custGeom>
            <a:grpFill/>
          </p:spPr>
        </p:sp>
      </p:grpSp>
      <p:sp>
        <p:nvSpPr>
          <p:cNvPr id="16" name="TextBox 7">
            <a:extLst>
              <a:ext uri="{FF2B5EF4-FFF2-40B4-BE49-F238E27FC236}">
                <a16:creationId xmlns:a16="http://schemas.microsoft.com/office/drawing/2014/main" id="{6D63F87A-F1B1-4147-BC67-5941C63637C4}"/>
              </a:ext>
            </a:extLst>
          </p:cNvPr>
          <p:cNvSpPr txBox="1"/>
          <p:nvPr/>
        </p:nvSpPr>
        <p:spPr>
          <a:xfrm>
            <a:off x="13742418" y="5001343"/>
            <a:ext cx="1606432" cy="621773"/>
          </a:xfrm>
          <a:prstGeom prst="rect">
            <a:avLst/>
          </a:prstGeom>
        </p:spPr>
        <p:txBody>
          <a:bodyPr wrap="square" lIns="0" tIns="0" rIns="0" bIns="0" rtlCol="0" anchor="t">
            <a:spAutoFit/>
          </a:bodyPr>
          <a:lstStyle/>
          <a:p>
            <a:pPr algn="ctr">
              <a:lnSpc>
                <a:spcPts val="2423"/>
              </a:lnSpc>
            </a:pPr>
            <a:r>
              <a:rPr lang="en-US" sz="2150" dirty="0">
                <a:solidFill>
                  <a:srgbClr val="FFFFFF"/>
                </a:solidFill>
                <a:latin typeface="HK Grotesk Light Bold"/>
              </a:rPr>
              <a:t>Muy
Seguro</a:t>
            </a:r>
            <a:endParaRPr lang="en-US" sz="2163" dirty="0">
              <a:solidFill>
                <a:srgbClr val="FFFFFF"/>
              </a:solidFill>
              <a:latin typeface="HK Grotesk Light Bold"/>
            </a:endParaRPr>
          </a:p>
        </p:txBody>
      </p:sp>
      <p:sp>
        <p:nvSpPr>
          <p:cNvPr id="17" name="TextBox 8">
            <a:extLst>
              <a:ext uri="{FF2B5EF4-FFF2-40B4-BE49-F238E27FC236}">
                <a16:creationId xmlns:a16="http://schemas.microsoft.com/office/drawing/2014/main" id="{1ECF2087-C0E3-4DB1-8160-39ED2527F9BC}"/>
              </a:ext>
            </a:extLst>
          </p:cNvPr>
          <p:cNvSpPr txBox="1"/>
          <p:nvPr/>
        </p:nvSpPr>
        <p:spPr>
          <a:xfrm>
            <a:off x="3414843" y="4998685"/>
            <a:ext cx="1754431" cy="621260"/>
          </a:xfrm>
          <a:prstGeom prst="rect">
            <a:avLst/>
          </a:prstGeom>
        </p:spPr>
        <p:txBody>
          <a:bodyPr wrap="square" lIns="0" tIns="0" rIns="0" bIns="0" rtlCol="0" anchor="t">
            <a:spAutoFit/>
          </a:bodyPr>
          <a:lstStyle/>
          <a:p>
            <a:pPr algn="ctr">
              <a:lnSpc>
                <a:spcPts val="2423"/>
              </a:lnSpc>
            </a:pPr>
            <a:r>
              <a:rPr lang="en-US" sz="2150" dirty="0">
                <a:solidFill>
                  <a:srgbClr val="FFFFFF"/>
                </a:solidFill>
                <a:latin typeface="HK Grotesk Light Bold"/>
              </a:rPr>
              <a:t>Para nada Seguro</a:t>
            </a:r>
            <a:endParaRPr lang="en-US" sz="2163" dirty="0">
              <a:solidFill>
                <a:srgbClr val="FFFFFF"/>
              </a:solidFill>
              <a:latin typeface="HK Grotesk Light Bold"/>
            </a:endParaRPr>
          </a:p>
        </p:txBody>
      </p:sp>
      <p:sp>
        <p:nvSpPr>
          <p:cNvPr id="18" name="TextBox 9">
            <a:extLst>
              <a:ext uri="{FF2B5EF4-FFF2-40B4-BE49-F238E27FC236}">
                <a16:creationId xmlns:a16="http://schemas.microsoft.com/office/drawing/2014/main" id="{1DD4D1E8-BEF5-48B9-9486-255E60D6488D}"/>
              </a:ext>
            </a:extLst>
          </p:cNvPr>
          <p:cNvSpPr txBox="1"/>
          <p:nvPr/>
        </p:nvSpPr>
        <p:spPr>
          <a:xfrm>
            <a:off x="7800602" y="5001831"/>
            <a:ext cx="2961610" cy="621773"/>
          </a:xfrm>
          <a:prstGeom prst="rect">
            <a:avLst/>
          </a:prstGeom>
        </p:spPr>
        <p:txBody>
          <a:bodyPr wrap="square" lIns="0" tIns="0" rIns="0" bIns="0" rtlCol="0" anchor="t">
            <a:spAutoFit/>
          </a:bodyPr>
          <a:lstStyle/>
          <a:p>
            <a:pPr algn="ctr">
              <a:lnSpc>
                <a:spcPts val="2423"/>
              </a:lnSpc>
            </a:pPr>
            <a:r>
              <a:rPr lang="en-US" sz="2150" dirty="0" err="1">
                <a:solidFill>
                  <a:srgbClr val="FFFFFF"/>
                </a:solidFill>
                <a:latin typeface="HK Grotesk Light Bold"/>
              </a:rPr>
              <a:t>Ligeramente</a:t>
            </a:r>
            <a:r>
              <a:rPr lang="en-US" sz="2150" dirty="0">
                <a:solidFill>
                  <a:srgbClr val="FFFFFF"/>
                </a:solidFill>
                <a:latin typeface="HK Grotesk Light Bold"/>
              </a:rPr>
              <a:t>
Seguro</a:t>
            </a:r>
            <a:endParaRPr lang="en-US" sz="2163" dirty="0">
              <a:solidFill>
                <a:srgbClr val="FFFFFF"/>
              </a:solidFill>
              <a:latin typeface="HK Grotesk Light Bold"/>
            </a:endParaRPr>
          </a:p>
        </p:txBody>
      </p:sp>
      <p:graphicFrame>
        <p:nvGraphicFramePr>
          <p:cNvPr id="23" name="Table 22">
            <a:extLst>
              <a:ext uri="{FF2B5EF4-FFF2-40B4-BE49-F238E27FC236}">
                <a16:creationId xmlns:a16="http://schemas.microsoft.com/office/drawing/2014/main" id="{AB63A969-F86C-414E-8968-A6CB51197B7F}"/>
              </a:ext>
            </a:extLst>
          </p:cNvPr>
          <p:cNvGraphicFramePr>
            <a:graphicFrameLocks noGrp="1"/>
          </p:cNvGraphicFramePr>
          <p:nvPr/>
        </p:nvGraphicFramePr>
        <p:xfrm>
          <a:off x="3273137" y="2985969"/>
          <a:ext cx="12344400" cy="1371600"/>
        </p:xfrm>
        <a:graphic>
          <a:graphicData uri="http://schemas.openxmlformats.org/drawingml/2006/table">
            <a:tbl>
              <a:tblPr firstRow="1" bandRow="1">
                <a:tableStyleId>{2D5ABB26-0587-4C30-8999-92F81FD0307C}</a:tableStyleId>
              </a:tblPr>
              <a:tblGrid>
                <a:gridCol w="1028700">
                  <a:extLst>
                    <a:ext uri="{9D8B030D-6E8A-4147-A177-3AD203B41FA5}">
                      <a16:colId xmlns:a16="http://schemas.microsoft.com/office/drawing/2014/main" val="20000"/>
                    </a:ext>
                  </a:extLst>
                </a:gridCol>
                <a:gridCol w="1028700">
                  <a:extLst>
                    <a:ext uri="{9D8B030D-6E8A-4147-A177-3AD203B41FA5}">
                      <a16:colId xmlns:a16="http://schemas.microsoft.com/office/drawing/2014/main" val="20001"/>
                    </a:ext>
                  </a:extLst>
                </a:gridCol>
                <a:gridCol w="1028700">
                  <a:extLst>
                    <a:ext uri="{9D8B030D-6E8A-4147-A177-3AD203B41FA5}">
                      <a16:colId xmlns:a16="http://schemas.microsoft.com/office/drawing/2014/main" val="20002"/>
                    </a:ext>
                  </a:extLst>
                </a:gridCol>
                <a:gridCol w="1028700">
                  <a:extLst>
                    <a:ext uri="{9D8B030D-6E8A-4147-A177-3AD203B41FA5}">
                      <a16:colId xmlns:a16="http://schemas.microsoft.com/office/drawing/2014/main" val="20003"/>
                    </a:ext>
                  </a:extLst>
                </a:gridCol>
                <a:gridCol w="1028700">
                  <a:extLst>
                    <a:ext uri="{9D8B030D-6E8A-4147-A177-3AD203B41FA5}">
                      <a16:colId xmlns:a16="http://schemas.microsoft.com/office/drawing/2014/main" val="20004"/>
                    </a:ext>
                  </a:extLst>
                </a:gridCol>
                <a:gridCol w="1028700">
                  <a:extLst>
                    <a:ext uri="{9D8B030D-6E8A-4147-A177-3AD203B41FA5}">
                      <a16:colId xmlns:a16="http://schemas.microsoft.com/office/drawing/2014/main" val="20005"/>
                    </a:ext>
                  </a:extLst>
                </a:gridCol>
                <a:gridCol w="1028700">
                  <a:extLst>
                    <a:ext uri="{9D8B030D-6E8A-4147-A177-3AD203B41FA5}">
                      <a16:colId xmlns:a16="http://schemas.microsoft.com/office/drawing/2014/main" val="20006"/>
                    </a:ext>
                  </a:extLst>
                </a:gridCol>
                <a:gridCol w="1028700">
                  <a:extLst>
                    <a:ext uri="{9D8B030D-6E8A-4147-A177-3AD203B41FA5}">
                      <a16:colId xmlns:a16="http://schemas.microsoft.com/office/drawing/2014/main" val="20007"/>
                    </a:ext>
                  </a:extLst>
                </a:gridCol>
                <a:gridCol w="1028700">
                  <a:extLst>
                    <a:ext uri="{9D8B030D-6E8A-4147-A177-3AD203B41FA5}">
                      <a16:colId xmlns:a16="http://schemas.microsoft.com/office/drawing/2014/main" val="20008"/>
                    </a:ext>
                  </a:extLst>
                </a:gridCol>
                <a:gridCol w="1028700">
                  <a:extLst>
                    <a:ext uri="{9D8B030D-6E8A-4147-A177-3AD203B41FA5}">
                      <a16:colId xmlns:a16="http://schemas.microsoft.com/office/drawing/2014/main" val="20009"/>
                    </a:ext>
                  </a:extLst>
                </a:gridCol>
                <a:gridCol w="1028700">
                  <a:extLst>
                    <a:ext uri="{9D8B030D-6E8A-4147-A177-3AD203B41FA5}">
                      <a16:colId xmlns:a16="http://schemas.microsoft.com/office/drawing/2014/main" val="20010"/>
                    </a:ext>
                  </a:extLst>
                </a:gridCol>
                <a:gridCol w="1028700">
                  <a:extLst>
                    <a:ext uri="{9D8B030D-6E8A-4147-A177-3AD203B41FA5}">
                      <a16:colId xmlns:a16="http://schemas.microsoft.com/office/drawing/2014/main" val="20011"/>
                    </a:ext>
                  </a:extLst>
                </a:gridCol>
              </a:tblGrid>
              <a:tr h="685800">
                <a:tc>
                  <a:txBody>
                    <a:bodyPr/>
                    <a:lstStyle/>
                    <a:p>
                      <a:endParaRPr lang="en-US" sz="2700">
                        <a:ln>
                          <a:solidFill>
                            <a:sysClr val="windowText" lastClr="000000"/>
                          </a:solidFill>
                        </a:ln>
                        <a:solidFill>
                          <a:sysClr val="windowText" lastClr="000000"/>
                        </a:solidFill>
                      </a:endParaRPr>
                    </a:p>
                  </a:txBody>
                  <a:tcPr marL="137160" marR="137160" marT="68580" marB="68580">
                    <a:lnR w="381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B w="381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685800">
                <a:tc>
                  <a:txBody>
                    <a:bodyPr/>
                    <a:lstStyle/>
                    <a:p>
                      <a:endParaRPr lang="en-US" sz="2700">
                        <a:ln>
                          <a:solidFill>
                            <a:sysClr val="windowText" lastClr="000000"/>
                          </a:solidFill>
                        </a:ln>
                        <a:solidFill>
                          <a:sysClr val="windowText" lastClr="000000"/>
                        </a:solidFill>
                      </a:endParaRPr>
                    </a:p>
                  </a:txBody>
                  <a:tcPr marL="137160" marR="137160" marT="68580" marB="68580">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T w="381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0001"/>
                  </a:ext>
                </a:extLst>
              </a:tr>
            </a:tbl>
          </a:graphicData>
        </a:graphic>
      </p:graphicFrame>
      <p:grpSp>
        <p:nvGrpSpPr>
          <p:cNvPr id="38" name="Group 37">
            <a:extLst>
              <a:ext uri="{FF2B5EF4-FFF2-40B4-BE49-F238E27FC236}">
                <a16:creationId xmlns:a16="http://schemas.microsoft.com/office/drawing/2014/main" id="{509ABAD3-4552-4215-99DB-30EEDB02168C}"/>
              </a:ext>
            </a:extLst>
          </p:cNvPr>
          <p:cNvGrpSpPr/>
          <p:nvPr/>
        </p:nvGrpSpPr>
        <p:grpSpPr>
          <a:xfrm>
            <a:off x="3958937" y="4430115"/>
            <a:ext cx="10972800" cy="507831"/>
            <a:chOff x="990600" y="3886200"/>
            <a:chExt cx="7315200" cy="338554"/>
          </a:xfrm>
        </p:grpSpPr>
        <p:sp>
          <p:nvSpPr>
            <p:cNvPr id="39" name="TextBox 38">
              <a:extLst>
                <a:ext uri="{FF2B5EF4-FFF2-40B4-BE49-F238E27FC236}">
                  <a16:creationId xmlns:a16="http://schemas.microsoft.com/office/drawing/2014/main" id="{FA0B28DB-9A7D-402F-8672-41CCDCF2D125}"/>
                </a:ext>
              </a:extLst>
            </p:cNvPr>
            <p:cNvSpPr txBox="1"/>
            <p:nvPr/>
          </p:nvSpPr>
          <p:spPr>
            <a:xfrm>
              <a:off x="990600" y="3886200"/>
              <a:ext cx="457200" cy="338554"/>
            </a:xfrm>
            <a:prstGeom prst="rect">
              <a:avLst/>
            </a:prstGeom>
            <a:noFill/>
          </p:spPr>
          <p:txBody>
            <a:bodyPr wrap="square" rtlCol="0">
              <a:spAutoFit/>
            </a:bodyPr>
            <a:lstStyle/>
            <a:p>
              <a:pPr algn="ctr"/>
              <a:r>
                <a:rPr lang="en-US" sz="2700" b="1"/>
                <a:t>0</a:t>
              </a:r>
            </a:p>
          </p:txBody>
        </p:sp>
        <p:sp>
          <p:nvSpPr>
            <p:cNvPr id="40" name="TextBox 39">
              <a:extLst>
                <a:ext uri="{FF2B5EF4-FFF2-40B4-BE49-F238E27FC236}">
                  <a16:creationId xmlns:a16="http://schemas.microsoft.com/office/drawing/2014/main" id="{7707C7A2-BA19-4772-BF48-C11876A0F9A9}"/>
                </a:ext>
              </a:extLst>
            </p:cNvPr>
            <p:cNvSpPr txBox="1"/>
            <p:nvPr/>
          </p:nvSpPr>
          <p:spPr>
            <a:xfrm>
              <a:off x="1676400" y="3886200"/>
              <a:ext cx="457200" cy="338554"/>
            </a:xfrm>
            <a:prstGeom prst="rect">
              <a:avLst/>
            </a:prstGeom>
            <a:noFill/>
          </p:spPr>
          <p:txBody>
            <a:bodyPr wrap="square" rtlCol="0">
              <a:spAutoFit/>
            </a:bodyPr>
            <a:lstStyle/>
            <a:p>
              <a:pPr algn="ctr"/>
              <a:r>
                <a:rPr lang="en-US" sz="2700" b="1"/>
                <a:t>1</a:t>
              </a:r>
            </a:p>
          </p:txBody>
        </p:sp>
        <p:sp>
          <p:nvSpPr>
            <p:cNvPr id="41" name="TextBox 40">
              <a:extLst>
                <a:ext uri="{FF2B5EF4-FFF2-40B4-BE49-F238E27FC236}">
                  <a16:creationId xmlns:a16="http://schemas.microsoft.com/office/drawing/2014/main" id="{2C1B6528-0E81-4D5B-9C56-D4B3EB6355BF}"/>
                </a:ext>
              </a:extLst>
            </p:cNvPr>
            <p:cNvSpPr txBox="1"/>
            <p:nvPr/>
          </p:nvSpPr>
          <p:spPr>
            <a:xfrm>
              <a:off x="2362200" y="3886200"/>
              <a:ext cx="457200" cy="338554"/>
            </a:xfrm>
            <a:prstGeom prst="rect">
              <a:avLst/>
            </a:prstGeom>
            <a:noFill/>
          </p:spPr>
          <p:txBody>
            <a:bodyPr wrap="square" rtlCol="0">
              <a:spAutoFit/>
            </a:bodyPr>
            <a:lstStyle/>
            <a:p>
              <a:pPr algn="ctr"/>
              <a:r>
                <a:rPr lang="en-US" sz="2700" b="1"/>
                <a:t>2</a:t>
              </a:r>
            </a:p>
          </p:txBody>
        </p:sp>
        <p:sp>
          <p:nvSpPr>
            <p:cNvPr id="42" name="TextBox 41">
              <a:extLst>
                <a:ext uri="{FF2B5EF4-FFF2-40B4-BE49-F238E27FC236}">
                  <a16:creationId xmlns:a16="http://schemas.microsoft.com/office/drawing/2014/main" id="{88D7E9E9-D5BF-46CA-9CC1-EC80E4383534}"/>
                </a:ext>
              </a:extLst>
            </p:cNvPr>
            <p:cNvSpPr txBox="1"/>
            <p:nvPr/>
          </p:nvSpPr>
          <p:spPr>
            <a:xfrm>
              <a:off x="3048000" y="3886200"/>
              <a:ext cx="457200" cy="338554"/>
            </a:xfrm>
            <a:prstGeom prst="rect">
              <a:avLst/>
            </a:prstGeom>
            <a:noFill/>
          </p:spPr>
          <p:txBody>
            <a:bodyPr wrap="square" rtlCol="0">
              <a:spAutoFit/>
            </a:bodyPr>
            <a:lstStyle/>
            <a:p>
              <a:pPr algn="ctr"/>
              <a:r>
                <a:rPr lang="en-US" sz="2700" b="1"/>
                <a:t>3</a:t>
              </a:r>
            </a:p>
          </p:txBody>
        </p:sp>
        <p:sp>
          <p:nvSpPr>
            <p:cNvPr id="43" name="TextBox 42">
              <a:extLst>
                <a:ext uri="{FF2B5EF4-FFF2-40B4-BE49-F238E27FC236}">
                  <a16:creationId xmlns:a16="http://schemas.microsoft.com/office/drawing/2014/main" id="{7E143BF5-1DC9-4BD1-8057-0163FA23CB4B}"/>
                </a:ext>
              </a:extLst>
            </p:cNvPr>
            <p:cNvSpPr txBox="1"/>
            <p:nvPr/>
          </p:nvSpPr>
          <p:spPr>
            <a:xfrm>
              <a:off x="3733800" y="3886200"/>
              <a:ext cx="457200" cy="338554"/>
            </a:xfrm>
            <a:prstGeom prst="rect">
              <a:avLst/>
            </a:prstGeom>
            <a:noFill/>
          </p:spPr>
          <p:txBody>
            <a:bodyPr wrap="square" rtlCol="0">
              <a:spAutoFit/>
            </a:bodyPr>
            <a:lstStyle/>
            <a:p>
              <a:pPr algn="ctr"/>
              <a:r>
                <a:rPr lang="en-US" sz="2700" b="1"/>
                <a:t>4</a:t>
              </a:r>
            </a:p>
          </p:txBody>
        </p:sp>
        <p:sp>
          <p:nvSpPr>
            <p:cNvPr id="44" name="TextBox 43">
              <a:extLst>
                <a:ext uri="{FF2B5EF4-FFF2-40B4-BE49-F238E27FC236}">
                  <a16:creationId xmlns:a16="http://schemas.microsoft.com/office/drawing/2014/main" id="{C6803793-793F-4A23-93FC-CEE07CB11945}"/>
                </a:ext>
              </a:extLst>
            </p:cNvPr>
            <p:cNvSpPr txBox="1"/>
            <p:nvPr/>
          </p:nvSpPr>
          <p:spPr>
            <a:xfrm>
              <a:off x="4419600" y="3886200"/>
              <a:ext cx="457200" cy="338554"/>
            </a:xfrm>
            <a:prstGeom prst="rect">
              <a:avLst/>
            </a:prstGeom>
            <a:noFill/>
          </p:spPr>
          <p:txBody>
            <a:bodyPr wrap="square" rtlCol="0">
              <a:spAutoFit/>
            </a:bodyPr>
            <a:lstStyle/>
            <a:p>
              <a:pPr algn="ctr"/>
              <a:r>
                <a:rPr lang="en-US" sz="2700" b="1"/>
                <a:t>5</a:t>
              </a:r>
            </a:p>
          </p:txBody>
        </p:sp>
        <p:sp>
          <p:nvSpPr>
            <p:cNvPr id="45" name="TextBox 44">
              <a:extLst>
                <a:ext uri="{FF2B5EF4-FFF2-40B4-BE49-F238E27FC236}">
                  <a16:creationId xmlns:a16="http://schemas.microsoft.com/office/drawing/2014/main" id="{B0CA15BA-D0B5-4E0F-A289-93F26AD5E28D}"/>
                </a:ext>
              </a:extLst>
            </p:cNvPr>
            <p:cNvSpPr txBox="1"/>
            <p:nvPr/>
          </p:nvSpPr>
          <p:spPr>
            <a:xfrm>
              <a:off x="5105400" y="3886200"/>
              <a:ext cx="457200" cy="338554"/>
            </a:xfrm>
            <a:prstGeom prst="rect">
              <a:avLst/>
            </a:prstGeom>
            <a:noFill/>
          </p:spPr>
          <p:txBody>
            <a:bodyPr wrap="square" rtlCol="0">
              <a:spAutoFit/>
            </a:bodyPr>
            <a:lstStyle/>
            <a:p>
              <a:pPr algn="ctr"/>
              <a:r>
                <a:rPr lang="en-US" sz="2700" b="1"/>
                <a:t>6</a:t>
              </a:r>
            </a:p>
          </p:txBody>
        </p:sp>
        <p:sp>
          <p:nvSpPr>
            <p:cNvPr id="46" name="TextBox 45">
              <a:extLst>
                <a:ext uri="{FF2B5EF4-FFF2-40B4-BE49-F238E27FC236}">
                  <a16:creationId xmlns:a16="http://schemas.microsoft.com/office/drawing/2014/main" id="{FF50AB8C-354B-4EF5-8E04-3AB5B8FF670C}"/>
                </a:ext>
              </a:extLst>
            </p:cNvPr>
            <p:cNvSpPr txBox="1"/>
            <p:nvPr/>
          </p:nvSpPr>
          <p:spPr>
            <a:xfrm>
              <a:off x="5791200" y="3886200"/>
              <a:ext cx="457200" cy="338554"/>
            </a:xfrm>
            <a:prstGeom prst="rect">
              <a:avLst/>
            </a:prstGeom>
            <a:noFill/>
          </p:spPr>
          <p:txBody>
            <a:bodyPr wrap="square" rtlCol="0">
              <a:spAutoFit/>
            </a:bodyPr>
            <a:lstStyle/>
            <a:p>
              <a:pPr algn="ctr"/>
              <a:r>
                <a:rPr lang="en-US" sz="2700" b="1"/>
                <a:t>7</a:t>
              </a:r>
            </a:p>
          </p:txBody>
        </p:sp>
        <p:sp>
          <p:nvSpPr>
            <p:cNvPr id="47" name="TextBox 46">
              <a:extLst>
                <a:ext uri="{FF2B5EF4-FFF2-40B4-BE49-F238E27FC236}">
                  <a16:creationId xmlns:a16="http://schemas.microsoft.com/office/drawing/2014/main" id="{AEFE92B4-73EB-4F8F-8082-4F88D5B78F33}"/>
                </a:ext>
              </a:extLst>
            </p:cNvPr>
            <p:cNvSpPr txBox="1"/>
            <p:nvPr/>
          </p:nvSpPr>
          <p:spPr>
            <a:xfrm>
              <a:off x="6477000" y="3886200"/>
              <a:ext cx="457200" cy="338554"/>
            </a:xfrm>
            <a:prstGeom prst="rect">
              <a:avLst/>
            </a:prstGeom>
            <a:noFill/>
          </p:spPr>
          <p:txBody>
            <a:bodyPr wrap="square" rtlCol="0">
              <a:spAutoFit/>
            </a:bodyPr>
            <a:lstStyle/>
            <a:p>
              <a:pPr algn="ctr"/>
              <a:r>
                <a:rPr lang="en-US" sz="2700" b="1"/>
                <a:t>8</a:t>
              </a:r>
            </a:p>
          </p:txBody>
        </p:sp>
        <p:sp>
          <p:nvSpPr>
            <p:cNvPr id="48" name="TextBox 47">
              <a:extLst>
                <a:ext uri="{FF2B5EF4-FFF2-40B4-BE49-F238E27FC236}">
                  <a16:creationId xmlns:a16="http://schemas.microsoft.com/office/drawing/2014/main" id="{99314722-E214-4E2B-8585-D4E00426F2AB}"/>
                </a:ext>
              </a:extLst>
            </p:cNvPr>
            <p:cNvSpPr txBox="1"/>
            <p:nvPr/>
          </p:nvSpPr>
          <p:spPr>
            <a:xfrm>
              <a:off x="7162800" y="3886200"/>
              <a:ext cx="457200" cy="338554"/>
            </a:xfrm>
            <a:prstGeom prst="rect">
              <a:avLst/>
            </a:prstGeom>
            <a:noFill/>
          </p:spPr>
          <p:txBody>
            <a:bodyPr wrap="square" rtlCol="0">
              <a:spAutoFit/>
            </a:bodyPr>
            <a:lstStyle/>
            <a:p>
              <a:pPr algn="ctr"/>
              <a:r>
                <a:rPr lang="en-US" sz="2700" b="1"/>
                <a:t>9</a:t>
              </a:r>
            </a:p>
          </p:txBody>
        </p:sp>
        <p:sp>
          <p:nvSpPr>
            <p:cNvPr id="49" name="TextBox 48">
              <a:extLst>
                <a:ext uri="{FF2B5EF4-FFF2-40B4-BE49-F238E27FC236}">
                  <a16:creationId xmlns:a16="http://schemas.microsoft.com/office/drawing/2014/main" id="{7287FB96-BAEE-4DFC-8A8A-10C85E0BAE3E}"/>
                </a:ext>
              </a:extLst>
            </p:cNvPr>
            <p:cNvSpPr txBox="1"/>
            <p:nvPr/>
          </p:nvSpPr>
          <p:spPr>
            <a:xfrm>
              <a:off x="7848600" y="3886200"/>
              <a:ext cx="457200" cy="338554"/>
            </a:xfrm>
            <a:prstGeom prst="rect">
              <a:avLst/>
            </a:prstGeom>
            <a:noFill/>
          </p:spPr>
          <p:txBody>
            <a:bodyPr wrap="square" rtlCol="0">
              <a:spAutoFit/>
            </a:bodyPr>
            <a:lstStyle/>
            <a:p>
              <a:pPr algn="ctr"/>
              <a:r>
                <a:rPr lang="en-US" sz="2700" b="1"/>
                <a:t>10</a:t>
              </a:r>
            </a:p>
          </p:txBody>
        </p:sp>
      </p:grpSp>
      <p:sp>
        <p:nvSpPr>
          <p:cNvPr id="24" name="TextBox 13">
            <a:extLst>
              <a:ext uri="{FF2B5EF4-FFF2-40B4-BE49-F238E27FC236}">
                <a16:creationId xmlns:a16="http://schemas.microsoft.com/office/drawing/2014/main" id="{9D153C2A-CA37-4E79-B013-305A7E5691F1}"/>
              </a:ext>
            </a:extLst>
          </p:cNvPr>
          <p:cNvSpPr txBox="1"/>
          <p:nvPr/>
        </p:nvSpPr>
        <p:spPr>
          <a:xfrm>
            <a:off x="2290893" y="449883"/>
            <a:ext cx="13219123" cy="1546898"/>
          </a:xfrm>
          <a:prstGeom prst="rect">
            <a:avLst/>
          </a:prstGeom>
        </p:spPr>
        <p:txBody>
          <a:bodyPr wrap="square" lIns="0" tIns="0" rIns="0" bIns="0" rtlCol="0" anchor="t">
            <a:spAutoFit/>
          </a:bodyPr>
          <a:lstStyle/>
          <a:p>
            <a:pPr algn="ctr">
              <a:lnSpc>
                <a:spcPts val="5981"/>
              </a:lnSpc>
            </a:pPr>
            <a:r>
              <a:rPr lang="es-MX" sz="6250" dirty="0">
                <a:latin typeface="Glacial Indifference"/>
              </a:rPr>
              <a:t>NIVEL DE CONFIANZA  PARA CAMBIAR EL COMPORTAMIENTO</a:t>
            </a:r>
            <a:endParaRPr lang="en-US" sz="6250" dirty="0">
              <a:latin typeface="Glacial Indifference"/>
            </a:endParaRPr>
          </a:p>
        </p:txBody>
      </p:sp>
      <p:sp>
        <p:nvSpPr>
          <p:cNvPr id="25" name="TextBox 12">
            <a:extLst>
              <a:ext uri="{FF2B5EF4-FFF2-40B4-BE49-F238E27FC236}">
                <a16:creationId xmlns:a16="http://schemas.microsoft.com/office/drawing/2014/main" id="{A75555EB-0454-432B-9556-4EF2CE6521FB}"/>
              </a:ext>
            </a:extLst>
          </p:cNvPr>
          <p:cNvSpPr txBox="1"/>
          <p:nvPr/>
        </p:nvSpPr>
        <p:spPr>
          <a:xfrm>
            <a:off x="1158354" y="7913252"/>
            <a:ext cx="16049372" cy="1324017"/>
          </a:xfrm>
          <a:prstGeom prst="rect">
            <a:avLst/>
          </a:prstGeom>
        </p:spPr>
        <p:txBody>
          <a:bodyPr lIns="0" tIns="0" rIns="0" bIns="0" rtlCol="0" anchor="t">
            <a:spAutoFit/>
          </a:bodyPr>
          <a:lstStyle/>
          <a:p>
            <a:pPr algn="ctr">
              <a:lnSpc>
                <a:spcPts val="5332"/>
              </a:lnSpc>
            </a:pPr>
            <a:r>
              <a:rPr lang="es-MX" sz="3500" dirty="0">
                <a:solidFill>
                  <a:srgbClr val="141414"/>
                </a:solidFill>
                <a:latin typeface="HK Grotesk Light Bold"/>
              </a:rPr>
              <a:t>En la escala del 0 -10, ¿qué tan segura/o estás para comenzar a incrementar la actividad física diaria?</a:t>
            </a:r>
            <a:endParaRPr lang="en-US" sz="3500" dirty="0">
              <a:solidFill>
                <a:srgbClr val="141414"/>
              </a:solidFill>
              <a:latin typeface="HK Grotesk Light Bold"/>
            </a:endParaRPr>
          </a:p>
        </p:txBody>
      </p:sp>
      <p:pic>
        <p:nvPicPr>
          <p:cNvPr id="26" name="Picture 3">
            <a:extLst>
              <a:ext uri="{FF2B5EF4-FFF2-40B4-BE49-F238E27FC236}">
                <a16:creationId xmlns:a16="http://schemas.microsoft.com/office/drawing/2014/main" id="{B710CF32-AF37-4498-9948-7249272CC8D6}"/>
              </a:ext>
            </a:extLst>
          </p:cNvPr>
          <p:cNvPicPr>
            <a:picLocks noChangeAspect="1"/>
          </p:cNvPicPr>
          <p:nvPr/>
        </p:nvPicPr>
        <p:blipFill>
          <a:blip r:embed="rId3"/>
          <a:srcRect/>
          <a:stretch>
            <a:fillRect/>
          </a:stretch>
        </p:blipFill>
        <p:spPr>
          <a:xfrm>
            <a:off x="16654112" y="9239647"/>
            <a:ext cx="1506197" cy="929355"/>
          </a:xfrm>
          <a:prstGeom prst="rect">
            <a:avLst/>
          </a:prstGeom>
        </p:spPr>
      </p:pic>
      <p:pic>
        <p:nvPicPr>
          <p:cNvPr id="27" name="Picture 26" descr="A yellow letter i on a black background&#10;&#10;Description automatically generated">
            <a:extLst>
              <a:ext uri="{FF2B5EF4-FFF2-40B4-BE49-F238E27FC236}">
                <a16:creationId xmlns:a16="http://schemas.microsoft.com/office/drawing/2014/main" id="{04A8A772-40DD-4D5B-A432-932CB44BC41B}"/>
              </a:ext>
            </a:extLst>
          </p:cNvPr>
          <p:cNvPicPr>
            <a:picLocks noChangeAspect="1"/>
          </p:cNvPicPr>
          <p:nvPr/>
        </p:nvPicPr>
        <p:blipFill>
          <a:blip r:embed="rId4">
            <a:extLst>
              <a:ext uri="{837473B0-CC2E-450A-ABE3-18F120FF3D39}">
                <a1611:picAttrSrcUrl xmlns:a1611="http://schemas.microsoft.com/office/drawing/2016/11/main" r:id="rId5"/>
              </a:ext>
            </a:extLst>
          </a:blip>
          <a:stretch>
            <a:fillRect/>
          </a:stretch>
        </p:blipFill>
        <p:spPr>
          <a:xfrm>
            <a:off x="-61645" y="2568"/>
            <a:ext cx="731178" cy="688369"/>
          </a:xfrm>
          <a:prstGeom prst="rect">
            <a:avLst/>
          </a:prstGeom>
        </p:spPr>
      </p:pic>
      <p:pic>
        <p:nvPicPr>
          <p:cNvPr id="28" name="Picture 27" descr="A white letter in a circle&#10;&#10;Description automatically generated">
            <a:extLst>
              <a:ext uri="{FF2B5EF4-FFF2-40B4-BE49-F238E27FC236}">
                <a16:creationId xmlns:a16="http://schemas.microsoft.com/office/drawing/2014/main" id="{44D5CCA4-6036-48C2-AD5C-979CB45EFE3B}"/>
              </a:ext>
            </a:extLst>
          </p:cNvPr>
          <p:cNvPicPr>
            <a:picLocks noChangeAspect="1"/>
          </p:cNvPicPr>
          <p:nvPr/>
        </p:nvPicPr>
        <p:blipFill>
          <a:blip r:embed="rId6">
            <a:extLst>
              <a:ext uri="{837473B0-CC2E-450A-ABE3-18F120FF3D39}">
                <a1611:picAttrSrcUrl xmlns:a1611="http://schemas.microsoft.com/office/drawing/2016/11/main" r:id="rId7"/>
              </a:ext>
            </a:extLst>
          </a:blip>
          <a:stretch>
            <a:fillRect/>
          </a:stretch>
        </p:blipFill>
        <p:spPr>
          <a:xfrm>
            <a:off x="400692" y="139557"/>
            <a:ext cx="636998" cy="628436"/>
          </a:xfrm>
          <a:prstGeom prst="rect">
            <a:avLst/>
          </a:prstGeom>
        </p:spPr>
      </p:pic>
    </p:spTree>
    <p:extLst>
      <p:ext uri="{BB962C8B-B14F-4D97-AF65-F5344CB8AC3E}">
        <p14:creationId xmlns:p14="http://schemas.microsoft.com/office/powerpoint/2010/main" val="1263702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extBox 2"/>
          <p:cNvSpPr txBox="1"/>
          <p:nvPr/>
        </p:nvSpPr>
        <p:spPr>
          <a:xfrm>
            <a:off x="489852" y="170627"/>
            <a:ext cx="15066035" cy="1316594"/>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6000" kern="1200" dirty="0">
                <a:latin typeface="+mj-lt"/>
                <a:ea typeface="+mj-ea"/>
                <a:cs typeface="+mj-cs"/>
              </a:rPr>
              <a:t>FOLLETOS</a:t>
            </a:r>
          </a:p>
        </p:txBody>
      </p:sp>
      <p:sp>
        <p:nvSpPr>
          <p:cNvPr id="3" name="TextBox 3"/>
          <p:cNvSpPr txBox="1"/>
          <p:nvPr/>
        </p:nvSpPr>
        <p:spPr>
          <a:xfrm>
            <a:off x="375191" y="2437348"/>
            <a:ext cx="13897335" cy="1514517"/>
          </a:xfrm>
          <a:prstGeom prst="rect">
            <a:avLst/>
          </a:prstGeom>
        </p:spPr>
        <p:txBody>
          <a:bodyPr lIns="0" tIns="0" rIns="0" bIns="0" rtlCol="0" anchor="t">
            <a:spAutoFit/>
          </a:bodyPr>
          <a:lstStyle/>
          <a:p>
            <a:pPr marL="787298" lvl="1" indent="-468630" defTabSz="749808">
              <a:lnSpc>
                <a:spcPts val="5934"/>
              </a:lnSpc>
              <a:spcAft>
                <a:spcPts val="600"/>
              </a:spcAft>
              <a:buFont typeface="Arial" panose="020B0604020202020204" pitchFamily="34" charset="0"/>
              <a:buChar char="•"/>
            </a:pPr>
            <a:r>
              <a:rPr lang="es-MX" sz="2952" kern="1200" dirty="0">
                <a:latin typeface="HK Grotesk Light Bold"/>
              </a:rPr>
              <a:t>Registro de actividad física actual
Plan de acción</a:t>
            </a:r>
            <a:endParaRPr lang="en-US" sz="3600" dirty="0">
              <a:latin typeface="HK Grotesk Light Bold"/>
            </a:endParaRPr>
          </a:p>
        </p:txBody>
      </p:sp>
      <p:pic>
        <p:nvPicPr>
          <p:cNvPr id="9" name="Picture 3">
            <a:extLst>
              <a:ext uri="{FF2B5EF4-FFF2-40B4-BE49-F238E27FC236}">
                <a16:creationId xmlns:a16="http://schemas.microsoft.com/office/drawing/2014/main" id="{700C70A2-88D1-40CC-A201-48A012682BE2}"/>
              </a:ext>
            </a:extLst>
          </p:cNvPr>
          <p:cNvPicPr>
            <a:picLocks noChangeAspect="1"/>
          </p:cNvPicPr>
          <p:nvPr/>
        </p:nvPicPr>
        <p:blipFill>
          <a:blip r:embed="rId3"/>
          <a:srcRect/>
          <a:stretch>
            <a:fillRect/>
          </a:stretch>
        </p:blipFill>
        <p:spPr>
          <a:xfrm>
            <a:off x="16654112" y="9239647"/>
            <a:ext cx="1506197" cy="929355"/>
          </a:xfrm>
          <a:prstGeom prst="rect">
            <a:avLst/>
          </a:prstGeom>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p:nvSpPr>
          <p:cNvPr id="6" name="TextBox 6"/>
          <p:cNvSpPr txBox="1"/>
          <p:nvPr/>
        </p:nvSpPr>
        <p:spPr>
          <a:xfrm>
            <a:off x="2057395" y="523297"/>
            <a:ext cx="15066035" cy="1316594"/>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6000" kern="1200">
                <a:solidFill>
                  <a:srgbClr val="FFFFFF"/>
                </a:solidFill>
                <a:latin typeface="+mj-lt"/>
                <a:ea typeface="+mj-ea"/>
                <a:cs typeface="+mj-cs"/>
              </a:rPr>
              <a:t>REFERENCIAS</a:t>
            </a:r>
          </a:p>
        </p:txBody>
      </p:sp>
      <p:pic>
        <p:nvPicPr>
          <p:cNvPr id="2" name="Picture 2"/>
          <p:cNvPicPr>
            <a:picLocks noChangeAspect="1"/>
          </p:cNvPicPr>
          <p:nvPr/>
        </p:nvPicPr>
        <p:blipFill>
          <a:blip r:embed="rId2"/>
          <a:srcRect/>
          <a:stretch>
            <a:fillRect/>
          </a:stretch>
        </p:blipFill>
        <p:spPr>
          <a:xfrm>
            <a:off x="5416675" y="8249141"/>
            <a:ext cx="1558434" cy="961587"/>
          </a:xfrm>
          <a:prstGeom prst="rect">
            <a:avLst/>
          </a:prstGeom>
        </p:spPr>
      </p:pic>
      <p:sp>
        <p:nvSpPr>
          <p:cNvPr id="3" name="TextBox 3"/>
          <p:cNvSpPr txBox="1"/>
          <p:nvPr/>
        </p:nvSpPr>
        <p:spPr>
          <a:xfrm>
            <a:off x="1723345" y="3168868"/>
            <a:ext cx="14918194" cy="3662862"/>
          </a:xfrm>
          <a:prstGeom prst="rect">
            <a:avLst/>
          </a:prstGeom>
        </p:spPr>
        <p:txBody>
          <a:bodyPr lIns="0" tIns="0" rIns="0" bIns="0" rtlCol="0" anchor="t">
            <a:spAutoFit/>
          </a:bodyPr>
          <a:lstStyle/>
          <a:p>
            <a:pPr defTabSz="804672">
              <a:lnSpc>
                <a:spcPts val="2271"/>
              </a:lnSpc>
              <a:spcAft>
                <a:spcPts val="600"/>
              </a:spcAft>
            </a:pPr>
            <a:endParaRPr lang="en-US" sz="1504" kern="1200">
              <a:solidFill>
                <a:srgbClr val="24408F"/>
              </a:solidFill>
              <a:latin typeface="HK Grotesk Light Bold"/>
              <a:ea typeface="+mn-ea"/>
              <a:cs typeface="+mn-cs"/>
            </a:endParaRPr>
          </a:p>
          <a:p>
            <a:pPr defTabSz="804672">
              <a:lnSpc>
                <a:spcPts val="2271"/>
              </a:lnSpc>
              <a:spcAft>
                <a:spcPts val="600"/>
              </a:spcAft>
            </a:pPr>
            <a:endParaRPr lang="en-US" sz="1504" kern="1200">
              <a:solidFill>
                <a:srgbClr val="24408F"/>
              </a:solidFill>
              <a:latin typeface="HK Grotesk Light Bold"/>
              <a:ea typeface="+mn-ea"/>
              <a:cs typeface="+mn-cs"/>
            </a:endParaRPr>
          </a:p>
          <a:p>
            <a:pPr defTabSz="804672">
              <a:lnSpc>
                <a:spcPts val="2271"/>
              </a:lnSpc>
              <a:spcAft>
                <a:spcPts val="600"/>
              </a:spcAft>
            </a:pPr>
            <a:endParaRPr lang="en-US" sz="1504" kern="1200">
              <a:solidFill>
                <a:srgbClr val="24408F"/>
              </a:solidFill>
              <a:latin typeface="HK Grotesk Light Bold"/>
              <a:ea typeface="+mn-ea"/>
              <a:cs typeface="+mn-cs"/>
            </a:endParaRPr>
          </a:p>
          <a:p>
            <a:pPr defTabSz="804672">
              <a:lnSpc>
                <a:spcPts val="2271"/>
              </a:lnSpc>
              <a:spcAft>
                <a:spcPts val="600"/>
              </a:spcAft>
            </a:pPr>
            <a:endParaRPr lang="en-US" sz="1504" kern="1200">
              <a:solidFill>
                <a:srgbClr val="24408F"/>
              </a:solidFill>
              <a:latin typeface="HK Grotesk Light Bold"/>
              <a:ea typeface="+mn-ea"/>
              <a:cs typeface="+mn-cs"/>
            </a:endParaRPr>
          </a:p>
          <a:p>
            <a:pPr defTabSz="804672">
              <a:lnSpc>
                <a:spcPts val="2271"/>
              </a:lnSpc>
              <a:spcAft>
                <a:spcPts val="600"/>
              </a:spcAft>
            </a:pPr>
            <a:endParaRPr lang="en-US" sz="1504" kern="1200">
              <a:solidFill>
                <a:srgbClr val="24408F"/>
              </a:solidFill>
              <a:latin typeface="HK Grotesk Light Bold"/>
              <a:ea typeface="+mn-ea"/>
              <a:cs typeface="+mn-cs"/>
            </a:endParaRPr>
          </a:p>
          <a:p>
            <a:pPr defTabSz="804672">
              <a:lnSpc>
                <a:spcPts val="2271"/>
              </a:lnSpc>
              <a:spcAft>
                <a:spcPts val="600"/>
              </a:spcAft>
            </a:pPr>
            <a:endParaRPr lang="en-US" sz="1504" kern="1200">
              <a:solidFill>
                <a:srgbClr val="24408F"/>
              </a:solidFill>
              <a:latin typeface="HK Grotesk Light Bold"/>
              <a:ea typeface="+mn-ea"/>
              <a:cs typeface="+mn-cs"/>
            </a:endParaRPr>
          </a:p>
          <a:p>
            <a:pPr defTabSz="804672">
              <a:lnSpc>
                <a:spcPts val="2271"/>
              </a:lnSpc>
              <a:spcAft>
                <a:spcPts val="600"/>
              </a:spcAft>
            </a:pPr>
            <a:endParaRPr lang="en-US" sz="1504" kern="1200">
              <a:solidFill>
                <a:srgbClr val="24408F"/>
              </a:solidFill>
              <a:latin typeface="HK Grotesk Light Bold"/>
              <a:ea typeface="+mn-ea"/>
              <a:cs typeface="+mn-cs"/>
            </a:endParaRPr>
          </a:p>
          <a:p>
            <a:pPr defTabSz="804672">
              <a:lnSpc>
                <a:spcPts val="2271"/>
              </a:lnSpc>
              <a:spcAft>
                <a:spcPts val="600"/>
              </a:spcAft>
            </a:pPr>
            <a:endParaRPr lang="en-US" sz="1504" kern="1200">
              <a:solidFill>
                <a:srgbClr val="24408F"/>
              </a:solidFill>
              <a:latin typeface="HK Grotesk Light Bold"/>
              <a:ea typeface="+mn-ea"/>
              <a:cs typeface="+mn-cs"/>
            </a:endParaRPr>
          </a:p>
          <a:p>
            <a:pPr defTabSz="804672">
              <a:lnSpc>
                <a:spcPts val="2271"/>
              </a:lnSpc>
              <a:spcAft>
                <a:spcPts val="600"/>
              </a:spcAft>
            </a:pPr>
            <a:endParaRPr lang="en-US" sz="1504" kern="1200">
              <a:solidFill>
                <a:srgbClr val="24408F"/>
              </a:solidFill>
              <a:latin typeface="HK Grotesk Light Bold"/>
              <a:ea typeface="+mn-ea"/>
              <a:cs typeface="+mn-cs"/>
            </a:endParaRPr>
          </a:p>
          <a:p>
            <a:pPr>
              <a:lnSpc>
                <a:spcPts val="2581"/>
              </a:lnSpc>
              <a:spcAft>
                <a:spcPts val="600"/>
              </a:spcAft>
            </a:pPr>
            <a:endParaRPr lang="en-US" sz="1709">
              <a:solidFill>
                <a:srgbClr val="24408F"/>
              </a:solidFill>
              <a:latin typeface="HK Grotesk Light Bold"/>
            </a:endParaRPr>
          </a:p>
        </p:txBody>
      </p:sp>
      <p:pic>
        <p:nvPicPr>
          <p:cNvPr id="4" name="Picture 4"/>
          <p:cNvPicPr>
            <a:picLocks noChangeAspect="1"/>
          </p:cNvPicPr>
          <p:nvPr/>
        </p:nvPicPr>
        <p:blipFill>
          <a:blip r:embed="rId3"/>
          <a:srcRect/>
          <a:stretch>
            <a:fillRect/>
          </a:stretch>
        </p:blipFill>
        <p:spPr>
          <a:xfrm>
            <a:off x="1682372" y="8352788"/>
            <a:ext cx="3420316" cy="1105288"/>
          </a:xfrm>
          <a:prstGeom prst="rect">
            <a:avLst/>
          </a:prstGeom>
        </p:spPr>
      </p:pic>
      <p:sp>
        <p:nvSpPr>
          <p:cNvPr id="5" name="AutoShape 5"/>
          <p:cNvSpPr/>
          <p:nvPr/>
        </p:nvSpPr>
        <p:spPr>
          <a:xfrm>
            <a:off x="5106895" y="8134741"/>
            <a:ext cx="10048" cy="1323303"/>
          </a:xfrm>
          <a:prstGeom prst="line">
            <a:avLst/>
          </a:prstGeom>
          <a:ln w="9525" cap="rnd">
            <a:solidFill>
              <a:srgbClr val="7D7B7C"/>
            </a:solidFill>
            <a:prstDash val="solid"/>
            <a:headEnd type="none" w="sm" len="sm"/>
            <a:tailEnd type="none" w="sm" len="sm"/>
          </a:ln>
        </p:spPr>
      </p:sp>
    </p:spTree>
  </p:cSld>
  <p:clrMapOvr>
    <a:masterClrMapping/>
  </p:clrMapOvr>
</p:sld>
</file>

<file path=ppt/theme/theme1.xml><?xml version="1.0" encoding="utf-8"?>
<a:theme xmlns:a="http://schemas.openxmlformats.org/drawingml/2006/main" name="Office Theme">
  <a:themeElements>
    <a:clrScheme name="Red Violet">
      <a:dk1>
        <a:sysClr val="windowText" lastClr="000000"/>
      </a:dk1>
      <a:lt1>
        <a:sysClr val="window" lastClr="FFFFFF"/>
      </a:lt1>
      <a:dk2>
        <a:srgbClr val="454551"/>
      </a:dk2>
      <a:lt2>
        <a:srgbClr val="D8D9DC"/>
      </a:lt2>
      <a:accent1>
        <a:srgbClr val="E32D91"/>
      </a:accent1>
      <a:accent2>
        <a:srgbClr val="C830CC"/>
      </a:accent2>
      <a:accent3>
        <a:srgbClr val="4EA6DC"/>
      </a:accent3>
      <a:accent4>
        <a:srgbClr val="4775E7"/>
      </a:accent4>
      <a:accent5>
        <a:srgbClr val="8971E1"/>
      </a:accent5>
      <a:accent6>
        <a:srgbClr val="D54773"/>
      </a:accent6>
      <a:hlink>
        <a:srgbClr val="6B9F25"/>
      </a:hlink>
      <a:folHlink>
        <a:srgbClr val="8C8C8C"/>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haredWithUsers xmlns="1aebf488-90fe-4aed-97fc-66773d1cf4fa">
      <UserInfo>
        <DisplayName>Heredia, Natalia I</DisplayName>
        <AccountId>23</AccountId>
        <AccountType/>
      </UserInfo>
      <UserInfo>
        <DisplayName>Reininger, Belinda M</DisplayName>
        <AccountId>26</AccountId>
        <AccountType/>
      </UserInfo>
      <UserInfo>
        <DisplayName>Velasco-Huerta, Fernanda</DisplayName>
        <AccountId>42</AccountId>
        <AccountType/>
      </UserInfo>
      <UserInfo>
        <DisplayName>White, Grace E</DisplayName>
        <AccountId>54</AccountId>
        <AccountType/>
      </UserInfo>
      <UserInfo>
        <DisplayName>Longanga Diese, Elvis</DisplayName>
        <AccountId>470</AccountId>
        <AccountType/>
      </UserInfo>
      <UserInfo>
        <DisplayName>Swoboda, Tracy L</DisplayName>
        <AccountId>25</AccountId>
        <AccountType/>
      </UserInfo>
      <UserInfo>
        <DisplayName>Martinez, Alma D</DisplayName>
        <AccountId>345</AccountId>
        <AccountType/>
      </UserInfo>
    </SharedWithUsers>
    <lcf76f155ced4ddcb4097134ff3c332f xmlns="cf7ec769-ba40-4740-b41e-77cc5f919008">
      <Terms xmlns="http://schemas.microsoft.com/office/infopath/2007/PartnerControls"/>
    </lcf76f155ced4ddcb4097134ff3c332f>
    <TaxCatchAll xmlns="1aebf488-90fe-4aed-97fc-66773d1cf4fa"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0F02B6A427ADC34B838B4E1BCA1B3FA3" ma:contentTypeVersion="14" ma:contentTypeDescription="Create a new document." ma:contentTypeScope="" ma:versionID="cdfc6c5486c47ad053f91c494685c965">
  <xsd:schema xmlns:xsd="http://www.w3.org/2001/XMLSchema" xmlns:xs="http://www.w3.org/2001/XMLSchema" xmlns:p="http://schemas.microsoft.com/office/2006/metadata/properties" xmlns:ns2="cf7ec769-ba40-4740-b41e-77cc5f919008" xmlns:ns3="1aebf488-90fe-4aed-97fc-66773d1cf4fa" targetNamespace="http://schemas.microsoft.com/office/2006/metadata/properties" ma:root="true" ma:fieldsID="bb8e196c19d0957873f8e15efa32b81a" ns2:_="" ns3:_="">
    <xsd:import namespace="cf7ec769-ba40-4740-b41e-77cc5f919008"/>
    <xsd:import namespace="1aebf488-90fe-4aed-97fc-66773d1cf4fa"/>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DateTaken" minOccurs="0"/>
                <xsd:element ref="ns2:MediaServiceObjectDetectorVersions" minOccurs="0"/>
                <xsd:element ref="ns2:MediaLengthInSeconds"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f7ec769-ba40-4740-b41e-77cc5f91900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ObjectDetectorVersions" ma:index="13" nillable="true" ma:displayName="MediaServiceObjectDetectorVersions" ma:hidden="true" ma:indexed="true" ma:internalName="MediaServiceObjectDetectorVersions"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dd802298-ac7f-4dc9-a73d-133dd7ac0fd3" ma:termSetId="09814cd3-568e-fe90-9814-8d621ff8fb84" ma:anchorId="fba54fb3-c3e1-fe81-a776-ca4b69148c4d" ma:open="true" ma:isKeyword="false">
      <xsd:complexType>
        <xsd:sequence>
          <xsd:element ref="pc:Terms" minOccurs="0" maxOccurs="1"/>
        </xsd:sequence>
      </xsd:complex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OCR" ma:index="20" nillable="true" ma:displayName="Extracted Text" ma:internalName="MediaServiceOCR" ma:readOnly="true">
      <xsd:simpleType>
        <xsd:restriction base="dms:Note">
          <xsd:maxLength value="255"/>
        </xsd:restriction>
      </xsd:simpleType>
    </xsd:element>
    <xsd:element name="MediaServiceSearchProperties" ma:index="21"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aebf488-90fe-4aed-97fc-66773d1cf4fa"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7" nillable="true" ma:displayName="Taxonomy Catch All Column" ma:hidden="true" ma:list="{14d6da27-1b5b-46a2-9603-adbe47a23360}" ma:internalName="TaxCatchAll" ma:showField="CatchAllData" ma:web="1aebf488-90fe-4aed-97fc-66773d1cf4f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98DAD81B-46BB-4338-ADF1-85E341F1347C}">
  <ds:schemaRefs>
    <ds:schemaRef ds:uri="1aebf488-90fe-4aed-97fc-66773d1cf4fa"/>
    <ds:schemaRef ds:uri="c9804a53-06fb-4e94-b1f9-5a05becea77a"/>
    <ds:schemaRef ds:uri="cdb6ea2a-5ddf-4416-887b-21944f62385c"/>
    <ds:schemaRef ds:uri="cf7ec769-ba40-4740-b41e-77cc5f919008"/>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620704AE-0475-44DC-845A-730CC0804020}">
  <ds:schemaRefs>
    <ds:schemaRef ds:uri="http://schemas.microsoft.com/sharepoint/v3/contenttype/forms"/>
  </ds:schemaRefs>
</ds:datastoreItem>
</file>

<file path=customXml/itemProps3.xml><?xml version="1.0" encoding="utf-8"?>
<ds:datastoreItem xmlns:ds="http://schemas.openxmlformats.org/officeDocument/2006/customXml" ds:itemID="{4C149FF1-F836-4909-A253-51BA6875C06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f7ec769-ba40-4740-b41e-77cc5f919008"/>
    <ds:schemaRef ds:uri="1aebf488-90fe-4aed-97fc-66773d1cf4f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107</TotalTime>
  <Words>4230</Words>
  <Application>Microsoft Office PowerPoint</Application>
  <PresentationFormat>Custom</PresentationFormat>
  <Paragraphs>445</Paragraphs>
  <Slides>30</Slides>
  <Notes>23</Notes>
  <HiddenSlides>2</HiddenSlides>
  <MMClips>0</MMClips>
  <ScaleCrop>false</ScaleCrop>
  <HeadingPairs>
    <vt:vector size="4" baseType="variant">
      <vt:variant>
        <vt:lpstr>Theme</vt:lpstr>
      </vt:variant>
      <vt:variant>
        <vt:i4>1</vt:i4>
      </vt:variant>
      <vt:variant>
        <vt:lpstr>Slide Titles</vt:lpstr>
      </vt:variant>
      <vt:variant>
        <vt:i4>30</vt:i4>
      </vt:variant>
    </vt:vector>
  </HeadingPairs>
  <TitlesOfParts>
    <vt:vector size="31"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Demostración de ejercicios con el video "A Moverse"  ejercicio en silla.mp4</vt:lpstr>
      <vt:lpstr>PowerPoint Presentation</vt:lpstr>
      <vt:lpstr>PowerPoint Presentation</vt:lpstr>
      <vt:lpstr>FALSO</vt:lpstr>
      <vt:lpstr>PowerPoint Presentation</vt:lpstr>
      <vt:lpstr>FALSO</vt:lpstr>
      <vt:lpstr>Cuales son algunas barreras y retos que te impiden hacer actividad fisica</vt:lpstr>
      <vt:lpstr>PowerPoint Presentation</vt:lpstr>
      <vt:lpstr>RECUERDA:</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MODULE 1: Hypertension/Cholesterol</dc:title>
  <dc:creator>Reininger, Belinda M</dc:creator>
  <cp:lastModifiedBy>Saldana, Mayra V</cp:lastModifiedBy>
  <cp:revision>228</cp:revision>
  <dcterms:created xsi:type="dcterms:W3CDTF">2006-08-16T00:00:00Z</dcterms:created>
  <dcterms:modified xsi:type="dcterms:W3CDTF">2024-04-10T20:00:15Z</dcterms:modified>
  <dc:identifier>DAFUACrYUmw</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0x0101000F02B6A427ADC34B838B4E1BCA1B3FA3</vt:lpwstr>
  </property>
  <property fmtid="{D5CDD505-2E9C-101B-9397-08002B2CF9AE}" pid="3" name="MediaServiceImageTags">
    <vt:lpwstr/>
  </property>
</Properties>
</file>