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6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B_0.xml" ContentType="application/vnd.ms-powerpoint.comments+xml"/>
  <Override PartName="/ppt/notesSlides/notesSlide19.xml" ContentType="application/vnd.openxmlformats-officedocument.presentationml.notesSlide+xml"/>
  <Override PartName="/ppt/comments/modernComment_17F_C3597465.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35"/>
  </p:notesMasterIdLst>
  <p:sldIdLst>
    <p:sldId id="402" r:id="rId5"/>
    <p:sldId id="261" r:id="rId6"/>
    <p:sldId id="262" r:id="rId7"/>
    <p:sldId id="413" r:id="rId8"/>
    <p:sldId id="379" r:id="rId9"/>
    <p:sldId id="400" r:id="rId10"/>
    <p:sldId id="390" r:id="rId11"/>
    <p:sldId id="418" r:id="rId12"/>
    <p:sldId id="420" r:id="rId13"/>
    <p:sldId id="382" r:id="rId14"/>
    <p:sldId id="421" r:id="rId15"/>
    <p:sldId id="424" r:id="rId16"/>
    <p:sldId id="398" r:id="rId17"/>
    <p:sldId id="422" r:id="rId18"/>
    <p:sldId id="275" r:id="rId19"/>
    <p:sldId id="281" r:id="rId20"/>
    <p:sldId id="415" r:id="rId21"/>
    <p:sldId id="405" r:id="rId22"/>
    <p:sldId id="416" r:id="rId23"/>
    <p:sldId id="423" r:id="rId24"/>
    <p:sldId id="419" r:id="rId25"/>
    <p:sldId id="417" r:id="rId26"/>
    <p:sldId id="290" r:id="rId27"/>
    <p:sldId id="368" r:id="rId28"/>
    <p:sldId id="299" r:id="rId29"/>
    <p:sldId id="383" r:id="rId30"/>
    <p:sldId id="372" r:id="rId31"/>
    <p:sldId id="373" r:id="rId32"/>
    <p:sldId id="298" r:id="rId33"/>
    <p:sldId id="321" r:id="rId34"/>
  </p:sldIdLst>
  <p:sldSz cx="18288000" cy="10287000"/>
  <p:notesSz cx="6858000" cy="9144000"/>
  <p:embeddedFontLst>
    <p:embeddedFont>
      <p:font typeface="Arial Nova" panose="020B0504020202020204" pitchFamily="34" charset="0"/>
      <p:regular r:id="rId36"/>
      <p:bold r:id="rId37"/>
      <p:italic r:id="rId38"/>
      <p:boldItalic r:id="rId39"/>
    </p:embeddedFont>
    <p:embeddedFont>
      <p:font typeface="Consolas" panose="020B0609020204030204" pitchFamily="49" charset="0"/>
      <p:regular r:id="rId40"/>
      <p:bold r:id="rId41"/>
      <p:italic r:id="rId42"/>
      <p:boldItalic r:id="rId43"/>
    </p:embeddedFont>
    <p:embeddedFont>
      <p:font typeface="Glacial Indifference" panose="020B0604020202020204" charset="0"/>
      <p:regular r:id="rId44"/>
    </p:embeddedFont>
    <p:embeddedFont>
      <p:font typeface="HK Grotesk Light Bold" panose="020B0604020202020204" charset="0"/>
      <p:regular r:id="rId45"/>
    </p:embeddedFont>
    <p:embeddedFont>
      <p:font typeface="Segoe UI" panose="020B0502040204020203" pitchFamily="34"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E4204-20FD-F9DA-4132-C5627876C785}" name="Saldana, Mayra" initials="SM" userId="S::mayra.v.saldana@uth.tmc.edu::de1b2290-bd50-4a20-ae97-a57e2d391acf" providerId="AD"/>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86B"/>
    <a:srgbClr val="003399"/>
    <a:srgbClr val="FFFFFB"/>
    <a:srgbClr val="EEF2F1"/>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65AE7A-910D-40E0-ACFC-8D40CC10FE2A}" v="14" dt="2024-04-10T19:41:27.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dana, Mayra" userId="S::mayra.v.saldana@uth.tmc.edu::de1b2290-bd50-4a20-ae97-a57e2d391acf" providerId="AD" clId="Web-{89DAD1E8-7176-40AC-B36E-6FE087A791BD}"/>
    <pc:docChg chg="mod addSld delSld modSld">
      <pc:chgData name="Saldana, Mayra" userId="S::mayra.v.saldana@uth.tmc.edu::de1b2290-bd50-4a20-ae97-a57e2d391acf" providerId="AD" clId="Web-{89DAD1E8-7176-40AC-B36E-6FE087A791BD}" dt="2023-09-05T16:35:09.504" v="18"/>
      <pc:docMkLst>
        <pc:docMk/>
      </pc:docMkLst>
      <pc:sldChg chg="modCm">
        <pc:chgData name="Saldana, Mayra" userId="S::mayra.v.saldana@uth.tmc.edu::de1b2290-bd50-4a20-ae97-a57e2d391acf" providerId="AD" clId="Web-{89DAD1E8-7176-40AC-B36E-6FE087A791BD}" dt="2023-09-05T16:35:09.504" v="18"/>
        <pc:sldMkLst>
          <pc:docMk/>
          <pc:sldMk cId="0" sldId="262"/>
        </pc:sldMkLst>
        <pc:extLst>
          <p:ext xmlns:p="http://schemas.openxmlformats.org/presentationml/2006/main" uri="{D6D511B9-2390-475A-947B-AFAB55BFBCF1}">
            <pc226:cmChg xmlns:pc226="http://schemas.microsoft.com/office/powerpoint/2022/06/main/command" chg="">
              <pc226:chgData name="Saldana, Mayra" userId="S::mayra.v.saldana@uth.tmc.edu::de1b2290-bd50-4a20-ae97-a57e2d391acf" providerId="AD" clId="Web-{89DAD1E8-7176-40AC-B36E-6FE087A791BD}" dt="2023-09-05T16:35:09.504" v="18"/>
              <pc2:cmMkLst xmlns:pc2="http://schemas.microsoft.com/office/powerpoint/2019/9/main/command">
                <pc:docMk/>
                <pc:sldMk cId="0" sldId="262"/>
                <pc2:cmMk id="{8CA0C64B-F3E7-411A-9429-2BB8B47DFF85}"/>
              </pc2:cmMkLst>
              <pc226:cmRplyChg chg="add">
                <pc226:chgData name="Saldana, Mayra" userId="S::mayra.v.saldana@uth.tmc.edu::de1b2290-bd50-4a20-ae97-a57e2d391acf" providerId="AD" clId="Web-{89DAD1E8-7176-40AC-B36E-6FE087A791BD}" dt="2023-09-05T16:35:09.504" v="18"/>
                <pc2:cmRplyMkLst xmlns:pc2="http://schemas.microsoft.com/office/powerpoint/2019/9/main/command">
                  <pc:docMk/>
                  <pc:sldMk cId="0" sldId="262"/>
                  <pc2:cmMk id="{8CA0C64B-F3E7-411A-9429-2BB8B47DFF85}"/>
                  <pc2:cmRplyMk id="{4E4DEBFB-C24C-457B-9D42-FA7222BF469C}"/>
                </pc2:cmRplyMkLst>
              </pc226:cmRplyChg>
            </pc226:cmChg>
          </p:ext>
        </pc:extLst>
      </pc:sldChg>
      <pc:sldChg chg="modSp add">
        <pc:chgData name="Saldana, Mayra" userId="S::mayra.v.saldana@uth.tmc.edu::de1b2290-bd50-4a20-ae97-a57e2d391acf" providerId="AD" clId="Web-{89DAD1E8-7176-40AC-B36E-6FE087A791BD}" dt="2023-09-05T16:19:02.814" v="16" actId="20577"/>
        <pc:sldMkLst>
          <pc:docMk/>
          <pc:sldMk cId="321076894" sldId="413"/>
        </pc:sldMkLst>
        <pc:spChg chg="mod">
          <ac:chgData name="Saldana, Mayra" userId="S::mayra.v.saldana@uth.tmc.edu::de1b2290-bd50-4a20-ae97-a57e2d391acf" providerId="AD" clId="Web-{89DAD1E8-7176-40AC-B36E-6FE087A791BD}" dt="2023-09-05T16:19:02.814" v="16" actId="20577"/>
          <ac:spMkLst>
            <pc:docMk/>
            <pc:sldMk cId="321076894" sldId="413"/>
            <ac:spMk id="7" creationId="{D1D9FF7D-3D07-D3BA-517C-599BE743112C}"/>
          </ac:spMkLst>
        </pc:spChg>
      </pc:sldChg>
      <pc:sldChg chg="del">
        <pc:chgData name="Saldana, Mayra" userId="S::mayra.v.saldana@uth.tmc.edu::de1b2290-bd50-4a20-ae97-a57e2d391acf" providerId="AD" clId="Web-{89DAD1E8-7176-40AC-B36E-6FE087A791BD}" dt="2023-09-05T16:18:20.531" v="0"/>
        <pc:sldMkLst>
          <pc:docMk/>
          <pc:sldMk cId="540672213" sldId="413"/>
        </pc:sldMkLst>
      </pc:sldChg>
    </pc:docChg>
  </pc:docChgLst>
  <pc:docChgLst>
    <pc:chgData name="Saldana, Mayra V" userId="S::mayra.v.saldana@uth.tmc.edu::de1b2290-bd50-4a20-ae97-a57e2d391acf" providerId="AD" clId="Web-{D33762EA-1619-4796-A000-E3F1AC7D5D7D}"/>
    <pc:docChg chg="modSld">
      <pc:chgData name="Saldana, Mayra V" userId="S::mayra.v.saldana@uth.tmc.edu::de1b2290-bd50-4a20-ae97-a57e2d391acf" providerId="AD" clId="Web-{D33762EA-1619-4796-A000-E3F1AC7D5D7D}" dt="2023-12-13T16:01:08.595" v="430" actId="1076"/>
      <pc:docMkLst>
        <pc:docMk/>
      </pc:docMkLst>
      <pc:sldChg chg="modNotes">
        <pc:chgData name="Saldana, Mayra V" userId="S::mayra.v.saldana@uth.tmc.edu::de1b2290-bd50-4a20-ae97-a57e2d391acf" providerId="AD" clId="Web-{D33762EA-1619-4796-A000-E3F1AC7D5D7D}" dt="2023-12-13T15:24:38.239" v="166"/>
        <pc:sldMkLst>
          <pc:docMk/>
          <pc:sldMk cId="0" sldId="261"/>
        </pc:sldMkLst>
      </pc:sldChg>
      <pc:sldChg chg="modNotes">
        <pc:chgData name="Saldana, Mayra V" userId="S::mayra.v.saldana@uth.tmc.edu::de1b2290-bd50-4a20-ae97-a57e2d391acf" providerId="AD" clId="Web-{D33762EA-1619-4796-A000-E3F1AC7D5D7D}" dt="2023-12-13T15:31:38.128" v="304"/>
        <pc:sldMkLst>
          <pc:docMk/>
          <pc:sldMk cId="0" sldId="262"/>
        </pc:sldMkLst>
      </pc:sldChg>
      <pc:sldChg chg="modSp">
        <pc:chgData name="Saldana, Mayra V" userId="S::mayra.v.saldana@uth.tmc.edu::de1b2290-bd50-4a20-ae97-a57e2d391acf" providerId="AD" clId="Web-{D33762EA-1619-4796-A000-E3F1AC7D5D7D}" dt="2023-12-13T15:47:15.269" v="420" actId="20577"/>
        <pc:sldMkLst>
          <pc:docMk/>
          <pc:sldMk cId="4160982208" sldId="379"/>
        </pc:sldMkLst>
        <pc:spChg chg="mod">
          <ac:chgData name="Saldana, Mayra V" userId="S::mayra.v.saldana@uth.tmc.edu::de1b2290-bd50-4a20-ae97-a57e2d391acf" providerId="AD" clId="Web-{D33762EA-1619-4796-A000-E3F1AC7D5D7D}" dt="2023-12-13T15:47:15.269" v="420" actId="20577"/>
          <ac:spMkLst>
            <pc:docMk/>
            <pc:sldMk cId="4160982208" sldId="379"/>
            <ac:spMk id="8" creationId="{00000000-0000-0000-0000-000000000000}"/>
          </ac:spMkLst>
        </pc:spChg>
      </pc:sldChg>
      <pc:sldChg chg="modNotes">
        <pc:chgData name="Saldana, Mayra V" userId="S::mayra.v.saldana@uth.tmc.edu::de1b2290-bd50-4a20-ae97-a57e2d391acf" providerId="AD" clId="Web-{D33762EA-1619-4796-A000-E3F1AC7D5D7D}" dt="2023-12-13T15:45:03.406" v="401"/>
        <pc:sldMkLst>
          <pc:docMk/>
          <pc:sldMk cId="3581468892" sldId="400"/>
        </pc:sldMkLst>
      </pc:sldChg>
      <pc:sldChg chg="modNotes">
        <pc:chgData name="Saldana, Mayra V" userId="S::mayra.v.saldana@uth.tmc.edu::de1b2290-bd50-4a20-ae97-a57e2d391acf" providerId="AD" clId="Web-{D33762EA-1619-4796-A000-E3F1AC7D5D7D}" dt="2023-12-13T15:21:45.779" v="120"/>
        <pc:sldMkLst>
          <pc:docMk/>
          <pc:sldMk cId="2719481170" sldId="402"/>
        </pc:sldMkLst>
      </pc:sldChg>
      <pc:sldChg chg="modSp">
        <pc:chgData name="Saldana, Mayra V" userId="S::mayra.v.saldana@uth.tmc.edu::de1b2290-bd50-4a20-ae97-a57e2d391acf" providerId="AD" clId="Web-{D33762EA-1619-4796-A000-E3F1AC7D5D7D}" dt="2023-12-13T16:01:08.595" v="430" actId="1076"/>
        <pc:sldMkLst>
          <pc:docMk/>
          <pc:sldMk cId="4249197085" sldId="405"/>
        </pc:sldMkLst>
        <pc:picChg chg="mod">
          <ac:chgData name="Saldana, Mayra V" userId="S::mayra.v.saldana@uth.tmc.edu::de1b2290-bd50-4a20-ae97-a57e2d391acf" providerId="AD" clId="Web-{D33762EA-1619-4796-A000-E3F1AC7D5D7D}" dt="2023-12-13T16:01:08.595" v="430" actId="1076"/>
          <ac:picMkLst>
            <pc:docMk/>
            <pc:sldMk cId="4249197085" sldId="405"/>
            <ac:picMk id="7" creationId="{95A2AE3D-E850-5AAD-A6C8-F66D417E5112}"/>
          </ac:picMkLst>
        </pc:picChg>
      </pc:sldChg>
      <pc:sldChg chg="modNotes">
        <pc:chgData name="Saldana, Mayra V" userId="S::mayra.v.saldana@uth.tmc.edu::de1b2290-bd50-4a20-ae97-a57e2d391acf" providerId="AD" clId="Web-{D33762EA-1619-4796-A000-E3F1AC7D5D7D}" dt="2023-12-13T15:35:39.277" v="320"/>
        <pc:sldMkLst>
          <pc:docMk/>
          <pc:sldMk cId="274918589" sldId="413"/>
        </pc:sldMkLst>
      </pc:sldChg>
      <pc:sldChg chg="modSp">
        <pc:chgData name="Saldana, Mayra V" userId="S::mayra.v.saldana@uth.tmc.edu::de1b2290-bd50-4a20-ae97-a57e2d391acf" providerId="AD" clId="Web-{D33762EA-1619-4796-A000-E3F1AC7D5D7D}" dt="2023-12-13T16:00:18.250" v="423" actId="1076"/>
        <pc:sldMkLst>
          <pc:docMk/>
          <pc:sldMk cId="3873703234" sldId="415"/>
        </pc:sldMkLst>
        <pc:spChg chg="mod">
          <ac:chgData name="Saldana, Mayra V" userId="S::mayra.v.saldana@uth.tmc.edu::de1b2290-bd50-4a20-ae97-a57e2d391acf" providerId="AD" clId="Web-{D33762EA-1619-4796-A000-E3F1AC7D5D7D}" dt="2023-12-13T16:00:18.218" v="421" actId="1076"/>
          <ac:spMkLst>
            <pc:docMk/>
            <pc:sldMk cId="3873703234" sldId="415"/>
            <ac:spMk id="2" creationId="{00000000-0000-0000-0000-000000000000}"/>
          </ac:spMkLst>
        </pc:spChg>
        <pc:spChg chg="mod">
          <ac:chgData name="Saldana, Mayra V" userId="S::mayra.v.saldana@uth.tmc.edu::de1b2290-bd50-4a20-ae97-a57e2d391acf" providerId="AD" clId="Web-{D33762EA-1619-4796-A000-E3F1AC7D5D7D}" dt="2023-12-13T16:00:18.218" v="422" actId="1076"/>
          <ac:spMkLst>
            <pc:docMk/>
            <pc:sldMk cId="3873703234" sldId="415"/>
            <ac:spMk id="5" creationId="{8C44CAE8-AF8F-2479-A8F1-43374F5C82A4}"/>
          </ac:spMkLst>
        </pc:spChg>
        <pc:picChg chg="mod">
          <ac:chgData name="Saldana, Mayra V" userId="S::mayra.v.saldana@uth.tmc.edu::de1b2290-bd50-4a20-ae97-a57e2d391acf" providerId="AD" clId="Web-{D33762EA-1619-4796-A000-E3F1AC7D5D7D}" dt="2023-12-13T16:00:18.250" v="423" actId="1076"/>
          <ac:picMkLst>
            <pc:docMk/>
            <pc:sldMk cId="3873703234" sldId="415"/>
            <ac:picMk id="7" creationId="{3A0A16E2-F2B4-077C-3636-CE6FC3C3DED1}"/>
          </ac:picMkLst>
        </pc:picChg>
      </pc:sldChg>
      <pc:sldChg chg="modSp">
        <pc:chgData name="Saldana, Mayra V" userId="S::mayra.v.saldana@uth.tmc.edu::de1b2290-bd50-4a20-ae97-a57e2d391acf" providerId="AD" clId="Web-{D33762EA-1619-4796-A000-E3F1AC7D5D7D}" dt="2023-12-13T16:00:37.516" v="427" actId="1076"/>
        <pc:sldMkLst>
          <pc:docMk/>
          <pc:sldMk cId="85330134" sldId="416"/>
        </pc:sldMkLst>
        <pc:spChg chg="mod">
          <ac:chgData name="Saldana, Mayra V" userId="S::mayra.v.saldana@uth.tmc.edu::de1b2290-bd50-4a20-ae97-a57e2d391acf" providerId="AD" clId="Web-{D33762EA-1619-4796-A000-E3F1AC7D5D7D}" dt="2023-12-13T16:00:37.500" v="426" actId="1076"/>
          <ac:spMkLst>
            <pc:docMk/>
            <pc:sldMk cId="85330134" sldId="416"/>
            <ac:spMk id="5" creationId="{8C44CAE8-AF8F-2479-A8F1-43374F5C82A4}"/>
          </ac:spMkLst>
        </pc:spChg>
        <pc:spChg chg="mod">
          <ac:chgData name="Saldana, Mayra V" userId="S::mayra.v.saldana@uth.tmc.edu::de1b2290-bd50-4a20-ae97-a57e2d391acf" providerId="AD" clId="Web-{D33762EA-1619-4796-A000-E3F1AC7D5D7D}" dt="2023-12-13T16:00:37.516" v="427" actId="1076"/>
          <ac:spMkLst>
            <pc:docMk/>
            <pc:sldMk cId="85330134" sldId="416"/>
            <ac:spMk id="8" creationId="{57AE8C60-C417-48A7-BFB0-3BCC5DFC51A1}"/>
          </ac:spMkLst>
        </pc:spChg>
      </pc:sldChg>
    </pc:docChg>
  </pc:docChgLst>
  <pc:docChgLst>
    <pc:chgData name="Saldana, Mayra" userId="S::mayra.v.saldana@uth.tmc.edu::de1b2290-bd50-4a20-ae97-a57e2d391acf" providerId="AD" clId="Web-{55ACA22F-EDAA-4415-9220-BA016F486861}"/>
    <pc:docChg chg="addSld modSld">
      <pc:chgData name="Saldana, Mayra" userId="S::mayra.v.saldana@uth.tmc.edu::de1b2290-bd50-4a20-ae97-a57e2d391acf" providerId="AD" clId="Web-{55ACA22F-EDAA-4415-9220-BA016F486861}" dt="2023-09-04T15:27:22.737" v="284" actId="20577"/>
      <pc:docMkLst>
        <pc:docMk/>
      </pc:docMkLst>
      <pc:sldChg chg="addSp modSp">
        <pc:chgData name="Saldana, Mayra" userId="S::mayra.v.saldana@uth.tmc.edu::de1b2290-bd50-4a20-ae97-a57e2d391acf" providerId="AD" clId="Web-{55ACA22F-EDAA-4415-9220-BA016F486861}" dt="2023-09-04T15:07:33.886" v="16" actId="1076"/>
        <pc:sldMkLst>
          <pc:docMk/>
          <pc:sldMk cId="0" sldId="321"/>
        </pc:sldMkLst>
        <pc:picChg chg="add mod modCrop">
          <ac:chgData name="Saldana, Mayra" userId="S::mayra.v.saldana@uth.tmc.edu::de1b2290-bd50-4a20-ae97-a57e2d391acf" providerId="AD" clId="Web-{55ACA22F-EDAA-4415-9220-BA016F486861}" dt="2023-09-04T15:07:33.886" v="16" actId="1076"/>
          <ac:picMkLst>
            <pc:docMk/>
            <pc:sldMk cId="0" sldId="321"/>
            <ac:picMk id="8" creationId="{AB4EA31C-C5E2-A4F6-B39F-BDB075474E3B}"/>
          </ac:picMkLst>
        </pc:picChg>
      </pc:sldChg>
      <pc:sldChg chg="modNotes">
        <pc:chgData name="Saldana, Mayra" userId="S::mayra.v.saldana@uth.tmc.edu::de1b2290-bd50-4a20-ae97-a57e2d391acf" providerId="AD" clId="Web-{55ACA22F-EDAA-4415-9220-BA016F486861}" dt="2023-09-04T15:03:12.799" v="7"/>
        <pc:sldMkLst>
          <pc:docMk/>
          <pc:sldMk cId="4160982208" sldId="379"/>
        </pc:sldMkLst>
      </pc:sldChg>
      <pc:sldChg chg="addSp modSp mod setBg">
        <pc:chgData name="Saldana, Mayra" userId="S::mayra.v.saldana@uth.tmc.edu::de1b2290-bd50-4a20-ae97-a57e2d391acf" providerId="AD" clId="Web-{55ACA22F-EDAA-4415-9220-BA016F486861}" dt="2023-09-04T15:19:04.893" v="102"/>
        <pc:sldMkLst>
          <pc:docMk/>
          <pc:sldMk cId="28757486" sldId="382"/>
        </pc:sldMkLst>
        <pc:spChg chg="mod">
          <ac:chgData name="Saldana, Mayra" userId="S::mayra.v.saldana@uth.tmc.edu::de1b2290-bd50-4a20-ae97-a57e2d391acf" providerId="AD" clId="Web-{55ACA22F-EDAA-4415-9220-BA016F486861}" dt="2023-09-04T15:19:04.893" v="102"/>
          <ac:spMkLst>
            <pc:docMk/>
            <pc:sldMk cId="28757486" sldId="382"/>
            <ac:spMk id="8" creationId="{00000000-0000-0000-0000-000000000000}"/>
          </ac:spMkLst>
        </pc:spChg>
        <pc:spChg chg="add">
          <ac:chgData name="Saldana, Mayra" userId="S::mayra.v.saldana@uth.tmc.edu::de1b2290-bd50-4a20-ae97-a57e2d391acf" providerId="AD" clId="Web-{55ACA22F-EDAA-4415-9220-BA016F486861}" dt="2023-09-04T15:19:04.893" v="102"/>
          <ac:spMkLst>
            <pc:docMk/>
            <pc:sldMk cId="28757486" sldId="382"/>
            <ac:spMk id="2055" creationId="{665DBBEF-238B-476B-96AB-8AAC3224ECEA}"/>
          </ac:spMkLst>
        </pc:spChg>
        <pc:spChg chg="add">
          <ac:chgData name="Saldana, Mayra" userId="S::mayra.v.saldana@uth.tmc.edu::de1b2290-bd50-4a20-ae97-a57e2d391acf" providerId="AD" clId="Web-{55ACA22F-EDAA-4415-9220-BA016F486861}" dt="2023-09-04T15:19:04.893" v="102"/>
          <ac:spMkLst>
            <pc:docMk/>
            <pc:sldMk cId="28757486" sldId="382"/>
            <ac:spMk id="2057" creationId="{3FCFB1DE-0B7E-48CC-BA90-B2AB0889F9D6}"/>
          </ac:spMkLst>
        </pc:spChg>
        <pc:picChg chg="ord">
          <ac:chgData name="Saldana, Mayra" userId="S::mayra.v.saldana@uth.tmc.edu::de1b2290-bd50-4a20-ae97-a57e2d391acf" providerId="AD" clId="Web-{55ACA22F-EDAA-4415-9220-BA016F486861}" dt="2023-09-04T15:19:04.893" v="102"/>
          <ac:picMkLst>
            <pc:docMk/>
            <pc:sldMk cId="28757486" sldId="382"/>
            <ac:picMk id="11" creationId="{B44EF235-537F-4E4F-9727-50B026B691BC}"/>
          </ac:picMkLst>
        </pc:picChg>
        <pc:picChg chg="mod">
          <ac:chgData name="Saldana, Mayra" userId="S::mayra.v.saldana@uth.tmc.edu::de1b2290-bd50-4a20-ae97-a57e2d391acf" providerId="AD" clId="Web-{55ACA22F-EDAA-4415-9220-BA016F486861}" dt="2023-09-04T15:19:04.893" v="102"/>
          <ac:picMkLst>
            <pc:docMk/>
            <pc:sldMk cId="28757486" sldId="382"/>
            <ac:picMk id="12" creationId="{6251CB20-9C2B-4B92-934D-2B5F503CD065}"/>
          </ac:picMkLst>
        </pc:picChg>
        <pc:picChg chg="ord">
          <ac:chgData name="Saldana, Mayra" userId="S::mayra.v.saldana@uth.tmc.edu::de1b2290-bd50-4a20-ae97-a57e2d391acf" providerId="AD" clId="Web-{55ACA22F-EDAA-4415-9220-BA016F486861}" dt="2023-09-04T15:19:04.893" v="102"/>
          <ac:picMkLst>
            <pc:docMk/>
            <pc:sldMk cId="28757486" sldId="382"/>
            <ac:picMk id="2050" creationId="{59BA26F2-5521-42BA-8178-C68E2C6E3EFE}"/>
          </ac:picMkLst>
        </pc:picChg>
      </pc:sldChg>
      <pc:sldChg chg="addSp modSp mod setBg">
        <pc:chgData name="Saldana, Mayra" userId="S::mayra.v.saldana@uth.tmc.edu::de1b2290-bd50-4a20-ae97-a57e2d391acf" providerId="AD" clId="Web-{55ACA22F-EDAA-4415-9220-BA016F486861}" dt="2023-09-04T15:17:30.124" v="95" actId="14100"/>
        <pc:sldMkLst>
          <pc:docMk/>
          <pc:sldMk cId="2270287721" sldId="388"/>
        </pc:sldMkLst>
        <pc:spChg chg="mod">
          <ac:chgData name="Saldana, Mayra" userId="S::mayra.v.saldana@uth.tmc.edu::de1b2290-bd50-4a20-ae97-a57e2d391acf" providerId="AD" clId="Web-{55ACA22F-EDAA-4415-9220-BA016F486861}" dt="2023-09-04T15:17:25.671" v="94"/>
          <ac:spMkLst>
            <pc:docMk/>
            <pc:sldMk cId="2270287721" sldId="388"/>
            <ac:spMk id="8" creationId="{00000000-0000-0000-0000-000000000000}"/>
          </ac:spMkLst>
        </pc:spChg>
        <pc:spChg chg="add">
          <ac:chgData name="Saldana, Mayra" userId="S::mayra.v.saldana@uth.tmc.edu::de1b2290-bd50-4a20-ae97-a57e2d391acf" providerId="AD" clId="Web-{55ACA22F-EDAA-4415-9220-BA016F486861}" dt="2023-09-04T15:17:25.671" v="94"/>
          <ac:spMkLst>
            <pc:docMk/>
            <pc:sldMk cId="2270287721" sldId="388"/>
            <ac:spMk id="2055" creationId="{D4771268-CB57-404A-9271-370EB28F6090}"/>
          </ac:spMkLst>
        </pc:spChg>
        <pc:picChg chg="mod">
          <ac:chgData name="Saldana, Mayra" userId="S::mayra.v.saldana@uth.tmc.edu::de1b2290-bd50-4a20-ae97-a57e2d391acf" providerId="AD" clId="Web-{55ACA22F-EDAA-4415-9220-BA016F486861}" dt="2023-09-04T15:17:30.124" v="95" actId="14100"/>
          <ac:picMkLst>
            <pc:docMk/>
            <pc:sldMk cId="2270287721" sldId="388"/>
            <ac:picMk id="6" creationId="{2F47E63E-CCCD-4FBD-B9B7-A82A0E9D0B3B}"/>
          </ac:picMkLst>
        </pc:picChg>
        <pc:picChg chg="ord">
          <ac:chgData name="Saldana, Mayra" userId="S::mayra.v.saldana@uth.tmc.edu::de1b2290-bd50-4a20-ae97-a57e2d391acf" providerId="AD" clId="Web-{55ACA22F-EDAA-4415-9220-BA016F486861}" dt="2023-09-04T15:17:25.671" v="94"/>
          <ac:picMkLst>
            <pc:docMk/>
            <pc:sldMk cId="2270287721" sldId="388"/>
            <ac:picMk id="11" creationId="{B44EF235-537F-4E4F-9727-50B026B691BC}"/>
          </ac:picMkLst>
        </pc:picChg>
        <pc:picChg chg="ord">
          <ac:chgData name="Saldana, Mayra" userId="S::mayra.v.saldana@uth.tmc.edu::de1b2290-bd50-4a20-ae97-a57e2d391acf" providerId="AD" clId="Web-{55ACA22F-EDAA-4415-9220-BA016F486861}" dt="2023-09-04T15:17:25.671" v="94"/>
          <ac:picMkLst>
            <pc:docMk/>
            <pc:sldMk cId="2270287721" sldId="388"/>
            <ac:picMk id="2050" creationId="{59BA26F2-5521-42BA-8178-C68E2C6E3EFE}"/>
          </ac:picMkLst>
        </pc:picChg>
      </pc:sldChg>
      <pc:sldChg chg="addSp delSp modSp mod setBg">
        <pc:chgData name="Saldana, Mayra" userId="S::mayra.v.saldana@uth.tmc.edu::de1b2290-bd50-4a20-ae97-a57e2d391acf" providerId="AD" clId="Web-{55ACA22F-EDAA-4415-9220-BA016F486861}" dt="2023-09-04T15:11:00.361" v="60" actId="1076"/>
        <pc:sldMkLst>
          <pc:docMk/>
          <pc:sldMk cId="1825158733" sldId="394"/>
        </pc:sldMkLst>
        <pc:spChg chg="add mod">
          <ac:chgData name="Saldana, Mayra" userId="S::mayra.v.saldana@uth.tmc.edu::de1b2290-bd50-4a20-ae97-a57e2d391acf" providerId="AD" clId="Web-{55ACA22F-EDAA-4415-9220-BA016F486861}" dt="2023-09-04T15:10:51.298" v="58"/>
          <ac:spMkLst>
            <pc:docMk/>
            <pc:sldMk cId="1825158733" sldId="394"/>
            <ac:spMk id="6" creationId="{A8321003-9BC1-80C9-6946-43D5D18A1784}"/>
          </ac:spMkLst>
        </pc:spChg>
        <pc:spChg chg="add del">
          <ac:chgData name="Saldana, Mayra" userId="S::mayra.v.saldana@uth.tmc.edu::de1b2290-bd50-4a20-ae97-a57e2d391acf" providerId="AD" clId="Web-{55ACA22F-EDAA-4415-9220-BA016F486861}" dt="2023-09-04T15:10:51.298" v="58"/>
          <ac:spMkLst>
            <pc:docMk/>
            <pc:sldMk cId="1825158733" sldId="394"/>
            <ac:spMk id="11" creationId="{F0087D53-9295-4463-AAE4-D5C626046E9F}"/>
          </ac:spMkLst>
        </pc:spChg>
        <pc:spChg chg="add del">
          <ac:chgData name="Saldana, Mayra" userId="S::mayra.v.saldana@uth.tmc.edu::de1b2290-bd50-4a20-ae97-a57e2d391acf" providerId="AD" clId="Web-{55ACA22F-EDAA-4415-9220-BA016F486861}" dt="2023-09-04T15:10:51.298" v="58"/>
          <ac:spMkLst>
            <pc:docMk/>
            <pc:sldMk cId="1825158733" sldId="394"/>
            <ac:spMk id="13" creationId="{D6A9C53F-5F90-40A5-8C85-5412D39C8C68}"/>
          </ac:spMkLst>
        </pc:spChg>
        <pc:spChg chg="add del">
          <ac:chgData name="Saldana, Mayra" userId="S::mayra.v.saldana@uth.tmc.edu::de1b2290-bd50-4a20-ae97-a57e2d391acf" providerId="AD" clId="Web-{55ACA22F-EDAA-4415-9220-BA016F486861}" dt="2023-09-04T15:10:51.283" v="57"/>
          <ac:spMkLst>
            <pc:docMk/>
            <pc:sldMk cId="1825158733" sldId="394"/>
            <ac:spMk id="18" creationId="{99ED5833-B85B-4103-8A3B-CAB0308E6C15}"/>
          </ac:spMkLst>
        </pc:spChg>
        <pc:spChg chg="add">
          <ac:chgData name="Saldana, Mayra" userId="S::mayra.v.saldana@uth.tmc.edu::de1b2290-bd50-4a20-ae97-a57e2d391acf" providerId="AD" clId="Web-{55ACA22F-EDAA-4415-9220-BA016F486861}" dt="2023-09-04T15:10:51.298" v="58"/>
          <ac:spMkLst>
            <pc:docMk/>
            <pc:sldMk cId="1825158733" sldId="394"/>
            <ac:spMk id="20" creationId="{D6A9C53F-5F90-40A5-8C85-5412D39C8C68}"/>
          </ac:spMkLst>
        </pc:spChg>
        <pc:spChg chg="add">
          <ac:chgData name="Saldana, Mayra" userId="S::mayra.v.saldana@uth.tmc.edu::de1b2290-bd50-4a20-ae97-a57e2d391acf" providerId="AD" clId="Web-{55ACA22F-EDAA-4415-9220-BA016F486861}" dt="2023-09-04T15:10:51.298" v="58"/>
          <ac:spMkLst>
            <pc:docMk/>
            <pc:sldMk cId="1825158733" sldId="394"/>
            <ac:spMk id="21" creationId="{C4879EFC-8E62-4E00-973C-C45EE9EC676D}"/>
          </ac:spMkLst>
        </pc:spChg>
        <pc:picChg chg="mod ord modCrop">
          <ac:chgData name="Saldana, Mayra" userId="S::mayra.v.saldana@uth.tmc.edu::de1b2290-bd50-4a20-ae97-a57e2d391acf" providerId="AD" clId="Web-{55ACA22F-EDAA-4415-9220-BA016F486861}" dt="2023-09-04T15:11:00.361" v="60" actId="1076"/>
          <ac:picMkLst>
            <pc:docMk/>
            <pc:sldMk cId="1825158733" sldId="394"/>
            <ac:picMk id="2" creationId="{69764BAC-FA67-457A-9761-6762C7CAB9F2}"/>
          </ac:picMkLst>
        </pc:picChg>
        <pc:picChg chg="add del">
          <ac:chgData name="Saldana, Mayra" userId="S::mayra.v.saldana@uth.tmc.edu::de1b2290-bd50-4a20-ae97-a57e2d391acf" providerId="AD" clId="Web-{55ACA22F-EDAA-4415-9220-BA016F486861}" dt="2023-09-04T15:08:05.746" v="20"/>
          <ac:picMkLst>
            <pc:docMk/>
            <pc:sldMk cId="1825158733" sldId="394"/>
            <ac:picMk id="3" creationId="{9346AA1D-827E-2CC4-7199-AE1E9DC4F02C}"/>
          </ac:picMkLst>
        </pc:picChg>
        <pc:picChg chg="add mod ord modCrop">
          <ac:chgData name="Saldana, Mayra" userId="S::mayra.v.saldana@uth.tmc.edu::de1b2290-bd50-4a20-ae97-a57e2d391acf" providerId="AD" clId="Web-{55ACA22F-EDAA-4415-9220-BA016F486861}" dt="2023-09-04T15:10:51.298" v="58"/>
          <ac:picMkLst>
            <pc:docMk/>
            <pc:sldMk cId="1825158733" sldId="394"/>
            <ac:picMk id="4" creationId="{63EA36BA-6CB0-1F3F-9BC6-8615BB72F212}"/>
          </ac:picMkLst>
        </pc:picChg>
      </pc:sldChg>
      <pc:sldChg chg="modSp">
        <pc:chgData name="Saldana, Mayra" userId="S::mayra.v.saldana@uth.tmc.edu::de1b2290-bd50-4a20-ae97-a57e2d391acf" providerId="AD" clId="Web-{55ACA22F-EDAA-4415-9220-BA016F486861}" dt="2023-09-04T15:19:28.331" v="105" actId="1076"/>
        <pc:sldMkLst>
          <pc:docMk/>
          <pc:sldMk cId="4192478935" sldId="407"/>
        </pc:sldMkLst>
        <pc:picChg chg="mod">
          <ac:chgData name="Saldana, Mayra" userId="S::mayra.v.saldana@uth.tmc.edu::de1b2290-bd50-4a20-ae97-a57e2d391acf" providerId="AD" clId="Web-{55ACA22F-EDAA-4415-9220-BA016F486861}" dt="2023-09-04T15:19:28.331" v="105" actId="1076"/>
          <ac:picMkLst>
            <pc:docMk/>
            <pc:sldMk cId="4192478935" sldId="407"/>
            <ac:picMk id="4" creationId="{2028A9AF-E919-D8C9-1A1D-93AE21C92A6D}"/>
          </ac:picMkLst>
        </pc:picChg>
        <pc:picChg chg="mod">
          <ac:chgData name="Saldana, Mayra" userId="S::mayra.v.saldana@uth.tmc.edu::de1b2290-bd50-4a20-ae97-a57e2d391acf" providerId="AD" clId="Web-{55ACA22F-EDAA-4415-9220-BA016F486861}" dt="2023-09-04T15:19:23.440" v="104" actId="1076"/>
          <ac:picMkLst>
            <pc:docMk/>
            <pc:sldMk cId="4192478935" sldId="407"/>
            <ac:picMk id="56" creationId="{C78EF829-9F3A-4091-9EF3-FBE577FB5390}"/>
          </ac:picMkLst>
        </pc:picChg>
      </pc:sldChg>
      <pc:sldChg chg="addSp modSp mod setBg">
        <pc:chgData name="Saldana, Mayra" userId="S::mayra.v.saldana@uth.tmc.edu::de1b2290-bd50-4a20-ae97-a57e2d391acf" providerId="AD" clId="Web-{55ACA22F-EDAA-4415-9220-BA016F486861}" dt="2023-09-04T15:17:42.734" v="96"/>
        <pc:sldMkLst>
          <pc:docMk/>
          <pc:sldMk cId="297338678" sldId="408"/>
        </pc:sldMkLst>
        <pc:spChg chg="mod">
          <ac:chgData name="Saldana, Mayra" userId="S::mayra.v.saldana@uth.tmc.edu::de1b2290-bd50-4a20-ae97-a57e2d391acf" providerId="AD" clId="Web-{55ACA22F-EDAA-4415-9220-BA016F486861}" dt="2023-09-04T15:17:42.734" v="96"/>
          <ac:spMkLst>
            <pc:docMk/>
            <pc:sldMk cId="297338678" sldId="408"/>
            <ac:spMk id="2" creationId="{00000000-0000-0000-0000-000000000000}"/>
          </ac:spMkLst>
        </pc:spChg>
        <pc:spChg chg="mod">
          <ac:chgData name="Saldana, Mayra" userId="S::mayra.v.saldana@uth.tmc.edu::de1b2290-bd50-4a20-ae97-a57e2d391acf" providerId="AD" clId="Web-{55ACA22F-EDAA-4415-9220-BA016F486861}" dt="2023-09-04T15:17:42.734" v="96"/>
          <ac:spMkLst>
            <pc:docMk/>
            <pc:sldMk cId="297338678" sldId="408"/>
            <ac:spMk id="30" creationId="{0DCEC738-96C6-4BF5-8517-B796FF9B2E39}"/>
          </ac:spMkLst>
        </pc:spChg>
        <pc:spChg chg="mod">
          <ac:chgData name="Saldana, Mayra" userId="S::mayra.v.saldana@uth.tmc.edu::de1b2290-bd50-4a20-ae97-a57e2d391acf" providerId="AD" clId="Web-{55ACA22F-EDAA-4415-9220-BA016F486861}" dt="2023-09-04T15:17:42.734" v="96"/>
          <ac:spMkLst>
            <pc:docMk/>
            <pc:sldMk cId="297338678" sldId="408"/>
            <ac:spMk id="34" creationId="{49371E99-A6E3-4DAC-ACD2-9FE4EC1B7620}"/>
          </ac:spMkLst>
        </pc:spChg>
        <pc:spChg chg="add">
          <ac:chgData name="Saldana, Mayra" userId="S::mayra.v.saldana@uth.tmc.edu::de1b2290-bd50-4a20-ae97-a57e2d391acf" providerId="AD" clId="Web-{55ACA22F-EDAA-4415-9220-BA016F486861}" dt="2023-09-04T15:17:42.734" v="96"/>
          <ac:spMkLst>
            <pc:docMk/>
            <pc:sldMk cId="297338678" sldId="408"/>
            <ac:spMk id="39" creationId="{955A2079-FA98-4876-80F0-72364A7D2EA4}"/>
          </ac:spMkLst>
        </pc:spChg>
        <pc:picChg chg="mod">
          <ac:chgData name="Saldana, Mayra" userId="S::mayra.v.saldana@uth.tmc.edu::de1b2290-bd50-4a20-ae97-a57e2d391acf" providerId="AD" clId="Web-{55ACA22F-EDAA-4415-9220-BA016F486861}" dt="2023-09-04T15:17:42.734" v="96"/>
          <ac:picMkLst>
            <pc:docMk/>
            <pc:sldMk cId="297338678" sldId="408"/>
            <ac:picMk id="4" creationId="{8901E10D-F660-E726-BC35-F34E12F40E71}"/>
          </ac:picMkLst>
        </pc:picChg>
        <pc:picChg chg="mod">
          <ac:chgData name="Saldana, Mayra" userId="S::mayra.v.saldana@uth.tmc.edu::de1b2290-bd50-4a20-ae97-a57e2d391acf" providerId="AD" clId="Web-{55ACA22F-EDAA-4415-9220-BA016F486861}" dt="2023-09-04T15:17:42.734" v="96"/>
          <ac:picMkLst>
            <pc:docMk/>
            <pc:sldMk cId="297338678" sldId="408"/>
            <ac:picMk id="5" creationId="{182C09F7-689D-C10A-6649-A144352F782C}"/>
          </ac:picMkLst>
        </pc:picChg>
        <pc:picChg chg="mod">
          <ac:chgData name="Saldana, Mayra" userId="S::mayra.v.saldana@uth.tmc.edu::de1b2290-bd50-4a20-ae97-a57e2d391acf" providerId="AD" clId="Web-{55ACA22F-EDAA-4415-9220-BA016F486861}" dt="2023-09-04T15:17:42.734" v="96"/>
          <ac:picMkLst>
            <pc:docMk/>
            <pc:sldMk cId="297338678" sldId="408"/>
            <ac:picMk id="6" creationId="{AD4FB9BC-FFD4-C69D-60E9-2955342BB50A}"/>
          </ac:picMkLst>
        </pc:picChg>
        <pc:picChg chg="mod">
          <ac:chgData name="Saldana, Mayra" userId="S::mayra.v.saldana@uth.tmc.edu::de1b2290-bd50-4a20-ae97-a57e2d391acf" providerId="AD" clId="Web-{55ACA22F-EDAA-4415-9220-BA016F486861}" dt="2023-09-04T15:17:42.734" v="96"/>
          <ac:picMkLst>
            <pc:docMk/>
            <pc:sldMk cId="297338678" sldId="408"/>
            <ac:picMk id="7" creationId="{739F4B47-2E20-41DD-B25A-8BD9FCD9962B}"/>
          </ac:picMkLst>
        </pc:picChg>
        <pc:picChg chg="mod">
          <ac:chgData name="Saldana, Mayra" userId="S::mayra.v.saldana@uth.tmc.edu::de1b2290-bd50-4a20-ae97-a57e2d391acf" providerId="AD" clId="Web-{55ACA22F-EDAA-4415-9220-BA016F486861}" dt="2023-09-04T15:17:42.734" v="96"/>
          <ac:picMkLst>
            <pc:docMk/>
            <pc:sldMk cId="297338678" sldId="408"/>
            <ac:picMk id="8" creationId="{4ADFA451-8A56-9081-A48D-D049EE6E876A}"/>
          </ac:picMkLst>
        </pc:picChg>
        <pc:picChg chg="mod">
          <ac:chgData name="Saldana, Mayra" userId="S::mayra.v.saldana@uth.tmc.edu::de1b2290-bd50-4a20-ae97-a57e2d391acf" providerId="AD" clId="Web-{55ACA22F-EDAA-4415-9220-BA016F486861}" dt="2023-09-04T15:17:42.734" v="96"/>
          <ac:picMkLst>
            <pc:docMk/>
            <pc:sldMk cId="297338678" sldId="408"/>
            <ac:picMk id="9" creationId="{F72C4DD6-2FCA-F2D6-7AE0-80430D7EB353}"/>
          </ac:picMkLst>
        </pc:picChg>
      </pc:sldChg>
      <pc:sldChg chg="addSp delSp modSp">
        <pc:chgData name="Saldana, Mayra" userId="S::mayra.v.saldana@uth.tmc.edu::de1b2290-bd50-4a20-ae97-a57e2d391acf" providerId="AD" clId="Web-{55ACA22F-EDAA-4415-9220-BA016F486861}" dt="2023-09-04T15:18:40.220" v="101" actId="1076"/>
        <pc:sldMkLst>
          <pc:docMk/>
          <pc:sldMk cId="286818727" sldId="411"/>
        </pc:sldMkLst>
        <pc:spChg chg="mod">
          <ac:chgData name="Saldana, Mayra" userId="S::mayra.v.saldana@uth.tmc.edu::de1b2290-bd50-4a20-ae97-a57e2d391acf" providerId="AD" clId="Web-{55ACA22F-EDAA-4415-9220-BA016F486861}" dt="2023-09-04T15:18:26.548" v="97"/>
          <ac:spMkLst>
            <pc:docMk/>
            <pc:sldMk cId="286818727" sldId="411"/>
            <ac:spMk id="7" creationId="{D1D9FF7D-3D07-D3BA-517C-599BE743112C}"/>
          </ac:spMkLst>
        </pc:spChg>
        <pc:spChg chg="mod">
          <ac:chgData name="Saldana, Mayra" userId="S::mayra.v.saldana@uth.tmc.edu::de1b2290-bd50-4a20-ae97-a57e2d391acf" providerId="AD" clId="Web-{55ACA22F-EDAA-4415-9220-BA016F486861}" dt="2023-09-04T15:18:26.548" v="97"/>
          <ac:spMkLst>
            <pc:docMk/>
            <pc:sldMk cId="286818727" sldId="411"/>
            <ac:spMk id="9" creationId="{B96B416B-FEF0-760B-150C-03396435047E}"/>
          </ac:spMkLst>
        </pc:spChg>
        <pc:spChg chg="del">
          <ac:chgData name="Saldana, Mayra" userId="S::mayra.v.saldana@uth.tmc.edu::de1b2290-bd50-4a20-ae97-a57e2d391acf" providerId="AD" clId="Web-{55ACA22F-EDAA-4415-9220-BA016F486861}" dt="2023-09-04T15:18:26.548" v="97"/>
          <ac:spMkLst>
            <pc:docMk/>
            <pc:sldMk cId="286818727" sldId="411"/>
            <ac:spMk id="10" creationId="{A9F529C3-C941-49FD-8C67-82F134F64BDB}"/>
          </ac:spMkLst>
        </pc:spChg>
        <pc:spChg chg="del">
          <ac:chgData name="Saldana, Mayra" userId="S::mayra.v.saldana@uth.tmc.edu::de1b2290-bd50-4a20-ae97-a57e2d391acf" providerId="AD" clId="Web-{55ACA22F-EDAA-4415-9220-BA016F486861}" dt="2023-09-04T15:18:26.548" v="97"/>
          <ac:spMkLst>
            <pc:docMk/>
            <pc:sldMk cId="286818727" sldId="411"/>
            <ac:spMk id="12" creationId="{20586029-32A0-47E5-9AEC-AE3ABA6B94D0}"/>
          </ac:spMkLst>
        </pc:spChg>
        <pc:spChg chg="add">
          <ac:chgData name="Saldana, Mayra" userId="S::mayra.v.saldana@uth.tmc.edu::de1b2290-bd50-4a20-ae97-a57e2d391acf" providerId="AD" clId="Web-{55ACA22F-EDAA-4415-9220-BA016F486861}" dt="2023-09-04T15:18:26.548" v="97"/>
          <ac:spMkLst>
            <pc:docMk/>
            <pc:sldMk cId="286818727" sldId="411"/>
            <ac:spMk id="19" creationId="{352BEC0E-22F8-46D0-9632-375DB541B06C}"/>
          </ac:spMkLst>
        </pc:spChg>
        <pc:spChg chg="add">
          <ac:chgData name="Saldana, Mayra" userId="S::mayra.v.saldana@uth.tmc.edu::de1b2290-bd50-4a20-ae97-a57e2d391acf" providerId="AD" clId="Web-{55ACA22F-EDAA-4415-9220-BA016F486861}" dt="2023-09-04T15:18:26.548" v="97"/>
          <ac:spMkLst>
            <pc:docMk/>
            <pc:sldMk cId="286818727" sldId="411"/>
            <ac:spMk id="21" creationId="{3FCFB1DE-0B7E-48CC-BA90-B2AB0889F9D6}"/>
          </ac:spMkLst>
        </pc:spChg>
        <pc:picChg chg="mod ord">
          <ac:chgData name="Saldana, Mayra" userId="S::mayra.v.saldana@uth.tmc.edu::de1b2290-bd50-4a20-ae97-a57e2d391acf" providerId="AD" clId="Web-{55ACA22F-EDAA-4415-9220-BA016F486861}" dt="2023-09-04T15:18:40.220" v="101" actId="1076"/>
          <ac:picMkLst>
            <pc:docMk/>
            <pc:sldMk cId="286818727" sldId="411"/>
            <ac:picMk id="2" creationId="{7BB6DA76-7467-6762-8BE1-678806A48A83}"/>
          </ac:picMkLst>
        </pc:picChg>
        <pc:picChg chg="mod ord">
          <ac:chgData name="Saldana, Mayra" userId="S::mayra.v.saldana@uth.tmc.edu::de1b2290-bd50-4a20-ae97-a57e2d391acf" providerId="AD" clId="Web-{55ACA22F-EDAA-4415-9220-BA016F486861}" dt="2023-09-04T15:18:26.548" v="97"/>
          <ac:picMkLst>
            <pc:docMk/>
            <pc:sldMk cId="286818727" sldId="411"/>
            <ac:picMk id="5" creationId="{3E70B453-CFBB-B49E-D7CB-92690452DE7F}"/>
          </ac:picMkLst>
        </pc:picChg>
        <pc:cxnChg chg="del">
          <ac:chgData name="Saldana, Mayra" userId="S::mayra.v.saldana@uth.tmc.edu::de1b2290-bd50-4a20-ae97-a57e2d391acf" providerId="AD" clId="Web-{55ACA22F-EDAA-4415-9220-BA016F486861}" dt="2023-09-04T15:18:26.548" v="97"/>
          <ac:cxnSpMkLst>
            <pc:docMk/>
            <pc:sldMk cId="286818727" sldId="411"/>
            <ac:cxnSpMk id="14" creationId="{8C730EAB-A532-4295-A302-FB4B90DB9F5E}"/>
          </ac:cxnSpMkLst>
        </pc:cxnChg>
      </pc:sldChg>
      <pc:sldChg chg="addSp delSp modSp add replId">
        <pc:chgData name="Saldana, Mayra" userId="S::mayra.v.saldana@uth.tmc.edu::de1b2290-bd50-4a20-ae97-a57e2d391acf" providerId="AD" clId="Web-{55ACA22F-EDAA-4415-9220-BA016F486861}" dt="2023-09-04T15:16:50.310" v="93" actId="14100"/>
        <pc:sldMkLst>
          <pc:docMk/>
          <pc:sldMk cId="3130546555" sldId="412"/>
        </pc:sldMkLst>
        <pc:spChg chg="mod">
          <ac:chgData name="Saldana, Mayra" userId="S::mayra.v.saldana@uth.tmc.edu::de1b2290-bd50-4a20-ae97-a57e2d391acf" providerId="AD" clId="Web-{55ACA22F-EDAA-4415-9220-BA016F486861}" dt="2023-09-04T15:16:40.388" v="90"/>
          <ac:spMkLst>
            <pc:docMk/>
            <pc:sldMk cId="3130546555" sldId="412"/>
            <ac:spMk id="6" creationId="{A8321003-9BC1-80C9-6946-43D5D18A1784}"/>
          </ac:spMkLst>
        </pc:spChg>
        <pc:spChg chg="add del">
          <ac:chgData name="Saldana, Mayra" userId="S::mayra.v.saldana@uth.tmc.edu::de1b2290-bd50-4a20-ae97-a57e2d391acf" providerId="AD" clId="Web-{55ACA22F-EDAA-4415-9220-BA016F486861}" dt="2023-09-04T15:16:40.388" v="90"/>
          <ac:spMkLst>
            <pc:docMk/>
            <pc:sldMk cId="3130546555" sldId="412"/>
            <ac:spMk id="20" creationId="{D6A9C53F-5F90-40A5-8C85-5412D39C8C68}"/>
          </ac:spMkLst>
        </pc:spChg>
        <pc:spChg chg="add del">
          <ac:chgData name="Saldana, Mayra" userId="S::mayra.v.saldana@uth.tmc.edu::de1b2290-bd50-4a20-ae97-a57e2d391acf" providerId="AD" clId="Web-{55ACA22F-EDAA-4415-9220-BA016F486861}" dt="2023-09-04T15:16:40.388" v="90"/>
          <ac:spMkLst>
            <pc:docMk/>
            <pc:sldMk cId="3130546555" sldId="412"/>
            <ac:spMk id="21" creationId="{C4879EFC-8E62-4E00-973C-C45EE9EC676D}"/>
          </ac:spMkLst>
        </pc:spChg>
        <pc:spChg chg="add del">
          <ac:chgData name="Saldana, Mayra" userId="S::mayra.v.saldana@uth.tmc.edu::de1b2290-bd50-4a20-ae97-a57e2d391acf" providerId="AD" clId="Web-{55ACA22F-EDAA-4415-9220-BA016F486861}" dt="2023-09-04T15:16:40.388" v="89"/>
          <ac:spMkLst>
            <pc:docMk/>
            <pc:sldMk cId="3130546555" sldId="412"/>
            <ac:spMk id="26" creationId="{93245F62-CCC4-49E4-B95B-EA6C1E790510}"/>
          </ac:spMkLst>
        </pc:spChg>
        <pc:spChg chg="add del">
          <ac:chgData name="Saldana, Mayra" userId="S::mayra.v.saldana@uth.tmc.edu::de1b2290-bd50-4a20-ae97-a57e2d391acf" providerId="AD" clId="Web-{55ACA22F-EDAA-4415-9220-BA016F486861}" dt="2023-09-04T15:16:40.388" v="89"/>
          <ac:spMkLst>
            <pc:docMk/>
            <pc:sldMk cId="3130546555" sldId="412"/>
            <ac:spMk id="28" creationId="{E6C0DD6B-6AA3-448F-9B99-8386295BC1B4}"/>
          </ac:spMkLst>
        </pc:spChg>
        <pc:spChg chg="add">
          <ac:chgData name="Saldana, Mayra" userId="S::mayra.v.saldana@uth.tmc.edu::de1b2290-bd50-4a20-ae97-a57e2d391acf" providerId="AD" clId="Web-{55ACA22F-EDAA-4415-9220-BA016F486861}" dt="2023-09-04T15:16:40.388" v="90"/>
          <ac:spMkLst>
            <pc:docMk/>
            <pc:sldMk cId="3130546555" sldId="412"/>
            <ac:spMk id="30" creationId="{BCED4D40-4B67-4331-AC48-79B82B4A47D8}"/>
          </ac:spMkLst>
        </pc:spChg>
        <pc:spChg chg="add">
          <ac:chgData name="Saldana, Mayra" userId="S::mayra.v.saldana@uth.tmc.edu::de1b2290-bd50-4a20-ae97-a57e2d391acf" providerId="AD" clId="Web-{55ACA22F-EDAA-4415-9220-BA016F486861}" dt="2023-09-04T15:16:40.388" v="90"/>
          <ac:spMkLst>
            <pc:docMk/>
            <pc:sldMk cId="3130546555" sldId="412"/>
            <ac:spMk id="31" creationId="{670CEDEF-4F34-412E-84EE-329C1E936AF5}"/>
          </ac:spMkLst>
        </pc:spChg>
        <pc:picChg chg="del">
          <ac:chgData name="Saldana, Mayra" userId="S::mayra.v.saldana@uth.tmc.edu::de1b2290-bd50-4a20-ae97-a57e2d391acf" providerId="AD" clId="Web-{55ACA22F-EDAA-4415-9220-BA016F486861}" dt="2023-09-04T15:14:36.196" v="65"/>
          <ac:picMkLst>
            <pc:docMk/>
            <pc:sldMk cId="3130546555" sldId="412"/>
            <ac:picMk id="2" creationId="{69764BAC-FA67-457A-9761-6762C7CAB9F2}"/>
          </ac:picMkLst>
        </pc:picChg>
        <pc:picChg chg="add mod modCrop">
          <ac:chgData name="Saldana, Mayra" userId="S::mayra.v.saldana@uth.tmc.edu::de1b2290-bd50-4a20-ae97-a57e2d391acf" providerId="AD" clId="Web-{55ACA22F-EDAA-4415-9220-BA016F486861}" dt="2023-09-04T15:16:50.310" v="93" actId="14100"/>
          <ac:picMkLst>
            <pc:docMk/>
            <pc:sldMk cId="3130546555" sldId="412"/>
            <ac:picMk id="3" creationId="{EF34F0E8-1930-2053-BFF0-139DBBF0120F}"/>
          </ac:picMkLst>
        </pc:picChg>
        <pc:picChg chg="del">
          <ac:chgData name="Saldana, Mayra" userId="S::mayra.v.saldana@uth.tmc.edu::de1b2290-bd50-4a20-ae97-a57e2d391acf" providerId="AD" clId="Web-{55ACA22F-EDAA-4415-9220-BA016F486861}" dt="2023-09-04T15:14:35.509" v="64"/>
          <ac:picMkLst>
            <pc:docMk/>
            <pc:sldMk cId="3130546555" sldId="412"/>
            <ac:picMk id="4" creationId="{63EA36BA-6CB0-1F3F-9BC6-8615BB72F212}"/>
          </ac:picMkLst>
        </pc:picChg>
      </pc:sldChg>
      <pc:sldChg chg="delSp modSp add replId modNotes">
        <pc:chgData name="Saldana, Mayra" userId="S::mayra.v.saldana@uth.tmc.edu::de1b2290-bd50-4a20-ae97-a57e2d391acf" providerId="AD" clId="Web-{55ACA22F-EDAA-4415-9220-BA016F486861}" dt="2023-09-04T15:27:22.737" v="284" actId="20577"/>
        <pc:sldMkLst>
          <pc:docMk/>
          <pc:sldMk cId="540672213" sldId="413"/>
        </pc:sldMkLst>
        <pc:spChg chg="mod">
          <ac:chgData name="Saldana, Mayra" userId="S::mayra.v.saldana@uth.tmc.edu::de1b2290-bd50-4a20-ae97-a57e2d391acf" providerId="AD" clId="Web-{55ACA22F-EDAA-4415-9220-BA016F486861}" dt="2023-09-04T15:27:22.737" v="284" actId="20577"/>
          <ac:spMkLst>
            <pc:docMk/>
            <pc:sldMk cId="540672213" sldId="413"/>
            <ac:spMk id="9" creationId="{B96B416B-FEF0-760B-150C-03396435047E}"/>
          </ac:spMkLst>
        </pc:spChg>
        <pc:picChg chg="del">
          <ac:chgData name="Saldana, Mayra" userId="S::mayra.v.saldana@uth.tmc.edu::de1b2290-bd50-4a20-ae97-a57e2d391acf" providerId="AD" clId="Web-{55ACA22F-EDAA-4415-9220-BA016F486861}" dt="2023-09-04T15:22:58.682" v="107"/>
          <ac:picMkLst>
            <pc:docMk/>
            <pc:sldMk cId="540672213" sldId="413"/>
            <ac:picMk id="2" creationId="{7BB6DA76-7467-6762-8BE1-678806A48A83}"/>
          </ac:picMkLst>
        </pc:picChg>
        <pc:picChg chg="del">
          <ac:chgData name="Saldana, Mayra" userId="S::mayra.v.saldana@uth.tmc.edu::de1b2290-bd50-4a20-ae97-a57e2d391acf" providerId="AD" clId="Web-{55ACA22F-EDAA-4415-9220-BA016F486861}" dt="2023-09-04T15:22:59.541" v="108"/>
          <ac:picMkLst>
            <pc:docMk/>
            <pc:sldMk cId="540672213" sldId="413"/>
            <ac:picMk id="5" creationId="{3E70B453-CFBB-B49E-D7CB-92690452DE7F}"/>
          </ac:picMkLst>
        </pc:picChg>
      </pc:sldChg>
    </pc:docChg>
  </pc:docChgLst>
  <pc:docChgLst>
    <pc:chgData name="Saldana, Mayra" userId="S::mayra.v.saldana@uth.tmc.edu::de1b2290-bd50-4a20-ae97-a57e2d391acf" providerId="AD" clId="Web-{AEDF52A7-5506-42E3-A8BA-D6E03661EA34}"/>
    <pc:docChg chg="modSld">
      <pc:chgData name="Saldana, Mayra" userId="S::mayra.v.saldana@uth.tmc.edu::de1b2290-bd50-4a20-ae97-a57e2d391acf" providerId="AD" clId="Web-{AEDF52A7-5506-42E3-A8BA-D6E03661EA34}" dt="2023-09-13T18:56:59.523" v="4" actId="1076"/>
      <pc:docMkLst>
        <pc:docMk/>
      </pc:docMkLst>
      <pc:sldChg chg="modSp">
        <pc:chgData name="Saldana, Mayra" userId="S::mayra.v.saldana@uth.tmc.edu::de1b2290-bd50-4a20-ae97-a57e2d391acf" providerId="AD" clId="Web-{AEDF52A7-5506-42E3-A8BA-D6E03661EA34}" dt="2023-09-13T18:56:59.523" v="4" actId="1076"/>
        <pc:sldMkLst>
          <pc:docMk/>
          <pc:sldMk cId="0" sldId="300"/>
        </pc:sldMkLst>
        <pc:spChg chg="mod">
          <ac:chgData name="Saldana, Mayra" userId="S::mayra.v.saldana@uth.tmc.edu::de1b2290-bd50-4a20-ae97-a57e2d391acf" providerId="AD" clId="Web-{AEDF52A7-5506-42E3-A8BA-D6E03661EA34}" dt="2023-09-13T18:56:59.523" v="4" actId="1076"/>
          <ac:spMkLst>
            <pc:docMk/>
            <pc:sldMk cId="0" sldId="300"/>
            <ac:spMk id="7" creationId="{00000000-0000-0000-0000-000000000000}"/>
          </ac:spMkLst>
        </pc:spChg>
      </pc:sldChg>
      <pc:sldChg chg="mod modShow">
        <pc:chgData name="Saldana, Mayra" userId="S::mayra.v.saldana@uth.tmc.edu::de1b2290-bd50-4a20-ae97-a57e2d391acf" providerId="AD" clId="Web-{AEDF52A7-5506-42E3-A8BA-D6E03661EA34}" dt="2023-09-13T18:55:59.772" v="0"/>
        <pc:sldMkLst>
          <pc:docMk/>
          <pc:sldMk cId="0" sldId="321"/>
        </pc:sldMkLst>
      </pc:sldChg>
    </pc:docChg>
  </pc:docChgLst>
  <pc:docChgLst>
    <pc:chgData name="Muniz, Angelica L" userId="S::angelica.l.muniz@uth.tmc.edu::ef6ae7a1-7f92-4539-89d4-2de28a3f1c63" providerId="AD" clId="Web-{104C8799-EB53-4542-85A9-66559CF8A317}"/>
    <pc:docChg chg="modSld">
      <pc:chgData name="Muniz, Angelica L" userId="S::angelica.l.muniz@uth.tmc.edu::ef6ae7a1-7f92-4539-89d4-2de28a3f1c63" providerId="AD" clId="Web-{104C8799-EB53-4542-85A9-66559CF8A317}" dt="2023-12-06T17:01:40.321" v="5"/>
      <pc:docMkLst>
        <pc:docMk/>
      </pc:docMkLst>
      <pc:sldChg chg="addSp delSp modSp">
        <pc:chgData name="Muniz, Angelica L" userId="S::angelica.l.muniz@uth.tmc.edu::ef6ae7a1-7f92-4539-89d4-2de28a3f1c63" providerId="AD" clId="Web-{104C8799-EB53-4542-85A9-66559CF8A317}" dt="2023-12-06T17:01:40.321" v="5"/>
        <pc:sldMkLst>
          <pc:docMk/>
          <pc:sldMk cId="149561188" sldId="398"/>
        </pc:sldMkLst>
        <pc:picChg chg="del">
          <ac:chgData name="Muniz, Angelica L" userId="S::angelica.l.muniz@uth.tmc.edu::ef6ae7a1-7f92-4539-89d4-2de28a3f1c63" providerId="AD" clId="Web-{104C8799-EB53-4542-85A9-66559CF8A317}" dt="2023-12-06T16:59:36.004" v="0"/>
          <ac:picMkLst>
            <pc:docMk/>
            <pc:sldMk cId="149561188" sldId="398"/>
            <ac:picMk id="2" creationId="{DAAC729F-B615-77FC-FB59-C607483C3C55}"/>
          </ac:picMkLst>
        </pc:picChg>
        <pc:picChg chg="add del mod">
          <ac:chgData name="Muniz, Angelica L" userId="S::angelica.l.muniz@uth.tmc.edu::ef6ae7a1-7f92-4539-89d4-2de28a3f1c63" providerId="AD" clId="Web-{104C8799-EB53-4542-85A9-66559CF8A317}" dt="2023-12-06T17:01:40.321" v="5"/>
          <ac:picMkLst>
            <pc:docMk/>
            <pc:sldMk cId="149561188" sldId="398"/>
            <ac:picMk id="5" creationId="{DFE6FF63-F981-AF69-9579-D4BB772A58B0}"/>
          </ac:picMkLst>
        </pc:picChg>
      </pc:sldChg>
    </pc:docChg>
  </pc:docChgLst>
  <pc:docChgLst>
    <pc:chgData name="Zolezzi, Maria E" userId="S::maria.e.zolezzi@uth.tmc.edu::18ef77e6-55fe-4b8e-bcc0-ccc0d46c8777" providerId="AD" clId="Web-{4D703BBE-7267-499F-8628-5EF8C1AF755F}"/>
    <pc:docChg chg="addSld delSld modSld sldOrd">
      <pc:chgData name="Zolezzi, Maria E" userId="S::maria.e.zolezzi@uth.tmc.edu::18ef77e6-55fe-4b8e-bcc0-ccc0d46c8777" providerId="AD" clId="Web-{4D703BBE-7267-499F-8628-5EF8C1AF755F}" dt="2023-09-15T19:08:54.986" v="97" actId="20577"/>
      <pc:docMkLst>
        <pc:docMk/>
      </pc:docMkLst>
      <pc:sldChg chg="addSp delSp modSp ord">
        <pc:chgData name="Zolezzi, Maria E" userId="S::maria.e.zolezzi@uth.tmc.edu::18ef77e6-55fe-4b8e-bcc0-ccc0d46c8777" providerId="AD" clId="Web-{4D703BBE-7267-499F-8628-5EF8C1AF755F}" dt="2023-09-15T19:05:18.994" v="60" actId="20577"/>
        <pc:sldMkLst>
          <pc:docMk/>
          <pc:sldMk cId="0" sldId="261"/>
        </pc:sldMkLst>
        <pc:spChg chg="add mod">
          <ac:chgData name="Zolezzi, Maria E" userId="S::maria.e.zolezzi@uth.tmc.edu::18ef77e6-55fe-4b8e-bcc0-ccc0d46c8777" providerId="AD" clId="Web-{4D703BBE-7267-499F-8628-5EF8C1AF755F}" dt="2023-09-15T19:05:18.994" v="60" actId="20577"/>
          <ac:spMkLst>
            <pc:docMk/>
            <pc:sldMk cId="0" sldId="261"/>
            <ac:spMk id="4" creationId="{4AEE50A3-DE0C-4B6C-7362-904EFDC6D5EB}"/>
          </ac:spMkLst>
        </pc:spChg>
        <pc:spChg chg="del">
          <ac:chgData name="Zolezzi, Maria E" userId="S::maria.e.zolezzi@uth.tmc.edu::18ef77e6-55fe-4b8e-bcc0-ccc0d46c8777" providerId="AD" clId="Web-{4D703BBE-7267-499F-8628-5EF8C1AF755F}" dt="2023-09-15T19:03:47.662" v="3"/>
          <ac:spMkLst>
            <pc:docMk/>
            <pc:sldMk cId="0" sldId="261"/>
            <ac:spMk id="5" creationId="{00000000-0000-0000-0000-000000000000}"/>
          </ac:spMkLst>
        </pc:spChg>
        <pc:spChg chg="del">
          <ac:chgData name="Zolezzi, Maria E" userId="S::maria.e.zolezzi@uth.tmc.edu::18ef77e6-55fe-4b8e-bcc0-ccc0d46c8777" providerId="AD" clId="Web-{4D703BBE-7267-499F-8628-5EF8C1AF755F}" dt="2023-09-15T19:03:54.131" v="6"/>
          <ac:spMkLst>
            <pc:docMk/>
            <pc:sldMk cId="0" sldId="261"/>
            <ac:spMk id="6" creationId="{00000000-0000-0000-0000-000000000000}"/>
          </ac:spMkLst>
        </pc:spChg>
        <pc:spChg chg="del mod">
          <ac:chgData name="Zolezzi, Maria E" userId="S::maria.e.zolezzi@uth.tmc.edu::18ef77e6-55fe-4b8e-bcc0-ccc0d46c8777" providerId="AD" clId="Web-{4D703BBE-7267-499F-8628-5EF8C1AF755F}" dt="2023-09-15T19:03:49.772" v="5"/>
          <ac:spMkLst>
            <pc:docMk/>
            <pc:sldMk cId="0" sldId="261"/>
            <ac:spMk id="7" creationId="{00000000-0000-0000-0000-000000000000}"/>
          </ac:spMkLst>
        </pc:spChg>
        <pc:spChg chg="del">
          <ac:chgData name="Zolezzi, Maria E" userId="S::maria.e.zolezzi@uth.tmc.edu::18ef77e6-55fe-4b8e-bcc0-ccc0d46c8777" providerId="AD" clId="Web-{4D703BBE-7267-499F-8628-5EF8C1AF755F}" dt="2023-09-15T19:03:45.381" v="2"/>
          <ac:spMkLst>
            <pc:docMk/>
            <pc:sldMk cId="0" sldId="261"/>
            <ac:spMk id="14" creationId="{00000000-0000-0000-0000-000000000000}"/>
          </ac:spMkLst>
        </pc:spChg>
        <pc:picChg chg="del">
          <ac:chgData name="Zolezzi, Maria E" userId="S::maria.e.zolezzi@uth.tmc.edu::18ef77e6-55fe-4b8e-bcc0-ccc0d46c8777" providerId="AD" clId="Web-{4D703BBE-7267-499F-8628-5EF8C1AF755F}" dt="2023-09-15T19:03:54.163" v="7"/>
          <ac:picMkLst>
            <pc:docMk/>
            <pc:sldMk cId="0" sldId="261"/>
            <ac:picMk id="11" creationId="{6DC0B014-21A9-44DA-B545-B145CEF21979}"/>
          </ac:picMkLst>
        </pc:picChg>
        <pc:picChg chg="del">
          <ac:chgData name="Zolezzi, Maria E" userId="S::maria.e.zolezzi@uth.tmc.edu::18ef77e6-55fe-4b8e-bcc0-ccc0d46c8777" providerId="AD" clId="Web-{4D703BBE-7267-499F-8628-5EF8C1AF755F}" dt="2023-09-15T19:03:54.194" v="8"/>
          <ac:picMkLst>
            <pc:docMk/>
            <pc:sldMk cId="0" sldId="261"/>
            <ac:picMk id="12" creationId="{DE488506-3946-4255-A550-0FEA3A8AD2B6}"/>
          </ac:picMkLst>
        </pc:picChg>
      </pc:sldChg>
      <pc:sldChg chg="delSp modSp ord">
        <pc:chgData name="Zolezzi, Maria E" userId="S::maria.e.zolezzi@uth.tmc.edu::18ef77e6-55fe-4b8e-bcc0-ccc0d46c8777" providerId="AD" clId="Web-{4D703BBE-7267-499F-8628-5EF8C1AF755F}" dt="2023-09-15T19:06:55.981" v="70" actId="14100"/>
        <pc:sldMkLst>
          <pc:docMk/>
          <pc:sldMk cId="0" sldId="262"/>
        </pc:sldMkLst>
        <pc:spChg chg="mod">
          <ac:chgData name="Zolezzi, Maria E" userId="S::maria.e.zolezzi@uth.tmc.edu::18ef77e6-55fe-4b8e-bcc0-ccc0d46c8777" providerId="AD" clId="Web-{4D703BBE-7267-499F-8628-5EF8C1AF755F}" dt="2023-09-15T19:06:55.981" v="70" actId="14100"/>
          <ac:spMkLst>
            <pc:docMk/>
            <pc:sldMk cId="0" sldId="262"/>
            <ac:spMk id="8" creationId="{00000000-0000-0000-0000-000000000000}"/>
          </ac:spMkLst>
        </pc:spChg>
        <pc:picChg chg="del">
          <ac:chgData name="Zolezzi, Maria E" userId="S::maria.e.zolezzi@uth.tmc.edu::18ef77e6-55fe-4b8e-bcc0-ccc0d46c8777" providerId="AD" clId="Web-{4D703BBE-7267-499F-8628-5EF8C1AF755F}" dt="2023-09-15T19:06:40.168" v="64"/>
          <ac:picMkLst>
            <pc:docMk/>
            <pc:sldMk cId="0" sldId="262"/>
            <ac:picMk id="4" creationId="{9650A9BD-235A-2655-EDCB-33BFBDE02D50}"/>
          </ac:picMkLst>
        </pc:picChg>
        <pc:picChg chg="mod">
          <ac:chgData name="Zolezzi, Maria E" userId="S::maria.e.zolezzi@uth.tmc.edu::18ef77e6-55fe-4b8e-bcc0-ccc0d46c8777" providerId="AD" clId="Web-{4D703BBE-7267-499F-8628-5EF8C1AF755F}" dt="2023-09-15T19:06:44.919" v="66" actId="1076"/>
          <ac:picMkLst>
            <pc:docMk/>
            <pc:sldMk cId="0" sldId="262"/>
            <ac:picMk id="5" creationId="{5EEB04E7-8C48-62AC-617D-69BB5F12D7BF}"/>
          </ac:picMkLst>
        </pc:picChg>
      </pc:sldChg>
      <pc:sldChg chg="delSp modSp">
        <pc:chgData name="Zolezzi, Maria E" userId="S::maria.e.zolezzi@uth.tmc.edu::18ef77e6-55fe-4b8e-bcc0-ccc0d46c8777" providerId="AD" clId="Web-{4D703BBE-7267-499F-8628-5EF8C1AF755F}" dt="2023-09-15T19:08:54.986" v="97" actId="20577"/>
        <pc:sldMkLst>
          <pc:docMk/>
          <pc:sldMk cId="4160982208" sldId="379"/>
        </pc:sldMkLst>
        <pc:spChg chg="del">
          <ac:chgData name="Zolezzi, Maria E" userId="S::maria.e.zolezzi@uth.tmc.edu::18ef77e6-55fe-4b8e-bcc0-ccc0d46c8777" providerId="AD" clId="Web-{4D703BBE-7267-499F-8628-5EF8C1AF755F}" dt="2023-09-15T19:08:45.502" v="95"/>
          <ac:spMkLst>
            <pc:docMk/>
            <pc:sldMk cId="4160982208" sldId="379"/>
            <ac:spMk id="3" creationId="{A6008053-F7AE-4565-B3F6-5FC2192B0373}"/>
          </ac:spMkLst>
        </pc:spChg>
        <pc:spChg chg="mod">
          <ac:chgData name="Zolezzi, Maria E" userId="S::maria.e.zolezzi@uth.tmc.edu::18ef77e6-55fe-4b8e-bcc0-ccc0d46c8777" providerId="AD" clId="Web-{4D703BBE-7267-499F-8628-5EF8C1AF755F}" dt="2023-09-15T19:08:54.986" v="97" actId="20577"/>
          <ac:spMkLst>
            <pc:docMk/>
            <pc:sldMk cId="4160982208" sldId="379"/>
            <ac:spMk id="8" creationId="{00000000-0000-0000-0000-000000000000}"/>
          </ac:spMkLst>
        </pc:spChg>
        <pc:picChg chg="del">
          <ac:chgData name="Zolezzi, Maria E" userId="S::maria.e.zolezzi@uth.tmc.edu::18ef77e6-55fe-4b8e-bcc0-ccc0d46c8777" providerId="AD" clId="Web-{4D703BBE-7267-499F-8628-5EF8C1AF755F}" dt="2023-09-15T19:08:19.609" v="78"/>
          <ac:picMkLst>
            <pc:docMk/>
            <pc:sldMk cId="4160982208" sldId="379"/>
            <ac:picMk id="10" creationId="{1D5E9B5F-C4E8-4889-9788-1353D997763A}"/>
          </ac:picMkLst>
        </pc:picChg>
        <pc:picChg chg="del">
          <ac:chgData name="Zolezzi, Maria E" userId="S::maria.e.zolezzi@uth.tmc.edu::18ef77e6-55fe-4b8e-bcc0-ccc0d46c8777" providerId="AD" clId="Web-{4D703BBE-7267-499F-8628-5EF8C1AF755F}" dt="2023-09-15T19:08:17.031" v="77"/>
          <ac:picMkLst>
            <pc:docMk/>
            <pc:sldMk cId="4160982208" sldId="379"/>
            <ac:picMk id="9218" creationId="{CEB7F6F1-8D2B-40D9-B124-A659D387FB22}"/>
          </ac:picMkLst>
        </pc:picChg>
      </pc:sldChg>
      <pc:sldChg chg="ord">
        <pc:chgData name="Zolezzi, Maria E" userId="S::maria.e.zolezzi@uth.tmc.edu::18ef77e6-55fe-4b8e-bcc0-ccc0d46c8777" providerId="AD" clId="Web-{4D703BBE-7267-499F-8628-5EF8C1AF755F}" dt="2023-09-15T19:06:17.871" v="62"/>
        <pc:sldMkLst>
          <pc:docMk/>
          <pc:sldMk cId="2270287721" sldId="388"/>
        </pc:sldMkLst>
      </pc:sldChg>
      <pc:sldChg chg="del ord">
        <pc:chgData name="Zolezzi, Maria E" userId="S::maria.e.zolezzi@uth.tmc.edu::18ef77e6-55fe-4b8e-bcc0-ccc0d46c8777" providerId="AD" clId="Web-{4D703BBE-7267-499F-8628-5EF8C1AF755F}" dt="2023-09-15T19:07:26.014" v="73"/>
        <pc:sldMkLst>
          <pc:docMk/>
          <pc:sldMk cId="350757543" sldId="401"/>
        </pc:sldMkLst>
      </pc:sldChg>
      <pc:sldChg chg="modSp add">
        <pc:chgData name="Zolezzi, Maria E" userId="S::maria.e.zolezzi@uth.tmc.edu::18ef77e6-55fe-4b8e-bcc0-ccc0d46c8777" providerId="AD" clId="Web-{4D703BBE-7267-499F-8628-5EF8C1AF755F}" dt="2023-09-15T19:07:40.452" v="76" actId="20577"/>
        <pc:sldMkLst>
          <pc:docMk/>
          <pc:sldMk cId="274918589" sldId="413"/>
        </pc:sldMkLst>
        <pc:spChg chg="mod">
          <ac:chgData name="Zolezzi, Maria E" userId="S::maria.e.zolezzi@uth.tmc.edu::18ef77e6-55fe-4b8e-bcc0-ccc0d46c8777" providerId="AD" clId="Web-{4D703BBE-7267-499F-8628-5EF8C1AF755F}" dt="2023-09-15T19:07:40.452" v="76" actId="20577"/>
          <ac:spMkLst>
            <pc:docMk/>
            <pc:sldMk cId="274918589" sldId="413"/>
            <ac:spMk id="2" creationId="{D479BA33-3A14-DAAB-232B-201BA465852D}"/>
          </ac:spMkLst>
        </pc:spChg>
      </pc:sldChg>
      <pc:sldChg chg="new del">
        <pc:chgData name="Zolezzi, Maria E" userId="S::maria.e.zolezzi@uth.tmc.edu::18ef77e6-55fe-4b8e-bcc0-ccc0d46c8777" providerId="AD" clId="Web-{4D703BBE-7267-499F-8628-5EF8C1AF755F}" dt="2023-09-15T19:05:26.853" v="61"/>
        <pc:sldMkLst>
          <pc:docMk/>
          <pc:sldMk cId="277891420" sldId="413"/>
        </pc:sldMkLst>
      </pc:sldChg>
    </pc:docChg>
  </pc:docChgLst>
  <pc:docChgLst>
    <pc:chgData name="Saldana, Mayra" userId="S::mayra.v.saldana@uth.tmc.edu::de1b2290-bd50-4a20-ae97-a57e2d391acf" providerId="AD" clId="Web-{CB5DB86B-79E4-545C-510A-D111C77E147D}"/>
    <pc:docChg chg="modSld">
      <pc:chgData name="Saldana, Mayra" userId="S::mayra.v.saldana@uth.tmc.edu::de1b2290-bd50-4a20-ae97-a57e2d391acf" providerId="AD" clId="Web-{CB5DB86B-79E4-545C-510A-D111C77E147D}" dt="2023-08-31T23:19:57.543" v="8" actId="14100"/>
      <pc:docMkLst>
        <pc:docMk/>
      </pc:docMkLst>
      <pc:sldChg chg="addSp modSp">
        <pc:chgData name="Saldana, Mayra" userId="S::mayra.v.saldana@uth.tmc.edu::de1b2290-bd50-4a20-ae97-a57e2d391acf" providerId="AD" clId="Web-{CB5DB86B-79E4-545C-510A-D111C77E147D}" dt="2023-08-31T23:19:57.543" v="8" actId="14100"/>
        <pc:sldMkLst>
          <pc:docMk/>
          <pc:sldMk cId="297338678" sldId="408"/>
        </pc:sldMkLst>
        <pc:spChg chg="mod">
          <ac:chgData name="Saldana, Mayra" userId="S::mayra.v.saldana@uth.tmc.edu::de1b2290-bd50-4a20-ae97-a57e2d391acf" providerId="AD" clId="Web-{CB5DB86B-79E4-545C-510A-D111C77E147D}" dt="2023-08-31T23:19:57.543" v="8" actId="14100"/>
          <ac:spMkLst>
            <pc:docMk/>
            <pc:sldMk cId="297338678" sldId="408"/>
            <ac:spMk id="30" creationId="{0DCEC738-96C6-4BF5-8517-B796FF9B2E39}"/>
          </ac:spMkLst>
        </pc:spChg>
        <pc:spChg chg="mod">
          <ac:chgData name="Saldana, Mayra" userId="S::mayra.v.saldana@uth.tmc.edu::de1b2290-bd50-4a20-ae97-a57e2d391acf" providerId="AD" clId="Web-{CB5DB86B-79E4-545C-510A-D111C77E147D}" dt="2023-08-31T23:19:45.199" v="4" actId="1076"/>
          <ac:spMkLst>
            <pc:docMk/>
            <pc:sldMk cId="297338678" sldId="408"/>
            <ac:spMk id="34" creationId="{49371E99-A6E3-4DAC-ACD2-9FE4EC1B7620}"/>
          </ac:spMkLst>
        </pc:spChg>
        <pc:picChg chg="add mod">
          <ac:chgData name="Saldana, Mayra" userId="S::mayra.v.saldana@uth.tmc.edu::de1b2290-bd50-4a20-ae97-a57e2d391acf" providerId="AD" clId="Web-{CB5DB86B-79E4-545C-510A-D111C77E147D}" dt="2023-08-31T23:19:51.699" v="7" actId="1076"/>
          <ac:picMkLst>
            <pc:docMk/>
            <pc:sldMk cId="297338678" sldId="408"/>
            <ac:picMk id="3" creationId="{5D318961-FAEE-7DDD-9108-1BD7AC7A7B89}"/>
          </ac:picMkLst>
        </pc:picChg>
        <pc:picChg chg="mod">
          <ac:chgData name="Saldana, Mayra" userId="S::mayra.v.saldana@uth.tmc.edu::de1b2290-bd50-4a20-ae97-a57e2d391acf" providerId="AD" clId="Web-{CB5DB86B-79E4-545C-510A-D111C77E147D}" dt="2023-08-31T23:19:47.558" v="5" actId="1076"/>
          <ac:picMkLst>
            <pc:docMk/>
            <pc:sldMk cId="297338678" sldId="408"/>
            <ac:picMk id="56" creationId="{C78EF829-9F3A-4091-9EF3-FBE577FB5390}"/>
          </ac:picMkLst>
        </pc:picChg>
      </pc:sldChg>
    </pc:docChg>
  </pc:docChgLst>
  <pc:docChgLst>
    <pc:chgData name="Saldana, Mayra V" userId="S::mayra.v.saldana@uth.tmc.edu::de1b2290-bd50-4a20-ae97-a57e2d391acf" providerId="AD" clId="Web-{D365AE7A-910D-40E0-ACFC-8D40CC10FE2A}"/>
    <pc:docChg chg="modSld">
      <pc:chgData name="Saldana, Mayra V" userId="S::mayra.v.saldana@uth.tmc.edu::de1b2290-bd50-4a20-ae97-a57e2d391acf" providerId="AD" clId="Web-{D365AE7A-910D-40E0-ACFC-8D40CC10FE2A}" dt="2024-04-10T19:41:27.875" v="10" actId="1076"/>
      <pc:docMkLst>
        <pc:docMk/>
      </pc:docMkLst>
      <pc:sldChg chg="addSp modSp">
        <pc:chgData name="Saldana, Mayra V" userId="S::mayra.v.saldana@uth.tmc.edu::de1b2290-bd50-4a20-ae97-a57e2d391acf" providerId="AD" clId="Web-{D365AE7A-910D-40E0-ACFC-8D40CC10FE2A}" dt="2024-04-10T19:41:27.875" v="10" actId="1076"/>
        <pc:sldMkLst>
          <pc:docMk/>
          <pc:sldMk cId="2891162216" sldId="368"/>
        </pc:sldMkLst>
        <pc:spChg chg="mod">
          <ac:chgData name="Saldana, Mayra V" userId="S::mayra.v.saldana@uth.tmc.edu::de1b2290-bd50-4a20-ae97-a57e2d391acf" providerId="AD" clId="Web-{D365AE7A-910D-40E0-ACFC-8D40CC10FE2A}" dt="2024-04-10T19:41:19.922" v="8" actId="14100"/>
          <ac:spMkLst>
            <pc:docMk/>
            <pc:sldMk cId="2891162216" sldId="368"/>
            <ac:spMk id="5" creationId="{975C7C18-B285-65A0-F9D5-D6056027C6E9}"/>
          </ac:spMkLst>
        </pc:spChg>
        <pc:picChg chg="add mod">
          <ac:chgData name="Saldana, Mayra V" userId="S::mayra.v.saldana@uth.tmc.edu::de1b2290-bd50-4a20-ae97-a57e2d391acf" providerId="AD" clId="Web-{D365AE7A-910D-40E0-ACFC-8D40CC10FE2A}" dt="2024-04-10T19:41:24.500" v="9" actId="1076"/>
          <ac:picMkLst>
            <pc:docMk/>
            <pc:sldMk cId="2891162216" sldId="368"/>
            <ac:picMk id="8" creationId="{186D9714-7FE4-6DDD-DEB4-6A645F7511A2}"/>
          </ac:picMkLst>
        </pc:picChg>
        <pc:picChg chg="add mod">
          <ac:chgData name="Saldana, Mayra V" userId="S::mayra.v.saldana@uth.tmc.edu::de1b2290-bd50-4a20-ae97-a57e2d391acf" providerId="AD" clId="Web-{D365AE7A-910D-40E0-ACFC-8D40CC10FE2A}" dt="2024-04-10T19:41:27.875" v="10" actId="1076"/>
          <ac:picMkLst>
            <pc:docMk/>
            <pc:sldMk cId="2891162216" sldId="368"/>
            <ac:picMk id="9" creationId="{E87B17D8-E855-09BC-7441-C0A65CA942A4}"/>
          </ac:picMkLst>
        </pc:picChg>
        <pc:picChg chg="add mod">
          <ac:chgData name="Saldana, Mayra V" userId="S::mayra.v.saldana@uth.tmc.edu::de1b2290-bd50-4a20-ae97-a57e2d391acf" providerId="AD" clId="Web-{D365AE7A-910D-40E0-ACFC-8D40CC10FE2A}" dt="2024-04-10T19:41:07.734" v="6" actId="1076"/>
          <ac:picMkLst>
            <pc:docMk/>
            <pc:sldMk cId="2891162216" sldId="368"/>
            <ac:picMk id="12" creationId="{590361F8-4025-4E62-D6D5-EE90E4D88FEC}"/>
          </ac:picMkLst>
        </pc:picChg>
      </pc:sldChg>
    </pc:docChg>
  </pc:docChgLst>
  <pc:docChgLst>
    <pc:chgData name="Saldana, Mayra" userId="S::mayra.v.saldana@uth.tmc.edu::de1b2290-bd50-4a20-ae97-a57e2d391acf" providerId="AD" clId="Web-{26168E61-3F7F-4230-A15A-BE8A9893B0DF}"/>
    <pc:docChg chg="modSld">
      <pc:chgData name="Saldana, Mayra" userId="S::mayra.v.saldana@uth.tmc.edu::de1b2290-bd50-4a20-ae97-a57e2d391acf" providerId="AD" clId="Web-{26168E61-3F7F-4230-A15A-BE8A9893B0DF}" dt="2023-09-18T19:50:15.424" v="77"/>
      <pc:docMkLst>
        <pc:docMk/>
      </pc:docMkLst>
      <pc:sldChg chg="addSp delSp modSp modCm">
        <pc:chgData name="Saldana, Mayra" userId="S::mayra.v.saldana@uth.tmc.edu::de1b2290-bd50-4a20-ae97-a57e2d391acf" providerId="AD" clId="Web-{26168E61-3F7F-4230-A15A-BE8A9893B0DF}" dt="2023-09-18T19:50:15.424" v="77"/>
        <pc:sldMkLst>
          <pc:docMk/>
          <pc:sldMk cId="0" sldId="300"/>
        </pc:sldMkLst>
        <pc:spChg chg="mod">
          <ac:chgData name="Saldana, Mayra" userId="S::mayra.v.saldana@uth.tmc.edu::de1b2290-bd50-4a20-ae97-a57e2d391acf" providerId="AD" clId="Web-{26168E61-3F7F-4230-A15A-BE8A9893B0DF}" dt="2023-09-18T19:49:55.783" v="58" actId="1076"/>
          <ac:spMkLst>
            <pc:docMk/>
            <pc:sldMk cId="0" sldId="300"/>
            <ac:spMk id="8" creationId="{00000000-0000-0000-0000-000000000000}"/>
          </ac:spMkLst>
        </pc:spChg>
        <pc:spChg chg="mod">
          <ac:chgData name="Saldana, Mayra" userId="S::mayra.v.saldana@uth.tmc.edu::de1b2290-bd50-4a20-ae97-a57e2d391acf" providerId="AD" clId="Web-{26168E61-3F7F-4230-A15A-BE8A9893B0DF}" dt="2023-09-18T19:49:19.766" v="55" actId="20577"/>
          <ac:spMkLst>
            <pc:docMk/>
            <pc:sldMk cId="0" sldId="300"/>
            <ac:spMk id="9" creationId="{00000000-0000-0000-0000-000000000000}"/>
          </ac:spMkLst>
        </pc:spChg>
        <pc:spChg chg="del mod">
          <ac:chgData name="Saldana, Mayra" userId="S::mayra.v.saldana@uth.tmc.edu::de1b2290-bd50-4a20-ae97-a57e2d391acf" providerId="AD" clId="Web-{26168E61-3F7F-4230-A15A-BE8A9893B0DF}" dt="2023-09-18T19:48:44.140" v="23"/>
          <ac:spMkLst>
            <pc:docMk/>
            <pc:sldMk cId="0" sldId="300"/>
            <ac:spMk id="18" creationId="{AA96C093-6660-C36E-9A1C-2FB2CBA297E0}"/>
          </ac:spMkLst>
        </pc:spChg>
        <pc:graphicFrameChg chg="mod modGraphic">
          <ac:chgData name="Saldana, Mayra" userId="S::mayra.v.saldana@uth.tmc.edu::de1b2290-bd50-4a20-ae97-a57e2d391acf" providerId="AD" clId="Web-{26168E61-3F7F-4230-A15A-BE8A9893B0DF}" dt="2023-09-18T19:50:15.424" v="77"/>
          <ac:graphicFrameMkLst>
            <pc:docMk/>
            <pc:sldMk cId="0" sldId="300"/>
            <ac:graphicFrameMk id="15" creationId="{00000000-0000-0000-0000-000000000000}"/>
          </ac:graphicFrameMkLst>
        </pc:graphicFrameChg>
        <pc:picChg chg="add mod">
          <ac:chgData name="Saldana, Mayra" userId="S::mayra.v.saldana@uth.tmc.edu::de1b2290-bd50-4a20-ae97-a57e2d391acf" providerId="AD" clId="Web-{26168E61-3F7F-4230-A15A-BE8A9893B0DF}" dt="2023-09-18T19:50:01.283" v="59" actId="1076"/>
          <ac:picMkLst>
            <pc:docMk/>
            <pc:sldMk cId="0" sldId="300"/>
            <ac:picMk id="2" creationId="{B9DDE001-A686-D5DE-0310-3BCE6ABCDFA9}"/>
          </ac:picMkLst>
        </pc:pic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26168E61-3F7F-4230-A15A-BE8A9893B0DF}" dt="2023-09-18T19:49:19.766" v="55" actId="20577"/>
              <pc2:cmMkLst xmlns:pc2="http://schemas.microsoft.com/office/powerpoint/2019/9/main/command">
                <pc:docMk/>
                <pc:sldMk cId="0" sldId="300"/>
                <pc2:cmMk id="{AE58CA01-45D4-482A-B9B0-8902E48AD8FE}"/>
              </pc2:cmMkLst>
            </pc226:cmChg>
          </p:ext>
        </pc:extLst>
      </pc:sldChg>
    </pc:docChg>
  </pc:docChgLst>
  <pc:docChgLst>
    <pc:chgData name="Saldana, Mayra" userId="S::mayra.v.saldana@uth.tmc.edu::de1b2290-bd50-4a20-ae97-a57e2d391acf" providerId="AD" clId="Web-{B9B58D2F-3399-21C2-1742-E3FB374FDBBE}"/>
    <pc:docChg chg="modSld">
      <pc:chgData name="Saldana, Mayra" userId="S::mayra.v.saldana@uth.tmc.edu::de1b2290-bd50-4a20-ae97-a57e2d391acf" providerId="AD" clId="Web-{B9B58D2F-3399-21C2-1742-E3FB374FDBBE}" dt="2023-08-31T23:18:29.148" v="31" actId="1076"/>
      <pc:docMkLst>
        <pc:docMk/>
      </pc:docMkLst>
      <pc:sldChg chg="addSp delSp modSp">
        <pc:chgData name="Saldana, Mayra" userId="S::mayra.v.saldana@uth.tmc.edu::de1b2290-bd50-4a20-ae97-a57e2d391acf" providerId="AD" clId="Web-{B9B58D2F-3399-21C2-1742-E3FB374FDBBE}" dt="2023-08-31T23:17:14.411" v="24"/>
        <pc:sldMkLst>
          <pc:docMk/>
          <pc:sldMk cId="0" sldId="299"/>
        </pc:sldMkLst>
        <pc:spChg chg="topLvl">
          <ac:chgData name="Saldana, Mayra" userId="S::mayra.v.saldana@uth.tmc.edu::de1b2290-bd50-4a20-ae97-a57e2d391acf" providerId="AD" clId="Web-{B9B58D2F-3399-21C2-1742-E3FB374FDBBE}" dt="2023-08-31T23:17:14.411" v="24"/>
          <ac:spMkLst>
            <pc:docMk/>
            <pc:sldMk cId="0" sldId="299"/>
            <ac:spMk id="4" creationId="{00000000-0000-0000-0000-000000000000}"/>
          </ac:spMkLst>
        </pc:spChg>
        <pc:spChg chg="del topLvl">
          <ac:chgData name="Saldana, Mayra" userId="S::mayra.v.saldana@uth.tmc.edu::de1b2290-bd50-4a20-ae97-a57e2d391acf" providerId="AD" clId="Web-{B9B58D2F-3399-21C2-1742-E3FB374FDBBE}" dt="2023-08-31T23:17:14.411" v="24"/>
          <ac:spMkLst>
            <pc:docMk/>
            <pc:sldMk cId="0" sldId="299"/>
            <ac:spMk id="5" creationId="{00000000-0000-0000-0000-000000000000}"/>
          </ac:spMkLst>
        </pc:spChg>
        <pc:grpChg chg="del">
          <ac:chgData name="Saldana, Mayra" userId="S::mayra.v.saldana@uth.tmc.edu::de1b2290-bd50-4a20-ae97-a57e2d391acf" providerId="AD" clId="Web-{B9B58D2F-3399-21C2-1742-E3FB374FDBBE}" dt="2023-08-31T23:17:14.411" v="24"/>
          <ac:grpSpMkLst>
            <pc:docMk/>
            <pc:sldMk cId="0" sldId="299"/>
            <ac:grpSpMk id="3" creationId="{00000000-0000-0000-0000-000000000000}"/>
          </ac:grpSpMkLst>
        </pc:grpChg>
        <pc:grpChg chg="del">
          <ac:chgData name="Saldana, Mayra" userId="S::mayra.v.saldana@uth.tmc.edu::de1b2290-bd50-4a20-ae97-a57e2d391acf" providerId="AD" clId="Web-{B9B58D2F-3399-21C2-1742-E3FB374FDBBE}" dt="2023-08-31T23:16:47.582" v="20"/>
          <ac:grpSpMkLst>
            <pc:docMk/>
            <pc:sldMk cId="0" sldId="299"/>
            <ac:grpSpMk id="7" creationId="{00000000-0000-0000-0000-000000000000}"/>
          </ac:grpSpMkLst>
        </pc:grpChg>
        <pc:picChg chg="del">
          <ac:chgData name="Saldana, Mayra" userId="S::mayra.v.saldana@uth.tmc.edu::de1b2290-bd50-4a20-ae97-a57e2d391acf" providerId="AD" clId="Web-{B9B58D2F-3399-21C2-1742-E3FB374FDBBE}" dt="2023-08-31T23:16:19.738" v="10"/>
          <ac:picMkLst>
            <pc:docMk/>
            <pc:sldMk cId="0" sldId="299"/>
            <ac:picMk id="2" creationId="{00000000-0000-0000-0000-000000000000}"/>
          </ac:picMkLst>
        </pc:picChg>
        <pc:picChg chg="add mod">
          <ac:chgData name="Saldana, Mayra" userId="S::mayra.v.saldana@uth.tmc.edu::de1b2290-bd50-4a20-ae97-a57e2d391acf" providerId="AD" clId="Web-{B9B58D2F-3399-21C2-1742-E3FB374FDBBE}" dt="2023-08-31T23:16:53.379" v="23" actId="1076"/>
          <ac:picMkLst>
            <pc:docMk/>
            <pc:sldMk cId="0" sldId="299"/>
            <ac:picMk id="19" creationId="{BF7CCEE7-3C90-17F7-1A2E-D154E5A28EA5}"/>
          </ac:picMkLst>
        </pc:picChg>
      </pc:sldChg>
      <pc:sldChg chg="delSp modSp">
        <pc:chgData name="Saldana, Mayra" userId="S::mayra.v.saldana@uth.tmc.edu::de1b2290-bd50-4a20-ae97-a57e2d391acf" providerId="AD" clId="Web-{B9B58D2F-3399-21C2-1742-E3FB374FDBBE}" dt="2023-08-31T23:18:29.148" v="31" actId="1076"/>
        <pc:sldMkLst>
          <pc:docMk/>
          <pc:sldMk cId="11410522" sldId="374"/>
        </pc:sldMkLst>
        <pc:picChg chg="del mod">
          <ac:chgData name="Saldana, Mayra" userId="S::mayra.v.saldana@uth.tmc.edu::de1b2290-bd50-4a20-ae97-a57e2d391acf" providerId="AD" clId="Web-{B9B58D2F-3399-21C2-1742-E3FB374FDBBE}" dt="2023-08-31T23:18:24.867" v="29"/>
          <ac:picMkLst>
            <pc:docMk/>
            <pc:sldMk cId="11410522" sldId="374"/>
            <ac:picMk id="56" creationId="{C78EF829-9F3A-4091-9EF3-FBE577FB5390}"/>
          </ac:picMkLst>
        </pc:picChg>
        <pc:picChg chg="mod">
          <ac:chgData name="Saldana, Mayra" userId="S::mayra.v.saldana@uth.tmc.edu::de1b2290-bd50-4a20-ae97-a57e2d391acf" providerId="AD" clId="Web-{B9B58D2F-3399-21C2-1742-E3FB374FDBBE}" dt="2023-08-31T23:18:20.960" v="27" actId="1076"/>
          <ac:picMkLst>
            <pc:docMk/>
            <pc:sldMk cId="11410522" sldId="374"/>
            <ac:picMk id="4098" creationId="{755F73FC-2EA7-4B57-BC1E-8383B117CCBE}"/>
          </ac:picMkLst>
        </pc:picChg>
        <pc:picChg chg="mod">
          <ac:chgData name="Saldana, Mayra" userId="S::mayra.v.saldana@uth.tmc.edu::de1b2290-bd50-4a20-ae97-a57e2d391acf" providerId="AD" clId="Web-{B9B58D2F-3399-21C2-1742-E3FB374FDBBE}" dt="2023-08-31T23:18:18.913" v="26" actId="1076"/>
          <ac:picMkLst>
            <pc:docMk/>
            <pc:sldMk cId="11410522" sldId="374"/>
            <ac:picMk id="4102" creationId="{236D5E16-9E23-44CE-857D-B2C692919AFF}"/>
          </ac:picMkLst>
        </pc:picChg>
        <pc:picChg chg="mod">
          <ac:chgData name="Saldana, Mayra" userId="S::mayra.v.saldana@uth.tmc.edu::de1b2290-bd50-4a20-ae97-a57e2d391acf" providerId="AD" clId="Web-{B9B58D2F-3399-21C2-1742-E3FB374FDBBE}" dt="2023-08-31T23:18:16.851" v="25" actId="1076"/>
          <ac:picMkLst>
            <pc:docMk/>
            <pc:sldMk cId="11410522" sldId="374"/>
            <ac:picMk id="4104" creationId="{17FC1E90-2E43-444C-8CC6-C44DC900B03D}"/>
          </ac:picMkLst>
        </pc:picChg>
        <pc:picChg chg="del mod">
          <ac:chgData name="Saldana, Mayra" userId="S::mayra.v.saldana@uth.tmc.edu::de1b2290-bd50-4a20-ae97-a57e2d391acf" providerId="AD" clId="Web-{B9B58D2F-3399-21C2-1742-E3FB374FDBBE}" dt="2023-08-31T23:16:10.034" v="9"/>
          <ac:picMkLst>
            <pc:docMk/>
            <pc:sldMk cId="11410522" sldId="374"/>
            <ac:picMk id="4106" creationId="{37E74114-23E1-4F61-AE3F-5FB4AC5BA9F2}"/>
          </ac:picMkLst>
        </pc:picChg>
        <pc:picChg chg="mod">
          <ac:chgData name="Saldana, Mayra" userId="S::mayra.v.saldana@uth.tmc.edu::de1b2290-bd50-4a20-ae97-a57e2d391acf" providerId="AD" clId="Web-{B9B58D2F-3399-21C2-1742-E3FB374FDBBE}" dt="2023-08-31T23:18:29.148" v="31" actId="1076"/>
          <ac:picMkLst>
            <pc:docMk/>
            <pc:sldMk cId="11410522" sldId="374"/>
            <ac:picMk id="4110" creationId="{0383D591-F1C4-4D70-96CF-E7CDEA0C1DE7}"/>
          </ac:picMkLst>
        </pc:picChg>
        <pc:picChg chg="mod">
          <ac:chgData name="Saldana, Mayra" userId="S::mayra.v.saldana@uth.tmc.edu::de1b2290-bd50-4a20-ae97-a57e2d391acf" providerId="AD" clId="Web-{B9B58D2F-3399-21C2-1742-E3FB374FDBBE}" dt="2023-08-31T23:18:26.945" v="30" actId="1076"/>
          <ac:picMkLst>
            <pc:docMk/>
            <pc:sldMk cId="11410522" sldId="374"/>
            <ac:picMk id="4114" creationId="{A49514E2-E166-46C8-8281-9BA16772146E}"/>
          </ac:picMkLst>
        </pc:picChg>
      </pc:sldChg>
      <pc:sldChg chg="modSp">
        <pc:chgData name="Saldana, Mayra" userId="S::mayra.v.saldana@uth.tmc.edu::de1b2290-bd50-4a20-ae97-a57e2d391acf" providerId="AD" clId="Web-{B9B58D2F-3399-21C2-1742-E3FB374FDBBE}" dt="2023-08-31T23:15:30.408" v="3" actId="14100"/>
        <pc:sldMkLst>
          <pc:docMk/>
          <pc:sldMk cId="935963014" sldId="384"/>
        </pc:sldMkLst>
        <pc:picChg chg="mod">
          <ac:chgData name="Saldana, Mayra" userId="S::mayra.v.saldana@uth.tmc.edu::de1b2290-bd50-4a20-ae97-a57e2d391acf" providerId="AD" clId="Web-{B9B58D2F-3399-21C2-1742-E3FB374FDBBE}" dt="2023-08-31T23:15:30.408" v="3" actId="14100"/>
          <ac:picMkLst>
            <pc:docMk/>
            <pc:sldMk cId="935963014" sldId="384"/>
            <ac:picMk id="11266" creationId="{1E427E8E-CAA8-41DB-B64E-DF8DFF88559E}"/>
          </ac:picMkLst>
        </pc:picChg>
      </pc:sldChg>
      <pc:sldChg chg="modSp">
        <pc:chgData name="Saldana, Mayra" userId="S::mayra.v.saldana@uth.tmc.edu::de1b2290-bd50-4a20-ae97-a57e2d391acf" providerId="AD" clId="Web-{B9B58D2F-3399-21C2-1742-E3FB374FDBBE}" dt="2023-08-31T23:15:05.376" v="0" actId="14100"/>
        <pc:sldMkLst>
          <pc:docMk/>
          <pc:sldMk cId="1825158733" sldId="394"/>
        </pc:sldMkLst>
        <pc:picChg chg="mod">
          <ac:chgData name="Saldana, Mayra" userId="S::mayra.v.saldana@uth.tmc.edu::de1b2290-bd50-4a20-ae97-a57e2d391acf" providerId="AD" clId="Web-{B9B58D2F-3399-21C2-1742-E3FB374FDBBE}" dt="2023-08-31T23:15:05.376" v="0" actId="14100"/>
          <ac:picMkLst>
            <pc:docMk/>
            <pc:sldMk cId="1825158733" sldId="394"/>
            <ac:picMk id="2" creationId="{69764BAC-FA67-457A-9761-6762C7CAB9F2}"/>
          </ac:picMkLst>
        </pc:picChg>
      </pc:sldChg>
      <pc:sldChg chg="modSp">
        <pc:chgData name="Saldana, Mayra" userId="S::mayra.v.saldana@uth.tmc.edu::de1b2290-bd50-4a20-ae97-a57e2d391acf" providerId="AD" clId="Web-{B9B58D2F-3399-21C2-1742-E3FB374FDBBE}" dt="2023-08-31T23:15:38.095" v="5" actId="1076"/>
        <pc:sldMkLst>
          <pc:docMk/>
          <pc:sldMk cId="149561188" sldId="398"/>
        </pc:sldMkLst>
        <pc:picChg chg="mod">
          <ac:chgData name="Saldana, Mayra" userId="S::mayra.v.saldana@uth.tmc.edu::de1b2290-bd50-4a20-ae97-a57e2d391acf" providerId="AD" clId="Web-{B9B58D2F-3399-21C2-1742-E3FB374FDBBE}" dt="2023-08-31T23:15:38.095" v="5" actId="1076"/>
          <ac:picMkLst>
            <pc:docMk/>
            <pc:sldMk cId="149561188" sldId="398"/>
            <ac:picMk id="2" creationId="{DAAC729F-B615-77FC-FB59-C607483C3C55}"/>
          </ac:picMkLst>
        </pc:picChg>
      </pc:sldChg>
    </pc:docChg>
  </pc:docChgLst>
  <pc:docChgLst>
    <pc:chgData name="Saldana, Mayra V" userId="S::mayra.v.saldana@uth.tmc.edu::de1b2290-bd50-4a20-ae97-a57e2d391acf" providerId="AD" clId="Web-{36C8211C-8991-4B62-B8BA-2BB02C6CA894}"/>
    <pc:docChg chg="sldOrd">
      <pc:chgData name="Saldana, Mayra V" userId="S::mayra.v.saldana@uth.tmc.edu::de1b2290-bd50-4a20-ae97-a57e2d391acf" providerId="AD" clId="Web-{36C8211C-8991-4B62-B8BA-2BB02C6CA894}" dt="2023-12-13T14:49:25.131" v="0"/>
      <pc:docMkLst>
        <pc:docMk/>
      </pc:docMkLst>
      <pc:sldChg chg="ord">
        <pc:chgData name="Saldana, Mayra V" userId="S::mayra.v.saldana@uth.tmc.edu::de1b2290-bd50-4a20-ae97-a57e2d391acf" providerId="AD" clId="Web-{36C8211C-8991-4B62-B8BA-2BB02C6CA894}" dt="2023-12-13T14:49:25.131" v="0"/>
        <pc:sldMkLst>
          <pc:docMk/>
          <pc:sldMk cId="149561188" sldId="398"/>
        </pc:sldMkLst>
      </pc:sldChg>
    </pc:docChg>
  </pc:docChgLst>
  <pc:docChgLst>
    <pc:chgData name="Saldana, Mayra V" userId="S::mayra.v.saldana@uth.tmc.edu::de1b2290-bd50-4a20-ae97-a57e2d391acf" providerId="AD" clId="Web-{44547B46-5B11-405E-A11D-16784A27C281}"/>
    <pc:docChg chg="modSld">
      <pc:chgData name="Saldana, Mayra V" userId="S::mayra.v.saldana@uth.tmc.edu::de1b2290-bd50-4a20-ae97-a57e2d391acf" providerId="AD" clId="Web-{44547B46-5B11-405E-A11D-16784A27C281}" dt="2023-12-11T19:38:56.107" v="12" actId="1076"/>
      <pc:docMkLst>
        <pc:docMk/>
      </pc:docMkLst>
      <pc:sldChg chg="addSp delSp modSp">
        <pc:chgData name="Saldana, Mayra V" userId="S::mayra.v.saldana@uth.tmc.edu::de1b2290-bd50-4a20-ae97-a57e2d391acf" providerId="AD" clId="Web-{44547B46-5B11-405E-A11D-16784A27C281}" dt="2023-12-11T19:38:56.107" v="12" actId="1076"/>
        <pc:sldMkLst>
          <pc:docMk/>
          <pc:sldMk cId="2719481170" sldId="402"/>
        </pc:sldMkLst>
        <pc:spChg chg="mod">
          <ac:chgData name="Saldana, Mayra V" userId="S::mayra.v.saldana@uth.tmc.edu::de1b2290-bd50-4a20-ae97-a57e2d391acf" providerId="AD" clId="Web-{44547B46-5B11-405E-A11D-16784A27C281}" dt="2023-12-11T19:38:40.326" v="7"/>
          <ac:spMkLst>
            <pc:docMk/>
            <pc:sldMk cId="2719481170" sldId="402"/>
            <ac:spMk id="3" creationId="{19920DE3-C684-AFC2-D44A-674BC18CCF69}"/>
          </ac:spMkLst>
        </pc:spChg>
        <pc:spChg chg="mod">
          <ac:chgData name="Saldana, Mayra V" userId="S::mayra.v.saldana@uth.tmc.edu::de1b2290-bd50-4a20-ae97-a57e2d391acf" providerId="AD" clId="Web-{44547B46-5B11-405E-A11D-16784A27C281}" dt="2023-12-11T19:38:30.044" v="6" actId="20577"/>
          <ac:spMkLst>
            <pc:docMk/>
            <pc:sldMk cId="2719481170" sldId="402"/>
            <ac:spMk id="4" creationId="{4E38F872-DF6F-4D2D-EDA3-16F27DCFBAE7}"/>
          </ac:spMkLst>
        </pc:spChg>
        <pc:spChg chg="mod">
          <ac:chgData name="Saldana, Mayra V" userId="S::mayra.v.saldana@uth.tmc.edu::de1b2290-bd50-4a20-ae97-a57e2d391acf" providerId="AD" clId="Web-{44547B46-5B11-405E-A11D-16784A27C281}" dt="2023-12-11T19:38:53.154" v="11" actId="1076"/>
          <ac:spMkLst>
            <pc:docMk/>
            <pc:sldMk cId="2719481170" sldId="402"/>
            <ac:spMk id="5" creationId="{E2E67F12-25C3-104B-548F-49E35575E7B4}"/>
          </ac:spMkLst>
        </pc:spChg>
        <pc:spChg chg="mod">
          <ac:chgData name="Saldana, Mayra V" userId="S::mayra.v.saldana@uth.tmc.edu::de1b2290-bd50-4a20-ae97-a57e2d391acf" providerId="AD" clId="Web-{44547B46-5B11-405E-A11D-16784A27C281}" dt="2023-12-11T19:38:56.107" v="12" actId="1076"/>
          <ac:spMkLst>
            <pc:docMk/>
            <pc:sldMk cId="2719481170" sldId="402"/>
            <ac:spMk id="8" creationId="{C91A85C6-4146-8CA5-FD52-EF2DC7CEF0A9}"/>
          </ac:spMkLst>
        </pc:spChg>
        <pc:picChg chg="add mod">
          <ac:chgData name="Saldana, Mayra V" userId="S::mayra.v.saldana@uth.tmc.edu::de1b2290-bd50-4a20-ae97-a57e2d391acf" providerId="AD" clId="Web-{44547B46-5B11-405E-A11D-16784A27C281}" dt="2023-12-11T19:38:47.404" v="9" actId="1076"/>
          <ac:picMkLst>
            <pc:docMk/>
            <pc:sldMk cId="2719481170" sldId="402"/>
            <ac:picMk id="6" creationId="{435F2E47-9CDB-2307-4A6C-3183776EB2A4}"/>
          </ac:picMkLst>
        </pc:picChg>
        <pc:picChg chg="del">
          <ac:chgData name="Saldana, Mayra V" userId="S::mayra.v.saldana@uth.tmc.edu::de1b2290-bd50-4a20-ae97-a57e2d391acf" providerId="AD" clId="Web-{44547B46-5B11-405E-A11D-16784A27C281}" dt="2023-12-11T19:38:48.513" v="10"/>
          <ac:picMkLst>
            <pc:docMk/>
            <pc:sldMk cId="2719481170" sldId="402"/>
            <ac:picMk id="11" creationId="{D3543D01-7C3C-4F46-BAE7-01C1710FA10C}"/>
          </ac:picMkLst>
        </pc:picChg>
        <pc:picChg chg="del">
          <ac:chgData name="Saldana, Mayra V" userId="S::mayra.v.saldana@uth.tmc.edu::de1b2290-bd50-4a20-ae97-a57e2d391acf" providerId="AD" clId="Web-{44547B46-5B11-405E-A11D-16784A27C281}" dt="2023-12-11T19:37:52.731" v="0"/>
          <ac:picMkLst>
            <pc:docMk/>
            <pc:sldMk cId="2719481170" sldId="402"/>
            <ac:picMk id="17" creationId="{AAFCCC1E-D988-487D-B3CB-72B419A0C948}"/>
          </ac:picMkLst>
        </pc:picChg>
      </pc:sldChg>
    </pc:docChg>
  </pc:docChgLst>
  <pc:docChgLst>
    <pc:chgData name="Muniz, Angelica L" userId="S::angelica.l.muniz@uth.tmc.edu::ef6ae7a1-7f92-4539-89d4-2de28a3f1c63" providerId="AD" clId="Web-{3D88ABA9-3433-4B4E-9D57-D16F06C9F000}"/>
    <pc:docChg chg="modSld">
      <pc:chgData name="Muniz, Angelica L" userId="S::angelica.l.muniz@uth.tmc.edu::ef6ae7a1-7f92-4539-89d4-2de28a3f1c63" providerId="AD" clId="Web-{3D88ABA9-3433-4B4E-9D57-D16F06C9F000}" dt="2023-09-07T19:35:03.250" v="1" actId="1076"/>
      <pc:docMkLst>
        <pc:docMk/>
      </pc:docMkLst>
      <pc:sldChg chg="modSp">
        <pc:chgData name="Muniz, Angelica L" userId="S::angelica.l.muniz@uth.tmc.edu::ef6ae7a1-7f92-4539-89d4-2de28a3f1c63" providerId="AD" clId="Web-{3D88ABA9-3433-4B4E-9D57-D16F06C9F000}" dt="2023-09-07T19:35:03.250" v="1" actId="1076"/>
        <pc:sldMkLst>
          <pc:docMk/>
          <pc:sldMk cId="0" sldId="256"/>
        </pc:sldMkLst>
        <pc:grpChg chg="mod">
          <ac:chgData name="Muniz, Angelica L" userId="S::angelica.l.muniz@uth.tmc.edu::ef6ae7a1-7f92-4539-89d4-2de28a3f1c63" providerId="AD" clId="Web-{3D88ABA9-3433-4B4E-9D57-D16F06C9F000}" dt="2023-09-07T19:35:03.250" v="1" actId="1076"/>
          <ac:grpSpMkLst>
            <pc:docMk/>
            <pc:sldMk cId="0" sldId="256"/>
            <ac:grpSpMk id="2" creationId="{00000000-0000-0000-0000-000000000000}"/>
          </ac:grpSpMkLst>
        </pc:grpChg>
      </pc:sldChg>
    </pc:docChg>
  </pc:docChgLst>
  <pc:docChgLst>
    <pc:chgData name="Saldana, Mayra V" userId="S::mayra.v.saldana@uth.tmc.edu::de1b2290-bd50-4a20-ae97-a57e2d391acf" providerId="AD" clId="Web-{9F26DB72-6FF3-4297-A292-6CC2AF4B9037}"/>
    <pc:docChg chg="delSld">
      <pc:chgData name="Saldana, Mayra V" userId="S::mayra.v.saldana@uth.tmc.edu::de1b2290-bd50-4a20-ae97-a57e2d391acf" providerId="AD" clId="Web-{9F26DB72-6FF3-4297-A292-6CC2AF4B9037}" dt="2023-10-30T19:50:49.687" v="0"/>
      <pc:docMkLst>
        <pc:docMk/>
      </pc:docMkLst>
      <pc:sldChg chg="del">
        <pc:chgData name="Saldana, Mayra V" userId="S::mayra.v.saldana@uth.tmc.edu::de1b2290-bd50-4a20-ae97-a57e2d391acf" providerId="AD" clId="Web-{9F26DB72-6FF3-4297-A292-6CC2AF4B9037}" dt="2023-10-30T19:50:49.687" v="0"/>
        <pc:sldMkLst>
          <pc:docMk/>
          <pc:sldMk cId="3406260845" sldId="414"/>
        </pc:sldMkLst>
      </pc:sldChg>
    </pc:docChg>
  </pc:docChgLst>
  <pc:docChgLst>
    <pc:chgData name="Saldana, Mayra" userId="S::mayra.v.saldana@uth.tmc.edu::de1b2290-bd50-4a20-ae97-a57e2d391acf" providerId="AD" clId="Web-{0452C5E7-370D-46AB-B94F-7DA1DECBE16A}"/>
    <pc:docChg chg="modSld">
      <pc:chgData name="Saldana, Mayra" userId="S::mayra.v.saldana@uth.tmc.edu::de1b2290-bd50-4a20-ae97-a57e2d391acf" providerId="AD" clId="Web-{0452C5E7-370D-46AB-B94F-7DA1DECBE16A}" dt="2023-09-05T15:51:25.738" v="24" actId="14100"/>
      <pc:docMkLst>
        <pc:docMk/>
      </pc:docMkLst>
      <pc:sldChg chg="addSp modSp modCm">
        <pc:chgData name="Saldana, Mayra" userId="S::mayra.v.saldana@uth.tmc.edu::de1b2290-bd50-4a20-ae97-a57e2d391acf" providerId="AD" clId="Web-{0452C5E7-370D-46AB-B94F-7DA1DECBE16A}" dt="2023-09-05T15:51:25.738" v="24" actId="14100"/>
        <pc:sldMkLst>
          <pc:docMk/>
          <pc:sldMk cId="986338964" sldId="385"/>
        </pc:sldMkLst>
        <pc:spChg chg="mod">
          <ac:chgData name="Saldana, Mayra" userId="S::mayra.v.saldana@uth.tmc.edu::de1b2290-bd50-4a20-ae97-a57e2d391acf" providerId="AD" clId="Web-{0452C5E7-370D-46AB-B94F-7DA1DECBE16A}" dt="2023-09-05T15:50:50.189" v="13"/>
          <ac:spMkLst>
            <pc:docMk/>
            <pc:sldMk cId="986338964" sldId="385"/>
            <ac:spMk id="2" creationId="{F00E5D84-5C1B-4146-8295-32DE74ACD2D0}"/>
          </ac:spMkLst>
        </pc:spChg>
        <pc:spChg chg="add mod">
          <ac:chgData name="Saldana, Mayra" userId="S::mayra.v.saldana@uth.tmc.edu::de1b2290-bd50-4a20-ae97-a57e2d391acf" providerId="AD" clId="Web-{0452C5E7-370D-46AB-B94F-7DA1DECBE16A}" dt="2023-09-05T15:50:13.282" v="8" actId="20577"/>
          <ac:spMkLst>
            <pc:docMk/>
            <pc:sldMk cId="986338964" sldId="385"/>
            <ac:spMk id="3" creationId="{EAE8A10E-8845-141C-63FF-258FCE6D3CEC}"/>
          </ac:spMkLst>
        </pc:spChg>
        <pc:spChg chg="mod">
          <ac:chgData name="Saldana, Mayra" userId="S::mayra.v.saldana@uth.tmc.edu::de1b2290-bd50-4a20-ae97-a57e2d391acf" providerId="AD" clId="Web-{0452C5E7-370D-46AB-B94F-7DA1DECBE16A}" dt="2023-09-05T15:51:25.738" v="24" actId="14100"/>
          <ac:spMkLst>
            <pc:docMk/>
            <pc:sldMk cId="986338964" sldId="385"/>
            <ac:spMk id="4" creationId="{5343F93B-8A5F-44CA-8BEE-0A41B493A99B}"/>
          </ac:spMkLst>
        </pc:spChg>
        <pc:spChg chg="add">
          <ac:chgData name="Saldana, Mayra" userId="S::mayra.v.saldana@uth.tmc.edu::de1b2290-bd50-4a20-ae97-a57e2d391acf" providerId="AD" clId="Web-{0452C5E7-370D-46AB-B94F-7DA1DECBE16A}" dt="2023-09-05T15:50:50.189" v="13"/>
          <ac:spMkLst>
            <pc:docMk/>
            <pc:sldMk cId="986338964" sldId="385"/>
            <ac:spMk id="11" creationId="{F13C74B1-5B17-4795-BED0-7140497B445A}"/>
          </ac:spMkLst>
        </pc:spChg>
        <pc:spChg chg="add">
          <ac:chgData name="Saldana, Mayra" userId="S::mayra.v.saldana@uth.tmc.edu::de1b2290-bd50-4a20-ae97-a57e2d391acf" providerId="AD" clId="Web-{0452C5E7-370D-46AB-B94F-7DA1DECBE16A}" dt="2023-09-05T15:50:50.189" v="13"/>
          <ac:spMkLst>
            <pc:docMk/>
            <pc:sldMk cId="986338964" sldId="385"/>
            <ac:spMk id="13" creationId="{D4974D33-8DC5-464E-8C6D-BE58F0669C17}"/>
          </ac:spMkLst>
        </pc:spChg>
        <pc:picChg chg="mod ord">
          <ac:chgData name="Saldana, Mayra" userId="S::mayra.v.saldana@uth.tmc.edu::de1b2290-bd50-4a20-ae97-a57e2d391acf" providerId="AD" clId="Web-{0452C5E7-370D-46AB-B94F-7DA1DECBE16A}" dt="2023-09-05T15:51:22.237" v="23" actId="14100"/>
          <ac:picMkLst>
            <pc:docMk/>
            <pc:sldMk cId="986338964" sldId="385"/>
            <ac:picMk id="6" creationId="{965B35A0-FB71-F727-D9A2-28AC631BD5E7}"/>
          </ac:picMkLst>
        </pc:pic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0452C5E7-370D-46AB-B94F-7DA1DECBE16A}" dt="2023-09-05T15:50:00.609" v="7"/>
              <pc2:cmMkLst xmlns:pc2="http://schemas.microsoft.com/office/powerpoint/2019/9/main/command">
                <pc:docMk/>
                <pc:sldMk cId="986338964" sldId="385"/>
                <pc2:cmMk id="{25F9D499-7B1E-4663-AB1D-0BEC90A33927}"/>
              </pc2:cmMkLst>
            </pc226:cmChg>
          </p:ext>
        </pc:extLst>
      </pc:sldChg>
    </pc:docChg>
  </pc:docChgLst>
  <pc:docChgLst>
    <pc:chgData name="Zolezzi, Maria E" userId="S::maria.e.zolezzi@uth.tmc.edu::18ef77e6-55fe-4b8e-bcc0-ccc0d46c8777" providerId="AD" clId="Web-{6D4F79D9-97F8-4B17-9FF0-363F3A4F8EBB}"/>
    <pc:docChg chg="addSld modSld">
      <pc:chgData name="Zolezzi, Maria E" userId="S::maria.e.zolezzi@uth.tmc.edu::18ef77e6-55fe-4b8e-bcc0-ccc0d46c8777" providerId="AD" clId="Web-{6D4F79D9-97F8-4B17-9FF0-363F3A4F8EBB}" dt="2023-09-18T16:43:10.010" v="110" actId="20577"/>
      <pc:docMkLst>
        <pc:docMk/>
      </pc:docMkLst>
      <pc:sldChg chg="modSp">
        <pc:chgData name="Zolezzi, Maria E" userId="S::maria.e.zolezzi@uth.tmc.edu::18ef77e6-55fe-4b8e-bcc0-ccc0d46c8777" providerId="AD" clId="Web-{6D4F79D9-97F8-4B17-9FF0-363F3A4F8EBB}" dt="2023-09-18T16:36:35.140" v="11" actId="20577"/>
        <pc:sldMkLst>
          <pc:docMk/>
          <pc:sldMk cId="0" sldId="259"/>
        </pc:sldMkLst>
        <pc:spChg chg="mod">
          <ac:chgData name="Zolezzi, Maria E" userId="S::maria.e.zolezzi@uth.tmc.edu::18ef77e6-55fe-4b8e-bcc0-ccc0d46c8777" providerId="AD" clId="Web-{6D4F79D9-97F8-4B17-9FF0-363F3A4F8EBB}" dt="2023-09-18T16:36:35.140" v="11" actId="20577"/>
          <ac:spMkLst>
            <pc:docMk/>
            <pc:sldMk cId="0" sldId="259"/>
            <ac:spMk id="8" creationId="{00000000-0000-0000-0000-000000000000}"/>
          </ac:spMkLst>
        </pc:spChg>
        <pc:spChg chg="mod">
          <ac:chgData name="Zolezzi, Maria E" userId="S::maria.e.zolezzi@uth.tmc.edu::18ef77e6-55fe-4b8e-bcc0-ccc0d46c8777" providerId="AD" clId="Web-{6D4F79D9-97F8-4B17-9FF0-363F3A4F8EBB}" dt="2023-09-18T16:36:29.874" v="10" actId="20577"/>
          <ac:spMkLst>
            <pc:docMk/>
            <pc:sldMk cId="0" sldId="259"/>
            <ac:spMk id="15" creationId="{00000000-0000-0000-0000-000000000000}"/>
          </ac:spMkLst>
        </pc:spChg>
      </pc:sldChg>
      <pc:sldChg chg="delSp modSp">
        <pc:chgData name="Zolezzi, Maria E" userId="S::maria.e.zolezzi@uth.tmc.edu::18ef77e6-55fe-4b8e-bcc0-ccc0d46c8777" providerId="AD" clId="Web-{6D4F79D9-97F8-4B17-9FF0-363F3A4F8EBB}" dt="2023-09-18T16:39:21.848" v="26" actId="1076"/>
        <pc:sldMkLst>
          <pc:docMk/>
          <pc:sldMk cId="0" sldId="275"/>
        </pc:sldMkLst>
        <pc:spChg chg="del mod">
          <ac:chgData name="Zolezzi, Maria E" userId="S::maria.e.zolezzi@uth.tmc.edu::18ef77e6-55fe-4b8e-bcc0-ccc0d46c8777" providerId="AD" clId="Web-{6D4F79D9-97F8-4B17-9FF0-363F3A4F8EBB}" dt="2023-09-18T16:39:19.035" v="25"/>
          <ac:spMkLst>
            <pc:docMk/>
            <pc:sldMk cId="0" sldId="275"/>
            <ac:spMk id="23" creationId="{00000000-0000-0000-0000-000000000000}"/>
          </ac:spMkLst>
        </pc:spChg>
        <pc:picChg chg="mod">
          <ac:chgData name="Zolezzi, Maria E" userId="S::maria.e.zolezzi@uth.tmc.edu::18ef77e6-55fe-4b8e-bcc0-ccc0d46c8777" providerId="AD" clId="Web-{6D4F79D9-97F8-4B17-9FF0-363F3A4F8EBB}" dt="2023-09-18T16:39:21.848" v="26" actId="1076"/>
          <ac:picMkLst>
            <pc:docMk/>
            <pc:sldMk cId="0" sldId="275"/>
            <ac:picMk id="1026" creationId="{D0721A38-6001-4ADB-A57D-D5FD92D3583A}"/>
          </ac:picMkLst>
        </pc:picChg>
      </pc:sldChg>
      <pc:sldChg chg="delSp modSp delAnim">
        <pc:chgData name="Zolezzi, Maria E" userId="S::maria.e.zolezzi@uth.tmc.edu::18ef77e6-55fe-4b8e-bcc0-ccc0d46c8777" providerId="AD" clId="Web-{6D4F79D9-97F8-4B17-9FF0-363F3A4F8EBB}" dt="2023-09-18T16:42:19.165" v="98" actId="14100"/>
        <pc:sldMkLst>
          <pc:docMk/>
          <pc:sldMk cId="0" sldId="303"/>
        </pc:sldMkLst>
        <pc:spChg chg="del mod">
          <ac:chgData name="Zolezzi, Maria E" userId="S::maria.e.zolezzi@uth.tmc.edu::18ef77e6-55fe-4b8e-bcc0-ccc0d46c8777" providerId="AD" clId="Web-{6D4F79D9-97F8-4B17-9FF0-363F3A4F8EBB}" dt="2023-09-18T16:41:51.789" v="79"/>
          <ac:spMkLst>
            <pc:docMk/>
            <pc:sldMk cId="0" sldId="303"/>
            <ac:spMk id="2" creationId="{00000000-0000-0000-0000-000000000000}"/>
          </ac:spMkLst>
        </pc:spChg>
        <pc:spChg chg="mod">
          <ac:chgData name="Zolezzi, Maria E" userId="S::maria.e.zolezzi@uth.tmc.edu::18ef77e6-55fe-4b8e-bcc0-ccc0d46c8777" providerId="AD" clId="Web-{6D4F79D9-97F8-4B17-9FF0-363F3A4F8EBB}" dt="2023-09-18T16:42:19.165" v="98" actId="14100"/>
          <ac:spMkLst>
            <pc:docMk/>
            <pc:sldMk cId="0" sldId="303"/>
            <ac:spMk id="3" creationId="{00000000-0000-0000-0000-000000000000}"/>
          </ac:spMkLst>
        </pc:spChg>
        <pc:graphicFrameChg chg="del">
          <ac:chgData name="Zolezzi, Maria E" userId="S::maria.e.zolezzi@uth.tmc.edu::18ef77e6-55fe-4b8e-bcc0-ccc0d46c8777" providerId="AD" clId="Web-{6D4F79D9-97F8-4B17-9FF0-363F3A4F8EBB}" dt="2023-09-18T16:42:10.306" v="94"/>
          <ac:graphicFrameMkLst>
            <pc:docMk/>
            <pc:sldMk cId="0" sldId="303"/>
            <ac:graphicFrameMk id="4" creationId="{00000000-0000-0000-0000-000000000000}"/>
          </ac:graphicFrameMkLst>
        </pc:graphicFrameChg>
      </pc:sldChg>
      <pc:sldChg chg="modSp">
        <pc:chgData name="Zolezzi, Maria E" userId="S::maria.e.zolezzi@uth.tmc.edu::18ef77e6-55fe-4b8e-bcc0-ccc0d46c8777" providerId="AD" clId="Web-{6D4F79D9-97F8-4B17-9FF0-363F3A4F8EBB}" dt="2023-09-18T16:40:47.975" v="49" actId="20577"/>
        <pc:sldMkLst>
          <pc:docMk/>
          <pc:sldMk cId="2536529915" sldId="397"/>
        </pc:sldMkLst>
        <pc:spChg chg="mod">
          <ac:chgData name="Zolezzi, Maria E" userId="S::maria.e.zolezzi@uth.tmc.edu::18ef77e6-55fe-4b8e-bcc0-ccc0d46c8777" providerId="AD" clId="Web-{6D4F79D9-97F8-4B17-9FF0-363F3A4F8EBB}" dt="2023-09-18T16:40:47.975" v="49" actId="20577"/>
          <ac:spMkLst>
            <pc:docMk/>
            <pc:sldMk cId="2536529915" sldId="397"/>
            <ac:spMk id="5" creationId="{57242DA6-95EB-3555-8FDA-F30B9180FD65}"/>
          </ac:spMkLst>
        </pc:spChg>
      </pc:sldChg>
      <pc:sldChg chg="modSp">
        <pc:chgData name="Zolezzi, Maria E" userId="S::maria.e.zolezzi@uth.tmc.edu::18ef77e6-55fe-4b8e-bcc0-ccc0d46c8777" providerId="AD" clId="Web-{6D4F79D9-97F8-4B17-9FF0-363F3A4F8EBB}" dt="2023-09-18T16:39:57.661" v="35" actId="1076"/>
        <pc:sldMkLst>
          <pc:docMk/>
          <pc:sldMk cId="4249197085" sldId="405"/>
        </pc:sldMkLst>
        <pc:picChg chg="mod">
          <ac:chgData name="Zolezzi, Maria E" userId="S::maria.e.zolezzi@uth.tmc.edu::18ef77e6-55fe-4b8e-bcc0-ccc0d46c8777" providerId="AD" clId="Web-{6D4F79D9-97F8-4B17-9FF0-363F3A4F8EBB}" dt="2023-09-18T16:39:57.661" v="35" actId="1076"/>
          <ac:picMkLst>
            <pc:docMk/>
            <pc:sldMk cId="4249197085" sldId="405"/>
            <ac:picMk id="7" creationId="{95A2AE3D-E850-5AAD-A6C8-F66D417E5112}"/>
          </ac:picMkLst>
        </pc:picChg>
      </pc:sldChg>
      <pc:sldChg chg="modSp">
        <pc:chgData name="Zolezzi, Maria E" userId="S::maria.e.zolezzi@uth.tmc.edu::18ef77e6-55fe-4b8e-bcc0-ccc0d46c8777" providerId="AD" clId="Web-{6D4F79D9-97F8-4B17-9FF0-363F3A4F8EBB}" dt="2023-09-18T16:36:52.906" v="12" actId="1076"/>
        <pc:sldMkLst>
          <pc:docMk/>
          <pc:sldMk cId="274918589" sldId="413"/>
        </pc:sldMkLst>
        <pc:picChg chg="mod">
          <ac:chgData name="Zolezzi, Maria E" userId="S::maria.e.zolezzi@uth.tmc.edu::18ef77e6-55fe-4b8e-bcc0-ccc0d46c8777" providerId="AD" clId="Web-{6D4F79D9-97F8-4B17-9FF0-363F3A4F8EBB}" dt="2023-09-18T16:36:52.906" v="12" actId="1076"/>
          <ac:picMkLst>
            <pc:docMk/>
            <pc:sldMk cId="274918589" sldId="413"/>
            <ac:picMk id="3" creationId="{A6251D95-0363-E161-E65E-BB5D320737AD}"/>
          </ac:picMkLst>
        </pc:picChg>
      </pc:sldChg>
      <pc:sldChg chg="modSp">
        <pc:chgData name="Zolezzi, Maria E" userId="S::maria.e.zolezzi@uth.tmc.edu::18ef77e6-55fe-4b8e-bcc0-ccc0d46c8777" providerId="AD" clId="Web-{6D4F79D9-97F8-4B17-9FF0-363F3A4F8EBB}" dt="2023-09-18T16:39:50.958" v="34" actId="20577"/>
        <pc:sldMkLst>
          <pc:docMk/>
          <pc:sldMk cId="3873703234" sldId="415"/>
        </pc:sldMkLst>
        <pc:spChg chg="mod">
          <ac:chgData name="Zolezzi, Maria E" userId="S::maria.e.zolezzi@uth.tmc.edu::18ef77e6-55fe-4b8e-bcc0-ccc0d46c8777" providerId="AD" clId="Web-{6D4F79D9-97F8-4B17-9FF0-363F3A4F8EBB}" dt="2023-09-18T16:39:32.457" v="27" actId="20577"/>
          <ac:spMkLst>
            <pc:docMk/>
            <pc:sldMk cId="3873703234" sldId="415"/>
            <ac:spMk id="2" creationId="{00000000-0000-0000-0000-000000000000}"/>
          </ac:spMkLst>
        </pc:spChg>
        <pc:spChg chg="mod">
          <ac:chgData name="Zolezzi, Maria E" userId="S::maria.e.zolezzi@uth.tmc.edu::18ef77e6-55fe-4b8e-bcc0-ccc0d46c8777" providerId="AD" clId="Web-{6D4F79D9-97F8-4B17-9FF0-363F3A4F8EBB}" dt="2023-09-18T16:39:50.958" v="34" actId="20577"/>
          <ac:spMkLst>
            <pc:docMk/>
            <pc:sldMk cId="3873703234" sldId="415"/>
            <ac:spMk id="5" creationId="{8C44CAE8-AF8F-2479-A8F1-43374F5C82A4}"/>
          </ac:spMkLst>
        </pc:spChg>
      </pc:sldChg>
      <pc:sldChg chg="modSp">
        <pc:chgData name="Zolezzi, Maria E" userId="S::maria.e.zolezzi@uth.tmc.edu::18ef77e6-55fe-4b8e-bcc0-ccc0d46c8777" providerId="AD" clId="Web-{6D4F79D9-97F8-4B17-9FF0-363F3A4F8EBB}" dt="2023-09-18T16:40:29.881" v="43" actId="1076"/>
        <pc:sldMkLst>
          <pc:docMk/>
          <pc:sldMk cId="85330134" sldId="416"/>
        </pc:sldMkLst>
        <pc:spChg chg="mod">
          <ac:chgData name="Zolezzi, Maria E" userId="S::maria.e.zolezzi@uth.tmc.edu::18ef77e6-55fe-4b8e-bcc0-ccc0d46c8777" providerId="AD" clId="Web-{6D4F79D9-97F8-4B17-9FF0-363F3A4F8EBB}" dt="2023-09-18T16:40:02.661" v="36" actId="20577"/>
          <ac:spMkLst>
            <pc:docMk/>
            <pc:sldMk cId="85330134" sldId="416"/>
            <ac:spMk id="3" creationId="{FDD051A6-AFBA-638E-43B6-A08035B1320B}"/>
          </ac:spMkLst>
        </pc:spChg>
        <pc:spChg chg="mod">
          <ac:chgData name="Zolezzi, Maria E" userId="S::maria.e.zolezzi@uth.tmc.edu::18ef77e6-55fe-4b8e-bcc0-ccc0d46c8777" providerId="AD" clId="Web-{6D4F79D9-97F8-4B17-9FF0-363F3A4F8EBB}" dt="2023-09-18T16:40:29.881" v="43" actId="1076"/>
          <ac:spMkLst>
            <pc:docMk/>
            <pc:sldMk cId="85330134" sldId="416"/>
            <ac:spMk id="5" creationId="{8C44CAE8-AF8F-2479-A8F1-43374F5C82A4}"/>
          </ac:spMkLst>
        </pc:spChg>
      </pc:sldChg>
      <pc:sldChg chg="modSp">
        <pc:chgData name="Zolezzi, Maria E" userId="S::maria.e.zolezzi@uth.tmc.edu::18ef77e6-55fe-4b8e-bcc0-ccc0d46c8777" providerId="AD" clId="Web-{6D4F79D9-97F8-4B17-9FF0-363F3A4F8EBB}" dt="2023-09-18T16:43:10.010" v="110" actId="20577"/>
        <pc:sldMkLst>
          <pc:docMk/>
          <pc:sldMk cId="1160530915" sldId="417"/>
        </pc:sldMkLst>
        <pc:spChg chg="mod">
          <ac:chgData name="Zolezzi, Maria E" userId="S::maria.e.zolezzi@uth.tmc.edu::18ef77e6-55fe-4b8e-bcc0-ccc0d46c8777" providerId="AD" clId="Web-{6D4F79D9-97F8-4B17-9FF0-363F3A4F8EBB}" dt="2023-09-18T16:43:10.010" v="110" actId="20577"/>
          <ac:spMkLst>
            <pc:docMk/>
            <pc:sldMk cId="1160530915" sldId="417"/>
            <ac:spMk id="8" creationId="{00000000-0000-0000-0000-000000000000}"/>
          </ac:spMkLst>
        </pc:spChg>
      </pc:sldChg>
      <pc:sldChg chg="modSp add replId">
        <pc:chgData name="Zolezzi, Maria E" userId="S::maria.e.zolezzi@uth.tmc.edu::18ef77e6-55fe-4b8e-bcc0-ccc0d46c8777" providerId="AD" clId="Web-{6D4F79D9-97F8-4B17-9FF0-363F3A4F8EBB}" dt="2023-09-18T16:42:55.198" v="108"/>
        <pc:sldMkLst>
          <pc:docMk/>
          <pc:sldMk cId="521265162" sldId="419"/>
        </pc:sldMkLst>
        <pc:graphicFrameChg chg="mod modGraphic">
          <ac:chgData name="Zolezzi, Maria E" userId="S::maria.e.zolezzi@uth.tmc.edu::18ef77e6-55fe-4b8e-bcc0-ccc0d46c8777" providerId="AD" clId="Web-{6D4F79D9-97F8-4B17-9FF0-363F3A4F8EBB}" dt="2023-09-18T16:42:55.198" v="108"/>
          <ac:graphicFrameMkLst>
            <pc:docMk/>
            <pc:sldMk cId="521265162" sldId="419"/>
            <ac:graphicFrameMk id="4" creationId="{00000000-0000-0000-0000-000000000000}"/>
          </ac:graphicFrameMkLst>
        </pc:graphicFrameChg>
      </pc:sldChg>
    </pc:docChg>
  </pc:docChgLst>
  <pc:docChgLst>
    <pc:chgData name="Muniz, Angelica L" userId="S::angelica.l.muniz@uth.tmc.edu::ef6ae7a1-7f92-4539-89d4-2de28a3f1c63" providerId="AD" clId="Web-{9F628CF1-2E52-459A-8702-1328B4A8DBD1}"/>
    <pc:docChg chg="modSld">
      <pc:chgData name="Muniz, Angelica L" userId="S::angelica.l.muniz@uth.tmc.edu::ef6ae7a1-7f92-4539-89d4-2de28a3f1c63" providerId="AD" clId="Web-{9F628CF1-2E52-459A-8702-1328B4A8DBD1}" dt="2023-09-18T14:45:26.120" v="5" actId="20577"/>
      <pc:docMkLst>
        <pc:docMk/>
      </pc:docMkLst>
      <pc:sldChg chg="modSp">
        <pc:chgData name="Muniz, Angelica L" userId="S::angelica.l.muniz@uth.tmc.edu::ef6ae7a1-7f92-4539-89d4-2de28a3f1c63" providerId="AD" clId="Web-{9F628CF1-2E52-459A-8702-1328B4A8DBD1}" dt="2023-09-18T14:44:21.103" v="0" actId="1076"/>
        <pc:sldMkLst>
          <pc:docMk/>
          <pc:sldMk cId="0" sldId="300"/>
        </pc:sldMkLst>
        <pc:picChg chg="mod">
          <ac:chgData name="Muniz, Angelica L" userId="S::angelica.l.muniz@uth.tmc.edu::ef6ae7a1-7f92-4539-89d4-2de28a3f1c63" providerId="AD" clId="Web-{9F628CF1-2E52-459A-8702-1328B4A8DBD1}" dt="2023-09-18T14:44:21.103" v="0" actId="1076"/>
          <ac:picMkLst>
            <pc:docMk/>
            <pc:sldMk cId="0" sldId="300"/>
            <ac:picMk id="16" creationId="{00000000-0000-0000-0000-000000000000}"/>
          </ac:picMkLst>
        </pc:picChg>
      </pc:sldChg>
      <pc:sldChg chg="modSp">
        <pc:chgData name="Muniz, Angelica L" userId="S::angelica.l.muniz@uth.tmc.edu::ef6ae7a1-7f92-4539-89d4-2de28a3f1c63" providerId="AD" clId="Web-{9F628CF1-2E52-459A-8702-1328B4A8DBD1}" dt="2023-09-18T14:45:26.120" v="5" actId="20577"/>
        <pc:sldMkLst>
          <pc:docMk/>
          <pc:sldMk cId="2636707639" sldId="373"/>
        </pc:sldMkLst>
        <pc:spChg chg="mod">
          <ac:chgData name="Muniz, Angelica L" userId="S::angelica.l.muniz@uth.tmc.edu::ef6ae7a1-7f92-4539-89d4-2de28a3f1c63" providerId="AD" clId="Web-{9F628CF1-2E52-459A-8702-1328B4A8DBD1}" dt="2023-09-18T14:45:26.120" v="5" actId="20577"/>
          <ac:spMkLst>
            <pc:docMk/>
            <pc:sldMk cId="2636707639" sldId="373"/>
            <ac:spMk id="27" creationId="{CCDE4954-1373-42C6-A5F9-327E20716F33}"/>
          </ac:spMkLst>
        </pc:spChg>
      </pc:sldChg>
    </pc:docChg>
  </pc:docChgLst>
  <pc:docChgLst>
    <pc:chgData name="Saldana, Mayra V" userId="S::mayra.v.saldana@uth.tmc.edu::de1b2290-bd50-4a20-ae97-a57e2d391acf" providerId="AD" clId="Web-{B6EB0F3A-669C-4908-8BE9-39ECCF4D8F50}"/>
    <pc:docChg chg="modSld sldOrd">
      <pc:chgData name="Saldana, Mayra V" userId="S::mayra.v.saldana@uth.tmc.edu::de1b2290-bd50-4a20-ae97-a57e2d391acf" providerId="AD" clId="Web-{B6EB0F3A-669C-4908-8BE9-39ECCF4D8F50}" dt="2023-12-13T03:42:29.538" v="9"/>
      <pc:docMkLst>
        <pc:docMk/>
      </pc:docMkLst>
      <pc:sldChg chg="modSp">
        <pc:chgData name="Saldana, Mayra V" userId="S::mayra.v.saldana@uth.tmc.edu::de1b2290-bd50-4a20-ae97-a57e2d391acf" providerId="AD" clId="Web-{B6EB0F3A-669C-4908-8BE9-39ECCF4D8F50}" dt="2023-12-13T03:31:06.436" v="2" actId="1076"/>
        <pc:sldMkLst>
          <pc:docMk/>
          <pc:sldMk cId="0" sldId="262"/>
        </pc:sldMkLst>
        <pc:picChg chg="mod">
          <ac:chgData name="Saldana, Mayra V" userId="S::mayra.v.saldana@uth.tmc.edu::de1b2290-bd50-4a20-ae97-a57e2d391acf" providerId="AD" clId="Web-{B6EB0F3A-669C-4908-8BE9-39ECCF4D8F50}" dt="2023-12-13T03:31:06.436" v="2" actId="1076"/>
          <ac:picMkLst>
            <pc:docMk/>
            <pc:sldMk cId="0" sldId="262"/>
            <ac:picMk id="11" creationId="{B44EF235-537F-4E4F-9727-50B026B691BC}"/>
          </ac:picMkLst>
        </pc:picChg>
      </pc:sldChg>
      <pc:sldChg chg="ord">
        <pc:chgData name="Saldana, Mayra V" userId="S::mayra.v.saldana@uth.tmc.edu::de1b2290-bd50-4a20-ae97-a57e2d391acf" providerId="AD" clId="Web-{B6EB0F3A-669C-4908-8BE9-39ECCF4D8F50}" dt="2023-12-13T03:42:29.538" v="9"/>
        <pc:sldMkLst>
          <pc:docMk/>
          <pc:sldMk cId="28757486" sldId="382"/>
        </pc:sldMkLst>
      </pc:sldChg>
      <pc:sldChg chg="modSp">
        <pc:chgData name="Saldana, Mayra V" userId="S::mayra.v.saldana@uth.tmc.edu::de1b2290-bd50-4a20-ae97-a57e2d391acf" providerId="AD" clId="Web-{B6EB0F3A-669C-4908-8BE9-39ECCF4D8F50}" dt="2023-12-13T03:39:20.047" v="7" actId="1076"/>
        <pc:sldMkLst>
          <pc:docMk/>
          <pc:sldMk cId="3400585099" sldId="418"/>
        </pc:sldMkLst>
        <pc:picChg chg="mod">
          <ac:chgData name="Saldana, Mayra V" userId="S::mayra.v.saldana@uth.tmc.edu::de1b2290-bd50-4a20-ae97-a57e2d391acf" providerId="AD" clId="Web-{B6EB0F3A-669C-4908-8BE9-39ECCF4D8F50}" dt="2023-12-13T03:39:11.500" v="5" actId="1076"/>
          <ac:picMkLst>
            <pc:docMk/>
            <pc:sldMk cId="3400585099" sldId="418"/>
            <ac:picMk id="9" creationId="{D6ED9887-6AFE-4805-8A43-3566F30E5825}"/>
          </ac:picMkLst>
        </pc:picChg>
        <pc:picChg chg="mod">
          <ac:chgData name="Saldana, Mayra V" userId="S::mayra.v.saldana@uth.tmc.edu::de1b2290-bd50-4a20-ae97-a57e2d391acf" providerId="AD" clId="Web-{B6EB0F3A-669C-4908-8BE9-39ECCF4D8F50}" dt="2023-12-13T03:39:20.047" v="7" actId="1076"/>
          <ac:picMkLst>
            <pc:docMk/>
            <pc:sldMk cId="3400585099" sldId="418"/>
            <ac:picMk id="1028" creationId="{313BC673-2A39-46BF-A4EB-B6E429E7D4FA}"/>
          </ac:picMkLst>
        </pc:picChg>
      </pc:sldChg>
    </pc:docChg>
  </pc:docChgLst>
  <pc:docChgLst>
    <pc:chgData name="Saldana, Mayra" userId="S::mayra.v.saldana@uth.tmc.edu::de1b2290-bd50-4a20-ae97-a57e2d391acf" providerId="AD" clId="Web-{50B2454D-2AC1-4DCD-B46A-B7D8AE949480}"/>
    <pc:docChg chg="modSld">
      <pc:chgData name="Saldana, Mayra" userId="S::mayra.v.saldana@uth.tmc.edu::de1b2290-bd50-4a20-ae97-a57e2d391acf" providerId="AD" clId="Web-{50B2454D-2AC1-4DCD-B46A-B7D8AE949480}" dt="2023-09-12T18:41:27.659" v="26" actId="1076"/>
      <pc:docMkLst>
        <pc:docMk/>
      </pc:docMkLst>
      <pc:sldChg chg="modSp">
        <pc:chgData name="Saldana, Mayra" userId="S::mayra.v.saldana@uth.tmc.edu::de1b2290-bd50-4a20-ae97-a57e2d391acf" providerId="AD" clId="Web-{50B2454D-2AC1-4DCD-B46A-B7D8AE949480}" dt="2023-09-12T18:41:27.659" v="26" actId="1076"/>
        <pc:sldMkLst>
          <pc:docMk/>
          <pc:sldMk cId="2719481170" sldId="402"/>
        </pc:sldMkLst>
        <pc:spChg chg="mod">
          <ac:chgData name="Saldana, Mayra" userId="S::mayra.v.saldana@uth.tmc.edu::de1b2290-bd50-4a20-ae97-a57e2d391acf" providerId="AD" clId="Web-{50B2454D-2AC1-4DCD-B46A-B7D8AE949480}" dt="2023-09-12T18:40:37.674" v="4"/>
          <ac:spMkLst>
            <pc:docMk/>
            <pc:sldMk cId="2719481170" sldId="402"/>
            <ac:spMk id="5" creationId="{E2E67F12-25C3-104B-548F-49E35575E7B4}"/>
          </ac:spMkLst>
        </pc:spChg>
        <pc:spChg chg="mod">
          <ac:chgData name="Saldana, Mayra" userId="S::mayra.v.saldana@uth.tmc.edu::de1b2290-bd50-4a20-ae97-a57e2d391acf" providerId="AD" clId="Web-{50B2454D-2AC1-4DCD-B46A-B7D8AE949480}" dt="2023-09-12T18:40:25.846" v="2"/>
          <ac:spMkLst>
            <pc:docMk/>
            <pc:sldMk cId="2719481170" sldId="402"/>
            <ac:spMk id="6" creationId="{D6370D13-2FD6-C3AB-146A-495755E9EB6E}"/>
          </ac:spMkLst>
        </pc:spChg>
        <pc:spChg chg="mod">
          <ac:chgData name="Saldana, Mayra" userId="S::mayra.v.saldana@uth.tmc.edu::de1b2290-bd50-4a20-ae97-a57e2d391acf" providerId="AD" clId="Web-{50B2454D-2AC1-4DCD-B46A-B7D8AE949480}" dt="2023-09-12T18:41:27.659" v="26" actId="1076"/>
          <ac:spMkLst>
            <pc:docMk/>
            <pc:sldMk cId="2719481170" sldId="402"/>
            <ac:spMk id="8" creationId="{C91A85C6-4146-8CA5-FD52-EF2DC7CEF0A9}"/>
          </ac:spMkLst>
        </pc:spChg>
      </pc:sldChg>
    </pc:docChg>
  </pc:docChgLst>
  <pc:docChgLst>
    <pc:chgData name="Saldana, Mayra V" userId="S::mayra.v.saldana@uth.tmc.edu::de1b2290-bd50-4a20-ae97-a57e2d391acf" providerId="AD" clId="Web-{4308EA8C-E621-43DA-9138-9D1666F90658}"/>
    <pc:docChg chg="modSld">
      <pc:chgData name="Saldana, Mayra V" userId="S::mayra.v.saldana@uth.tmc.edu::de1b2290-bd50-4a20-ae97-a57e2d391acf" providerId="AD" clId="Web-{4308EA8C-E621-43DA-9138-9D1666F90658}" dt="2023-12-13T04:10:24.442" v="52" actId="1076"/>
      <pc:docMkLst>
        <pc:docMk/>
      </pc:docMkLst>
      <pc:sldChg chg="modSp">
        <pc:chgData name="Saldana, Mayra V" userId="S::mayra.v.saldana@uth.tmc.edu::de1b2290-bd50-4a20-ae97-a57e2d391acf" providerId="AD" clId="Web-{4308EA8C-E621-43DA-9138-9D1666F90658}" dt="2023-12-13T04:06:56.060" v="33" actId="20577"/>
        <pc:sldMkLst>
          <pc:docMk/>
          <pc:sldMk cId="2891162216" sldId="368"/>
        </pc:sldMkLst>
        <pc:spChg chg="mod">
          <ac:chgData name="Saldana, Mayra V" userId="S::mayra.v.saldana@uth.tmc.edu::de1b2290-bd50-4a20-ae97-a57e2d391acf" providerId="AD" clId="Web-{4308EA8C-E621-43DA-9138-9D1666F90658}" dt="2023-12-13T04:06:39.404" v="29" actId="14100"/>
          <ac:spMkLst>
            <pc:docMk/>
            <pc:sldMk cId="2891162216" sldId="368"/>
            <ac:spMk id="2" creationId="{00000000-0000-0000-0000-000000000000}"/>
          </ac:spMkLst>
        </pc:spChg>
        <pc:spChg chg="mod">
          <ac:chgData name="Saldana, Mayra V" userId="S::mayra.v.saldana@uth.tmc.edu::de1b2290-bd50-4a20-ae97-a57e2d391acf" providerId="AD" clId="Web-{4308EA8C-E621-43DA-9138-9D1666F90658}" dt="2023-12-13T04:06:56.060" v="33" actId="20577"/>
          <ac:spMkLst>
            <pc:docMk/>
            <pc:sldMk cId="2891162216" sldId="368"/>
            <ac:spMk id="4" creationId="{F4E787B3-3945-4D0D-B4BF-F455C82C2EBF}"/>
          </ac:spMkLst>
        </pc:spChg>
      </pc:sldChg>
      <pc:sldChg chg="modSp">
        <pc:chgData name="Saldana, Mayra V" userId="S::mayra.v.saldana@uth.tmc.edu::de1b2290-bd50-4a20-ae97-a57e2d391acf" providerId="AD" clId="Web-{4308EA8C-E621-43DA-9138-9D1666F90658}" dt="2023-12-13T04:10:24.442" v="52" actId="1076"/>
        <pc:sldMkLst>
          <pc:docMk/>
          <pc:sldMk cId="3277419621" sldId="383"/>
        </pc:sldMkLst>
        <pc:spChg chg="mod">
          <ac:chgData name="Saldana, Mayra V" userId="S::mayra.v.saldana@uth.tmc.edu::de1b2290-bd50-4a20-ae97-a57e2d391acf" providerId="AD" clId="Web-{4308EA8C-E621-43DA-9138-9D1666F90658}" dt="2023-12-13T04:10:24.442" v="52" actId="1076"/>
          <ac:spMkLst>
            <pc:docMk/>
            <pc:sldMk cId="3277419621" sldId="383"/>
            <ac:spMk id="9" creationId="{00000000-0000-0000-0000-000000000000}"/>
          </ac:spMkLst>
        </pc:spChg>
      </pc:sldChg>
      <pc:sldChg chg="modSp">
        <pc:chgData name="Saldana, Mayra V" userId="S::mayra.v.saldana@uth.tmc.edu::de1b2290-bd50-4a20-ae97-a57e2d391acf" providerId="AD" clId="Web-{4308EA8C-E621-43DA-9138-9D1666F90658}" dt="2023-12-13T03:59:07.875" v="22" actId="20577"/>
        <pc:sldMkLst>
          <pc:docMk/>
          <pc:sldMk cId="85330134" sldId="416"/>
        </pc:sldMkLst>
        <pc:spChg chg="mod">
          <ac:chgData name="Saldana, Mayra V" userId="S::mayra.v.saldana@uth.tmc.edu::de1b2290-bd50-4a20-ae97-a57e2d391acf" providerId="AD" clId="Web-{4308EA8C-E621-43DA-9138-9D1666F90658}" dt="2023-12-13T03:59:07.875" v="22" actId="20577"/>
          <ac:spMkLst>
            <pc:docMk/>
            <pc:sldMk cId="85330134" sldId="416"/>
            <ac:spMk id="8" creationId="{57AE8C60-C417-48A7-BFB0-3BCC5DFC51A1}"/>
          </ac:spMkLst>
        </pc:spChg>
      </pc:sldChg>
      <pc:sldChg chg="modSp">
        <pc:chgData name="Saldana, Mayra V" userId="S::mayra.v.saldana@uth.tmc.edu::de1b2290-bd50-4a20-ae97-a57e2d391acf" providerId="AD" clId="Web-{4308EA8C-E621-43DA-9138-9D1666F90658}" dt="2023-12-13T04:02:09.052" v="26"/>
        <pc:sldMkLst>
          <pc:docMk/>
          <pc:sldMk cId="521265162" sldId="419"/>
        </pc:sldMkLst>
        <pc:graphicFrameChg chg="mod modGraphic">
          <ac:chgData name="Saldana, Mayra V" userId="S::mayra.v.saldana@uth.tmc.edu::de1b2290-bd50-4a20-ae97-a57e2d391acf" providerId="AD" clId="Web-{4308EA8C-E621-43DA-9138-9D1666F90658}" dt="2023-12-13T04:02:09.052" v="26"/>
          <ac:graphicFrameMkLst>
            <pc:docMk/>
            <pc:sldMk cId="521265162" sldId="419"/>
            <ac:graphicFrameMk id="4" creationId="{00000000-0000-0000-0000-000000000000}"/>
          </ac:graphicFrameMkLst>
        </pc:graphicFrameChg>
      </pc:sldChg>
      <pc:sldChg chg="modSp">
        <pc:chgData name="Saldana, Mayra V" userId="S::mayra.v.saldana@uth.tmc.edu::de1b2290-bd50-4a20-ae97-a57e2d391acf" providerId="AD" clId="Web-{4308EA8C-E621-43DA-9138-9D1666F90658}" dt="2023-12-13T03:50:19.047" v="19" actId="20577"/>
        <pc:sldMkLst>
          <pc:docMk/>
          <pc:sldMk cId="90124056" sldId="422"/>
        </pc:sldMkLst>
        <pc:spChg chg="mod">
          <ac:chgData name="Saldana, Mayra V" userId="S::mayra.v.saldana@uth.tmc.edu::de1b2290-bd50-4a20-ae97-a57e2d391acf" providerId="AD" clId="Web-{4308EA8C-E621-43DA-9138-9D1666F90658}" dt="2023-12-13T03:50:19.047" v="19" actId="20577"/>
          <ac:spMkLst>
            <pc:docMk/>
            <pc:sldMk cId="90124056" sldId="422"/>
            <ac:spMk id="4" creationId="{DD34304C-E487-41E3-A1AA-BF57FAE9246F}"/>
          </ac:spMkLst>
        </pc:spChg>
      </pc:sldChg>
    </pc:docChg>
  </pc:docChgLst>
  <pc:docChgLst>
    <pc:chgData name="Saldana, Mayra V" userId="S::mayra.v.saldana@uth.tmc.edu::de1b2290-bd50-4a20-ae97-a57e2d391acf" providerId="AD" clId="Web-{93AEEF1F-1385-48AA-85D7-4AF240525978}"/>
    <pc:docChg chg="addSld modSld">
      <pc:chgData name="Saldana, Mayra V" userId="S::mayra.v.saldana@uth.tmc.edu::de1b2290-bd50-4a20-ae97-a57e2d391acf" providerId="AD" clId="Web-{93AEEF1F-1385-48AA-85D7-4AF240525978}" dt="2023-12-13T03:47:11.498" v="12"/>
      <pc:docMkLst>
        <pc:docMk/>
      </pc:docMkLst>
      <pc:sldChg chg="addSp modSp new mod setBg">
        <pc:chgData name="Saldana, Mayra V" userId="S::mayra.v.saldana@uth.tmc.edu::de1b2290-bd50-4a20-ae97-a57e2d391acf" providerId="AD" clId="Web-{93AEEF1F-1385-48AA-85D7-4AF240525978}" dt="2023-12-13T03:47:11.498" v="12"/>
        <pc:sldMkLst>
          <pc:docMk/>
          <pc:sldMk cId="1589624348" sldId="424"/>
        </pc:sldMkLst>
        <pc:spChg chg="add">
          <ac:chgData name="Saldana, Mayra V" userId="S::mayra.v.saldana@uth.tmc.edu::de1b2290-bd50-4a20-ae97-a57e2d391acf" providerId="AD" clId="Web-{93AEEF1F-1385-48AA-85D7-4AF240525978}" dt="2023-12-13T03:47:11.498" v="12"/>
          <ac:spMkLst>
            <pc:docMk/>
            <pc:sldMk cId="1589624348" sldId="424"/>
            <ac:spMk id="7" creationId="{01D0AF59-99C3-4251-AB9A-C966C6AD4400}"/>
          </ac:spMkLst>
        </pc:spChg>
        <pc:spChg chg="add">
          <ac:chgData name="Saldana, Mayra V" userId="S::mayra.v.saldana@uth.tmc.edu::de1b2290-bd50-4a20-ae97-a57e2d391acf" providerId="AD" clId="Web-{93AEEF1F-1385-48AA-85D7-4AF240525978}" dt="2023-12-13T03:47:11.498" v="12"/>
          <ac:spMkLst>
            <pc:docMk/>
            <pc:sldMk cId="1589624348" sldId="424"/>
            <ac:spMk id="9" creationId="{1855405F-37A2-4869-9154-F8BE3BECE6C3}"/>
          </ac:spMkLst>
        </pc:spChg>
        <pc:picChg chg="add mod modCrop">
          <ac:chgData name="Saldana, Mayra V" userId="S::mayra.v.saldana@uth.tmc.edu::de1b2290-bd50-4a20-ae97-a57e2d391acf" providerId="AD" clId="Web-{93AEEF1F-1385-48AA-85D7-4AF240525978}" dt="2023-12-13T03:47:11.498" v="12"/>
          <ac:picMkLst>
            <pc:docMk/>
            <pc:sldMk cId="1589624348" sldId="424"/>
            <ac:picMk id="2" creationId="{1CABA48D-C46D-1FBC-31FF-1EC725F8F3A0}"/>
          </ac:picMkLst>
        </pc:picChg>
      </pc:sldChg>
    </pc:docChg>
  </pc:docChgLst>
  <pc:docChgLst>
    <pc:chgData name="Saldana, Mayra V" userId="S::mayra.v.saldana@uth.tmc.edu::de1b2290-bd50-4a20-ae97-a57e2d391acf" providerId="AD" clId="Web-{947010A5-A4AB-4C5C-A4EF-04A65DDF6A84}"/>
    <pc:docChg chg="modSld">
      <pc:chgData name="Saldana, Mayra V" userId="S::mayra.v.saldana@uth.tmc.edu::de1b2290-bd50-4a20-ae97-a57e2d391acf" providerId="AD" clId="Web-{947010A5-A4AB-4C5C-A4EF-04A65DDF6A84}" dt="2023-12-13T14:47:15.079" v="14" actId="14100"/>
      <pc:docMkLst>
        <pc:docMk/>
      </pc:docMkLst>
      <pc:sldChg chg="modSp">
        <pc:chgData name="Saldana, Mayra V" userId="S::mayra.v.saldana@uth.tmc.edu::de1b2290-bd50-4a20-ae97-a57e2d391acf" providerId="AD" clId="Web-{947010A5-A4AB-4C5C-A4EF-04A65DDF6A84}" dt="2023-12-13T14:46:30.702" v="13" actId="20577"/>
        <pc:sldMkLst>
          <pc:docMk/>
          <pc:sldMk cId="28757486" sldId="382"/>
        </pc:sldMkLst>
        <pc:spChg chg="mod">
          <ac:chgData name="Saldana, Mayra V" userId="S::mayra.v.saldana@uth.tmc.edu::de1b2290-bd50-4a20-ae97-a57e2d391acf" providerId="AD" clId="Web-{947010A5-A4AB-4C5C-A4EF-04A65DDF6A84}" dt="2023-12-13T14:46:30.702" v="13" actId="20577"/>
          <ac:spMkLst>
            <pc:docMk/>
            <pc:sldMk cId="28757486" sldId="382"/>
            <ac:spMk id="3" creationId="{494D2BDD-526D-4CF8-B4E7-9BE815CF2FF2}"/>
          </ac:spMkLst>
        </pc:spChg>
      </pc:sldChg>
      <pc:sldChg chg="modSp">
        <pc:chgData name="Saldana, Mayra V" userId="S::mayra.v.saldana@uth.tmc.edu::de1b2290-bd50-4a20-ae97-a57e2d391acf" providerId="AD" clId="Web-{947010A5-A4AB-4C5C-A4EF-04A65DDF6A84}" dt="2023-12-13T14:47:15.079" v="14" actId="14100"/>
        <pc:sldMkLst>
          <pc:docMk/>
          <pc:sldMk cId="1589624348" sldId="424"/>
        </pc:sldMkLst>
        <pc:picChg chg="mod">
          <ac:chgData name="Saldana, Mayra V" userId="S::mayra.v.saldana@uth.tmc.edu::de1b2290-bd50-4a20-ae97-a57e2d391acf" providerId="AD" clId="Web-{947010A5-A4AB-4C5C-A4EF-04A65DDF6A84}" dt="2023-12-13T14:47:15.079" v="14" actId="14100"/>
          <ac:picMkLst>
            <pc:docMk/>
            <pc:sldMk cId="1589624348" sldId="424"/>
            <ac:picMk id="2" creationId="{1CABA48D-C46D-1FBC-31FF-1EC725F8F3A0}"/>
          </ac:picMkLst>
        </pc:picChg>
      </pc:sldChg>
    </pc:docChg>
  </pc:docChgLst>
  <pc:docChgLst>
    <pc:chgData name="Muniz, Angelica L" userId="S::angelica.l.muniz@uth.tmc.edu::ef6ae7a1-7f92-4539-89d4-2de28a3f1c63" providerId="AD" clId="Web-{9596C351-DF1E-4BFA-9B75-4BB2AB1ED684}"/>
    <pc:docChg chg="modSld">
      <pc:chgData name="Muniz, Angelica L" userId="S::angelica.l.muniz@uth.tmc.edu::ef6ae7a1-7f92-4539-89d4-2de28a3f1c63" providerId="AD" clId="Web-{9596C351-DF1E-4BFA-9B75-4BB2AB1ED684}" dt="2023-09-16T02:52:06.390" v="4"/>
      <pc:docMkLst>
        <pc:docMk/>
      </pc:docMkLst>
      <pc:sldChg chg="addSp delSp modSp mod setBg">
        <pc:chgData name="Muniz, Angelica L" userId="S::angelica.l.muniz@uth.tmc.edu::ef6ae7a1-7f92-4539-89d4-2de28a3f1c63" providerId="AD" clId="Web-{9596C351-DF1E-4BFA-9B75-4BB2AB1ED684}" dt="2023-09-16T02:52:06.390" v="4"/>
        <pc:sldMkLst>
          <pc:docMk/>
          <pc:sldMk cId="3400585099" sldId="418"/>
        </pc:sldMkLst>
        <pc:spChg chg="mod ord">
          <ac:chgData name="Muniz, Angelica L" userId="S::angelica.l.muniz@uth.tmc.edu::ef6ae7a1-7f92-4539-89d4-2de28a3f1c63" providerId="AD" clId="Web-{9596C351-DF1E-4BFA-9B75-4BB2AB1ED684}" dt="2023-09-16T02:51:57.405" v="3" actId="20577"/>
          <ac:spMkLst>
            <pc:docMk/>
            <pc:sldMk cId="3400585099" sldId="418"/>
            <ac:spMk id="2" creationId="{C389689F-EB55-C9CC-6263-109363E14228}"/>
          </ac:spMkLst>
        </pc:spChg>
        <pc:spChg chg="add del">
          <ac:chgData name="Muniz, Angelica L" userId="S::angelica.l.muniz@uth.tmc.edu::ef6ae7a1-7f92-4539-89d4-2de28a3f1c63" providerId="AD" clId="Web-{9596C351-DF1E-4BFA-9B75-4BB2AB1ED684}" dt="2023-09-16T02:52:06.390" v="4"/>
          <ac:spMkLst>
            <pc:docMk/>
            <pc:sldMk cId="3400585099" sldId="418"/>
            <ac:spMk id="8" creationId="{37C89E4B-3C9F-44B9-8B86-D9E3D112D8EC}"/>
          </ac:spMkLst>
        </pc:spChg>
        <pc:spChg chg="add">
          <ac:chgData name="Muniz, Angelica L" userId="S::angelica.l.muniz@uth.tmc.edu::ef6ae7a1-7f92-4539-89d4-2de28a3f1c63" providerId="AD" clId="Web-{9596C351-DF1E-4BFA-9B75-4BB2AB1ED684}" dt="2023-09-16T02:52:06.390" v="4"/>
          <ac:spMkLst>
            <pc:docMk/>
            <pc:sldMk cId="3400585099" sldId="418"/>
            <ac:spMk id="17" creationId="{42A4FC2C-047E-45A5-965D-8E1E3BF09BC6}"/>
          </ac:spMkLst>
        </pc:spChg>
        <pc:picChg chg="add mod">
          <ac:chgData name="Muniz, Angelica L" userId="S::angelica.l.muniz@uth.tmc.edu::ef6ae7a1-7f92-4539-89d4-2de28a3f1c63" providerId="AD" clId="Web-{9596C351-DF1E-4BFA-9B75-4BB2AB1ED684}" dt="2023-09-16T02:52:06.390" v="4"/>
          <ac:picMkLst>
            <pc:docMk/>
            <pc:sldMk cId="3400585099" sldId="418"/>
            <ac:picMk id="3" creationId="{F82D091D-0A14-1A8F-24BB-DAF4A9498F4E}"/>
          </ac:picMkLst>
        </pc:picChg>
        <pc:cxnChg chg="add del">
          <ac:chgData name="Muniz, Angelica L" userId="S::angelica.l.muniz@uth.tmc.edu::ef6ae7a1-7f92-4539-89d4-2de28a3f1c63" providerId="AD" clId="Web-{9596C351-DF1E-4BFA-9B75-4BB2AB1ED684}" dt="2023-09-16T02:52:06.390" v="4"/>
          <ac:cxnSpMkLst>
            <pc:docMk/>
            <pc:sldMk cId="3400585099" sldId="418"/>
            <ac:cxnSpMk id="10" creationId="{AA2EAA10-076F-46BD-8F0F-B9A2FB77A85C}"/>
          </ac:cxnSpMkLst>
        </pc:cxnChg>
        <pc:cxnChg chg="add del">
          <ac:chgData name="Muniz, Angelica L" userId="S::angelica.l.muniz@uth.tmc.edu::ef6ae7a1-7f92-4539-89d4-2de28a3f1c63" providerId="AD" clId="Web-{9596C351-DF1E-4BFA-9B75-4BB2AB1ED684}" dt="2023-09-16T02:52:06.390" v="4"/>
          <ac:cxnSpMkLst>
            <pc:docMk/>
            <pc:sldMk cId="3400585099" sldId="418"/>
            <ac:cxnSpMk id="12" creationId="{D891E407-403B-4764-86C9-33A56D3BCAA3}"/>
          </ac:cxnSpMkLst>
        </pc:cxnChg>
      </pc:sldChg>
    </pc:docChg>
  </pc:docChgLst>
  <pc:docChgLst>
    <pc:chgData name="Saldana, Mayra V" userId="S::mayra.v.saldana@uth.tmc.edu::de1b2290-bd50-4a20-ae97-a57e2d391acf" providerId="AD" clId="Web-{8F4F20A4-C70D-44CA-AEAB-06D7EFAB6C7F}"/>
    <pc:docChg chg="modSld">
      <pc:chgData name="Saldana, Mayra V" userId="S::mayra.v.saldana@uth.tmc.edu::de1b2290-bd50-4a20-ae97-a57e2d391acf" providerId="AD" clId="Web-{8F4F20A4-C70D-44CA-AEAB-06D7EFAB6C7F}" dt="2023-12-06T17:51:11.798" v="15" actId="20577"/>
      <pc:docMkLst>
        <pc:docMk/>
      </pc:docMkLst>
      <pc:sldChg chg="modSp">
        <pc:chgData name="Saldana, Mayra V" userId="S::mayra.v.saldana@uth.tmc.edu::de1b2290-bd50-4a20-ae97-a57e2d391acf" providerId="AD" clId="Web-{8F4F20A4-C70D-44CA-AEAB-06D7EFAB6C7F}" dt="2023-12-06T17:51:11.798" v="15" actId="20577"/>
        <pc:sldMkLst>
          <pc:docMk/>
          <pc:sldMk cId="2719481170" sldId="402"/>
        </pc:sldMkLst>
        <pc:spChg chg="mod">
          <ac:chgData name="Saldana, Mayra V" userId="S::mayra.v.saldana@uth.tmc.edu::de1b2290-bd50-4a20-ae97-a57e2d391acf" providerId="AD" clId="Web-{8F4F20A4-C70D-44CA-AEAB-06D7EFAB6C7F}" dt="2023-12-06T17:51:11.798" v="15" actId="20577"/>
          <ac:spMkLst>
            <pc:docMk/>
            <pc:sldMk cId="2719481170" sldId="402"/>
            <ac:spMk id="8" creationId="{C91A85C6-4146-8CA5-FD52-EF2DC7CEF0A9}"/>
          </ac:spMkLst>
        </pc:spChg>
      </pc:sldChg>
    </pc:docChg>
  </pc:docChgLst>
  <pc:docChgLst>
    <pc:chgData name="Muniz, Angelica L" userId="S::angelica.l.muniz@uth.tmc.edu::ef6ae7a1-7f92-4539-89d4-2de28a3f1c63" providerId="AD" clId="Web-{FF41CBF9-525F-4959-8E75-0C7B997B041E}"/>
    <pc:docChg chg="modSld">
      <pc:chgData name="Muniz, Angelica L" userId="S::angelica.l.muniz@uth.tmc.edu::ef6ae7a1-7f92-4539-89d4-2de28a3f1c63" providerId="AD" clId="Web-{FF41CBF9-525F-4959-8E75-0C7B997B041E}" dt="2023-09-07T20:16:21.054" v="1" actId="1076"/>
      <pc:docMkLst>
        <pc:docMk/>
      </pc:docMkLst>
      <pc:sldChg chg="modSp">
        <pc:chgData name="Muniz, Angelica L" userId="S::angelica.l.muniz@uth.tmc.edu::ef6ae7a1-7f92-4539-89d4-2de28a3f1c63" providerId="AD" clId="Web-{FF41CBF9-525F-4959-8E75-0C7B997B041E}" dt="2023-09-07T20:16:21.054" v="1" actId="1076"/>
        <pc:sldMkLst>
          <pc:docMk/>
          <pc:sldMk cId="0" sldId="300"/>
        </pc:sldMkLst>
        <pc:spChg chg="mod">
          <ac:chgData name="Muniz, Angelica L" userId="S::angelica.l.muniz@uth.tmc.edu::ef6ae7a1-7f92-4539-89d4-2de28a3f1c63" providerId="AD" clId="Web-{FF41CBF9-525F-4959-8E75-0C7B997B041E}" dt="2023-09-07T20:16:21.054" v="1" actId="1076"/>
          <ac:spMkLst>
            <pc:docMk/>
            <pc:sldMk cId="0" sldId="300"/>
            <ac:spMk id="14" creationId="{00000000-0000-0000-0000-000000000000}"/>
          </ac:spMkLst>
        </pc:spChg>
      </pc:sldChg>
    </pc:docChg>
  </pc:docChgLst>
  <pc:docChgLst>
    <pc:chgData name="Saldana, Mayra V" userId="S::mayra.v.saldana@uth.tmc.edu::de1b2290-bd50-4a20-ae97-a57e2d391acf" providerId="AD" clId="Web-{E53C2047-C9C8-4272-88C1-510237E52D47}"/>
    <pc:docChg chg="modSld">
      <pc:chgData name="Saldana, Mayra V" userId="S::mayra.v.saldana@uth.tmc.edu::de1b2290-bd50-4a20-ae97-a57e2d391acf" providerId="AD" clId="Web-{E53C2047-C9C8-4272-88C1-510237E52D47}" dt="2024-02-15T19:03:47.169" v="0"/>
      <pc:docMkLst>
        <pc:docMk/>
      </pc:docMkLst>
      <pc:sldChg chg="delSp">
        <pc:chgData name="Saldana, Mayra V" userId="S::mayra.v.saldana@uth.tmc.edu::de1b2290-bd50-4a20-ae97-a57e2d391acf" providerId="AD" clId="Web-{E53C2047-C9C8-4272-88C1-510237E52D47}" dt="2024-02-15T19:03:47.169" v="0"/>
        <pc:sldMkLst>
          <pc:docMk/>
          <pc:sldMk cId="28757486" sldId="382"/>
        </pc:sldMkLst>
        <pc:picChg chg="del">
          <ac:chgData name="Saldana, Mayra V" userId="S::mayra.v.saldana@uth.tmc.edu::de1b2290-bd50-4a20-ae97-a57e2d391acf" providerId="AD" clId="Web-{E53C2047-C9C8-4272-88C1-510237E52D47}" dt="2024-02-15T19:03:47.169" v="0"/>
          <ac:picMkLst>
            <pc:docMk/>
            <pc:sldMk cId="28757486" sldId="382"/>
            <ac:picMk id="2050" creationId="{59BA26F2-5521-42BA-8178-C68E2C6E3EFE}"/>
          </ac:picMkLst>
        </pc:picChg>
      </pc:sldChg>
    </pc:docChg>
  </pc:docChgLst>
  <pc:docChgLst>
    <pc:chgData name="Saldana, Mayra" userId="S::mayra.v.saldana@uth.tmc.edu::de1b2290-bd50-4a20-ae97-a57e2d391acf" providerId="AD" clId="Web-{C6F261E0-50DF-4040-A9ED-A94803A54E86}"/>
    <pc:docChg chg="addSld delSld modSld sldOrd">
      <pc:chgData name="Saldana, Mayra" userId="S::mayra.v.saldana@uth.tmc.edu::de1b2290-bd50-4a20-ae97-a57e2d391acf" providerId="AD" clId="Web-{C6F261E0-50DF-4040-A9ED-A94803A54E86}" dt="2023-08-30T15:52:55.741" v="176" actId="14100"/>
      <pc:docMkLst>
        <pc:docMk/>
      </pc:docMkLst>
      <pc:sldChg chg="addSp modSp mod setBg">
        <pc:chgData name="Saldana, Mayra" userId="S::mayra.v.saldana@uth.tmc.edu::de1b2290-bd50-4a20-ae97-a57e2d391acf" providerId="AD" clId="Web-{C6F261E0-50DF-4040-A9ED-A94803A54E86}" dt="2023-08-30T15:40:20.024" v="70"/>
        <pc:sldMkLst>
          <pc:docMk/>
          <pc:sldMk cId="0" sldId="262"/>
        </pc:sldMkLst>
        <pc:spChg chg="mod">
          <ac:chgData name="Saldana, Mayra" userId="S::mayra.v.saldana@uth.tmc.edu::de1b2290-bd50-4a20-ae97-a57e2d391acf" providerId="AD" clId="Web-{C6F261E0-50DF-4040-A9ED-A94803A54E86}" dt="2023-08-30T15:40:20.024" v="70"/>
          <ac:spMkLst>
            <pc:docMk/>
            <pc:sldMk cId="0" sldId="262"/>
            <ac:spMk id="8" creationId="{00000000-0000-0000-0000-000000000000}"/>
          </ac:spMkLst>
        </pc:spChg>
        <pc:spChg chg="add">
          <ac:chgData name="Saldana, Mayra" userId="S::mayra.v.saldana@uth.tmc.edu::de1b2290-bd50-4a20-ae97-a57e2d391acf" providerId="AD" clId="Web-{C6F261E0-50DF-4040-A9ED-A94803A54E86}" dt="2023-08-30T15:40:20.024" v="70"/>
          <ac:spMkLst>
            <pc:docMk/>
            <pc:sldMk cId="0" sldId="262"/>
            <ac:spMk id="2055" creationId="{47942995-B07F-4636-9A06-C6A104B260A8}"/>
          </ac:spMkLst>
        </pc:spChg>
        <pc:spChg chg="add">
          <ac:chgData name="Saldana, Mayra" userId="S::mayra.v.saldana@uth.tmc.edu::de1b2290-bd50-4a20-ae97-a57e2d391acf" providerId="AD" clId="Web-{C6F261E0-50DF-4040-A9ED-A94803A54E86}" dt="2023-08-30T15:40:20.024" v="70"/>
          <ac:spMkLst>
            <pc:docMk/>
            <pc:sldMk cId="0" sldId="262"/>
            <ac:spMk id="2062" creationId="{B81933D1-5615-42C7-9C0B-4EB7105CCE2D}"/>
          </ac:spMkLst>
        </pc:spChg>
        <pc:spChg chg="add">
          <ac:chgData name="Saldana, Mayra" userId="S::mayra.v.saldana@uth.tmc.edu::de1b2290-bd50-4a20-ae97-a57e2d391acf" providerId="AD" clId="Web-{C6F261E0-50DF-4040-A9ED-A94803A54E86}" dt="2023-08-30T15:40:20.024" v="70"/>
          <ac:spMkLst>
            <pc:docMk/>
            <pc:sldMk cId="0" sldId="262"/>
            <ac:spMk id="2064" creationId="{19C9EAEA-39D0-4B0E-A0EB-51E7B26740B1}"/>
          </ac:spMkLst>
        </pc:spChg>
        <pc:grpChg chg="add">
          <ac:chgData name="Saldana, Mayra" userId="S::mayra.v.saldana@uth.tmc.edu::de1b2290-bd50-4a20-ae97-a57e2d391acf" providerId="AD" clId="Web-{C6F261E0-50DF-4040-A9ED-A94803A54E86}" dt="2023-08-30T15:40:20.024" v="70"/>
          <ac:grpSpMkLst>
            <pc:docMk/>
            <pc:sldMk cId="0" sldId="262"/>
            <ac:grpSpMk id="2057" creationId="{032D8612-31EB-44CF-A1D0-14FD4C705424}"/>
          </ac:grpSpMkLst>
        </pc:grpChg>
        <pc:picChg chg="mod">
          <ac:chgData name="Saldana, Mayra" userId="S::mayra.v.saldana@uth.tmc.edu::de1b2290-bd50-4a20-ae97-a57e2d391acf" providerId="AD" clId="Web-{C6F261E0-50DF-4040-A9ED-A94803A54E86}" dt="2023-08-30T15:40:20.024" v="70"/>
          <ac:picMkLst>
            <pc:docMk/>
            <pc:sldMk cId="0" sldId="262"/>
            <ac:picMk id="2" creationId="{F38F360A-549F-44D4-9405-E79B3F45C03A}"/>
          </ac:picMkLst>
        </pc:picChg>
        <pc:picChg chg="ord">
          <ac:chgData name="Saldana, Mayra" userId="S::mayra.v.saldana@uth.tmc.edu::de1b2290-bd50-4a20-ae97-a57e2d391acf" providerId="AD" clId="Web-{C6F261E0-50DF-4040-A9ED-A94803A54E86}" dt="2023-08-30T15:40:20.024" v="70"/>
          <ac:picMkLst>
            <pc:docMk/>
            <pc:sldMk cId="0" sldId="262"/>
            <ac:picMk id="11" creationId="{B44EF235-537F-4E4F-9727-50B026B691BC}"/>
          </ac:picMkLst>
        </pc:picChg>
        <pc:picChg chg="ord">
          <ac:chgData name="Saldana, Mayra" userId="S::mayra.v.saldana@uth.tmc.edu::de1b2290-bd50-4a20-ae97-a57e2d391acf" providerId="AD" clId="Web-{C6F261E0-50DF-4040-A9ED-A94803A54E86}" dt="2023-08-30T15:40:20.024" v="70"/>
          <ac:picMkLst>
            <pc:docMk/>
            <pc:sldMk cId="0" sldId="262"/>
            <ac:picMk id="2050" creationId="{59BA26F2-5521-42BA-8178-C68E2C6E3EFE}"/>
          </ac:picMkLst>
        </pc:picChg>
      </pc:sldChg>
      <pc:sldChg chg="mod modShow">
        <pc:chgData name="Saldana, Mayra" userId="S::mayra.v.saldana@uth.tmc.edu::de1b2290-bd50-4a20-ae97-a57e2d391acf" providerId="AD" clId="Web-{C6F261E0-50DF-4040-A9ED-A94803A54E86}" dt="2023-08-30T15:34:42.745" v="26"/>
        <pc:sldMkLst>
          <pc:docMk/>
          <pc:sldMk cId="0" sldId="321"/>
        </pc:sldMkLst>
      </pc:sldChg>
      <pc:sldChg chg="modSp mod ord modShow">
        <pc:chgData name="Saldana, Mayra" userId="S::mayra.v.saldana@uth.tmc.edu::de1b2290-bd50-4a20-ae97-a57e2d391acf" providerId="AD" clId="Web-{C6F261E0-50DF-4040-A9ED-A94803A54E86}" dt="2023-08-30T15:34:48.839" v="27"/>
        <pc:sldMkLst>
          <pc:docMk/>
          <pc:sldMk cId="11410522" sldId="374"/>
        </pc:sldMkLst>
        <pc:picChg chg="mod">
          <ac:chgData name="Saldana, Mayra" userId="S::mayra.v.saldana@uth.tmc.edu::de1b2290-bd50-4a20-ae97-a57e2d391acf" providerId="AD" clId="Web-{C6F261E0-50DF-4040-A9ED-A94803A54E86}" dt="2023-08-30T15:32:56.694" v="12" actId="1076"/>
          <ac:picMkLst>
            <pc:docMk/>
            <pc:sldMk cId="11410522" sldId="374"/>
            <ac:picMk id="4098" creationId="{755F73FC-2EA7-4B57-BC1E-8383B117CCBE}"/>
          </ac:picMkLst>
        </pc:picChg>
        <pc:picChg chg="mod">
          <ac:chgData name="Saldana, Mayra" userId="S::mayra.v.saldana@uth.tmc.edu::de1b2290-bd50-4a20-ae97-a57e2d391acf" providerId="AD" clId="Web-{C6F261E0-50DF-4040-A9ED-A94803A54E86}" dt="2023-08-30T15:33:18.085" v="20" actId="1076"/>
          <ac:picMkLst>
            <pc:docMk/>
            <pc:sldMk cId="11410522" sldId="374"/>
            <ac:picMk id="4102" creationId="{236D5E16-9E23-44CE-857D-B2C692919AFF}"/>
          </ac:picMkLst>
        </pc:picChg>
        <pc:picChg chg="mod">
          <ac:chgData name="Saldana, Mayra" userId="S::mayra.v.saldana@uth.tmc.edu::de1b2290-bd50-4a20-ae97-a57e2d391acf" providerId="AD" clId="Web-{C6F261E0-50DF-4040-A9ED-A94803A54E86}" dt="2023-08-30T15:33:16.460" v="19" actId="1076"/>
          <ac:picMkLst>
            <pc:docMk/>
            <pc:sldMk cId="11410522" sldId="374"/>
            <ac:picMk id="4104" creationId="{17FC1E90-2E43-444C-8CC6-C44DC900B03D}"/>
          </ac:picMkLst>
        </pc:picChg>
        <pc:picChg chg="mod">
          <ac:chgData name="Saldana, Mayra" userId="S::mayra.v.saldana@uth.tmc.edu::de1b2290-bd50-4a20-ae97-a57e2d391acf" providerId="AD" clId="Web-{C6F261E0-50DF-4040-A9ED-A94803A54E86}" dt="2023-08-30T15:33:13.444" v="18" actId="1076"/>
          <ac:picMkLst>
            <pc:docMk/>
            <pc:sldMk cId="11410522" sldId="374"/>
            <ac:picMk id="4106" creationId="{37E74114-23E1-4F61-AE3F-5FB4AC5BA9F2}"/>
          </ac:picMkLst>
        </pc:picChg>
        <pc:picChg chg="mod">
          <ac:chgData name="Saldana, Mayra" userId="S::mayra.v.saldana@uth.tmc.edu::de1b2290-bd50-4a20-ae97-a57e2d391acf" providerId="AD" clId="Web-{C6F261E0-50DF-4040-A9ED-A94803A54E86}" dt="2023-08-30T15:33:10.038" v="17" actId="1076"/>
          <ac:picMkLst>
            <pc:docMk/>
            <pc:sldMk cId="11410522" sldId="374"/>
            <ac:picMk id="4110" creationId="{0383D591-F1C4-4D70-96CF-E7CDEA0C1DE7}"/>
          </ac:picMkLst>
        </pc:picChg>
        <pc:picChg chg="mod">
          <ac:chgData name="Saldana, Mayra" userId="S::mayra.v.saldana@uth.tmc.edu::de1b2290-bd50-4a20-ae97-a57e2d391acf" providerId="AD" clId="Web-{C6F261E0-50DF-4040-A9ED-A94803A54E86}" dt="2023-08-30T15:33:09.194" v="16" actId="1076"/>
          <ac:picMkLst>
            <pc:docMk/>
            <pc:sldMk cId="11410522" sldId="374"/>
            <ac:picMk id="4114" creationId="{A49514E2-E166-46C8-8281-9BA16772146E}"/>
          </ac:picMkLst>
        </pc:picChg>
        <pc:picChg chg="mod">
          <ac:chgData name="Saldana, Mayra" userId="S::mayra.v.saldana@uth.tmc.edu::de1b2290-bd50-4a20-ae97-a57e2d391acf" providerId="AD" clId="Web-{C6F261E0-50DF-4040-A9ED-A94803A54E86}" dt="2023-08-30T15:33:06.256" v="15" actId="1076"/>
          <ac:picMkLst>
            <pc:docMk/>
            <pc:sldMk cId="11410522" sldId="374"/>
            <ac:picMk id="4116" creationId="{930337B3-A74F-43FB-89BA-116EE09DF078}"/>
          </ac:picMkLst>
        </pc:picChg>
        <pc:picChg chg="mod">
          <ac:chgData name="Saldana, Mayra" userId="S::mayra.v.saldana@uth.tmc.edu::de1b2290-bd50-4a20-ae97-a57e2d391acf" providerId="AD" clId="Web-{C6F261E0-50DF-4040-A9ED-A94803A54E86}" dt="2023-08-30T15:33:02.944" v="14" actId="1076"/>
          <ac:picMkLst>
            <pc:docMk/>
            <pc:sldMk cId="11410522" sldId="374"/>
            <ac:picMk id="4118" creationId="{5CB2D0E6-6B7C-4751-8F3A-FBA5844B35CF}"/>
          </ac:picMkLst>
        </pc:picChg>
        <pc:picChg chg="mod">
          <ac:chgData name="Saldana, Mayra" userId="S::mayra.v.saldana@uth.tmc.edu::de1b2290-bd50-4a20-ae97-a57e2d391acf" providerId="AD" clId="Web-{C6F261E0-50DF-4040-A9ED-A94803A54E86}" dt="2023-08-30T15:33:00.366" v="13" actId="1076"/>
          <ac:picMkLst>
            <pc:docMk/>
            <pc:sldMk cId="11410522" sldId="374"/>
            <ac:picMk id="4120" creationId="{53BC99C9-FE58-4614-AFA4-991921EE93A1}"/>
          </ac:picMkLst>
        </pc:picChg>
      </pc:sldChg>
      <pc:sldChg chg="mod modShow">
        <pc:chgData name="Saldana, Mayra" userId="S::mayra.v.saldana@uth.tmc.edu::de1b2290-bd50-4a20-ae97-a57e2d391acf" providerId="AD" clId="Web-{C6F261E0-50DF-4040-A9ED-A94803A54E86}" dt="2023-08-30T15:34:58.011" v="28"/>
        <pc:sldMkLst>
          <pc:docMk/>
          <pc:sldMk cId="3811792174" sldId="378"/>
        </pc:sldMkLst>
      </pc:sldChg>
      <pc:sldChg chg="addSp modSp mod setBg">
        <pc:chgData name="Saldana, Mayra" userId="S::mayra.v.saldana@uth.tmc.edu::de1b2290-bd50-4a20-ae97-a57e2d391acf" providerId="AD" clId="Web-{C6F261E0-50DF-4040-A9ED-A94803A54E86}" dt="2023-08-30T15:41:25.105" v="79" actId="1076"/>
        <pc:sldMkLst>
          <pc:docMk/>
          <pc:sldMk cId="4160982208" sldId="379"/>
        </pc:sldMkLst>
        <pc:spChg chg="mod">
          <ac:chgData name="Saldana, Mayra" userId="S::mayra.v.saldana@uth.tmc.edu::de1b2290-bd50-4a20-ae97-a57e2d391acf" providerId="AD" clId="Web-{C6F261E0-50DF-4040-A9ED-A94803A54E86}" dt="2023-08-30T15:41:25.105" v="79" actId="1076"/>
          <ac:spMkLst>
            <pc:docMk/>
            <pc:sldMk cId="4160982208" sldId="379"/>
            <ac:spMk id="3" creationId="{A6008053-F7AE-4565-B3F6-5FC2192B0373}"/>
          </ac:spMkLst>
        </pc:spChg>
        <pc:spChg chg="mod">
          <ac:chgData name="Saldana, Mayra" userId="S::mayra.v.saldana@uth.tmc.edu::de1b2290-bd50-4a20-ae97-a57e2d391acf" providerId="AD" clId="Web-{C6F261E0-50DF-4040-A9ED-A94803A54E86}" dt="2023-08-30T15:40:57.807" v="72"/>
          <ac:spMkLst>
            <pc:docMk/>
            <pc:sldMk cId="4160982208" sldId="379"/>
            <ac:spMk id="8" creationId="{00000000-0000-0000-0000-000000000000}"/>
          </ac:spMkLst>
        </pc:spChg>
        <pc:spChg chg="add">
          <ac:chgData name="Saldana, Mayra" userId="S::mayra.v.saldana@uth.tmc.edu::de1b2290-bd50-4a20-ae97-a57e2d391acf" providerId="AD" clId="Web-{C6F261E0-50DF-4040-A9ED-A94803A54E86}" dt="2023-08-30T15:40:57.807" v="72"/>
          <ac:spMkLst>
            <pc:docMk/>
            <pc:sldMk cId="4160982208" sldId="379"/>
            <ac:spMk id="9223" creationId="{6C4028FD-8BAA-4A19-BFDE-594D991B7552}"/>
          </ac:spMkLst>
        </pc:spChg>
        <pc:picChg chg="mod">
          <ac:chgData name="Saldana, Mayra" userId="S::mayra.v.saldana@uth.tmc.edu::de1b2290-bd50-4a20-ae97-a57e2d391acf" providerId="AD" clId="Web-{C6F261E0-50DF-4040-A9ED-A94803A54E86}" dt="2023-08-30T15:41:21.761" v="78" actId="14100"/>
          <ac:picMkLst>
            <pc:docMk/>
            <pc:sldMk cId="4160982208" sldId="379"/>
            <ac:picMk id="10" creationId="{1D5E9B5F-C4E8-4889-9788-1353D997763A}"/>
          </ac:picMkLst>
        </pc:picChg>
        <pc:picChg chg="mod">
          <ac:chgData name="Saldana, Mayra" userId="S::mayra.v.saldana@uth.tmc.edu::de1b2290-bd50-4a20-ae97-a57e2d391acf" providerId="AD" clId="Web-{C6F261E0-50DF-4040-A9ED-A94803A54E86}" dt="2023-08-30T15:40:57.807" v="72"/>
          <ac:picMkLst>
            <pc:docMk/>
            <pc:sldMk cId="4160982208" sldId="379"/>
            <ac:picMk id="11" creationId="{B44EF235-537F-4E4F-9727-50B026B691BC}"/>
          </ac:picMkLst>
        </pc:picChg>
        <pc:picChg chg="mod">
          <ac:chgData name="Saldana, Mayra" userId="S::mayra.v.saldana@uth.tmc.edu::de1b2290-bd50-4a20-ae97-a57e2d391acf" providerId="AD" clId="Web-{C6F261E0-50DF-4040-A9ED-A94803A54E86}" dt="2023-08-30T15:41:17.526" v="77" actId="1076"/>
          <ac:picMkLst>
            <pc:docMk/>
            <pc:sldMk cId="4160982208" sldId="379"/>
            <ac:picMk id="9218" creationId="{CEB7F6F1-8D2B-40D9-B124-A659D387FB22}"/>
          </ac:picMkLst>
        </pc:picChg>
      </pc:sldChg>
      <pc:sldChg chg="addSp modSp del mod setBg">
        <pc:chgData name="Saldana, Mayra" userId="S::mayra.v.saldana@uth.tmc.edu::de1b2290-bd50-4a20-ae97-a57e2d391acf" providerId="AD" clId="Web-{C6F261E0-50DF-4040-A9ED-A94803A54E86}" dt="2023-08-30T15:42:40.108" v="80"/>
        <pc:sldMkLst>
          <pc:docMk/>
          <pc:sldMk cId="856190809" sldId="380"/>
        </pc:sldMkLst>
        <pc:spChg chg="mod">
          <ac:chgData name="Saldana, Mayra" userId="S::mayra.v.saldana@uth.tmc.edu::de1b2290-bd50-4a20-ae97-a57e2d391acf" providerId="AD" clId="Web-{C6F261E0-50DF-4040-A9ED-A94803A54E86}" dt="2023-08-30T15:40:35.899" v="71"/>
          <ac:spMkLst>
            <pc:docMk/>
            <pc:sldMk cId="856190809" sldId="380"/>
            <ac:spMk id="8" creationId="{00000000-0000-0000-0000-000000000000}"/>
          </ac:spMkLst>
        </pc:spChg>
        <pc:spChg chg="add">
          <ac:chgData name="Saldana, Mayra" userId="S::mayra.v.saldana@uth.tmc.edu::de1b2290-bd50-4a20-ae97-a57e2d391acf" providerId="AD" clId="Web-{C6F261E0-50DF-4040-A9ED-A94803A54E86}" dt="2023-08-30T15:40:35.899" v="71"/>
          <ac:spMkLst>
            <pc:docMk/>
            <pc:sldMk cId="856190809" sldId="380"/>
            <ac:spMk id="8199" creationId="{62542EEC-4F7C-4AE2-933E-EAC8EB3FA378}"/>
          </ac:spMkLst>
        </pc:spChg>
        <pc:spChg chg="add">
          <ac:chgData name="Saldana, Mayra" userId="S::mayra.v.saldana@uth.tmc.edu::de1b2290-bd50-4a20-ae97-a57e2d391acf" providerId="AD" clId="Web-{C6F261E0-50DF-4040-A9ED-A94803A54E86}" dt="2023-08-30T15:40:35.899" v="71"/>
          <ac:spMkLst>
            <pc:docMk/>
            <pc:sldMk cId="856190809" sldId="380"/>
            <ac:spMk id="8201" creationId="{B81933D1-5615-42C7-9C0B-4EB7105CCE2D}"/>
          </ac:spMkLst>
        </pc:spChg>
        <pc:spChg chg="add">
          <ac:chgData name="Saldana, Mayra" userId="S::mayra.v.saldana@uth.tmc.edu::de1b2290-bd50-4a20-ae97-a57e2d391acf" providerId="AD" clId="Web-{C6F261E0-50DF-4040-A9ED-A94803A54E86}" dt="2023-08-30T15:40:35.899" v="71"/>
          <ac:spMkLst>
            <pc:docMk/>
            <pc:sldMk cId="856190809" sldId="380"/>
            <ac:spMk id="8203" creationId="{19C9EAEA-39D0-4B0E-A0EB-51E7B26740B1}"/>
          </ac:spMkLst>
        </pc:spChg>
        <pc:grpChg chg="add">
          <ac:chgData name="Saldana, Mayra" userId="S::mayra.v.saldana@uth.tmc.edu::de1b2290-bd50-4a20-ae97-a57e2d391acf" providerId="AD" clId="Web-{C6F261E0-50DF-4040-A9ED-A94803A54E86}" dt="2023-08-30T15:40:35.899" v="71"/>
          <ac:grpSpMkLst>
            <pc:docMk/>
            <pc:sldMk cId="856190809" sldId="380"/>
            <ac:grpSpMk id="8205" creationId="{032D8612-31EB-44CF-A1D0-14FD4C705424}"/>
          </ac:grpSpMkLst>
        </pc:grpChg>
        <pc:picChg chg="ord">
          <ac:chgData name="Saldana, Mayra" userId="S::mayra.v.saldana@uth.tmc.edu::de1b2290-bd50-4a20-ae97-a57e2d391acf" providerId="AD" clId="Web-{C6F261E0-50DF-4040-A9ED-A94803A54E86}" dt="2023-08-30T15:40:35.899" v="71"/>
          <ac:picMkLst>
            <pc:docMk/>
            <pc:sldMk cId="856190809" sldId="380"/>
            <ac:picMk id="11" creationId="{B44EF235-537F-4E4F-9727-50B026B691BC}"/>
          </ac:picMkLst>
        </pc:picChg>
        <pc:picChg chg="ord">
          <ac:chgData name="Saldana, Mayra" userId="S::mayra.v.saldana@uth.tmc.edu::de1b2290-bd50-4a20-ae97-a57e2d391acf" providerId="AD" clId="Web-{C6F261E0-50DF-4040-A9ED-A94803A54E86}" dt="2023-08-30T15:40:35.899" v="71"/>
          <ac:picMkLst>
            <pc:docMk/>
            <pc:sldMk cId="856190809" sldId="380"/>
            <ac:picMk id="2050" creationId="{59BA26F2-5521-42BA-8178-C68E2C6E3EFE}"/>
          </ac:picMkLst>
        </pc:picChg>
        <pc:picChg chg="mod">
          <ac:chgData name="Saldana, Mayra" userId="S::mayra.v.saldana@uth.tmc.edu::de1b2290-bd50-4a20-ae97-a57e2d391acf" providerId="AD" clId="Web-{C6F261E0-50DF-4040-A9ED-A94803A54E86}" dt="2023-08-30T15:40:35.899" v="71"/>
          <ac:picMkLst>
            <pc:docMk/>
            <pc:sldMk cId="856190809" sldId="380"/>
            <ac:picMk id="8194" creationId="{2AFFC2FD-30C2-4234-A40E-8CA9772D8FDB}"/>
          </ac:picMkLst>
        </pc:picChg>
      </pc:sldChg>
      <pc:sldChg chg="addSp delSp modSp mod setBg">
        <pc:chgData name="Saldana, Mayra" userId="S::mayra.v.saldana@uth.tmc.edu::de1b2290-bd50-4a20-ae97-a57e2d391acf" providerId="AD" clId="Web-{C6F261E0-50DF-4040-A9ED-A94803A54E86}" dt="2023-08-30T15:52:55.741" v="176" actId="14100"/>
        <pc:sldMkLst>
          <pc:docMk/>
          <pc:sldMk cId="986338964" sldId="385"/>
        </pc:sldMkLst>
        <pc:spChg chg="mod ord">
          <ac:chgData name="Saldana, Mayra" userId="S::mayra.v.saldana@uth.tmc.edu::de1b2290-bd50-4a20-ae97-a57e2d391acf" providerId="AD" clId="Web-{C6F261E0-50DF-4040-A9ED-A94803A54E86}" dt="2023-08-30T15:52:05.411" v="164"/>
          <ac:spMkLst>
            <pc:docMk/>
            <pc:sldMk cId="986338964" sldId="385"/>
            <ac:spMk id="2" creationId="{F00E5D84-5C1B-4146-8295-32DE74ACD2D0}"/>
          </ac:spMkLst>
        </pc:spChg>
        <pc:spChg chg="mod">
          <ac:chgData name="Saldana, Mayra" userId="S::mayra.v.saldana@uth.tmc.edu::de1b2290-bd50-4a20-ae97-a57e2d391acf" providerId="AD" clId="Web-{C6F261E0-50DF-4040-A9ED-A94803A54E86}" dt="2023-08-30T15:52:55.741" v="176" actId="14100"/>
          <ac:spMkLst>
            <pc:docMk/>
            <pc:sldMk cId="986338964" sldId="385"/>
            <ac:spMk id="4" creationId="{5343F93B-8A5F-44CA-8BEE-0A41B493A99B}"/>
          </ac:spMkLst>
        </pc:spChg>
        <pc:spChg chg="add">
          <ac:chgData name="Saldana, Mayra" userId="S::mayra.v.saldana@uth.tmc.edu::de1b2290-bd50-4a20-ae97-a57e2d391acf" providerId="AD" clId="Web-{C6F261E0-50DF-4040-A9ED-A94803A54E86}" dt="2023-08-30T15:52:05.411" v="164"/>
          <ac:spMkLst>
            <pc:docMk/>
            <pc:sldMk cId="986338964" sldId="385"/>
            <ac:spMk id="14" creationId="{04812C46-200A-4DEB-A05E-3ED6C68C2387}"/>
          </ac:spMkLst>
        </pc:spChg>
        <pc:spChg chg="add">
          <ac:chgData name="Saldana, Mayra" userId="S::mayra.v.saldana@uth.tmc.edu::de1b2290-bd50-4a20-ae97-a57e2d391acf" providerId="AD" clId="Web-{C6F261E0-50DF-4040-A9ED-A94803A54E86}" dt="2023-08-30T15:52:05.411" v="164"/>
          <ac:spMkLst>
            <pc:docMk/>
            <pc:sldMk cId="986338964" sldId="385"/>
            <ac:spMk id="15" creationId="{D1EA859B-E555-4109-94F3-6700E046E008}"/>
          </ac:spMkLst>
        </pc:spChg>
        <pc:spChg chg="add del">
          <ac:chgData name="Saldana, Mayra" userId="S::mayra.v.saldana@uth.tmc.edu::de1b2290-bd50-4a20-ae97-a57e2d391acf" providerId="AD" clId="Web-{C6F261E0-50DF-4040-A9ED-A94803A54E86}" dt="2023-08-30T15:50:52.112" v="151"/>
          <ac:spMkLst>
            <pc:docMk/>
            <pc:sldMk cId="986338964" sldId="385"/>
            <ac:spMk id="17" creationId="{3756B343-807D-456E-AA26-80E96B75D13B}"/>
          </ac:spMkLst>
        </pc:spChg>
        <pc:spChg chg="add del">
          <ac:chgData name="Saldana, Mayra" userId="S::mayra.v.saldana@uth.tmc.edu::de1b2290-bd50-4a20-ae97-a57e2d391acf" providerId="AD" clId="Web-{C6F261E0-50DF-4040-A9ED-A94803A54E86}" dt="2023-08-30T15:50:52.112" v="151"/>
          <ac:spMkLst>
            <pc:docMk/>
            <pc:sldMk cId="986338964" sldId="385"/>
            <ac:spMk id="19" creationId="{08980754-6F4B-43C9-B9BE-127B6BED6586}"/>
          </ac:spMkLst>
        </pc:spChg>
        <pc:spChg chg="add del">
          <ac:chgData name="Saldana, Mayra" userId="S::mayra.v.saldana@uth.tmc.edu::de1b2290-bd50-4a20-ae97-a57e2d391acf" providerId="AD" clId="Web-{C6F261E0-50DF-4040-A9ED-A94803A54E86}" dt="2023-08-30T15:50:52.112" v="151"/>
          <ac:spMkLst>
            <pc:docMk/>
            <pc:sldMk cId="986338964" sldId="385"/>
            <ac:spMk id="21" creationId="{2C1BBA94-3F40-40AA-8BB9-E69E25E537C1}"/>
          </ac:spMkLst>
        </pc:spChg>
        <pc:spChg chg="add del">
          <ac:chgData name="Saldana, Mayra" userId="S::mayra.v.saldana@uth.tmc.edu::de1b2290-bd50-4a20-ae97-a57e2d391acf" providerId="AD" clId="Web-{C6F261E0-50DF-4040-A9ED-A94803A54E86}" dt="2023-08-30T15:50:52.112" v="151"/>
          <ac:spMkLst>
            <pc:docMk/>
            <pc:sldMk cId="986338964" sldId="385"/>
            <ac:spMk id="23" creationId="{169CC832-2974-4E8D-90ED-3E2941BA7336}"/>
          </ac:spMkLst>
        </pc:spChg>
        <pc:spChg chg="add del">
          <ac:chgData name="Saldana, Mayra" userId="S::mayra.v.saldana@uth.tmc.edu::de1b2290-bd50-4a20-ae97-a57e2d391acf" providerId="AD" clId="Web-{C6F261E0-50DF-4040-A9ED-A94803A54E86}" dt="2023-08-30T15:50:52.112" v="151"/>
          <ac:spMkLst>
            <pc:docMk/>
            <pc:sldMk cId="986338964" sldId="385"/>
            <ac:spMk id="25" creationId="{55222F96-971A-4F90-B841-6BAB416C7AC1}"/>
          </ac:spMkLst>
        </pc:spChg>
        <pc:grpChg chg="add del">
          <ac:chgData name="Saldana, Mayra" userId="S::mayra.v.saldana@uth.tmc.edu::de1b2290-bd50-4a20-ae97-a57e2d391acf" providerId="AD" clId="Web-{C6F261E0-50DF-4040-A9ED-A94803A54E86}" dt="2023-08-30T15:52:05.411" v="164"/>
          <ac:grpSpMkLst>
            <pc:docMk/>
            <pc:sldMk cId="986338964" sldId="385"/>
            <ac:grpSpMk id="10" creationId="{5EFBDE31-BB3E-6CFC-23CD-B5976DA38438}"/>
          </ac:grpSpMkLst>
        </pc:grpChg>
        <pc:picChg chg="add mod">
          <ac:chgData name="Saldana, Mayra" userId="S::mayra.v.saldana@uth.tmc.edu::de1b2290-bd50-4a20-ae97-a57e2d391acf" providerId="AD" clId="Web-{C6F261E0-50DF-4040-A9ED-A94803A54E86}" dt="2023-08-30T15:52:05.411" v="164"/>
          <ac:picMkLst>
            <pc:docMk/>
            <pc:sldMk cId="986338964" sldId="385"/>
            <ac:picMk id="6" creationId="{965B35A0-FB71-F727-D9A2-28AC631BD5E7}"/>
          </ac:picMkLst>
        </pc:picChg>
      </pc:sldChg>
      <pc:sldChg chg="modSp">
        <pc:chgData name="Saldana, Mayra" userId="S::mayra.v.saldana@uth.tmc.edu::de1b2290-bd50-4a20-ae97-a57e2d391acf" providerId="AD" clId="Web-{C6F261E0-50DF-4040-A9ED-A94803A54E86}" dt="2023-08-30T15:32:25.364" v="3" actId="1076"/>
        <pc:sldMkLst>
          <pc:docMk/>
          <pc:sldMk cId="2270287721" sldId="388"/>
        </pc:sldMkLst>
        <pc:picChg chg="mod">
          <ac:chgData name="Saldana, Mayra" userId="S::mayra.v.saldana@uth.tmc.edu::de1b2290-bd50-4a20-ae97-a57e2d391acf" providerId="AD" clId="Web-{C6F261E0-50DF-4040-A9ED-A94803A54E86}" dt="2023-08-30T15:32:25.364" v="3" actId="1076"/>
          <ac:picMkLst>
            <pc:docMk/>
            <pc:sldMk cId="2270287721" sldId="388"/>
            <ac:picMk id="6" creationId="{2F47E63E-CCCD-4FBD-B9B7-A82A0E9D0B3B}"/>
          </ac:picMkLst>
        </pc:picChg>
      </pc:sldChg>
      <pc:sldChg chg="del">
        <pc:chgData name="Saldana, Mayra" userId="S::mayra.v.saldana@uth.tmc.edu::de1b2290-bd50-4a20-ae97-a57e2d391acf" providerId="AD" clId="Web-{C6F261E0-50DF-4040-A9ED-A94803A54E86}" dt="2023-08-30T15:34:22.369" v="23"/>
        <pc:sldMkLst>
          <pc:docMk/>
          <pc:sldMk cId="176207734" sldId="393"/>
        </pc:sldMkLst>
      </pc:sldChg>
      <pc:sldChg chg="addSp delSp modSp mod setBg">
        <pc:chgData name="Saldana, Mayra" userId="S::mayra.v.saldana@uth.tmc.edu::de1b2290-bd50-4a20-ae97-a57e2d391acf" providerId="AD" clId="Web-{C6F261E0-50DF-4040-A9ED-A94803A54E86}" dt="2023-08-30T15:49:27.233" v="137" actId="1076"/>
        <pc:sldMkLst>
          <pc:docMk/>
          <pc:sldMk cId="3827409360" sldId="396"/>
        </pc:sldMkLst>
        <pc:spChg chg="add del">
          <ac:chgData name="Saldana, Mayra" userId="S::mayra.v.saldana@uth.tmc.edu::de1b2290-bd50-4a20-ae97-a57e2d391acf" providerId="AD" clId="Web-{C6F261E0-50DF-4040-A9ED-A94803A54E86}" dt="2023-08-30T15:46:54.633" v="117"/>
          <ac:spMkLst>
            <pc:docMk/>
            <pc:sldMk cId="3827409360" sldId="396"/>
            <ac:spMk id="12" creationId="{4169DD87-3EBE-44CA-9654-8AE0466B2779}"/>
          </ac:spMkLst>
        </pc:spChg>
        <pc:spChg chg="add">
          <ac:chgData name="Saldana, Mayra" userId="S::mayra.v.saldana@uth.tmc.edu::de1b2290-bd50-4a20-ae97-a57e2d391acf" providerId="AD" clId="Web-{C6F261E0-50DF-4040-A9ED-A94803A54E86}" dt="2023-08-30T15:46:54.649" v="118"/>
          <ac:spMkLst>
            <pc:docMk/>
            <pc:sldMk cId="3827409360" sldId="396"/>
            <ac:spMk id="14" creationId="{8658BFE0-4E65-4174-9C75-687C94E88273}"/>
          </ac:spMkLst>
        </pc:spChg>
        <pc:spChg chg="add">
          <ac:chgData name="Saldana, Mayra" userId="S::mayra.v.saldana@uth.tmc.edu::de1b2290-bd50-4a20-ae97-a57e2d391acf" providerId="AD" clId="Web-{C6F261E0-50DF-4040-A9ED-A94803A54E86}" dt="2023-08-30T15:46:54.649" v="118"/>
          <ac:spMkLst>
            <pc:docMk/>
            <pc:sldMk cId="3827409360" sldId="396"/>
            <ac:spMk id="15" creationId="{417CDA24-35F8-4540-8C52-3096D6D94949}"/>
          </ac:spMkLst>
        </pc:spChg>
        <pc:spChg chg="add">
          <ac:chgData name="Saldana, Mayra" userId="S::mayra.v.saldana@uth.tmc.edu::de1b2290-bd50-4a20-ae97-a57e2d391acf" providerId="AD" clId="Web-{C6F261E0-50DF-4040-A9ED-A94803A54E86}" dt="2023-08-30T15:46:54.649" v="118"/>
          <ac:spMkLst>
            <pc:docMk/>
            <pc:sldMk cId="3827409360" sldId="396"/>
            <ac:spMk id="16" creationId="{FA75DFED-A0C1-4A83-BE1D-0271C1826EF6}"/>
          </ac:spMkLst>
        </pc:spChg>
        <pc:picChg chg="add mod modCrop">
          <ac:chgData name="Saldana, Mayra" userId="S::mayra.v.saldana@uth.tmc.edu::de1b2290-bd50-4a20-ae97-a57e2d391acf" providerId="AD" clId="Web-{C6F261E0-50DF-4040-A9ED-A94803A54E86}" dt="2023-08-30T15:49:19.389" v="135" actId="1076"/>
          <ac:picMkLst>
            <pc:docMk/>
            <pc:sldMk cId="3827409360" sldId="396"/>
            <ac:picMk id="3" creationId="{03DD963A-0FE1-3390-3E80-5BBBECCA92E0}"/>
          </ac:picMkLst>
        </pc:picChg>
        <pc:picChg chg="mod">
          <ac:chgData name="Saldana, Mayra" userId="S::mayra.v.saldana@uth.tmc.edu::de1b2290-bd50-4a20-ae97-a57e2d391acf" providerId="AD" clId="Web-{C6F261E0-50DF-4040-A9ED-A94803A54E86}" dt="2023-08-30T15:47:26.431" v="124" actId="1076"/>
          <ac:picMkLst>
            <pc:docMk/>
            <pc:sldMk cId="3827409360" sldId="396"/>
            <ac:picMk id="4" creationId="{5ED47D1F-9DA6-445A-B3FF-E19A6769637C}"/>
          </ac:picMkLst>
        </pc:picChg>
        <pc:picChg chg="mod">
          <ac:chgData name="Saldana, Mayra" userId="S::mayra.v.saldana@uth.tmc.edu::de1b2290-bd50-4a20-ae97-a57e2d391acf" providerId="AD" clId="Web-{C6F261E0-50DF-4040-A9ED-A94803A54E86}" dt="2023-08-30T15:49:27.218" v="136" actId="1076"/>
          <ac:picMkLst>
            <pc:docMk/>
            <pc:sldMk cId="3827409360" sldId="396"/>
            <ac:picMk id="5" creationId="{B9DEC89F-495B-4225-AAE8-27F1F2DF870B}"/>
          </ac:picMkLst>
        </pc:picChg>
        <pc:picChg chg="mod ord">
          <ac:chgData name="Saldana, Mayra" userId="S::mayra.v.saldana@uth.tmc.edu::de1b2290-bd50-4a20-ae97-a57e2d391acf" providerId="AD" clId="Web-{C6F261E0-50DF-4040-A9ED-A94803A54E86}" dt="2023-08-30T15:49:27.233" v="137" actId="1076"/>
          <ac:picMkLst>
            <pc:docMk/>
            <pc:sldMk cId="3827409360" sldId="396"/>
            <ac:picMk id="6" creationId="{2BCF6764-9AC5-47B7-88BD-3814BFC06D9E}"/>
          </ac:picMkLst>
        </pc:picChg>
        <pc:picChg chg="mod">
          <ac:chgData name="Saldana, Mayra" userId="S::mayra.v.saldana@uth.tmc.edu::de1b2290-bd50-4a20-ae97-a57e2d391acf" providerId="AD" clId="Web-{C6F261E0-50DF-4040-A9ED-A94803A54E86}" dt="2023-08-30T15:47:45.635" v="127" actId="1076"/>
          <ac:picMkLst>
            <pc:docMk/>
            <pc:sldMk cId="3827409360" sldId="396"/>
            <ac:picMk id="7" creationId="{87369B21-9250-406B-B3A1-7197D7292FFE}"/>
          </ac:picMkLst>
        </pc:picChg>
      </pc:sldChg>
      <pc:sldChg chg="addSp modSp new">
        <pc:chgData name="Saldana, Mayra" userId="S::mayra.v.saldana@uth.tmc.edu::de1b2290-bd50-4a20-ae97-a57e2d391acf" providerId="AD" clId="Web-{C6F261E0-50DF-4040-A9ED-A94803A54E86}" dt="2023-08-30T15:40:04.148" v="69" actId="1076"/>
        <pc:sldMkLst>
          <pc:docMk/>
          <pc:sldMk cId="149561188" sldId="398"/>
        </pc:sldMkLst>
        <pc:spChg chg="add mod">
          <ac:chgData name="Saldana, Mayra" userId="S::mayra.v.saldana@uth.tmc.edu::de1b2290-bd50-4a20-ae97-a57e2d391acf" providerId="AD" clId="Web-{C6F261E0-50DF-4040-A9ED-A94803A54E86}" dt="2023-08-30T15:40:04.148" v="69" actId="1076"/>
          <ac:spMkLst>
            <pc:docMk/>
            <pc:sldMk cId="149561188" sldId="398"/>
            <ac:spMk id="3" creationId="{ECBFF01D-1DC3-F3DB-9EB8-621C41DF548C}"/>
          </ac:spMkLst>
        </pc:spChg>
        <pc:picChg chg="add mod modCrop">
          <ac:chgData name="Saldana, Mayra" userId="S::mayra.v.saldana@uth.tmc.edu::de1b2290-bd50-4a20-ae97-a57e2d391acf" providerId="AD" clId="Web-{C6F261E0-50DF-4040-A9ED-A94803A54E86}" dt="2023-08-30T15:39:43.679" v="50" actId="14100"/>
          <ac:picMkLst>
            <pc:docMk/>
            <pc:sldMk cId="149561188" sldId="398"/>
            <ac:picMk id="4" creationId="{AC188CF4-DFDD-4CE1-3862-49B2A2607211}"/>
          </ac:picMkLst>
        </pc:picChg>
      </pc:sldChg>
      <pc:sldChg chg="add mod modShow">
        <pc:chgData name="Saldana, Mayra" userId="S::mayra.v.saldana@uth.tmc.edu::de1b2290-bd50-4a20-ae97-a57e2d391acf" providerId="AD" clId="Web-{C6F261E0-50DF-4040-A9ED-A94803A54E86}" dt="2023-08-30T15:34:35.369" v="25"/>
        <pc:sldMkLst>
          <pc:docMk/>
          <pc:sldMk cId="2113878712" sldId="399"/>
        </pc:sldMkLst>
      </pc:sldChg>
      <pc:sldChg chg="addSp delSp modSp new mod setBg">
        <pc:chgData name="Saldana, Mayra" userId="S::mayra.v.saldana@uth.tmc.edu::de1b2290-bd50-4a20-ae97-a57e2d391acf" providerId="AD" clId="Web-{C6F261E0-50DF-4040-A9ED-A94803A54E86}" dt="2023-08-30T15:45:14.176" v="115"/>
        <pc:sldMkLst>
          <pc:docMk/>
          <pc:sldMk cId="3581468892" sldId="400"/>
        </pc:sldMkLst>
        <pc:spChg chg="add mod ord">
          <ac:chgData name="Saldana, Mayra" userId="S::mayra.v.saldana@uth.tmc.edu::de1b2290-bd50-4a20-ae97-a57e2d391acf" providerId="AD" clId="Web-{C6F261E0-50DF-4040-A9ED-A94803A54E86}" dt="2023-08-30T15:45:14.176" v="115"/>
          <ac:spMkLst>
            <pc:docMk/>
            <pc:sldMk cId="3581468892" sldId="400"/>
            <ac:spMk id="2" creationId="{77A8120C-8FB8-9C38-48C9-47FB4B9FA36A}"/>
          </ac:spMkLst>
        </pc:spChg>
        <pc:spChg chg="add mod">
          <ac:chgData name="Saldana, Mayra" userId="S::mayra.v.saldana@uth.tmc.edu::de1b2290-bd50-4a20-ae97-a57e2d391acf" providerId="AD" clId="Web-{C6F261E0-50DF-4040-A9ED-A94803A54E86}" dt="2023-08-30T15:45:14.176" v="115"/>
          <ac:spMkLst>
            <pc:docMk/>
            <pc:sldMk cId="3581468892" sldId="400"/>
            <ac:spMk id="5" creationId="{AD0D3BE4-561F-99E6-4C28-CACE3E2F7A31}"/>
          </ac:spMkLst>
        </pc:spChg>
        <pc:spChg chg="add del">
          <ac:chgData name="Saldana, Mayra" userId="S::mayra.v.saldana@uth.tmc.edu::de1b2290-bd50-4a20-ae97-a57e2d391acf" providerId="AD" clId="Web-{C6F261E0-50DF-4040-A9ED-A94803A54E86}" dt="2023-08-30T15:45:14.176" v="115"/>
          <ac:spMkLst>
            <pc:docMk/>
            <pc:sldMk cId="3581468892" sldId="400"/>
            <ac:spMk id="8" creationId="{79BB35BC-D5C2-4C8B-A22A-A71E6191913B}"/>
          </ac:spMkLst>
        </pc:spChg>
        <pc:spChg chg="add del">
          <ac:chgData name="Saldana, Mayra" userId="S::mayra.v.saldana@uth.tmc.edu::de1b2290-bd50-4a20-ae97-a57e2d391acf" providerId="AD" clId="Web-{C6F261E0-50DF-4040-A9ED-A94803A54E86}" dt="2023-08-30T15:45:14.161" v="114"/>
          <ac:spMkLst>
            <pc:docMk/>
            <pc:sldMk cId="3581468892" sldId="400"/>
            <ac:spMk id="13" creationId="{1CDD8E39-EA14-4679-9655-1BFF5A7B63EE}"/>
          </ac:spMkLst>
        </pc:spChg>
        <pc:spChg chg="add">
          <ac:chgData name="Saldana, Mayra" userId="S::mayra.v.saldana@uth.tmc.edu::de1b2290-bd50-4a20-ae97-a57e2d391acf" providerId="AD" clId="Web-{C6F261E0-50DF-4040-A9ED-A94803A54E86}" dt="2023-08-30T15:45:14.176" v="115"/>
          <ac:spMkLst>
            <pc:docMk/>
            <pc:sldMk cId="3581468892" sldId="400"/>
            <ac:spMk id="15" creationId="{D1EA859B-E555-4109-94F3-6700E046E008}"/>
          </ac:spMkLst>
        </pc:spChg>
        <pc:spChg chg="add">
          <ac:chgData name="Saldana, Mayra" userId="S::mayra.v.saldana@uth.tmc.edu::de1b2290-bd50-4a20-ae97-a57e2d391acf" providerId="AD" clId="Web-{C6F261E0-50DF-4040-A9ED-A94803A54E86}" dt="2023-08-30T15:45:14.176" v="115"/>
          <ac:spMkLst>
            <pc:docMk/>
            <pc:sldMk cId="3581468892" sldId="400"/>
            <ac:spMk id="16" creationId="{04812C46-200A-4DEB-A05E-3ED6C68C2387}"/>
          </ac:spMkLst>
        </pc:spChg>
        <pc:picChg chg="add mod">
          <ac:chgData name="Saldana, Mayra" userId="S::mayra.v.saldana@uth.tmc.edu::de1b2290-bd50-4a20-ae97-a57e2d391acf" providerId="AD" clId="Web-{C6F261E0-50DF-4040-A9ED-A94803A54E86}" dt="2023-08-30T15:45:14.176" v="115"/>
          <ac:picMkLst>
            <pc:docMk/>
            <pc:sldMk cId="3581468892" sldId="400"/>
            <ac:picMk id="4" creationId="{138868BD-3EEC-0E3C-852A-39E03266DEFB}"/>
          </ac:picMkLst>
        </pc:picChg>
      </pc:sldChg>
    </pc:docChg>
  </pc:docChgLst>
  <pc:docChgLst>
    <pc:chgData name="Saldana, Mayra" userId="S::mayra.v.saldana@uth.tmc.edu::de1b2290-bd50-4a20-ae97-a57e2d391acf" providerId="AD" clId="Web-{0423F035-8D44-42BD-A279-57AEB1DFEBE2}"/>
    <pc:docChg chg="modSld">
      <pc:chgData name="Saldana, Mayra" userId="S::mayra.v.saldana@uth.tmc.edu::de1b2290-bd50-4a20-ae97-a57e2d391acf" providerId="AD" clId="Web-{0423F035-8D44-42BD-A279-57AEB1DFEBE2}" dt="2023-09-12T01:55:25.350" v="454" actId="14100"/>
      <pc:docMkLst>
        <pc:docMk/>
      </pc:docMkLst>
      <pc:sldChg chg="modSp">
        <pc:chgData name="Saldana, Mayra" userId="S::mayra.v.saldana@uth.tmc.edu::de1b2290-bd50-4a20-ae97-a57e2d391acf" providerId="AD" clId="Web-{0423F035-8D44-42BD-A279-57AEB1DFEBE2}" dt="2023-09-12T01:30:04.372" v="1" actId="1076"/>
        <pc:sldMkLst>
          <pc:docMk/>
          <pc:sldMk cId="4160982208" sldId="379"/>
        </pc:sldMkLst>
        <pc:picChg chg="mod">
          <ac:chgData name="Saldana, Mayra" userId="S::mayra.v.saldana@uth.tmc.edu::de1b2290-bd50-4a20-ae97-a57e2d391acf" providerId="AD" clId="Web-{0423F035-8D44-42BD-A279-57AEB1DFEBE2}" dt="2023-09-12T01:30:04.372" v="1" actId="1076"/>
          <ac:picMkLst>
            <pc:docMk/>
            <pc:sldMk cId="4160982208" sldId="379"/>
            <ac:picMk id="9218" creationId="{CEB7F6F1-8D2B-40D9-B124-A659D387FB22}"/>
          </ac:picMkLst>
        </pc:picChg>
      </pc:sldChg>
      <pc:sldChg chg="addSp modSp">
        <pc:chgData name="Saldana, Mayra" userId="S::mayra.v.saldana@uth.tmc.edu::de1b2290-bd50-4a20-ae97-a57e2d391acf" providerId="AD" clId="Web-{0423F035-8D44-42BD-A279-57AEB1DFEBE2}" dt="2023-09-12T01:54:55.396" v="450" actId="1076"/>
        <pc:sldMkLst>
          <pc:docMk/>
          <pc:sldMk cId="2270287721" sldId="388"/>
        </pc:sldMkLst>
        <pc:spChg chg="add mod">
          <ac:chgData name="Saldana, Mayra" userId="S::mayra.v.saldana@uth.tmc.edu::de1b2290-bd50-4a20-ae97-a57e2d391acf" providerId="AD" clId="Web-{0423F035-8D44-42BD-A279-57AEB1DFEBE2}" dt="2023-09-12T01:53:37.518" v="419" actId="1076"/>
          <ac:spMkLst>
            <pc:docMk/>
            <pc:sldMk cId="2270287721" sldId="388"/>
            <ac:spMk id="2" creationId="{6BE8B311-71E8-9ACC-3AEA-FE9C1AC98CE7}"/>
          </ac:spMkLst>
        </pc:spChg>
        <pc:spChg chg="add mod">
          <ac:chgData name="Saldana, Mayra" userId="S::mayra.v.saldana@uth.tmc.edu::de1b2290-bd50-4a20-ae97-a57e2d391acf" providerId="AD" clId="Web-{0423F035-8D44-42BD-A279-57AEB1DFEBE2}" dt="2023-09-12T01:54:04.081" v="430" actId="20577"/>
          <ac:spMkLst>
            <pc:docMk/>
            <pc:sldMk cId="2270287721" sldId="388"/>
            <ac:spMk id="3" creationId="{76D28ABD-50F9-91A0-7156-EE1974FCEDF9}"/>
          </ac:spMkLst>
        </pc:spChg>
        <pc:spChg chg="add mod">
          <ac:chgData name="Saldana, Mayra" userId="S::mayra.v.saldana@uth.tmc.edu::de1b2290-bd50-4a20-ae97-a57e2d391acf" providerId="AD" clId="Web-{0423F035-8D44-42BD-A279-57AEB1DFEBE2}" dt="2023-09-12T01:54:14.207" v="436" actId="14100"/>
          <ac:spMkLst>
            <pc:docMk/>
            <pc:sldMk cId="2270287721" sldId="388"/>
            <ac:spMk id="4" creationId="{501B03D5-12F1-A15A-22C6-FFBB251EF5CD}"/>
          </ac:spMkLst>
        </pc:spChg>
        <pc:spChg chg="add mod">
          <ac:chgData name="Saldana, Mayra" userId="S::mayra.v.saldana@uth.tmc.edu::de1b2290-bd50-4a20-ae97-a57e2d391acf" providerId="AD" clId="Web-{0423F035-8D44-42BD-A279-57AEB1DFEBE2}" dt="2023-09-12T01:54:20.379" v="438" actId="20577"/>
          <ac:spMkLst>
            <pc:docMk/>
            <pc:sldMk cId="2270287721" sldId="388"/>
            <ac:spMk id="5" creationId="{5010D651-93F1-B950-716D-D2566EBB964F}"/>
          </ac:spMkLst>
        </pc:spChg>
        <pc:spChg chg="add mod">
          <ac:chgData name="Saldana, Mayra" userId="S::mayra.v.saldana@uth.tmc.edu::de1b2290-bd50-4a20-ae97-a57e2d391acf" providerId="AD" clId="Web-{0423F035-8D44-42BD-A279-57AEB1DFEBE2}" dt="2023-09-12T01:54:25.707" v="439" actId="20577"/>
          <ac:spMkLst>
            <pc:docMk/>
            <pc:sldMk cId="2270287721" sldId="388"/>
            <ac:spMk id="7" creationId="{B40A3D18-8ED4-EDF6-79BB-A0F285AAC97C}"/>
          </ac:spMkLst>
        </pc:spChg>
        <pc:spChg chg="mod">
          <ac:chgData name="Saldana, Mayra" userId="S::mayra.v.saldana@uth.tmc.edu::de1b2290-bd50-4a20-ae97-a57e2d391acf" providerId="AD" clId="Web-{0423F035-8D44-42BD-A279-57AEB1DFEBE2}" dt="2023-09-12T01:52:22.984" v="397" actId="14100"/>
          <ac:spMkLst>
            <pc:docMk/>
            <pc:sldMk cId="2270287721" sldId="388"/>
            <ac:spMk id="8" creationId="{00000000-0000-0000-0000-000000000000}"/>
          </ac:spMkLst>
        </pc:spChg>
        <pc:spChg chg="add mod">
          <ac:chgData name="Saldana, Mayra" userId="S::mayra.v.saldana@uth.tmc.edu::de1b2290-bd50-4a20-ae97-a57e2d391acf" providerId="AD" clId="Web-{0423F035-8D44-42BD-A279-57AEB1DFEBE2}" dt="2023-09-12T01:54:55.396" v="450" actId="1076"/>
          <ac:spMkLst>
            <pc:docMk/>
            <pc:sldMk cId="2270287721" sldId="388"/>
            <ac:spMk id="9" creationId="{E0613C0B-5296-6060-FF4B-38FFECD1D18E}"/>
          </ac:spMkLst>
        </pc:spChg>
        <pc:picChg chg="mod modCrop">
          <ac:chgData name="Saldana, Mayra" userId="S::mayra.v.saldana@uth.tmc.edu::de1b2290-bd50-4a20-ae97-a57e2d391acf" providerId="AD" clId="Web-{0423F035-8D44-42BD-A279-57AEB1DFEBE2}" dt="2023-09-12T01:52:39.469" v="401" actId="14100"/>
          <ac:picMkLst>
            <pc:docMk/>
            <pc:sldMk cId="2270287721" sldId="388"/>
            <ac:picMk id="6" creationId="{2F47E63E-CCCD-4FBD-B9B7-A82A0E9D0B3B}"/>
          </ac:picMkLst>
        </pc:picChg>
      </pc:sldChg>
      <pc:sldChg chg="addSp delSp modSp">
        <pc:chgData name="Saldana, Mayra" userId="S::mayra.v.saldana@uth.tmc.edu::de1b2290-bd50-4a20-ae97-a57e2d391acf" providerId="AD" clId="Web-{0423F035-8D44-42BD-A279-57AEB1DFEBE2}" dt="2023-09-12T01:50:26.855" v="392" actId="1076"/>
        <pc:sldMkLst>
          <pc:docMk/>
          <pc:sldMk cId="2214184613" sldId="390"/>
        </pc:sldMkLst>
        <pc:spChg chg="mod">
          <ac:chgData name="Saldana, Mayra" userId="S::mayra.v.saldana@uth.tmc.edu::de1b2290-bd50-4a20-ae97-a57e2d391acf" providerId="AD" clId="Web-{0423F035-8D44-42BD-A279-57AEB1DFEBE2}" dt="2023-09-12T01:35:27.556" v="70" actId="1076"/>
          <ac:spMkLst>
            <pc:docMk/>
            <pc:sldMk cId="2214184613" sldId="390"/>
            <ac:spMk id="4" creationId="{76C5BA85-BD7A-4896-8B5D-37DB77FA54A8}"/>
          </ac:spMkLst>
        </pc:spChg>
        <pc:spChg chg="add mod">
          <ac:chgData name="Saldana, Mayra" userId="S::mayra.v.saldana@uth.tmc.edu::de1b2290-bd50-4a20-ae97-a57e2d391acf" providerId="AD" clId="Web-{0423F035-8D44-42BD-A279-57AEB1DFEBE2}" dt="2023-09-12T01:34:52.711" v="59" actId="20577"/>
          <ac:spMkLst>
            <pc:docMk/>
            <pc:sldMk cId="2214184613" sldId="390"/>
            <ac:spMk id="6" creationId="{B3CCC388-B43F-81EF-B372-D947C429137A}"/>
          </ac:spMkLst>
        </pc:spChg>
        <pc:spChg chg="mod">
          <ac:chgData name="Saldana, Mayra" userId="S::mayra.v.saldana@uth.tmc.edu::de1b2290-bd50-4a20-ae97-a57e2d391acf" providerId="AD" clId="Web-{0423F035-8D44-42BD-A279-57AEB1DFEBE2}" dt="2023-09-12T01:35:40.682" v="75" actId="1076"/>
          <ac:spMkLst>
            <pc:docMk/>
            <pc:sldMk cId="2214184613" sldId="390"/>
            <ac:spMk id="7" creationId="{61FFF0CD-EACC-420E-BB8B-A7A994FF6673}"/>
          </ac:spMkLst>
        </pc:spChg>
        <pc:spChg chg="add mod">
          <ac:chgData name="Saldana, Mayra" userId="S::mayra.v.saldana@uth.tmc.edu::de1b2290-bd50-4a20-ae97-a57e2d391acf" providerId="AD" clId="Web-{0423F035-8D44-42BD-A279-57AEB1DFEBE2}" dt="2023-09-12T01:34:49.992" v="57" actId="20577"/>
          <ac:spMkLst>
            <pc:docMk/>
            <pc:sldMk cId="2214184613" sldId="390"/>
            <ac:spMk id="9" creationId="{427141C7-DE09-F9EA-2EF1-044673EA63C8}"/>
          </ac:spMkLst>
        </pc:spChg>
        <pc:spChg chg="add mod">
          <ac:chgData name="Saldana, Mayra" userId="S::mayra.v.saldana@uth.tmc.edu::de1b2290-bd50-4a20-ae97-a57e2d391acf" providerId="AD" clId="Web-{0423F035-8D44-42BD-A279-57AEB1DFEBE2}" dt="2023-09-12T01:34:57.524" v="61" actId="20577"/>
          <ac:spMkLst>
            <pc:docMk/>
            <pc:sldMk cId="2214184613" sldId="390"/>
            <ac:spMk id="10" creationId="{07A80B8F-6D6C-0E28-6EBE-037FBF79FEC2}"/>
          </ac:spMkLst>
        </pc:spChg>
        <pc:spChg chg="add mod">
          <ac:chgData name="Saldana, Mayra" userId="S::mayra.v.saldana@uth.tmc.edu::de1b2290-bd50-4a20-ae97-a57e2d391acf" providerId="AD" clId="Web-{0423F035-8D44-42BD-A279-57AEB1DFEBE2}" dt="2023-09-12T01:35:01.086" v="63" actId="20577"/>
          <ac:spMkLst>
            <pc:docMk/>
            <pc:sldMk cId="2214184613" sldId="390"/>
            <ac:spMk id="11" creationId="{CDD53D4E-CBD7-56B0-5E7B-E3488F5531A6}"/>
          </ac:spMkLst>
        </pc:spChg>
        <pc:spChg chg="add mod">
          <ac:chgData name="Saldana, Mayra" userId="S::mayra.v.saldana@uth.tmc.edu::de1b2290-bd50-4a20-ae97-a57e2d391acf" providerId="AD" clId="Web-{0423F035-8D44-42BD-A279-57AEB1DFEBE2}" dt="2023-09-12T01:35:10.290" v="65" actId="20577"/>
          <ac:spMkLst>
            <pc:docMk/>
            <pc:sldMk cId="2214184613" sldId="390"/>
            <ac:spMk id="12" creationId="{7D08C032-4E14-39DF-A248-BF1C9023230E}"/>
          </ac:spMkLst>
        </pc:spChg>
        <pc:spChg chg="add mod">
          <ac:chgData name="Saldana, Mayra" userId="S::mayra.v.saldana@uth.tmc.edu::de1b2290-bd50-4a20-ae97-a57e2d391acf" providerId="AD" clId="Web-{0423F035-8D44-42BD-A279-57AEB1DFEBE2}" dt="2023-09-12T01:36:57.325" v="96" actId="20577"/>
          <ac:spMkLst>
            <pc:docMk/>
            <pc:sldMk cId="2214184613" sldId="390"/>
            <ac:spMk id="13" creationId="{2D8E38FE-CFCB-0F06-00EB-6F786A664781}"/>
          </ac:spMkLst>
        </pc:spChg>
        <pc:spChg chg="add mod">
          <ac:chgData name="Saldana, Mayra" userId="S::mayra.v.saldana@uth.tmc.edu::de1b2290-bd50-4a20-ae97-a57e2d391acf" providerId="AD" clId="Web-{0423F035-8D44-42BD-A279-57AEB1DFEBE2}" dt="2023-09-12T01:37:20.654" v="105" actId="1076"/>
          <ac:spMkLst>
            <pc:docMk/>
            <pc:sldMk cId="2214184613" sldId="390"/>
            <ac:spMk id="14" creationId="{77C3CB11-9E8C-8AD3-38E5-AA6A7F831F74}"/>
          </ac:spMkLst>
        </pc:spChg>
        <pc:spChg chg="add del mod">
          <ac:chgData name="Saldana, Mayra" userId="S::mayra.v.saldana@uth.tmc.edu::de1b2290-bd50-4a20-ae97-a57e2d391acf" providerId="AD" clId="Web-{0423F035-8D44-42BD-A279-57AEB1DFEBE2}" dt="2023-09-12T01:38:53.876" v="129"/>
          <ac:spMkLst>
            <pc:docMk/>
            <pc:sldMk cId="2214184613" sldId="390"/>
            <ac:spMk id="15" creationId="{EEAC946C-67B5-08F7-A7B2-FA90D5063D9E}"/>
          </ac:spMkLst>
        </pc:spChg>
        <pc:spChg chg="add mod">
          <ac:chgData name="Saldana, Mayra" userId="S::mayra.v.saldana@uth.tmc.edu::de1b2290-bd50-4a20-ae97-a57e2d391acf" providerId="AD" clId="Web-{0423F035-8D44-42BD-A279-57AEB1DFEBE2}" dt="2023-09-12T01:38:48.688" v="127" actId="20577"/>
          <ac:spMkLst>
            <pc:docMk/>
            <pc:sldMk cId="2214184613" sldId="390"/>
            <ac:spMk id="16" creationId="{07398279-06B3-910E-C46C-ABF64AEF641A}"/>
          </ac:spMkLst>
        </pc:spChg>
        <pc:spChg chg="add mod">
          <ac:chgData name="Saldana, Mayra" userId="S::mayra.v.saldana@uth.tmc.edu::de1b2290-bd50-4a20-ae97-a57e2d391acf" providerId="AD" clId="Web-{0423F035-8D44-42BD-A279-57AEB1DFEBE2}" dt="2023-09-12T01:38:58.970" v="131" actId="1076"/>
          <ac:spMkLst>
            <pc:docMk/>
            <pc:sldMk cId="2214184613" sldId="390"/>
            <ac:spMk id="17" creationId="{40F7E6C7-04C0-214E-74D0-39766E206099}"/>
          </ac:spMkLst>
        </pc:spChg>
        <pc:spChg chg="add mod">
          <ac:chgData name="Saldana, Mayra" userId="S::mayra.v.saldana@uth.tmc.edu::de1b2290-bd50-4a20-ae97-a57e2d391acf" providerId="AD" clId="Web-{0423F035-8D44-42BD-A279-57AEB1DFEBE2}" dt="2023-09-12T01:39:33.831" v="141" actId="1076"/>
          <ac:spMkLst>
            <pc:docMk/>
            <pc:sldMk cId="2214184613" sldId="390"/>
            <ac:spMk id="18" creationId="{7A9AB83A-E0CB-FE13-6886-A25BA9EEB76C}"/>
          </ac:spMkLst>
        </pc:spChg>
        <pc:spChg chg="add mod">
          <ac:chgData name="Saldana, Mayra" userId="S::mayra.v.saldana@uth.tmc.edu::de1b2290-bd50-4a20-ae97-a57e2d391acf" providerId="AD" clId="Web-{0423F035-8D44-42BD-A279-57AEB1DFEBE2}" dt="2023-09-12T01:40:04.144" v="150" actId="1076"/>
          <ac:spMkLst>
            <pc:docMk/>
            <pc:sldMk cId="2214184613" sldId="390"/>
            <ac:spMk id="19" creationId="{71A4B036-E4FA-FE1E-B39C-F9BC7FC5D996}"/>
          </ac:spMkLst>
        </pc:spChg>
        <pc:spChg chg="add mod">
          <ac:chgData name="Saldana, Mayra" userId="S::mayra.v.saldana@uth.tmc.edu::de1b2290-bd50-4a20-ae97-a57e2d391acf" providerId="AD" clId="Web-{0423F035-8D44-42BD-A279-57AEB1DFEBE2}" dt="2023-09-12T01:40:19.848" v="154" actId="20577"/>
          <ac:spMkLst>
            <pc:docMk/>
            <pc:sldMk cId="2214184613" sldId="390"/>
            <ac:spMk id="20" creationId="{CB807A59-71F7-8D03-C437-24DC2246E46F}"/>
          </ac:spMkLst>
        </pc:spChg>
        <pc:spChg chg="add mod">
          <ac:chgData name="Saldana, Mayra" userId="S::mayra.v.saldana@uth.tmc.edu::de1b2290-bd50-4a20-ae97-a57e2d391acf" providerId="AD" clId="Web-{0423F035-8D44-42BD-A279-57AEB1DFEBE2}" dt="2023-09-12T01:40:38.599" v="167" actId="20577"/>
          <ac:spMkLst>
            <pc:docMk/>
            <pc:sldMk cId="2214184613" sldId="390"/>
            <ac:spMk id="21" creationId="{E794A0BE-E764-FC68-8B15-2FDC51FD16C8}"/>
          </ac:spMkLst>
        </pc:spChg>
        <pc:spChg chg="add mod">
          <ac:chgData name="Saldana, Mayra" userId="S::mayra.v.saldana@uth.tmc.edu::de1b2290-bd50-4a20-ae97-a57e2d391acf" providerId="AD" clId="Web-{0423F035-8D44-42BD-A279-57AEB1DFEBE2}" dt="2023-09-12T01:41:52.023" v="201" actId="1076"/>
          <ac:spMkLst>
            <pc:docMk/>
            <pc:sldMk cId="2214184613" sldId="390"/>
            <ac:spMk id="22" creationId="{C15AF67E-1D23-CF38-E707-232450A2F830}"/>
          </ac:spMkLst>
        </pc:spChg>
        <pc:spChg chg="add mod">
          <ac:chgData name="Saldana, Mayra" userId="S::mayra.v.saldana@uth.tmc.edu::de1b2290-bd50-4a20-ae97-a57e2d391acf" providerId="AD" clId="Web-{0423F035-8D44-42BD-A279-57AEB1DFEBE2}" dt="2023-09-12T01:41:27.257" v="193" actId="20577"/>
          <ac:spMkLst>
            <pc:docMk/>
            <pc:sldMk cId="2214184613" sldId="390"/>
            <ac:spMk id="23" creationId="{3A956DAF-2155-05ED-99A6-ADE7869663E1}"/>
          </ac:spMkLst>
        </pc:spChg>
        <pc:spChg chg="add mod">
          <ac:chgData name="Saldana, Mayra" userId="S::mayra.v.saldana@uth.tmc.edu::de1b2290-bd50-4a20-ae97-a57e2d391acf" providerId="AD" clId="Web-{0423F035-8D44-42BD-A279-57AEB1DFEBE2}" dt="2023-09-12T01:42:15.259" v="212" actId="1076"/>
          <ac:spMkLst>
            <pc:docMk/>
            <pc:sldMk cId="2214184613" sldId="390"/>
            <ac:spMk id="24" creationId="{0C1CD09B-B311-2995-511A-334158512B5A}"/>
          </ac:spMkLst>
        </pc:spChg>
        <pc:spChg chg="add mod">
          <ac:chgData name="Saldana, Mayra" userId="S::mayra.v.saldana@uth.tmc.edu::de1b2290-bd50-4a20-ae97-a57e2d391acf" providerId="AD" clId="Web-{0423F035-8D44-42BD-A279-57AEB1DFEBE2}" dt="2023-09-12T01:42:35.634" v="217" actId="1076"/>
          <ac:spMkLst>
            <pc:docMk/>
            <pc:sldMk cId="2214184613" sldId="390"/>
            <ac:spMk id="25" creationId="{B3632F59-0E12-E752-AF2B-FE97420E8DF6}"/>
          </ac:spMkLst>
        </pc:spChg>
        <pc:spChg chg="add mod">
          <ac:chgData name="Saldana, Mayra" userId="S::mayra.v.saldana@uth.tmc.edu::de1b2290-bd50-4a20-ae97-a57e2d391acf" providerId="AD" clId="Web-{0423F035-8D44-42BD-A279-57AEB1DFEBE2}" dt="2023-09-12T01:42:51.775" v="222" actId="20577"/>
          <ac:spMkLst>
            <pc:docMk/>
            <pc:sldMk cId="2214184613" sldId="390"/>
            <ac:spMk id="26" creationId="{381B6592-EEFF-208B-A349-C4217D15931A}"/>
          </ac:spMkLst>
        </pc:spChg>
        <pc:spChg chg="add mod">
          <ac:chgData name="Saldana, Mayra" userId="S::mayra.v.saldana@uth.tmc.edu::de1b2290-bd50-4a20-ae97-a57e2d391acf" providerId="AD" clId="Web-{0423F035-8D44-42BD-A279-57AEB1DFEBE2}" dt="2023-09-12T01:45:42.375" v="305" actId="14100"/>
          <ac:spMkLst>
            <pc:docMk/>
            <pc:sldMk cId="2214184613" sldId="390"/>
            <ac:spMk id="27" creationId="{31E26C14-96C4-188F-D98F-7D1DA88CAD18}"/>
          </ac:spMkLst>
        </pc:spChg>
        <pc:spChg chg="add mod">
          <ac:chgData name="Saldana, Mayra" userId="S::mayra.v.saldana@uth.tmc.edu::de1b2290-bd50-4a20-ae97-a57e2d391acf" providerId="AD" clId="Web-{0423F035-8D44-42BD-A279-57AEB1DFEBE2}" dt="2023-09-12T01:43:12.245" v="230" actId="20577"/>
          <ac:spMkLst>
            <pc:docMk/>
            <pc:sldMk cId="2214184613" sldId="390"/>
            <ac:spMk id="28" creationId="{FA0696CF-42C0-4612-77DC-C4C0A296647B}"/>
          </ac:spMkLst>
        </pc:spChg>
        <pc:spChg chg="add mod">
          <ac:chgData name="Saldana, Mayra" userId="S::mayra.v.saldana@uth.tmc.edu::de1b2290-bd50-4a20-ae97-a57e2d391acf" providerId="AD" clId="Web-{0423F035-8D44-42BD-A279-57AEB1DFEBE2}" dt="2023-09-12T01:45:31.969" v="302" actId="20577"/>
          <ac:spMkLst>
            <pc:docMk/>
            <pc:sldMk cId="2214184613" sldId="390"/>
            <ac:spMk id="29" creationId="{18732186-7414-891F-741B-CD75B81DBB74}"/>
          </ac:spMkLst>
        </pc:spChg>
        <pc:spChg chg="add mod">
          <ac:chgData name="Saldana, Mayra" userId="S::mayra.v.saldana@uth.tmc.edu::de1b2290-bd50-4a20-ae97-a57e2d391acf" providerId="AD" clId="Web-{0423F035-8D44-42BD-A279-57AEB1DFEBE2}" dt="2023-09-12T01:45:46.626" v="308" actId="20577"/>
          <ac:spMkLst>
            <pc:docMk/>
            <pc:sldMk cId="2214184613" sldId="390"/>
            <ac:spMk id="30" creationId="{71309411-FF06-DC22-0269-BB035985B2A3}"/>
          </ac:spMkLst>
        </pc:spChg>
        <pc:spChg chg="add mod">
          <ac:chgData name="Saldana, Mayra" userId="S::mayra.v.saldana@uth.tmc.edu::de1b2290-bd50-4a20-ae97-a57e2d391acf" providerId="AD" clId="Web-{0423F035-8D44-42BD-A279-57AEB1DFEBE2}" dt="2023-09-12T01:46:00.095" v="314" actId="14100"/>
          <ac:spMkLst>
            <pc:docMk/>
            <pc:sldMk cId="2214184613" sldId="390"/>
            <ac:spMk id="31" creationId="{48AADDDC-4533-B764-D30A-4B0D7C9BE99F}"/>
          </ac:spMkLst>
        </pc:spChg>
        <pc:spChg chg="add mod">
          <ac:chgData name="Saldana, Mayra" userId="S::mayra.v.saldana@uth.tmc.edu::de1b2290-bd50-4a20-ae97-a57e2d391acf" providerId="AD" clId="Web-{0423F035-8D44-42BD-A279-57AEB1DFEBE2}" dt="2023-09-12T01:46:11.830" v="319" actId="20577"/>
          <ac:spMkLst>
            <pc:docMk/>
            <pc:sldMk cId="2214184613" sldId="390"/>
            <ac:spMk id="32" creationId="{A897743B-47BE-7099-685E-0CFE3FA57619}"/>
          </ac:spMkLst>
        </pc:spChg>
        <pc:spChg chg="add mod">
          <ac:chgData name="Saldana, Mayra" userId="S::mayra.v.saldana@uth.tmc.edu::de1b2290-bd50-4a20-ae97-a57e2d391acf" providerId="AD" clId="Web-{0423F035-8D44-42BD-A279-57AEB1DFEBE2}" dt="2023-09-12T01:46:19.986" v="321" actId="14100"/>
          <ac:spMkLst>
            <pc:docMk/>
            <pc:sldMk cId="2214184613" sldId="390"/>
            <ac:spMk id="33" creationId="{1F113BE4-BC95-6804-83ED-1C280B767C6E}"/>
          </ac:spMkLst>
        </pc:spChg>
        <pc:spChg chg="add mod">
          <ac:chgData name="Saldana, Mayra" userId="S::mayra.v.saldana@uth.tmc.edu::de1b2290-bd50-4a20-ae97-a57e2d391acf" providerId="AD" clId="Web-{0423F035-8D44-42BD-A279-57AEB1DFEBE2}" dt="2023-09-12T01:46:24.221" v="322" actId="20577"/>
          <ac:spMkLst>
            <pc:docMk/>
            <pc:sldMk cId="2214184613" sldId="390"/>
            <ac:spMk id="34" creationId="{FB3653F3-1224-9DC0-B7D3-E7E6264C883E}"/>
          </ac:spMkLst>
        </pc:spChg>
        <pc:spChg chg="add mod">
          <ac:chgData name="Saldana, Mayra" userId="S::mayra.v.saldana@uth.tmc.edu::de1b2290-bd50-4a20-ae97-a57e2d391acf" providerId="AD" clId="Web-{0423F035-8D44-42BD-A279-57AEB1DFEBE2}" dt="2023-09-12T01:46:30.221" v="323" actId="20577"/>
          <ac:spMkLst>
            <pc:docMk/>
            <pc:sldMk cId="2214184613" sldId="390"/>
            <ac:spMk id="35" creationId="{07D37B99-FFFD-84F4-6916-B097CE72F4E3}"/>
          </ac:spMkLst>
        </pc:spChg>
        <pc:spChg chg="add mod">
          <ac:chgData name="Saldana, Mayra" userId="S::mayra.v.saldana@uth.tmc.edu::de1b2290-bd50-4a20-ae97-a57e2d391acf" providerId="AD" clId="Web-{0423F035-8D44-42BD-A279-57AEB1DFEBE2}" dt="2023-09-12T01:46:42.737" v="327" actId="20577"/>
          <ac:spMkLst>
            <pc:docMk/>
            <pc:sldMk cId="2214184613" sldId="390"/>
            <ac:spMk id="36" creationId="{24BF2F70-FCA3-9668-C167-AD93DC62F38A}"/>
          </ac:spMkLst>
        </pc:spChg>
        <pc:spChg chg="add mod">
          <ac:chgData name="Saldana, Mayra" userId="S::mayra.v.saldana@uth.tmc.edu::de1b2290-bd50-4a20-ae97-a57e2d391acf" providerId="AD" clId="Web-{0423F035-8D44-42BD-A279-57AEB1DFEBE2}" dt="2023-09-12T01:46:36.143" v="326" actId="20577"/>
          <ac:spMkLst>
            <pc:docMk/>
            <pc:sldMk cId="2214184613" sldId="390"/>
            <ac:spMk id="37" creationId="{45BD6FCF-76DF-7CF8-B96E-83F6D231D6AA}"/>
          </ac:spMkLst>
        </pc:spChg>
        <pc:spChg chg="add mod">
          <ac:chgData name="Saldana, Mayra" userId="S::mayra.v.saldana@uth.tmc.edu::de1b2290-bd50-4a20-ae97-a57e2d391acf" providerId="AD" clId="Web-{0423F035-8D44-42BD-A279-57AEB1DFEBE2}" dt="2023-09-12T01:46:47.393" v="328" actId="20577"/>
          <ac:spMkLst>
            <pc:docMk/>
            <pc:sldMk cId="2214184613" sldId="390"/>
            <ac:spMk id="38" creationId="{AE7891D9-823E-C2ED-A3C4-62D754DBC855}"/>
          </ac:spMkLst>
        </pc:spChg>
        <pc:spChg chg="add mod">
          <ac:chgData name="Saldana, Mayra" userId="S::mayra.v.saldana@uth.tmc.edu::de1b2290-bd50-4a20-ae97-a57e2d391acf" providerId="AD" clId="Web-{0423F035-8D44-42BD-A279-57AEB1DFEBE2}" dt="2023-09-12T01:46:53.222" v="331" actId="20577"/>
          <ac:spMkLst>
            <pc:docMk/>
            <pc:sldMk cId="2214184613" sldId="390"/>
            <ac:spMk id="39" creationId="{C2002519-7128-79F5-467A-C3D30C54D69E}"/>
          </ac:spMkLst>
        </pc:spChg>
        <pc:spChg chg="add mod">
          <ac:chgData name="Saldana, Mayra" userId="S::mayra.v.saldana@uth.tmc.edu::de1b2290-bd50-4a20-ae97-a57e2d391acf" providerId="AD" clId="Web-{0423F035-8D44-42BD-A279-57AEB1DFEBE2}" dt="2023-09-12T01:47:00.706" v="332" actId="20577"/>
          <ac:spMkLst>
            <pc:docMk/>
            <pc:sldMk cId="2214184613" sldId="390"/>
            <ac:spMk id="40" creationId="{D53F9DCF-7B7D-F6BD-BB00-75DCED040CEA}"/>
          </ac:spMkLst>
        </pc:spChg>
        <pc:spChg chg="add mod">
          <ac:chgData name="Saldana, Mayra" userId="S::mayra.v.saldana@uth.tmc.edu::de1b2290-bd50-4a20-ae97-a57e2d391acf" providerId="AD" clId="Web-{0423F035-8D44-42BD-A279-57AEB1DFEBE2}" dt="2023-09-12T01:47:17.410" v="336" actId="1076"/>
          <ac:spMkLst>
            <pc:docMk/>
            <pc:sldMk cId="2214184613" sldId="390"/>
            <ac:spMk id="41" creationId="{07A1C537-A296-1838-0C25-0BEFE1FB7C22}"/>
          </ac:spMkLst>
        </pc:spChg>
        <pc:spChg chg="add mod">
          <ac:chgData name="Saldana, Mayra" userId="S::mayra.v.saldana@uth.tmc.edu::de1b2290-bd50-4a20-ae97-a57e2d391acf" providerId="AD" clId="Web-{0423F035-8D44-42BD-A279-57AEB1DFEBE2}" dt="2023-09-12T01:47:23.067" v="338" actId="1076"/>
          <ac:spMkLst>
            <pc:docMk/>
            <pc:sldMk cId="2214184613" sldId="390"/>
            <ac:spMk id="42" creationId="{17AD3F74-18FC-ED9D-EDA1-2A96F2185768}"/>
          </ac:spMkLst>
        </pc:spChg>
        <pc:spChg chg="add mod">
          <ac:chgData name="Saldana, Mayra" userId="S::mayra.v.saldana@uth.tmc.edu::de1b2290-bd50-4a20-ae97-a57e2d391acf" providerId="AD" clId="Web-{0423F035-8D44-42BD-A279-57AEB1DFEBE2}" dt="2023-09-12T01:47:33.005" v="341" actId="1076"/>
          <ac:spMkLst>
            <pc:docMk/>
            <pc:sldMk cId="2214184613" sldId="390"/>
            <ac:spMk id="43" creationId="{F8CC0C19-8ADB-3F7E-D5E3-3FB2DC0D5CBC}"/>
          </ac:spMkLst>
        </pc:spChg>
        <pc:spChg chg="add mod">
          <ac:chgData name="Saldana, Mayra" userId="S::mayra.v.saldana@uth.tmc.edu::de1b2290-bd50-4a20-ae97-a57e2d391acf" providerId="AD" clId="Web-{0423F035-8D44-42BD-A279-57AEB1DFEBE2}" dt="2023-09-12T01:47:42.036" v="343" actId="14100"/>
          <ac:spMkLst>
            <pc:docMk/>
            <pc:sldMk cId="2214184613" sldId="390"/>
            <ac:spMk id="44" creationId="{99D9C1F8-DC3E-7C7B-EADF-B2DF62D3C230}"/>
          </ac:spMkLst>
        </pc:spChg>
        <pc:spChg chg="add mod">
          <ac:chgData name="Saldana, Mayra" userId="S::mayra.v.saldana@uth.tmc.edu::de1b2290-bd50-4a20-ae97-a57e2d391acf" providerId="AD" clId="Web-{0423F035-8D44-42BD-A279-57AEB1DFEBE2}" dt="2023-09-12T01:49:07.039" v="369" actId="1076"/>
          <ac:spMkLst>
            <pc:docMk/>
            <pc:sldMk cId="2214184613" sldId="390"/>
            <ac:spMk id="45" creationId="{7B71FD34-5376-0174-2281-6C352411C190}"/>
          </ac:spMkLst>
        </pc:spChg>
        <pc:spChg chg="add mod">
          <ac:chgData name="Saldana, Mayra" userId="S::mayra.v.saldana@uth.tmc.edu::de1b2290-bd50-4a20-ae97-a57e2d391acf" providerId="AD" clId="Web-{0423F035-8D44-42BD-A279-57AEB1DFEBE2}" dt="2023-09-12T01:48:20.116" v="359" actId="20577"/>
          <ac:spMkLst>
            <pc:docMk/>
            <pc:sldMk cId="2214184613" sldId="390"/>
            <ac:spMk id="46" creationId="{705C76D4-DC09-2778-09C8-34AE7C68414D}"/>
          </ac:spMkLst>
        </pc:spChg>
        <pc:spChg chg="add mod">
          <ac:chgData name="Saldana, Mayra" userId="S::mayra.v.saldana@uth.tmc.edu::de1b2290-bd50-4a20-ae97-a57e2d391acf" providerId="AD" clId="Web-{0423F035-8D44-42BD-A279-57AEB1DFEBE2}" dt="2023-09-12T01:47:54.427" v="346" actId="20577"/>
          <ac:spMkLst>
            <pc:docMk/>
            <pc:sldMk cId="2214184613" sldId="390"/>
            <ac:spMk id="47" creationId="{A6A12760-ECA9-41B1-A66A-F695A49EE8F8}"/>
          </ac:spMkLst>
        </pc:spChg>
        <pc:spChg chg="add mod">
          <ac:chgData name="Saldana, Mayra" userId="S::mayra.v.saldana@uth.tmc.edu::de1b2290-bd50-4a20-ae97-a57e2d391acf" providerId="AD" clId="Web-{0423F035-8D44-42BD-A279-57AEB1DFEBE2}" dt="2023-09-12T01:47:51.724" v="345" actId="20577"/>
          <ac:spMkLst>
            <pc:docMk/>
            <pc:sldMk cId="2214184613" sldId="390"/>
            <ac:spMk id="48" creationId="{FE37AD93-C32F-225D-B3DA-D22F5A8A2D41}"/>
          </ac:spMkLst>
        </pc:spChg>
        <pc:spChg chg="add mod">
          <ac:chgData name="Saldana, Mayra" userId="S::mayra.v.saldana@uth.tmc.edu::de1b2290-bd50-4a20-ae97-a57e2d391acf" providerId="AD" clId="Web-{0423F035-8D44-42BD-A279-57AEB1DFEBE2}" dt="2023-09-12T01:48:29.085" v="360" actId="20577"/>
          <ac:spMkLst>
            <pc:docMk/>
            <pc:sldMk cId="2214184613" sldId="390"/>
            <ac:spMk id="49" creationId="{5B333FC0-0926-F518-6B64-EB3CAEE67C54}"/>
          </ac:spMkLst>
        </pc:spChg>
        <pc:spChg chg="add mod">
          <ac:chgData name="Saldana, Mayra" userId="S::mayra.v.saldana@uth.tmc.edu::de1b2290-bd50-4a20-ae97-a57e2d391acf" providerId="AD" clId="Web-{0423F035-8D44-42BD-A279-57AEB1DFEBE2}" dt="2023-09-12T01:48:36.101" v="362" actId="20577"/>
          <ac:spMkLst>
            <pc:docMk/>
            <pc:sldMk cId="2214184613" sldId="390"/>
            <ac:spMk id="50" creationId="{5F30E9EB-1623-E3AF-068F-4AAA70BCCE7D}"/>
          </ac:spMkLst>
        </pc:spChg>
        <pc:spChg chg="add mod">
          <ac:chgData name="Saldana, Mayra" userId="S::mayra.v.saldana@uth.tmc.edu::de1b2290-bd50-4a20-ae97-a57e2d391acf" providerId="AD" clId="Web-{0423F035-8D44-42BD-A279-57AEB1DFEBE2}" dt="2023-09-12T01:49:03.898" v="368" actId="20577"/>
          <ac:spMkLst>
            <pc:docMk/>
            <pc:sldMk cId="2214184613" sldId="390"/>
            <ac:spMk id="51" creationId="{1576614F-4922-DD31-6585-764F7C790164}"/>
          </ac:spMkLst>
        </pc:spChg>
        <pc:spChg chg="add mod">
          <ac:chgData name="Saldana, Mayra" userId="S::mayra.v.saldana@uth.tmc.edu::de1b2290-bd50-4a20-ae97-a57e2d391acf" providerId="AD" clId="Web-{0423F035-8D44-42BD-A279-57AEB1DFEBE2}" dt="2023-09-12T01:50:19.120" v="391" actId="1076"/>
          <ac:spMkLst>
            <pc:docMk/>
            <pc:sldMk cId="2214184613" sldId="390"/>
            <ac:spMk id="52" creationId="{6E88B16D-AAEC-1BD0-370F-E9E5381119E8}"/>
          </ac:spMkLst>
        </pc:spChg>
        <pc:spChg chg="add mod">
          <ac:chgData name="Saldana, Mayra" userId="S::mayra.v.saldana@uth.tmc.edu::de1b2290-bd50-4a20-ae97-a57e2d391acf" providerId="AD" clId="Web-{0423F035-8D44-42BD-A279-57AEB1DFEBE2}" dt="2023-09-12T01:50:01.463" v="386" actId="20577"/>
          <ac:spMkLst>
            <pc:docMk/>
            <pc:sldMk cId="2214184613" sldId="390"/>
            <ac:spMk id="53" creationId="{AEFCBDBB-7683-5D64-F966-5F6CAB7AEF87}"/>
          </ac:spMkLst>
        </pc:spChg>
        <pc:spChg chg="add mod">
          <ac:chgData name="Saldana, Mayra" userId="S::mayra.v.saldana@uth.tmc.edu::de1b2290-bd50-4a20-ae97-a57e2d391acf" providerId="AD" clId="Web-{0423F035-8D44-42BD-A279-57AEB1DFEBE2}" dt="2023-09-12T01:49:57.275" v="384" actId="20577"/>
          <ac:spMkLst>
            <pc:docMk/>
            <pc:sldMk cId="2214184613" sldId="390"/>
            <ac:spMk id="54" creationId="{72A5510C-56A1-F720-E9C6-50C628602C32}"/>
          </ac:spMkLst>
        </pc:spChg>
        <pc:spChg chg="add mod">
          <ac:chgData name="Saldana, Mayra" userId="S::mayra.v.saldana@uth.tmc.edu::de1b2290-bd50-4a20-ae97-a57e2d391acf" providerId="AD" clId="Web-{0423F035-8D44-42BD-A279-57AEB1DFEBE2}" dt="2023-09-12T01:49:47.384" v="380" actId="20577"/>
          <ac:spMkLst>
            <pc:docMk/>
            <pc:sldMk cId="2214184613" sldId="390"/>
            <ac:spMk id="55" creationId="{9106C911-F7F2-001C-0EEE-5208500AAAE4}"/>
          </ac:spMkLst>
        </pc:spChg>
        <pc:spChg chg="add mod">
          <ac:chgData name="Saldana, Mayra" userId="S::mayra.v.saldana@uth.tmc.edu::de1b2290-bd50-4a20-ae97-a57e2d391acf" providerId="AD" clId="Web-{0423F035-8D44-42BD-A279-57AEB1DFEBE2}" dt="2023-09-12T01:49:42.040" v="377" actId="20577"/>
          <ac:spMkLst>
            <pc:docMk/>
            <pc:sldMk cId="2214184613" sldId="390"/>
            <ac:spMk id="56" creationId="{D5D996BF-3AF3-B6FA-FFB4-BD8DA7796745}"/>
          </ac:spMkLst>
        </pc:spChg>
        <pc:spChg chg="add mod">
          <ac:chgData name="Saldana, Mayra" userId="S::mayra.v.saldana@uth.tmc.edu::de1b2290-bd50-4a20-ae97-a57e2d391acf" providerId="AD" clId="Web-{0423F035-8D44-42BD-A279-57AEB1DFEBE2}" dt="2023-09-12T01:49:37.275" v="376" actId="1076"/>
          <ac:spMkLst>
            <pc:docMk/>
            <pc:sldMk cId="2214184613" sldId="390"/>
            <ac:spMk id="57" creationId="{AD0221FA-CA9E-4CD4-DF4F-DB40630A7BCA}"/>
          </ac:spMkLst>
        </pc:spChg>
        <pc:spChg chg="add mod">
          <ac:chgData name="Saldana, Mayra" userId="S::mayra.v.saldana@uth.tmc.edu::de1b2290-bd50-4a20-ae97-a57e2d391acf" providerId="AD" clId="Web-{0423F035-8D44-42BD-A279-57AEB1DFEBE2}" dt="2023-09-12T01:49:26.384" v="372" actId="20577"/>
          <ac:spMkLst>
            <pc:docMk/>
            <pc:sldMk cId="2214184613" sldId="390"/>
            <ac:spMk id="58" creationId="{E4ED1340-711F-098D-6E05-F55A867D1D0D}"/>
          </ac:spMkLst>
        </pc:spChg>
        <pc:spChg chg="add mod">
          <ac:chgData name="Saldana, Mayra" userId="S::mayra.v.saldana@uth.tmc.edu::de1b2290-bd50-4a20-ae97-a57e2d391acf" providerId="AD" clId="Web-{0423F035-8D44-42BD-A279-57AEB1DFEBE2}" dt="2023-09-12T01:49:13.477" v="370" actId="20577"/>
          <ac:spMkLst>
            <pc:docMk/>
            <pc:sldMk cId="2214184613" sldId="390"/>
            <ac:spMk id="59" creationId="{85CBC440-4479-9B0C-07BC-F48D2A0BBDCA}"/>
          </ac:spMkLst>
        </pc:spChg>
        <pc:spChg chg="add mod">
          <ac:chgData name="Saldana, Mayra" userId="S::mayra.v.saldana@uth.tmc.edu::de1b2290-bd50-4a20-ae97-a57e2d391acf" providerId="AD" clId="Web-{0423F035-8D44-42BD-A279-57AEB1DFEBE2}" dt="2023-09-12T01:50:26.855" v="392" actId="1076"/>
          <ac:spMkLst>
            <pc:docMk/>
            <pc:sldMk cId="2214184613" sldId="390"/>
            <ac:spMk id="60" creationId="{FA0BB675-01E8-AED9-C29D-AED5A7DA69EC}"/>
          </ac:spMkLst>
        </pc:spChg>
        <pc:spChg chg="add mod">
          <ac:chgData name="Saldana, Mayra" userId="S::mayra.v.saldana@uth.tmc.edu::de1b2290-bd50-4a20-ae97-a57e2d391acf" providerId="AD" clId="Web-{0423F035-8D44-42BD-A279-57AEB1DFEBE2}" dt="2023-09-12T01:48:06.490" v="350" actId="20577"/>
          <ac:spMkLst>
            <pc:docMk/>
            <pc:sldMk cId="2214184613" sldId="390"/>
            <ac:spMk id="61" creationId="{401101F5-C88F-67E5-5BAA-584EA4AC04E1}"/>
          </ac:spMkLst>
        </pc:spChg>
        <pc:picChg chg="mod">
          <ac:chgData name="Saldana, Mayra" userId="S::mayra.v.saldana@uth.tmc.edu::de1b2290-bd50-4a20-ae97-a57e2d391acf" providerId="AD" clId="Web-{0423F035-8D44-42BD-A279-57AEB1DFEBE2}" dt="2023-09-12T01:39:57.457" v="149" actId="1076"/>
          <ac:picMkLst>
            <pc:docMk/>
            <pc:sldMk cId="2214184613" sldId="390"/>
            <ac:picMk id="2" creationId="{1B8EC1BC-51D7-471B-A304-AE511A58F2CA}"/>
          </ac:picMkLst>
        </pc:picChg>
        <pc:picChg chg="add del mod">
          <ac:chgData name="Saldana, Mayra" userId="S::mayra.v.saldana@uth.tmc.edu::de1b2290-bd50-4a20-ae97-a57e2d391acf" providerId="AD" clId="Web-{0423F035-8D44-42BD-A279-57AEB1DFEBE2}" dt="2023-09-12T01:31:38.220" v="21"/>
          <ac:picMkLst>
            <pc:docMk/>
            <pc:sldMk cId="2214184613" sldId="390"/>
            <ac:picMk id="8" creationId="{90083B20-68FD-1982-0E9C-E87BDC1BFD03}"/>
          </ac:picMkLst>
        </pc:picChg>
      </pc:sldChg>
      <pc:sldChg chg="modSp">
        <pc:chgData name="Saldana, Mayra" userId="S::mayra.v.saldana@uth.tmc.edu::de1b2290-bd50-4a20-ae97-a57e2d391acf" providerId="AD" clId="Web-{0423F035-8D44-42BD-A279-57AEB1DFEBE2}" dt="2023-09-12T01:55:25.350" v="454" actId="14100"/>
        <pc:sldMkLst>
          <pc:docMk/>
          <pc:sldMk cId="286818727" sldId="411"/>
        </pc:sldMkLst>
        <pc:picChg chg="mod">
          <ac:chgData name="Saldana, Mayra" userId="S::mayra.v.saldana@uth.tmc.edu::de1b2290-bd50-4a20-ae97-a57e2d391acf" providerId="AD" clId="Web-{0423F035-8D44-42BD-A279-57AEB1DFEBE2}" dt="2023-09-12T01:55:25.350" v="454" actId="14100"/>
          <ac:picMkLst>
            <pc:docMk/>
            <pc:sldMk cId="286818727" sldId="411"/>
            <ac:picMk id="2" creationId="{7BB6DA76-7467-6762-8BE1-678806A48A83}"/>
          </ac:picMkLst>
        </pc:picChg>
      </pc:sldChg>
    </pc:docChg>
  </pc:docChgLst>
  <pc:docChgLst>
    <pc:chgData name="Saldana, Mayra" userId="S::mayra.v.saldana@uth.tmc.edu::de1b2290-bd50-4a20-ae97-a57e2d391acf" providerId="AD" clId="Web-{4DA419A9-7CA5-6618-92E6-6799B0EC20D4}"/>
    <pc:docChg chg="delSld modSld">
      <pc:chgData name="Saldana, Mayra" userId="S::mayra.v.saldana@uth.tmc.edu::de1b2290-bd50-4a20-ae97-a57e2d391acf" providerId="AD" clId="Web-{4DA419A9-7CA5-6618-92E6-6799B0EC20D4}" dt="2023-09-01T02:47:48.646" v="52" actId="20577"/>
      <pc:docMkLst>
        <pc:docMk/>
      </pc:docMkLst>
      <pc:sldChg chg="modSp">
        <pc:chgData name="Saldana, Mayra" userId="S::mayra.v.saldana@uth.tmc.edu::de1b2290-bd50-4a20-ae97-a57e2d391acf" providerId="AD" clId="Web-{4DA419A9-7CA5-6618-92E6-6799B0EC20D4}" dt="2023-09-01T02:46:35.379" v="44" actId="1076"/>
        <pc:sldMkLst>
          <pc:docMk/>
          <pc:sldMk cId="1277006622" sldId="367"/>
        </pc:sldMkLst>
        <pc:picChg chg="mod modCrop">
          <ac:chgData name="Saldana, Mayra" userId="S::mayra.v.saldana@uth.tmc.edu::de1b2290-bd50-4a20-ae97-a57e2d391acf" providerId="AD" clId="Web-{4DA419A9-7CA5-6618-92E6-6799B0EC20D4}" dt="2023-09-01T02:46:35.379" v="44" actId="1076"/>
          <ac:picMkLst>
            <pc:docMk/>
            <pc:sldMk cId="1277006622" sldId="367"/>
            <ac:picMk id="3" creationId="{C5CB3A1E-FF58-B541-E662-5B2ABC714EE0}"/>
          </ac:picMkLst>
        </pc:picChg>
      </pc:sldChg>
      <pc:sldChg chg="addSp delSp modSp">
        <pc:chgData name="Saldana, Mayra" userId="S::mayra.v.saldana@uth.tmc.edu::de1b2290-bd50-4a20-ae97-a57e2d391acf" providerId="AD" clId="Web-{4DA419A9-7CA5-6618-92E6-6799B0EC20D4}" dt="2023-09-01T02:44:14.173" v="37" actId="20577"/>
        <pc:sldMkLst>
          <pc:docMk/>
          <pc:sldMk cId="350757543" sldId="401"/>
        </pc:sldMkLst>
        <pc:spChg chg="mod">
          <ac:chgData name="Saldana, Mayra" userId="S::mayra.v.saldana@uth.tmc.edu::de1b2290-bd50-4a20-ae97-a57e2d391acf" providerId="AD" clId="Web-{4DA419A9-7CA5-6618-92E6-6799B0EC20D4}" dt="2023-09-01T02:44:14.173" v="37" actId="20577"/>
          <ac:spMkLst>
            <pc:docMk/>
            <pc:sldMk cId="350757543" sldId="401"/>
            <ac:spMk id="2" creationId="{D479BA33-3A14-DAAB-232B-201BA465852D}"/>
          </ac:spMkLst>
        </pc:spChg>
        <pc:spChg chg="del">
          <ac:chgData name="Saldana, Mayra" userId="S::mayra.v.saldana@uth.tmc.edu::de1b2290-bd50-4a20-ae97-a57e2d391acf" providerId="AD" clId="Web-{4DA419A9-7CA5-6618-92E6-6799B0EC20D4}" dt="2023-09-01T02:43:05.374" v="11"/>
          <ac:spMkLst>
            <pc:docMk/>
            <pc:sldMk cId="350757543" sldId="401"/>
            <ac:spMk id="9" creationId="{D4771268-CB57-404A-9271-370EB28F6090}"/>
          </ac:spMkLst>
        </pc:spChg>
        <pc:spChg chg="add">
          <ac:chgData name="Saldana, Mayra" userId="S::mayra.v.saldana@uth.tmc.edu::de1b2290-bd50-4a20-ae97-a57e2d391acf" providerId="AD" clId="Web-{4DA419A9-7CA5-6618-92E6-6799B0EC20D4}" dt="2023-09-01T02:43:05.374" v="11"/>
          <ac:spMkLst>
            <pc:docMk/>
            <pc:sldMk cId="350757543" sldId="401"/>
            <ac:spMk id="14" creationId="{AAB0F62B-977D-4DD3-8796-EBFA85D7F51C}"/>
          </ac:spMkLst>
        </pc:spChg>
        <pc:picChg chg="add mod">
          <ac:chgData name="Saldana, Mayra" userId="S::mayra.v.saldana@uth.tmc.edu::de1b2290-bd50-4a20-ae97-a57e2d391acf" providerId="AD" clId="Web-{4DA419A9-7CA5-6618-92E6-6799B0EC20D4}" dt="2023-09-01T02:43:45.875" v="29" actId="1076"/>
          <ac:picMkLst>
            <pc:docMk/>
            <pc:sldMk cId="350757543" sldId="401"/>
            <ac:picMk id="3" creationId="{A6251D95-0363-E161-E65E-BB5D320737AD}"/>
          </ac:picMkLst>
        </pc:picChg>
        <pc:picChg chg="mod">
          <ac:chgData name="Saldana, Mayra" userId="S::mayra.v.saldana@uth.tmc.edu::de1b2290-bd50-4a20-ae97-a57e2d391acf" providerId="AD" clId="Web-{4DA419A9-7CA5-6618-92E6-6799B0EC20D4}" dt="2023-09-01T02:43:33.781" v="24" actId="1076"/>
          <ac:picMkLst>
            <pc:docMk/>
            <pc:sldMk cId="350757543" sldId="401"/>
            <ac:picMk id="4" creationId="{12F7E4C5-D048-8279-BD61-755960876F8E}"/>
          </ac:picMkLst>
        </pc:picChg>
      </pc:sldChg>
      <pc:sldChg chg="modSp">
        <pc:chgData name="Saldana, Mayra" userId="S::mayra.v.saldana@uth.tmc.edu::de1b2290-bd50-4a20-ae97-a57e2d391acf" providerId="AD" clId="Web-{4DA419A9-7CA5-6618-92E6-6799B0EC20D4}" dt="2023-09-01T02:41:26.857" v="1" actId="20577"/>
        <pc:sldMkLst>
          <pc:docMk/>
          <pc:sldMk cId="2719481170" sldId="402"/>
        </pc:sldMkLst>
        <pc:spChg chg="mod">
          <ac:chgData name="Saldana, Mayra" userId="S::mayra.v.saldana@uth.tmc.edu::de1b2290-bd50-4a20-ae97-a57e2d391acf" providerId="AD" clId="Web-{4DA419A9-7CA5-6618-92E6-6799B0EC20D4}" dt="2023-09-01T02:41:26.857" v="1" actId="20577"/>
          <ac:spMkLst>
            <pc:docMk/>
            <pc:sldMk cId="2719481170" sldId="402"/>
            <ac:spMk id="8" creationId="{C91A85C6-4146-8CA5-FD52-EF2DC7CEF0A9}"/>
          </ac:spMkLst>
        </pc:spChg>
      </pc:sldChg>
      <pc:sldChg chg="delSp modSp del">
        <pc:chgData name="Saldana, Mayra" userId="S::mayra.v.saldana@uth.tmc.edu::de1b2290-bd50-4a20-ae97-a57e2d391acf" providerId="AD" clId="Web-{4DA419A9-7CA5-6618-92E6-6799B0EC20D4}" dt="2023-09-01T02:44:21.392" v="38"/>
        <pc:sldMkLst>
          <pc:docMk/>
          <pc:sldMk cId="3823903997" sldId="403"/>
        </pc:sldMkLst>
        <pc:picChg chg="del mod modCrop">
          <ac:chgData name="Saldana, Mayra" userId="S::mayra.v.saldana@uth.tmc.edu::de1b2290-bd50-4a20-ae97-a57e2d391acf" providerId="AD" clId="Web-{4DA419A9-7CA5-6618-92E6-6799B0EC20D4}" dt="2023-09-01T02:42:41.827" v="7"/>
          <ac:picMkLst>
            <pc:docMk/>
            <pc:sldMk cId="3823903997" sldId="403"/>
            <ac:picMk id="2" creationId="{D55CDEFE-4881-3683-FCAB-2EB1AFBD687A}"/>
          </ac:picMkLst>
        </pc:picChg>
      </pc:sldChg>
      <pc:sldChg chg="modSp">
        <pc:chgData name="Saldana, Mayra" userId="S::mayra.v.saldana@uth.tmc.edu::de1b2290-bd50-4a20-ae97-a57e2d391acf" providerId="AD" clId="Web-{4DA419A9-7CA5-6618-92E6-6799B0EC20D4}" dt="2023-09-01T02:47:48.646" v="52" actId="20577"/>
        <pc:sldMkLst>
          <pc:docMk/>
          <pc:sldMk cId="4249197085" sldId="405"/>
        </pc:sldMkLst>
        <pc:spChg chg="mod">
          <ac:chgData name="Saldana, Mayra" userId="S::mayra.v.saldana@uth.tmc.edu::de1b2290-bd50-4a20-ae97-a57e2d391acf" providerId="AD" clId="Web-{4DA419A9-7CA5-6618-92E6-6799B0EC20D4}" dt="2023-09-01T02:47:48.646" v="52" actId="20577"/>
          <ac:spMkLst>
            <pc:docMk/>
            <pc:sldMk cId="4249197085" sldId="405"/>
            <ac:spMk id="5" creationId="{8C44CAE8-AF8F-2479-A8F1-43374F5C82A4}"/>
          </ac:spMkLst>
        </pc:spChg>
      </pc:sldChg>
    </pc:docChg>
  </pc:docChgLst>
  <pc:docChgLst>
    <pc:chgData name="Saldana, Mayra V" userId="S::mayra.v.saldana@uth.tmc.edu::de1b2290-bd50-4a20-ae97-a57e2d391acf" providerId="AD" clId="Web-{0E52C679-E414-45F9-B0D0-DC9DAC623CAB}"/>
    <pc:docChg chg="modSld sldOrd">
      <pc:chgData name="Saldana, Mayra V" userId="S::mayra.v.saldana@uth.tmc.edu::de1b2290-bd50-4a20-ae97-a57e2d391acf" providerId="AD" clId="Web-{0E52C679-E414-45F9-B0D0-DC9DAC623CAB}" dt="2023-12-13T17:14:35.525" v="68"/>
      <pc:docMkLst>
        <pc:docMk/>
      </pc:docMkLst>
      <pc:sldChg chg="delSp">
        <pc:chgData name="Saldana, Mayra V" userId="S::mayra.v.saldana@uth.tmc.edu::de1b2290-bd50-4a20-ae97-a57e2d391acf" providerId="AD" clId="Web-{0E52C679-E414-45F9-B0D0-DC9DAC623CAB}" dt="2023-12-13T17:11:37.456" v="67"/>
        <pc:sldMkLst>
          <pc:docMk/>
          <pc:sldMk cId="0" sldId="262"/>
        </pc:sldMkLst>
        <pc:picChg chg="del">
          <ac:chgData name="Saldana, Mayra V" userId="S::mayra.v.saldana@uth.tmc.edu::de1b2290-bd50-4a20-ae97-a57e2d391acf" providerId="AD" clId="Web-{0E52C679-E414-45F9-B0D0-DC9DAC623CAB}" dt="2023-12-13T17:11:37.456" v="67"/>
          <ac:picMkLst>
            <pc:docMk/>
            <pc:sldMk cId="0" sldId="262"/>
            <ac:picMk id="2050" creationId="{59BA26F2-5521-42BA-8178-C68E2C6E3EFE}"/>
          </ac:picMkLst>
        </pc:picChg>
      </pc:sldChg>
      <pc:sldChg chg="addSp delSp modSp">
        <pc:chgData name="Saldana, Mayra V" userId="S::mayra.v.saldana@uth.tmc.edu::de1b2290-bd50-4a20-ae97-a57e2d391acf" providerId="AD" clId="Web-{0E52C679-E414-45F9-B0D0-DC9DAC623CAB}" dt="2023-12-13T16:18:31.084" v="48" actId="1076"/>
        <pc:sldMkLst>
          <pc:docMk/>
          <pc:sldMk cId="0" sldId="299"/>
        </pc:sldMkLst>
        <pc:picChg chg="add mod">
          <ac:chgData name="Saldana, Mayra V" userId="S::mayra.v.saldana@uth.tmc.edu::de1b2290-bd50-4a20-ae97-a57e2d391acf" providerId="AD" clId="Web-{0E52C679-E414-45F9-B0D0-DC9DAC623CAB}" dt="2023-12-13T16:18:31.084" v="48" actId="1076"/>
          <ac:picMkLst>
            <pc:docMk/>
            <pc:sldMk cId="0" sldId="299"/>
            <ac:picMk id="3" creationId="{167C43F6-8260-9E1D-3EBF-A795E840FA54}"/>
          </ac:picMkLst>
        </pc:picChg>
        <pc:picChg chg="mod">
          <ac:chgData name="Saldana, Mayra V" userId="S::mayra.v.saldana@uth.tmc.edu::de1b2290-bd50-4a20-ae97-a57e2d391acf" providerId="AD" clId="Web-{0E52C679-E414-45F9-B0D0-DC9DAC623CAB}" dt="2023-12-13T16:06:26.232" v="4" actId="688"/>
          <ac:picMkLst>
            <pc:docMk/>
            <pc:sldMk cId="0" sldId="299"/>
            <ac:picMk id="6" creationId="{00000000-0000-0000-0000-000000000000}"/>
          </ac:picMkLst>
        </pc:picChg>
        <pc:picChg chg="del">
          <ac:chgData name="Saldana, Mayra V" userId="S::mayra.v.saldana@uth.tmc.edu::de1b2290-bd50-4a20-ae97-a57e2d391acf" providerId="AD" clId="Web-{0E52C679-E414-45F9-B0D0-DC9DAC623CAB}" dt="2023-12-13T16:06:06.590" v="0"/>
          <ac:picMkLst>
            <pc:docMk/>
            <pc:sldMk cId="0" sldId="299"/>
            <ac:picMk id="19" creationId="{BF7CCEE7-3C90-17F7-1A2E-D154E5A28EA5}"/>
          </ac:picMkLst>
        </pc:picChg>
      </pc:sldChg>
      <pc:sldChg chg="addSp delSp modSp">
        <pc:chgData name="Saldana, Mayra V" userId="S::mayra.v.saldana@uth.tmc.edu::de1b2290-bd50-4a20-ae97-a57e2d391acf" providerId="AD" clId="Web-{0E52C679-E414-45F9-B0D0-DC9DAC623CAB}" dt="2023-12-13T16:13:26.949" v="37"/>
        <pc:sldMkLst>
          <pc:docMk/>
          <pc:sldMk cId="2891162216" sldId="368"/>
        </pc:sldMkLst>
        <pc:spChg chg="mod">
          <ac:chgData name="Saldana, Mayra V" userId="S::mayra.v.saldana@uth.tmc.edu::de1b2290-bd50-4a20-ae97-a57e2d391acf" providerId="AD" clId="Web-{0E52C679-E414-45F9-B0D0-DC9DAC623CAB}" dt="2023-12-13T16:11:39.727" v="35" actId="14100"/>
          <ac:spMkLst>
            <pc:docMk/>
            <pc:sldMk cId="2891162216" sldId="368"/>
            <ac:spMk id="3" creationId="{96886E6C-3641-1BA5-9648-AD06B3C4ADE2}"/>
          </ac:spMkLst>
        </pc:spChg>
        <pc:spChg chg="mod">
          <ac:chgData name="Saldana, Mayra V" userId="S::mayra.v.saldana@uth.tmc.edu::de1b2290-bd50-4a20-ae97-a57e2d391acf" providerId="AD" clId="Web-{0E52C679-E414-45F9-B0D0-DC9DAC623CAB}" dt="2023-12-13T16:09:02.518" v="28" actId="1076"/>
          <ac:spMkLst>
            <pc:docMk/>
            <pc:sldMk cId="2891162216" sldId="368"/>
            <ac:spMk id="4" creationId="{F4E787B3-3945-4D0D-B4BF-F455C82C2EBF}"/>
          </ac:spMkLst>
        </pc:spChg>
        <pc:spChg chg="add mod ord">
          <ac:chgData name="Saldana, Mayra V" userId="S::mayra.v.saldana@uth.tmc.edu::de1b2290-bd50-4a20-ae97-a57e2d391acf" providerId="AD" clId="Web-{0E52C679-E414-45F9-B0D0-DC9DAC623CAB}" dt="2023-12-13T16:13:26.949" v="37"/>
          <ac:spMkLst>
            <pc:docMk/>
            <pc:sldMk cId="2891162216" sldId="368"/>
            <ac:spMk id="5" creationId="{975C7C18-B285-65A0-F9D5-D6056027C6E9}"/>
          </ac:spMkLst>
        </pc:spChg>
        <pc:spChg chg="del">
          <ac:chgData name="Saldana, Mayra V" userId="S::mayra.v.saldana@uth.tmc.edu::de1b2290-bd50-4a20-ae97-a57e2d391acf" providerId="AD" clId="Web-{0E52C679-E414-45F9-B0D0-DC9DAC623CAB}" dt="2023-12-13T16:08:18.001" v="12"/>
          <ac:spMkLst>
            <pc:docMk/>
            <pc:sldMk cId="2891162216" sldId="368"/>
            <ac:spMk id="8" creationId="{BAA78BEA-3808-8B2C-C5F3-15060C762577}"/>
          </ac:spMkLst>
        </pc:spChg>
        <pc:picChg chg="mod">
          <ac:chgData name="Saldana, Mayra V" userId="S::mayra.v.saldana@uth.tmc.edu::de1b2290-bd50-4a20-ae97-a57e2d391acf" providerId="AD" clId="Web-{0E52C679-E414-45F9-B0D0-DC9DAC623CAB}" dt="2023-12-13T16:09:50.082" v="32" actId="1076"/>
          <ac:picMkLst>
            <pc:docMk/>
            <pc:sldMk cId="2891162216" sldId="368"/>
            <ac:picMk id="9" creationId="{F46970C0-AE17-5D7D-502B-B512946AC273}"/>
          </ac:picMkLst>
        </pc:picChg>
      </pc:sldChg>
      <pc:sldChg chg="ord">
        <pc:chgData name="Saldana, Mayra V" userId="S::mayra.v.saldana@uth.tmc.edu::de1b2290-bd50-4a20-ae97-a57e2d391acf" providerId="AD" clId="Web-{0E52C679-E414-45F9-B0D0-DC9DAC623CAB}" dt="2023-12-13T17:14:35.525" v="68"/>
        <pc:sldMkLst>
          <pc:docMk/>
          <pc:sldMk cId="4160982208" sldId="379"/>
        </pc:sldMkLst>
      </pc:sldChg>
      <pc:sldChg chg="modSp">
        <pc:chgData name="Saldana, Mayra V" userId="S::mayra.v.saldana@uth.tmc.edu::de1b2290-bd50-4a20-ae97-a57e2d391acf" providerId="AD" clId="Web-{0E52C679-E414-45F9-B0D0-DC9DAC623CAB}" dt="2023-12-13T16:17:51.005" v="46" actId="1076"/>
        <pc:sldMkLst>
          <pc:docMk/>
          <pc:sldMk cId="3277419621" sldId="383"/>
        </pc:sldMkLst>
        <pc:spChg chg="mod">
          <ac:chgData name="Saldana, Mayra V" userId="S::mayra.v.saldana@uth.tmc.edu::de1b2290-bd50-4a20-ae97-a57e2d391acf" providerId="AD" clId="Web-{0E52C679-E414-45F9-B0D0-DC9DAC623CAB}" dt="2023-12-13T16:17:51.005" v="46" actId="1076"/>
          <ac:spMkLst>
            <pc:docMk/>
            <pc:sldMk cId="3277419621" sldId="383"/>
            <ac:spMk id="9" creationId="{00000000-0000-0000-0000-000000000000}"/>
          </ac:spMkLst>
        </pc:spChg>
      </pc:sldChg>
      <pc:sldChg chg="modSp modNotes">
        <pc:chgData name="Saldana, Mayra V" userId="S::mayra.v.saldana@uth.tmc.edu::de1b2290-bd50-4a20-ae97-a57e2d391acf" providerId="AD" clId="Web-{0E52C679-E414-45F9-B0D0-DC9DAC623CAB}" dt="2023-12-13T16:49:36.280" v="66"/>
        <pc:sldMkLst>
          <pc:docMk/>
          <pc:sldMk cId="274918589" sldId="413"/>
        </pc:sldMkLst>
        <pc:spChg chg="mod">
          <ac:chgData name="Saldana, Mayra V" userId="S::mayra.v.saldana@uth.tmc.edu::de1b2290-bd50-4a20-ae97-a57e2d391acf" providerId="AD" clId="Web-{0E52C679-E414-45F9-B0D0-DC9DAC623CAB}" dt="2023-12-13T16:48:46.293" v="65" actId="20577"/>
          <ac:spMkLst>
            <pc:docMk/>
            <pc:sldMk cId="274918589" sldId="413"/>
            <ac:spMk id="2" creationId="{D479BA33-3A14-DAAB-232B-201BA465852D}"/>
          </ac:spMkLst>
        </pc:spChg>
      </pc:sldChg>
    </pc:docChg>
  </pc:docChgLst>
  <pc:docChgLst>
    <pc:chgData name="Saldana, Mayra" userId="S::mayra.v.saldana@uth.tmc.edu::de1b2290-bd50-4a20-ae97-a57e2d391acf" providerId="AD" clId="Web-{A051684F-5C9F-45B8-A6AD-54EED7F2A9CF}"/>
    <pc:docChg chg="delSld modSld">
      <pc:chgData name="Saldana, Mayra" userId="S::mayra.v.saldana@uth.tmc.edu::de1b2290-bd50-4a20-ae97-a57e2d391acf" providerId="AD" clId="Web-{A051684F-5C9F-45B8-A6AD-54EED7F2A9CF}" dt="2023-08-31T23:09:05.553" v="28"/>
      <pc:docMkLst>
        <pc:docMk/>
      </pc:docMkLst>
      <pc:sldChg chg="addSp delSp modSp">
        <pc:chgData name="Saldana, Mayra" userId="S::mayra.v.saldana@uth.tmc.edu::de1b2290-bd50-4a20-ae97-a57e2d391acf" providerId="AD" clId="Web-{A051684F-5C9F-45B8-A6AD-54EED7F2A9CF}" dt="2023-08-31T23:09:01.318" v="27"/>
        <pc:sldMkLst>
          <pc:docMk/>
          <pc:sldMk cId="11410522" sldId="374"/>
        </pc:sldMkLst>
        <pc:picChg chg="add mod">
          <ac:chgData name="Saldana, Mayra" userId="S::mayra.v.saldana@uth.tmc.edu::de1b2290-bd50-4a20-ae97-a57e2d391acf" providerId="AD" clId="Web-{A051684F-5C9F-45B8-A6AD-54EED7F2A9CF}" dt="2023-08-31T23:09:01.147" v="21"/>
          <ac:picMkLst>
            <pc:docMk/>
            <pc:sldMk cId="11410522" sldId="374"/>
            <ac:picMk id="6" creationId="{EE2DC176-98F8-3249-9997-43C7DAA78880}"/>
          </ac:picMkLst>
        </pc:picChg>
        <pc:picChg chg="add mod">
          <ac:chgData name="Saldana, Mayra" userId="S::mayra.v.saldana@uth.tmc.edu::de1b2290-bd50-4a20-ae97-a57e2d391acf" providerId="AD" clId="Web-{A051684F-5C9F-45B8-A6AD-54EED7F2A9CF}" dt="2023-08-31T23:09:01.178" v="22"/>
          <ac:picMkLst>
            <pc:docMk/>
            <pc:sldMk cId="11410522" sldId="374"/>
            <ac:picMk id="8" creationId="{E18003B8-031C-BA65-AF1A-D5F1FD4AAEA9}"/>
          </ac:picMkLst>
        </pc:picChg>
        <pc:picChg chg="add mod">
          <ac:chgData name="Saldana, Mayra" userId="S::mayra.v.saldana@uth.tmc.edu::de1b2290-bd50-4a20-ae97-a57e2d391acf" providerId="AD" clId="Web-{A051684F-5C9F-45B8-A6AD-54EED7F2A9CF}" dt="2023-08-31T23:09:01.209" v="23"/>
          <ac:picMkLst>
            <pc:docMk/>
            <pc:sldMk cId="11410522" sldId="374"/>
            <ac:picMk id="9" creationId="{4B9B3D34-510E-389D-1A93-7613C4F5B7B1}"/>
          </ac:picMkLst>
        </pc:picChg>
        <pc:picChg chg="add mod">
          <ac:chgData name="Saldana, Mayra" userId="S::mayra.v.saldana@uth.tmc.edu::de1b2290-bd50-4a20-ae97-a57e2d391acf" providerId="AD" clId="Web-{A051684F-5C9F-45B8-A6AD-54EED7F2A9CF}" dt="2023-08-31T23:09:01.240" v="24"/>
          <ac:picMkLst>
            <pc:docMk/>
            <pc:sldMk cId="11410522" sldId="374"/>
            <ac:picMk id="10" creationId="{A4A6DB6E-5A4D-7396-4BAB-9A2918D29175}"/>
          </ac:picMkLst>
        </pc:picChg>
        <pc:picChg chg="add mod">
          <ac:chgData name="Saldana, Mayra" userId="S::mayra.v.saldana@uth.tmc.edu::de1b2290-bd50-4a20-ae97-a57e2d391acf" providerId="AD" clId="Web-{A051684F-5C9F-45B8-A6AD-54EED7F2A9CF}" dt="2023-08-31T23:09:01.272" v="25"/>
          <ac:picMkLst>
            <pc:docMk/>
            <pc:sldMk cId="11410522" sldId="374"/>
            <ac:picMk id="11" creationId="{D02001E6-3F02-2486-6C5A-9B8BA1C06AC6}"/>
          </ac:picMkLst>
        </pc:picChg>
        <pc:picChg chg="add mod">
          <ac:chgData name="Saldana, Mayra" userId="S::mayra.v.saldana@uth.tmc.edu::de1b2290-bd50-4a20-ae97-a57e2d391acf" providerId="AD" clId="Web-{A051684F-5C9F-45B8-A6AD-54EED7F2A9CF}" dt="2023-08-31T23:09:01.303" v="26"/>
          <ac:picMkLst>
            <pc:docMk/>
            <pc:sldMk cId="11410522" sldId="374"/>
            <ac:picMk id="12" creationId="{B13B69CE-0BC5-79B3-060E-9505597D940B}"/>
          </ac:picMkLst>
        </pc:picChg>
        <pc:picChg chg="add mod">
          <ac:chgData name="Saldana, Mayra" userId="S::mayra.v.saldana@uth.tmc.edu::de1b2290-bd50-4a20-ae97-a57e2d391acf" providerId="AD" clId="Web-{A051684F-5C9F-45B8-A6AD-54EED7F2A9CF}" dt="2023-08-31T23:09:01.318" v="27"/>
          <ac:picMkLst>
            <pc:docMk/>
            <pc:sldMk cId="11410522" sldId="374"/>
            <ac:picMk id="13" creationId="{66D794E5-53BA-0B36-0EAF-6549A684C283}"/>
          </ac:picMkLst>
        </pc:picChg>
        <pc:picChg chg="del">
          <ac:chgData name="Saldana, Mayra" userId="S::mayra.v.saldana@uth.tmc.edu::de1b2290-bd50-4a20-ae97-a57e2d391acf" providerId="AD" clId="Web-{A051684F-5C9F-45B8-A6AD-54EED7F2A9CF}" dt="2023-08-31T23:08:13.004" v="5"/>
          <ac:picMkLst>
            <pc:docMk/>
            <pc:sldMk cId="11410522" sldId="374"/>
            <ac:picMk id="4116" creationId="{930337B3-A74F-43FB-89BA-116EE09DF078}"/>
          </ac:picMkLst>
        </pc:picChg>
        <pc:picChg chg="mod">
          <ac:chgData name="Saldana, Mayra" userId="S::mayra.v.saldana@uth.tmc.edu::de1b2290-bd50-4a20-ae97-a57e2d391acf" providerId="AD" clId="Web-{A051684F-5C9F-45B8-A6AD-54EED7F2A9CF}" dt="2023-08-31T23:08:20.098" v="6" actId="1076"/>
          <ac:picMkLst>
            <pc:docMk/>
            <pc:sldMk cId="11410522" sldId="374"/>
            <ac:picMk id="4118" creationId="{5CB2D0E6-6B7C-4751-8F3A-FBA5844B35CF}"/>
          </ac:picMkLst>
        </pc:picChg>
      </pc:sldChg>
      <pc:sldChg chg="delSp modSp del">
        <pc:chgData name="Saldana, Mayra" userId="S::mayra.v.saldana@uth.tmc.edu::de1b2290-bd50-4a20-ae97-a57e2d391acf" providerId="AD" clId="Web-{A051684F-5C9F-45B8-A6AD-54EED7F2A9CF}" dt="2023-08-31T23:09:05.553" v="28"/>
        <pc:sldMkLst>
          <pc:docMk/>
          <pc:sldMk cId="3811792174" sldId="378"/>
        </pc:sldMkLst>
        <pc:picChg chg="del mod">
          <ac:chgData name="Saldana, Mayra" userId="S::mayra.v.saldana@uth.tmc.edu::de1b2290-bd50-4a20-ae97-a57e2d391acf" providerId="AD" clId="Web-{A051684F-5C9F-45B8-A6AD-54EED7F2A9CF}" dt="2023-08-31T23:08:57.787" v="20"/>
          <ac:picMkLst>
            <pc:docMk/>
            <pc:sldMk cId="3811792174" sldId="378"/>
            <ac:picMk id="2" creationId="{8F7EB2E8-568F-47E1-83CA-A2D92F1F8984}"/>
          </ac:picMkLst>
        </pc:picChg>
        <pc:picChg chg="del">
          <ac:chgData name="Saldana, Mayra" userId="S::mayra.v.saldana@uth.tmc.edu::de1b2290-bd50-4a20-ae97-a57e2d391acf" providerId="AD" clId="Web-{A051684F-5C9F-45B8-A6AD-54EED7F2A9CF}" dt="2023-08-31T23:08:57.787" v="19"/>
          <ac:picMkLst>
            <pc:docMk/>
            <pc:sldMk cId="3811792174" sldId="378"/>
            <ac:picMk id="3" creationId="{80DB6DE1-1861-4409-9D7B-81E9E8F19353}"/>
          </ac:picMkLst>
        </pc:picChg>
        <pc:picChg chg="del">
          <ac:chgData name="Saldana, Mayra" userId="S::mayra.v.saldana@uth.tmc.edu::de1b2290-bd50-4a20-ae97-a57e2d391acf" providerId="AD" clId="Web-{A051684F-5C9F-45B8-A6AD-54EED7F2A9CF}" dt="2023-08-31T23:08:57.787" v="18"/>
          <ac:picMkLst>
            <pc:docMk/>
            <pc:sldMk cId="3811792174" sldId="378"/>
            <ac:picMk id="5" creationId="{E1F64339-6C50-489E-B35D-8B415D6F6217}"/>
          </ac:picMkLst>
        </pc:picChg>
        <pc:picChg chg="del mod">
          <ac:chgData name="Saldana, Mayra" userId="S::mayra.v.saldana@uth.tmc.edu::de1b2290-bd50-4a20-ae97-a57e2d391acf" providerId="AD" clId="Web-{A051684F-5C9F-45B8-A6AD-54EED7F2A9CF}" dt="2023-08-31T23:08:57.787" v="17"/>
          <ac:picMkLst>
            <pc:docMk/>
            <pc:sldMk cId="3811792174" sldId="378"/>
            <ac:picMk id="6" creationId="{CEE051FD-01BE-4F39-A21A-24F5E645336A}"/>
          </ac:picMkLst>
        </pc:picChg>
        <pc:picChg chg="del mod">
          <ac:chgData name="Saldana, Mayra" userId="S::mayra.v.saldana@uth.tmc.edu::de1b2290-bd50-4a20-ae97-a57e2d391acf" providerId="AD" clId="Web-{A051684F-5C9F-45B8-A6AD-54EED7F2A9CF}" dt="2023-08-31T23:08:57.787" v="16"/>
          <ac:picMkLst>
            <pc:docMk/>
            <pc:sldMk cId="3811792174" sldId="378"/>
            <ac:picMk id="7" creationId="{2E51C272-D879-460F-83E8-7F5200A712C6}"/>
          </ac:picMkLst>
        </pc:picChg>
        <pc:picChg chg="del mod">
          <ac:chgData name="Saldana, Mayra" userId="S::mayra.v.saldana@uth.tmc.edu::de1b2290-bd50-4a20-ae97-a57e2d391acf" providerId="AD" clId="Web-{A051684F-5C9F-45B8-A6AD-54EED7F2A9CF}" dt="2023-08-31T23:08:57.787" v="15"/>
          <ac:picMkLst>
            <pc:docMk/>
            <pc:sldMk cId="3811792174" sldId="378"/>
            <ac:picMk id="8" creationId="{F243C7BE-D562-4614-BB41-D1D778055885}"/>
          </ac:picMkLst>
        </pc:picChg>
        <pc:picChg chg="del mod">
          <ac:chgData name="Saldana, Mayra" userId="S::mayra.v.saldana@uth.tmc.edu::de1b2290-bd50-4a20-ae97-a57e2d391acf" providerId="AD" clId="Web-{A051684F-5C9F-45B8-A6AD-54EED7F2A9CF}" dt="2023-08-31T23:08:36.552" v="9"/>
          <ac:picMkLst>
            <pc:docMk/>
            <pc:sldMk cId="3811792174" sldId="378"/>
            <ac:picMk id="9" creationId="{B416F7C6-A0A7-4DC6-BA60-B92C565C0F37}"/>
          </ac:picMkLst>
        </pc:picChg>
        <pc:picChg chg="del mod">
          <ac:chgData name="Saldana, Mayra" userId="S::mayra.v.saldana@uth.tmc.edu::de1b2290-bd50-4a20-ae97-a57e2d391acf" providerId="AD" clId="Web-{A051684F-5C9F-45B8-A6AD-54EED7F2A9CF}" dt="2023-08-31T23:08:57.787" v="14"/>
          <ac:picMkLst>
            <pc:docMk/>
            <pc:sldMk cId="3811792174" sldId="378"/>
            <ac:picMk id="11" creationId="{6C142684-EEAB-45B9-A7B1-3AC9CA3B4BED}"/>
          </ac:picMkLst>
        </pc:picChg>
      </pc:sldChg>
      <pc:sldChg chg="modSp">
        <pc:chgData name="Saldana, Mayra" userId="S::mayra.v.saldana@uth.tmc.edu::de1b2290-bd50-4a20-ae97-a57e2d391acf" providerId="AD" clId="Web-{A051684F-5C9F-45B8-A6AD-54EED7F2A9CF}" dt="2023-08-31T23:05:22.404" v="0" actId="14100"/>
        <pc:sldMkLst>
          <pc:docMk/>
          <pc:sldMk cId="2719481170" sldId="402"/>
        </pc:sldMkLst>
        <pc:spChg chg="mod">
          <ac:chgData name="Saldana, Mayra" userId="S::mayra.v.saldana@uth.tmc.edu::de1b2290-bd50-4a20-ae97-a57e2d391acf" providerId="AD" clId="Web-{A051684F-5C9F-45B8-A6AD-54EED7F2A9CF}" dt="2023-08-31T23:05:22.404" v="0" actId="14100"/>
          <ac:spMkLst>
            <pc:docMk/>
            <pc:sldMk cId="2719481170" sldId="402"/>
            <ac:spMk id="6" creationId="{D6370D13-2FD6-C3AB-146A-495755E9EB6E}"/>
          </ac:spMkLst>
        </pc:spChg>
      </pc:sldChg>
      <pc:sldChg chg="modSp">
        <pc:chgData name="Saldana, Mayra" userId="S::mayra.v.saldana@uth.tmc.edu::de1b2290-bd50-4a20-ae97-a57e2d391acf" providerId="AD" clId="Web-{A051684F-5C9F-45B8-A6AD-54EED7F2A9CF}" dt="2023-08-31T23:05:58.186" v="2" actId="1076"/>
        <pc:sldMkLst>
          <pc:docMk/>
          <pc:sldMk cId="3823903997" sldId="403"/>
        </pc:sldMkLst>
        <pc:picChg chg="mod">
          <ac:chgData name="Saldana, Mayra" userId="S::mayra.v.saldana@uth.tmc.edu::de1b2290-bd50-4a20-ae97-a57e2d391acf" providerId="AD" clId="Web-{A051684F-5C9F-45B8-A6AD-54EED7F2A9CF}" dt="2023-08-31T23:05:58.186" v="2" actId="1076"/>
          <ac:picMkLst>
            <pc:docMk/>
            <pc:sldMk cId="3823903997" sldId="403"/>
            <ac:picMk id="2" creationId="{D55CDEFE-4881-3683-FCAB-2EB1AFBD687A}"/>
          </ac:picMkLst>
        </pc:picChg>
      </pc:sldChg>
      <pc:sldChg chg="modSp">
        <pc:chgData name="Saldana, Mayra" userId="S::mayra.v.saldana@uth.tmc.edu::de1b2290-bd50-4a20-ae97-a57e2d391acf" providerId="AD" clId="Web-{A051684F-5C9F-45B8-A6AD-54EED7F2A9CF}" dt="2023-08-31T23:06:56.689" v="4" actId="1076"/>
        <pc:sldMkLst>
          <pc:docMk/>
          <pc:sldMk cId="4192478935" sldId="407"/>
        </pc:sldMkLst>
        <pc:picChg chg="mod">
          <ac:chgData name="Saldana, Mayra" userId="S::mayra.v.saldana@uth.tmc.edu::de1b2290-bd50-4a20-ae97-a57e2d391acf" providerId="AD" clId="Web-{A051684F-5C9F-45B8-A6AD-54EED7F2A9CF}" dt="2023-08-31T23:06:56.689" v="4" actId="1076"/>
          <ac:picMkLst>
            <pc:docMk/>
            <pc:sldMk cId="4192478935" sldId="407"/>
            <ac:picMk id="56" creationId="{C78EF829-9F3A-4091-9EF3-FBE577FB5390}"/>
          </ac:picMkLst>
        </pc:picChg>
      </pc:sldChg>
    </pc:docChg>
  </pc:docChgLst>
  <pc:docChgLst>
    <pc:chgData name="Muniz, Angelica L" userId="S::angelica.l.muniz@uth.tmc.edu::ef6ae7a1-7f92-4539-89d4-2de28a3f1c63" providerId="AD" clId="Web-{64832248-1D28-4D1A-A58B-CFF5252189C4}"/>
    <pc:docChg chg="modSld">
      <pc:chgData name="Muniz, Angelica L" userId="S::angelica.l.muniz@uth.tmc.edu::ef6ae7a1-7f92-4539-89d4-2de28a3f1c63" providerId="AD" clId="Web-{64832248-1D28-4D1A-A58B-CFF5252189C4}" dt="2023-09-18T03:32:31.823" v="68" actId="20577"/>
      <pc:docMkLst>
        <pc:docMk/>
      </pc:docMkLst>
      <pc:sldChg chg="modSp modCm">
        <pc:chgData name="Muniz, Angelica L" userId="S::angelica.l.muniz@uth.tmc.edu::ef6ae7a1-7f92-4539-89d4-2de28a3f1c63" providerId="AD" clId="Web-{64832248-1D28-4D1A-A58B-CFF5252189C4}" dt="2023-09-18T03:31:05.274" v="55"/>
        <pc:sldMkLst>
          <pc:docMk/>
          <pc:sldMk cId="0" sldId="300"/>
        </pc:sldMkLst>
        <pc:graphicFrameChg chg="mod modGraphic">
          <ac:chgData name="Muniz, Angelica L" userId="S::angelica.l.muniz@uth.tmc.edu::ef6ae7a1-7f92-4539-89d4-2de28a3f1c63" providerId="AD" clId="Web-{64832248-1D28-4D1A-A58B-CFF5252189C4}" dt="2023-09-18T03:31:05.274" v="55"/>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64832248-1D28-4D1A-A58B-CFF5252189C4}" dt="2023-09-18T03:30:46.476" v="48"/>
              <pc2:cmMkLst xmlns:pc2="http://schemas.microsoft.com/office/powerpoint/2019/9/main/command">
                <pc:docMk/>
                <pc:sldMk cId="0" sldId="300"/>
                <pc2:cmMk id="{AE58CA01-45D4-482A-B9B0-8902E48AD8FE}"/>
              </pc2:cmMkLst>
            </pc226:cmChg>
          </p:ext>
        </pc:extLst>
      </pc:sldChg>
      <pc:sldChg chg="modSp">
        <pc:chgData name="Muniz, Angelica L" userId="S::angelica.l.muniz@uth.tmc.edu::ef6ae7a1-7f92-4539-89d4-2de28a3f1c63" providerId="AD" clId="Web-{64832248-1D28-4D1A-A58B-CFF5252189C4}" dt="2023-09-18T03:32:31.823" v="68" actId="20577"/>
        <pc:sldMkLst>
          <pc:docMk/>
          <pc:sldMk cId="457872999" sldId="372"/>
        </pc:sldMkLst>
        <pc:spChg chg="mod">
          <ac:chgData name="Muniz, Angelica L" userId="S::angelica.l.muniz@uth.tmc.edu::ef6ae7a1-7f92-4539-89d4-2de28a3f1c63" providerId="AD" clId="Web-{64832248-1D28-4D1A-A58B-CFF5252189C4}" dt="2023-09-18T03:32:31.823" v="68" actId="20577"/>
          <ac:spMkLst>
            <pc:docMk/>
            <pc:sldMk cId="457872999" sldId="372"/>
            <ac:spMk id="4" creationId="{00000000-0000-0000-0000-000000000000}"/>
          </ac:spMkLst>
        </pc:spChg>
      </pc:sldChg>
    </pc:docChg>
  </pc:docChgLst>
  <pc:docChgLst>
    <pc:chgData name="Muniz, Angelica L" userId="S::angelica.l.muniz@uth.tmc.edu::ef6ae7a1-7f92-4539-89d4-2de28a3f1c63" providerId="AD" clId="Web-{121B1580-A9C5-4782-9D06-A90C8DFFC05C}"/>
    <pc:docChg chg="modSld">
      <pc:chgData name="Muniz, Angelica L" userId="S::angelica.l.muniz@uth.tmc.edu::ef6ae7a1-7f92-4539-89d4-2de28a3f1c63" providerId="AD" clId="Web-{121B1580-A9C5-4782-9D06-A90C8DFFC05C}" dt="2023-09-18T20:36:45.851" v="1" actId="14100"/>
      <pc:docMkLst>
        <pc:docMk/>
      </pc:docMkLst>
      <pc:sldChg chg="modSp">
        <pc:chgData name="Muniz, Angelica L" userId="S::angelica.l.muniz@uth.tmc.edu::ef6ae7a1-7f92-4539-89d4-2de28a3f1c63" providerId="AD" clId="Web-{121B1580-A9C5-4782-9D06-A90C8DFFC05C}" dt="2023-09-18T20:36:45.851" v="1" actId="14100"/>
        <pc:sldMkLst>
          <pc:docMk/>
          <pc:sldMk cId="3400585099" sldId="418"/>
        </pc:sldMkLst>
        <pc:picChg chg="mod">
          <ac:chgData name="Muniz, Angelica L" userId="S::angelica.l.muniz@uth.tmc.edu::ef6ae7a1-7f92-4539-89d4-2de28a3f1c63" providerId="AD" clId="Web-{121B1580-A9C5-4782-9D06-A90C8DFFC05C}" dt="2023-09-18T20:36:45.851" v="1" actId="14100"/>
          <ac:picMkLst>
            <pc:docMk/>
            <pc:sldMk cId="3400585099" sldId="418"/>
            <ac:picMk id="3" creationId="{F82D091D-0A14-1A8F-24BB-DAF4A9498F4E}"/>
          </ac:picMkLst>
        </pc:picChg>
      </pc:sldChg>
    </pc:docChg>
  </pc:docChgLst>
  <pc:docChgLst>
    <pc:chgData name="Saldana, Mayra" userId="S::mayra.v.saldana@uth.tmc.edu::de1b2290-bd50-4a20-ae97-a57e2d391acf" providerId="AD" clId="Web-{2D4FF34B-74DC-438A-91A4-51140C301228}"/>
    <pc:docChg chg="modSld">
      <pc:chgData name="Saldana, Mayra" userId="S::mayra.v.saldana@uth.tmc.edu::de1b2290-bd50-4a20-ae97-a57e2d391acf" providerId="AD" clId="Web-{2D4FF34B-74DC-438A-91A4-51140C301228}" dt="2023-09-07T18:20:28.714" v="4" actId="14100"/>
      <pc:docMkLst>
        <pc:docMk/>
      </pc:docMkLst>
      <pc:sldChg chg="modSp">
        <pc:chgData name="Saldana, Mayra" userId="S::mayra.v.saldana@uth.tmc.edu::de1b2290-bd50-4a20-ae97-a57e2d391acf" providerId="AD" clId="Web-{2D4FF34B-74DC-438A-91A4-51140C301228}" dt="2023-09-07T18:20:28.714" v="4" actId="14100"/>
        <pc:sldMkLst>
          <pc:docMk/>
          <pc:sldMk cId="0" sldId="275"/>
        </pc:sldMkLst>
        <pc:picChg chg="mod">
          <ac:chgData name="Saldana, Mayra" userId="S::mayra.v.saldana@uth.tmc.edu::de1b2290-bd50-4a20-ae97-a57e2d391acf" providerId="AD" clId="Web-{2D4FF34B-74DC-438A-91A4-51140C301228}" dt="2023-09-07T18:20:28.714" v="4" actId="14100"/>
          <ac:picMkLst>
            <pc:docMk/>
            <pc:sldMk cId="0" sldId="275"/>
            <ac:picMk id="3076" creationId="{6FBB1D2A-A128-464E-BFCB-12526DA614C4}"/>
          </ac:picMkLst>
        </pc:picChg>
      </pc:sldChg>
      <pc:sldChg chg="delSp">
        <pc:chgData name="Saldana, Mayra" userId="S::mayra.v.saldana@uth.tmc.edu::de1b2290-bd50-4a20-ae97-a57e2d391acf" providerId="AD" clId="Web-{2D4FF34B-74DC-438A-91A4-51140C301228}" dt="2023-09-07T18:08:15.843" v="0"/>
        <pc:sldMkLst>
          <pc:docMk/>
          <pc:sldMk cId="986338964" sldId="385"/>
        </pc:sldMkLst>
        <pc:spChg chg="del">
          <ac:chgData name="Saldana, Mayra" userId="S::mayra.v.saldana@uth.tmc.edu::de1b2290-bd50-4a20-ae97-a57e2d391acf" providerId="AD" clId="Web-{2D4FF34B-74DC-438A-91A4-51140C301228}" dt="2023-09-07T18:08:15.843" v="0"/>
          <ac:spMkLst>
            <pc:docMk/>
            <pc:sldMk cId="986338964" sldId="385"/>
            <ac:spMk id="3" creationId="{EAE8A10E-8845-141C-63FF-258FCE6D3CEC}"/>
          </ac:spMkLst>
        </pc:spChg>
      </pc:sldChg>
      <pc:sldChg chg="modSp">
        <pc:chgData name="Saldana, Mayra" userId="S::mayra.v.saldana@uth.tmc.edu::de1b2290-bd50-4a20-ae97-a57e2d391acf" providerId="AD" clId="Web-{2D4FF34B-74DC-438A-91A4-51140C301228}" dt="2023-09-07T18:11:40.674" v="3" actId="14100"/>
        <pc:sldMkLst>
          <pc:docMk/>
          <pc:sldMk cId="2214184613" sldId="390"/>
        </pc:sldMkLst>
        <pc:spChg chg="mod">
          <ac:chgData name="Saldana, Mayra" userId="S::mayra.v.saldana@uth.tmc.edu::de1b2290-bd50-4a20-ae97-a57e2d391acf" providerId="AD" clId="Web-{2D4FF34B-74DC-438A-91A4-51140C301228}" dt="2023-09-07T18:11:37.237" v="2" actId="1076"/>
          <ac:spMkLst>
            <pc:docMk/>
            <pc:sldMk cId="2214184613" sldId="390"/>
            <ac:spMk id="5" creationId="{6C9C9BD5-230C-4B5E-AD43-4A85CF2B1D88}"/>
          </ac:spMkLst>
        </pc:spChg>
        <pc:picChg chg="mod">
          <ac:chgData name="Saldana, Mayra" userId="S::mayra.v.saldana@uth.tmc.edu::de1b2290-bd50-4a20-ae97-a57e2d391acf" providerId="AD" clId="Web-{2D4FF34B-74DC-438A-91A4-51140C301228}" dt="2023-09-07T18:11:40.674" v="3" actId="14100"/>
          <ac:picMkLst>
            <pc:docMk/>
            <pc:sldMk cId="2214184613" sldId="390"/>
            <ac:picMk id="2" creationId="{1B8EC1BC-51D7-471B-A304-AE511A58F2CA}"/>
          </ac:picMkLst>
        </pc:picChg>
        <pc:picChg chg="mod">
          <ac:chgData name="Saldana, Mayra" userId="S::mayra.v.saldana@uth.tmc.edu::de1b2290-bd50-4a20-ae97-a57e2d391acf" providerId="AD" clId="Web-{2D4FF34B-74DC-438A-91A4-51140C301228}" dt="2023-09-07T18:11:34.409" v="1" actId="1076"/>
          <ac:picMkLst>
            <pc:docMk/>
            <pc:sldMk cId="2214184613" sldId="390"/>
            <ac:picMk id="3" creationId="{5B9C4168-FF43-422B-842B-6CCE0421DA6F}"/>
          </ac:picMkLst>
        </pc:picChg>
      </pc:sldChg>
    </pc:docChg>
  </pc:docChgLst>
  <pc:docChgLst>
    <pc:chgData name="Saldana, Mayra" userId="S::mayra.v.saldana@uth.tmc.edu::de1b2290-bd50-4a20-ae97-a57e2d391acf" providerId="AD" clId="Web-{FE22A0B9-F9C6-166D-E1C4-C78AED261507}"/>
    <pc:docChg chg="delSld modSld">
      <pc:chgData name="Saldana, Mayra" userId="S::mayra.v.saldana@uth.tmc.edu::de1b2290-bd50-4a20-ae97-a57e2d391acf" providerId="AD" clId="Web-{FE22A0B9-F9C6-166D-E1C4-C78AED261507}" dt="2023-09-04T19:43:07.794" v="68" actId="14100"/>
      <pc:docMkLst>
        <pc:docMk/>
      </pc:docMkLst>
      <pc:sldChg chg="modSp">
        <pc:chgData name="Saldana, Mayra" userId="S::mayra.v.saldana@uth.tmc.edu::de1b2290-bd50-4a20-ae97-a57e2d391acf" providerId="AD" clId="Web-{FE22A0B9-F9C6-166D-E1C4-C78AED261507}" dt="2023-09-04T19:42:39.887" v="64" actId="1076"/>
        <pc:sldMkLst>
          <pc:docMk/>
          <pc:sldMk cId="2189445457" sldId="320"/>
        </pc:sldMkLst>
        <pc:spChg chg="mod">
          <ac:chgData name="Saldana, Mayra" userId="S::mayra.v.saldana@uth.tmc.edu::de1b2290-bd50-4a20-ae97-a57e2d391acf" providerId="AD" clId="Web-{FE22A0B9-F9C6-166D-E1C4-C78AED261507}" dt="2023-09-04T19:42:39.887" v="64" actId="1076"/>
          <ac:spMkLst>
            <pc:docMk/>
            <pc:sldMk cId="2189445457" sldId="320"/>
            <ac:spMk id="2" creationId="{00000000-0000-0000-0000-000000000000}"/>
          </ac:spMkLst>
        </pc:spChg>
      </pc:sldChg>
      <pc:sldChg chg="delSp modSp del">
        <pc:chgData name="Saldana, Mayra" userId="S::mayra.v.saldana@uth.tmc.edu::de1b2290-bd50-4a20-ae97-a57e2d391acf" providerId="AD" clId="Web-{FE22A0B9-F9C6-166D-E1C4-C78AED261507}" dt="2023-09-04T19:42:24.871" v="62"/>
        <pc:sldMkLst>
          <pc:docMk/>
          <pc:sldMk cId="1277006622" sldId="367"/>
        </pc:sldMkLst>
        <pc:picChg chg="del mod">
          <ac:chgData name="Saldana, Mayra" userId="S::mayra.v.saldana@uth.tmc.edu::de1b2290-bd50-4a20-ae97-a57e2d391acf" providerId="AD" clId="Web-{FE22A0B9-F9C6-166D-E1C4-C78AED261507}" dt="2023-09-04T19:40:49.056" v="16"/>
          <ac:picMkLst>
            <pc:docMk/>
            <pc:sldMk cId="1277006622" sldId="367"/>
            <ac:picMk id="3" creationId="{C5CB3A1E-FF58-B541-E662-5B2ABC714EE0}"/>
          </ac:picMkLst>
        </pc:picChg>
      </pc:sldChg>
      <pc:sldChg chg="addSp modSp">
        <pc:chgData name="Saldana, Mayra" userId="S::mayra.v.saldana@uth.tmc.edu::de1b2290-bd50-4a20-ae97-a57e2d391acf" providerId="AD" clId="Web-{FE22A0B9-F9C6-166D-E1C4-C78AED261507}" dt="2023-09-04T19:43:07.794" v="68" actId="14100"/>
        <pc:sldMkLst>
          <pc:docMk/>
          <pc:sldMk cId="2891162216" sldId="368"/>
        </pc:sldMkLst>
        <pc:spChg chg="mod">
          <ac:chgData name="Saldana, Mayra" userId="S::mayra.v.saldana@uth.tmc.edu::de1b2290-bd50-4a20-ae97-a57e2d391acf" providerId="AD" clId="Web-{FE22A0B9-F9C6-166D-E1C4-C78AED261507}" dt="2023-09-04T19:42:52.606" v="65" actId="20577"/>
          <ac:spMkLst>
            <pc:docMk/>
            <pc:sldMk cId="2891162216" sldId="368"/>
            <ac:spMk id="2" creationId="{00000000-0000-0000-0000-000000000000}"/>
          </ac:spMkLst>
        </pc:spChg>
        <pc:spChg chg="add mod">
          <ac:chgData name="Saldana, Mayra" userId="S::mayra.v.saldana@uth.tmc.edu::de1b2290-bd50-4a20-ae97-a57e2d391acf" providerId="AD" clId="Web-{FE22A0B9-F9C6-166D-E1C4-C78AED261507}" dt="2023-09-04T19:43:01.075" v="66" actId="1076"/>
          <ac:spMkLst>
            <pc:docMk/>
            <pc:sldMk cId="2891162216" sldId="368"/>
            <ac:spMk id="3" creationId="{96886E6C-3641-1BA5-9648-AD06B3C4ADE2}"/>
          </ac:spMkLst>
        </pc:spChg>
        <pc:picChg chg="add mod">
          <ac:chgData name="Saldana, Mayra" userId="S::mayra.v.saldana@uth.tmc.edu::de1b2290-bd50-4a20-ae97-a57e2d391acf" providerId="AD" clId="Web-{FE22A0B9-F9C6-166D-E1C4-C78AED261507}" dt="2023-09-04T19:43:07.794" v="68" actId="14100"/>
          <ac:picMkLst>
            <pc:docMk/>
            <pc:sldMk cId="2891162216" sldId="368"/>
            <ac:picMk id="5" creationId="{0861E444-D984-CCD0-3320-809C99313259}"/>
          </ac:picMkLst>
        </pc:picChg>
      </pc:sldChg>
    </pc:docChg>
  </pc:docChgLst>
  <pc:docChgLst>
    <pc:chgData name="Saldana, Mayra V" userId="S::mayra.v.saldana@uth.tmc.edu::de1b2290-bd50-4a20-ae97-a57e2d391acf" providerId="AD" clId="Web-{E7D68B9D-3543-488E-A36A-02E4A98F168A}"/>
    <pc:docChg chg="delSld modSld">
      <pc:chgData name="Saldana, Mayra V" userId="S::mayra.v.saldana@uth.tmc.edu::de1b2290-bd50-4a20-ae97-a57e2d391acf" providerId="AD" clId="Web-{E7D68B9D-3543-488E-A36A-02E4A98F168A}" dt="2023-12-08T18:02:19.018" v="11" actId="1076"/>
      <pc:docMkLst>
        <pc:docMk/>
      </pc:docMkLst>
      <pc:sldChg chg="modSp">
        <pc:chgData name="Saldana, Mayra V" userId="S::mayra.v.saldana@uth.tmc.edu::de1b2290-bd50-4a20-ae97-a57e2d391acf" providerId="AD" clId="Web-{E7D68B9D-3543-488E-A36A-02E4A98F168A}" dt="2023-12-08T18:02:19.018" v="11" actId="1076"/>
        <pc:sldMkLst>
          <pc:docMk/>
          <pc:sldMk cId="28757486" sldId="382"/>
        </pc:sldMkLst>
        <pc:spChg chg="mod">
          <ac:chgData name="Saldana, Mayra V" userId="S::mayra.v.saldana@uth.tmc.edu::de1b2290-bd50-4a20-ae97-a57e2d391acf" providerId="AD" clId="Web-{E7D68B9D-3543-488E-A36A-02E4A98F168A}" dt="2023-12-08T18:01:29.579" v="3" actId="1076"/>
          <ac:spMkLst>
            <pc:docMk/>
            <pc:sldMk cId="28757486" sldId="382"/>
            <ac:spMk id="4" creationId="{50D6AE5F-3211-732F-EB06-97AD33F77CA3}"/>
          </ac:spMkLst>
        </pc:spChg>
        <pc:picChg chg="mod modCrop">
          <ac:chgData name="Saldana, Mayra V" userId="S::mayra.v.saldana@uth.tmc.edu::de1b2290-bd50-4a20-ae97-a57e2d391acf" providerId="AD" clId="Web-{E7D68B9D-3543-488E-A36A-02E4A98F168A}" dt="2023-12-08T18:02:19.018" v="11" actId="1076"/>
          <ac:picMkLst>
            <pc:docMk/>
            <pc:sldMk cId="28757486" sldId="382"/>
            <ac:picMk id="12" creationId="{6251CB20-9C2B-4B92-934D-2B5F503CD065}"/>
          </ac:picMkLst>
        </pc:picChg>
      </pc:sldChg>
      <pc:sldChg chg="del">
        <pc:chgData name="Saldana, Mayra V" userId="S::mayra.v.saldana@uth.tmc.edu::de1b2290-bd50-4a20-ae97-a57e2d391acf" providerId="AD" clId="Web-{E7D68B9D-3543-488E-A36A-02E4A98F168A}" dt="2023-12-08T18:00:47.499" v="0"/>
        <pc:sldMkLst>
          <pc:docMk/>
          <pc:sldMk cId="1510915781" sldId="420"/>
        </pc:sldMkLst>
      </pc:sldChg>
    </pc:docChg>
  </pc:docChgLst>
  <pc:docChgLst>
    <pc:chgData name="Saldana, Mayra" userId="S::mayra.v.saldana@uth.tmc.edu::de1b2290-bd50-4a20-ae97-a57e2d391acf" providerId="AD" clId="Web-{3855FC94-B92C-4EB8-B6B5-563DAADD69A4}"/>
    <pc:docChg chg="modSld sldOrd">
      <pc:chgData name="Saldana, Mayra" userId="S::mayra.v.saldana@uth.tmc.edu::de1b2290-bd50-4a20-ae97-a57e2d391acf" providerId="AD" clId="Web-{3855FC94-B92C-4EB8-B6B5-563DAADD69A4}" dt="2023-09-07T20:07:17.463" v="28" actId="20577"/>
      <pc:docMkLst>
        <pc:docMk/>
      </pc:docMkLst>
      <pc:sldChg chg="modSp">
        <pc:chgData name="Saldana, Mayra" userId="S::mayra.v.saldana@uth.tmc.edu::de1b2290-bd50-4a20-ae97-a57e2d391acf" providerId="AD" clId="Web-{3855FC94-B92C-4EB8-B6B5-563DAADD69A4}" dt="2023-09-07T20:06:34.899" v="8" actId="20577"/>
        <pc:sldMkLst>
          <pc:docMk/>
          <pc:sldMk cId="0" sldId="261"/>
        </pc:sldMkLst>
        <pc:spChg chg="mod">
          <ac:chgData name="Saldana, Mayra" userId="S::mayra.v.saldana@uth.tmc.edu::de1b2290-bd50-4a20-ae97-a57e2d391acf" providerId="AD" clId="Web-{3855FC94-B92C-4EB8-B6B5-563DAADD69A4}" dt="2023-09-07T20:06:34.899" v="8" actId="20577"/>
          <ac:spMkLst>
            <pc:docMk/>
            <pc:sldMk cId="0" sldId="261"/>
            <ac:spMk id="6" creationId="{00000000-0000-0000-0000-000000000000}"/>
          </ac:spMkLst>
        </pc:spChg>
      </pc:sldChg>
      <pc:sldChg chg="ord modCm">
        <pc:chgData name="Saldana, Mayra" userId="S::mayra.v.saldana@uth.tmc.edu::de1b2290-bd50-4a20-ae97-a57e2d391acf" providerId="AD" clId="Web-{3855FC94-B92C-4EB8-B6B5-563DAADD69A4}" dt="2023-09-07T20:06:16.914" v="2"/>
        <pc:sldMkLst>
          <pc:docMk/>
          <pc:sldMk cId="0" sldId="262"/>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3855FC94-B92C-4EB8-B6B5-563DAADD69A4}" dt="2023-09-07T20:06:16.914" v="2"/>
              <pc2:cmMkLst xmlns:pc2="http://schemas.microsoft.com/office/powerpoint/2019/9/main/command">
                <pc:docMk/>
                <pc:sldMk cId="0" sldId="262"/>
                <pc2:cmMk id="{8CA0C64B-F3E7-411A-9429-2BB8B47DFF85}"/>
              </pc2:cmMkLst>
            </pc226:cmChg>
          </p:ext>
        </pc:extLst>
      </pc:sldChg>
      <pc:sldChg chg="modSp">
        <pc:chgData name="Saldana, Mayra" userId="S::mayra.v.saldana@uth.tmc.edu::de1b2290-bd50-4a20-ae97-a57e2d391acf" providerId="AD" clId="Web-{3855FC94-B92C-4EB8-B6B5-563DAADD69A4}" dt="2023-09-07T20:07:17.463" v="28" actId="20577"/>
        <pc:sldMkLst>
          <pc:docMk/>
          <pc:sldMk cId="0" sldId="271"/>
        </pc:sldMkLst>
        <pc:spChg chg="mod">
          <ac:chgData name="Saldana, Mayra" userId="S::mayra.v.saldana@uth.tmc.edu::de1b2290-bd50-4a20-ae97-a57e2d391acf" providerId="AD" clId="Web-{3855FC94-B92C-4EB8-B6B5-563DAADD69A4}" dt="2023-09-07T20:07:17.463" v="28" actId="20577"/>
          <ac:spMkLst>
            <pc:docMk/>
            <pc:sldMk cId="0" sldId="271"/>
            <ac:spMk id="3" creationId="{00000000-0000-0000-0000-000000000000}"/>
          </ac:spMkLst>
        </pc:spChg>
      </pc:sldChg>
      <pc:sldChg chg="ord">
        <pc:chgData name="Saldana, Mayra" userId="S::mayra.v.saldana@uth.tmc.edu::de1b2290-bd50-4a20-ae97-a57e2d391acf" providerId="AD" clId="Web-{3855FC94-B92C-4EB8-B6B5-563DAADD69A4}" dt="2023-09-07T20:06:03.867" v="0"/>
        <pc:sldMkLst>
          <pc:docMk/>
          <pc:sldMk cId="350757543" sldId="401"/>
        </pc:sldMkLst>
      </pc:sldChg>
    </pc:docChg>
  </pc:docChgLst>
  <pc:docChgLst>
    <pc:chgData name="Reininger, Belinda M" userId="S::belinda.m.reininger@uth.tmc.edu::6e9ffa50-2abd-46af-ad3f-381f29d72d08" providerId="AD" clId="Web-{91BF393F-086A-A9FF-8F2F-3379D74D84DF}"/>
    <pc:docChg chg="modSld">
      <pc:chgData name="Reininger, Belinda M" userId="S::belinda.m.reininger@uth.tmc.edu::6e9ffa50-2abd-46af-ad3f-381f29d72d08" providerId="AD" clId="Web-{91BF393F-086A-A9FF-8F2F-3379D74D84DF}" dt="2023-09-05T05:22:23.091" v="72"/>
      <pc:docMkLst>
        <pc:docMk/>
      </pc:docMkLst>
      <pc:sldChg chg="addCm">
        <pc:chgData name="Reininger, Belinda M" userId="S::belinda.m.reininger@uth.tmc.edu::6e9ffa50-2abd-46af-ad3f-381f29d72d08" providerId="AD" clId="Web-{91BF393F-086A-A9FF-8F2F-3379D74D84DF}" dt="2023-09-05T05:22:23.091" v="72"/>
        <pc:sldMkLst>
          <pc:docMk/>
          <pc:sldMk cId="0" sldId="262"/>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91BF393F-086A-A9FF-8F2F-3379D74D84DF}" dt="2023-09-05T05:22:23.091" v="72"/>
              <pc2:cmMkLst xmlns:pc2="http://schemas.microsoft.com/office/powerpoint/2019/9/main/command">
                <pc:docMk/>
                <pc:sldMk cId="0" sldId="262"/>
                <pc2:cmMk id="{8CA0C64B-F3E7-411A-9429-2BB8B47DFF85}"/>
              </pc2:cmMkLst>
            </pc226:cmChg>
          </p:ext>
        </pc:extLst>
      </pc:sldChg>
      <pc:sldChg chg="modSp">
        <pc:chgData name="Reininger, Belinda M" userId="S::belinda.m.reininger@uth.tmc.edu::6e9ffa50-2abd-46af-ad3f-381f29d72d08" providerId="AD" clId="Web-{91BF393F-086A-A9FF-8F2F-3379D74D84DF}" dt="2023-09-05T05:07:31.583" v="24" actId="1076"/>
        <pc:sldMkLst>
          <pc:docMk/>
          <pc:sldMk cId="3159530279" sldId="281"/>
        </pc:sldMkLst>
        <pc:spChg chg="mod">
          <ac:chgData name="Reininger, Belinda M" userId="S::belinda.m.reininger@uth.tmc.edu::6e9ffa50-2abd-46af-ad3f-381f29d72d08" providerId="AD" clId="Web-{91BF393F-086A-A9FF-8F2F-3379D74D84DF}" dt="2023-09-05T05:07:31.583" v="24" actId="1076"/>
          <ac:spMkLst>
            <pc:docMk/>
            <pc:sldMk cId="3159530279" sldId="281"/>
            <ac:spMk id="5" creationId="{8C44CAE8-AF8F-2479-A8F1-43374F5C82A4}"/>
          </ac:spMkLst>
        </pc:spChg>
      </pc:sldChg>
      <pc:sldChg chg="addCm">
        <pc:chgData name="Reininger, Belinda M" userId="S::belinda.m.reininger@uth.tmc.edu::6e9ffa50-2abd-46af-ad3f-381f29d72d08" providerId="AD" clId="Web-{91BF393F-086A-A9FF-8F2F-3379D74D84DF}" dt="2023-09-05T04:47:42.838" v="0"/>
        <pc:sldMkLst>
          <pc:docMk/>
          <pc:sldMk cId="986338964" sldId="385"/>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91BF393F-086A-A9FF-8F2F-3379D74D84DF}" dt="2023-09-05T04:47:42.838" v="0"/>
              <pc2:cmMkLst xmlns:pc2="http://schemas.microsoft.com/office/powerpoint/2019/9/main/command">
                <pc:docMk/>
                <pc:sldMk cId="986338964" sldId="385"/>
                <pc2:cmMk id="{25F9D499-7B1E-4663-AB1D-0BEC90A33927}"/>
              </pc2:cmMkLst>
            </pc226:cmChg>
          </p:ext>
        </pc:extLst>
      </pc:sldChg>
      <pc:sldChg chg="modSp">
        <pc:chgData name="Reininger, Belinda M" userId="S::belinda.m.reininger@uth.tmc.edu::6e9ffa50-2abd-46af-ad3f-381f29d72d08" providerId="AD" clId="Web-{91BF393F-086A-A9FF-8F2F-3379D74D84DF}" dt="2023-09-05T05:02:02.166" v="13" actId="1076"/>
        <pc:sldMkLst>
          <pc:docMk/>
          <pc:sldMk cId="2737131586" sldId="387"/>
        </pc:sldMkLst>
        <pc:spChg chg="mod">
          <ac:chgData name="Reininger, Belinda M" userId="S::belinda.m.reininger@uth.tmc.edu::6e9ffa50-2abd-46af-ad3f-381f29d72d08" providerId="AD" clId="Web-{91BF393F-086A-A9FF-8F2F-3379D74D84DF}" dt="2023-09-05T05:02:02.166" v="13" actId="1076"/>
          <ac:spMkLst>
            <pc:docMk/>
            <pc:sldMk cId="2737131586" sldId="387"/>
            <ac:spMk id="2" creationId="{F00E5D84-5C1B-4146-8295-32DE74ACD2D0}"/>
          </ac:spMkLst>
        </pc:spChg>
      </pc:sldChg>
      <pc:sldChg chg="modSp">
        <pc:chgData name="Reininger, Belinda M" userId="S::belinda.m.reininger@uth.tmc.edu::6e9ffa50-2abd-46af-ad3f-381f29d72d08" providerId="AD" clId="Web-{91BF393F-086A-A9FF-8F2F-3379D74D84DF}" dt="2023-09-05T05:01:43.431" v="12" actId="1076"/>
        <pc:sldMkLst>
          <pc:docMk/>
          <pc:sldMk cId="2214184613" sldId="390"/>
        </pc:sldMkLst>
        <pc:spChg chg="mod">
          <ac:chgData name="Reininger, Belinda M" userId="S::belinda.m.reininger@uth.tmc.edu::6e9ffa50-2abd-46af-ad3f-381f29d72d08" providerId="AD" clId="Web-{91BF393F-086A-A9FF-8F2F-3379D74D84DF}" dt="2023-09-05T05:01:43.431" v="12" actId="1076"/>
          <ac:spMkLst>
            <pc:docMk/>
            <pc:sldMk cId="2214184613" sldId="390"/>
            <ac:spMk id="5" creationId="{6C9C9BD5-230C-4B5E-AD43-4A85CF2B1D88}"/>
          </ac:spMkLst>
        </pc:spChg>
      </pc:sldChg>
      <pc:sldChg chg="modSp">
        <pc:chgData name="Reininger, Belinda M" userId="S::belinda.m.reininger@uth.tmc.edu::6e9ffa50-2abd-46af-ad3f-381f29d72d08" providerId="AD" clId="Web-{91BF393F-086A-A9FF-8F2F-3379D74D84DF}" dt="2023-09-05T05:01:12.899" v="11" actId="14100"/>
        <pc:sldMkLst>
          <pc:docMk/>
          <pc:sldMk cId="1825158733" sldId="394"/>
        </pc:sldMkLst>
        <pc:spChg chg="mod">
          <ac:chgData name="Reininger, Belinda M" userId="S::belinda.m.reininger@uth.tmc.edu::6e9ffa50-2abd-46af-ad3f-381f29d72d08" providerId="AD" clId="Web-{91BF393F-086A-A9FF-8F2F-3379D74D84DF}" dt="2023-09-05T05:01:00.133" v="8" actId="20577"/>
          <ac:spMkLst>
            <pc:docMk/>
            <pc:sldMk cId="1825158733" sldId="394"/>
            <ac:spMk id="6" creationId="{A8321003-9BC1-80C9-6946-43D5D18A1784}"/>
          </ac:spMkLst>
        </pc:spChg>
        <pc:picChg chg="mod">
          <ac:chgData name="Reininger, Belinda M" userId="S::belinda.m.reininger@uth.tmc.edu::6e9ffa50-2abd-46af-ad3f-381f29d72d08" providerId="AD" clId="Web-{91BF393F-086A-A9FF-8F2F-3379D74D84DF}" dt="2023-09-05T05:01:12.899" v="11" actId="14100"/>
          <ac:picMkLst>
            <pc:docMk/>
            <pc:sldMk cId="1825158733" sldId="394"/>
            <ac:picMk id="2" creationId="{69764BAC-FA67-457A-9761-6762C7CAB9F2}"/>
          </ac:picMkLst>
        </pc:picChg>
        <pc:picChg chg="mod">
          <ac:chgData name="Reininger, Belinda M" userId="S::belinda.m.reininger@uth.tmc.edu::6e9ffa50-2abd-46af-ad3f-381f29d72d08" providerId="AD" clId="Web-{91BF393F-086A-A9FF-8F2F-3379D74D84DF}" dt="2023-09-05T05:01:08.211" v="10" actId="1076"/>
          <ac:picMkLst>
            <pc:docMk/>
            <pc:sldMk cId="1825158733" sldId="394"/>
            <ac:picMk id="4" creationId="{63EA36BA-6CB0-1F3F-9BC6-8615BB72F212}"/>
          </ac:picMkLst>
        </pc:picChg>
      </pc:sldChg>
      <pc:sldChg chg="modSp">
        <pc:chgData name="Reininger, Belinda M" userId="S::belinda.m.reininger@uth.tmc.edu::6e9ffa50-2abd-46af-ad3f-381f29d72d08" providerId="AD" clId="Web-{91BF393F-086A-A9FF-8F2F-3379D74D84DF}" dt="2023-09-05T05:05:40.470" v="17" actId="14100"/>
        <pc:sldMkLst>
          <pc:docMk/>
          <pc:sldMk cId="2536529915" sldId="397"/>
        </pc:sldMkLst>
        <pc:spChg chg="mod">
          <ac:chgData name="Reininger, Belinda M" userId="S::belinda.m.reininger@uth.tmc.edu::6e9ffa50-2abd-46af-ad3f-381f29d72d08" providerId="AD" clId="Web-{91BF393F-086A-A9FF-8F2F-3379D74D84DF}" dt="2023-09-05T05:05:40.470" v="17" actId="14100"/>
          <ac:spMkLst>
            <pc:docMk/>
            <pc:sldMk cId="2536529915" sldId="397"/>
            <ac:spMk id="5" creationId="{57242DA6-95EB-3555-8FDA-F30B9180FD65}"/>
          </ac:spMkLst>
        </pc:spChg>
      </pc:sldChg>
      <pc:sldChg chg="modSp">
        <pc:chgData name="Reininger, Belinda M" userId="S::belinda.m.reininger@uth.tmc.edu::6e9ffa50-2abd-46af-ad3f-381f29d72d08" providerId="AD" clId="Web-{91BF393F-086A-A9FF-8F2F-3379D74D84DF}" dt="2023-09-05T05:18:12.364" v="71" actId="20577"/>
        <pc:sldMkLst>
          <pc:docMk/>
          <pc:sldMk cId="4249197085" sldId="405"/>
        </pc:sldMkLst>
        <pc:spChg chg="mod">
          <ac:chgData name="Reininger, Belinda M" userId="S::belinda.m.reininger@uth.tmc.edu::6e9ffa50-2abd-46af-ad3f-381f29d72d08" providerId="AD" clId="Web-{91BF393F-086A-A9FF-8F2F-3379D74D84DF}" dt="2023-09-05T05:18:12.364" v="71" actId="20577"/>
          <ac:spMkLst>
            <pc:docMk/>
            <pc:sldMk cId="4249197085" sldId="405"/>
            <ac:spMk id="5" creationId="{8C44CAE8-AF8F-2479-A8F1-43374F5C82A4}"/>
          </ac:spMkLst>
        </pc:spChg>
      </pc:sldChg>
      <pc:sldChg chg="modSp">
        <pc:chgData name="Reininger, Belinda M" userId="S::belinda.m.reininger@uth.tmc.edu::6e9ffa50-2abd-46af-ad3f-381f29d72d08" providerId="AD" clId="Web-{91BF393F-086A-A9FF-8F2F-3379D74D84DF}" dt="2023-09-05T05:06:24.691" v="23" actId="20577"/>
        <pc:sldMkLst>
          <pc:docMk/>
          <pc:sldMk cId="3636112006" sldId="406"/>
        </pc:sldMkLst>
        <pc:spChg chg="mod">
          <ac:chgData name="Reininger, Belinda M" userId="S::belinda.m.reininger@uth.tmc.edu::6e9ffa50-2abd-46af-ad3f-381f29d72d08" providerId="AD" clId="Web-{91BF393F-086A-A9FF-8F2F-3379D74D84DF}" dt="2023-09-05T05:06:24.691" v="23" actId="20577"/>
          <ac:spMkLst>
            <pc:docMk/>
            <pc:sldMk cId="3636112006" sldId="406"/>
            <ac:spMk id="2" creationId="{9A7FDF3A-91BB-224E-85EB-C6BBE980E42D}"/>
          </ac:spMkLst>
        </pc:spChg>
      </pc:sldChg>
    </pc:docChg>
  </pc:docChgLst>
  <pc:docChgLst>
    <pc:chgData name="Saldana, Mayra" userId="S::mayra.v.saldana@uth.tmc.edu::de1b2290-bd50-4a20-ae97-a57e2d391acf" providerId="AD" clId="Web-{CFDC8234-0E23-197E-F128-4695F83BCD33}"/>
    <pc:docChg chg="addSld delSld modSld sldOrd">
      <pc:chgData name="Saldana, Mayra" userId="S::mayra.v.saldana@uth.tmc.edu::de1b2290-bd50-4a20-ae97-a57e2d391acf" providerId="AD" clId="Web-{CFDC8234-0E23-197E-F128-4695F83BCD33}" dt="2023-09-01T18:49:28.622" v="782" actId="20577"/>
      <pc:docMkLst>
        <pc:docMk/>
      </pc:docMkLst>
      <pc:sldChg chg="modSp">
        <pc:chgData name="Saldana, Mayra" userId="S::mayra.v.saldana@uth.tmc.edu::de1b2290-bd50-4a20-ae97-a57e2d391acf" providerId="AD" clId="Web-{CFDC8234-0E23-197E-F128-4695F83BCD33}" dt="2023-09-01T18:49:28.622" v="782" actId="20577"/>
        <pc:sldMkLst>
          <pc:docMk/>
          <pc:sldMk cId="0" sldId="271"/>
        </pc:sldMkLst>
        <pc:spChg chg="mod">
          <ac:chgData name="Saldana, Mayra" userId="S::mayra.v.saldana@uth.tmc.edu::de1b2290-bd50-4a20-ae97-a57e2d391acf" providerId="AD" clId="Web-{CFDC8234-0E23-197E-F128-4695F83BCD33}" dt="2023-09-01T18:49:28.622" v="782" actId="20577"/>
          <ac:spMkLst>
            <pc:docMk/>
            <pc:sldMk cId="0" sldId="271"/>
            <ac:spMk id="2" creationId="{00000000-0000-0000-0000-000000000000}"/>
          </ac:spMkLst>
        </pc:spChg>
        <pc:spChg chg="mod">
          <ac:chgData name="Saldana, Mayra" userId="S::mayra.v.saldana@uth.tmc.edu::de1b2290-bd50-4a20-ae97-a57e2d391acf" providerId="AD" clId="Web-{CFDC8234-0E23-197E-F128-4695F83BCD33}" dt="2023-09-01T18:49:05.059" v="775" actId="20577"/>
          <ac:spMkLst>
            <pc:docMk/>
            <pc:sldMk cId="0" sldId="271"/>
            <ac:spMk id="3" creationId="{00000000-0000-0000-0000-000000000000}"/>
          </ac:spMkLst>
        </pc:spChg>
      </pc:sldChg>
      <pc:sldChg chg="modSp">
        <pc:chgData name="Saldana, Mayra" userId="S::mayra.v.saldana@uth.tmc.edu::de1b2290-bd50-4a20-ae97-a57e2d391acf" providerId="AD" clId="Web-{CFDC8234-0E23-197E-F128-4695F83BCD33}" dt="2023-09-01T17:24:13.866" v="15" actId="20577"/>
        <pc:sldMkLst>
          <pc:docMk/>
          <pc:sldMk cId="3159530279" sldId="281"/>
        </pc:sldMkLst>
        <pc:spChg chg="mod">
          <ac:chgData name="Saldana, Mayra" userId="S::mayra.v.saldana@uth.tmc.edu::de1b2290-bd50-4a20-ae97-a57e2d391acf" providerId="AD" clId="Web-{CFDC8234-0E23-197E-F128-4695F83BCD33}" dt="2023-09-01T17:24:13.866" v="15" actId="20577"/>
          <ac:spMkLst>
            <pc:docMk/>
            <pc:sldMk cId="3159530279" sldId="281"/>
            <ac:spMk id="3" creationId="{FDD051A6-AFBA-638E-43B6-A08035B1320B}"/>
          </ac:spMkLst>
        </pc:spChg>
        <pc:spChg chg="mod">
          <ac:chgData name="Saldana, Mayra" userId="S::mayra.v.saldana@uth.tmc.edu::de1b2290-bd50-4a20-ae97-a57e2d391acf" providerId="AD" clId="Web-{CFDC8234-0E23-197E-F128-4695F83BCD33}" dt="2023-09-01T17:22:37.660" v="3" actId="20577"/>
          <ac:spMkLst>
            <pc:docMk/>
            <pc:sldMk cId="3159530279" sldId="281"/>
            <ac:spMk id="5" creationId="{8C44CAE8-AF8F-2479-A8F1-43374F5C82A4}"/>
          </ac:spMkLst>
        </pc:spChg>
      </pc:sldChg>
      <pc:sldChg chg="delSp modSp">
        <pc:chgData name="Saldana, Mayra" userId="S::mayra.v.saldana@uth.tmc.edu::de1b2290-bd50-4a20-ae97-a57e2d391acf" providerId="AD" clId="Web-{CFDC8234-0E23-197E-F128-4695F83BCD33}" dt="2023-09-01T18:15:38.298" v="604" actId="20577"/>
        <pc:sldMkLst>
          <pc:docMk/>
          <pc:sldMk cId="0" sldId="298"/>
        </pc:sldMkLst>
        <pc:spChg chg="mod">
          <ac:chgData name="Saldana, Mayra" userId="S::mayra.v.saldana@uth.tmc.edu::de1b2290-bd50-4a20-ae97-a57e2d391acf" providerId="AD" clId="Web-{CFDC8234-0E23-197E-F128-4695F83BCD33}" dt="2023-09-01T18:15:38.298" v="604" actId="20577"/>
          <ac:spMkLst>
            <pc:docMk/>
            <pc:sldMk cId="0" sldId="298"/>
            <ac:spMk id="3" creationId="{00000000-0000-0000-0000-000000000000}"/>
          </ac:spMkLst>
        </pc:spChg>
        <pc:picChg chg="mod">
          <ac:chgData name="Saldana, Mayra" userId="S::mayra.v.saldana@uth.tmc.edu::de1b2290-bd50-4a20-ae97-a57e2d391acf" providerId="AD" clId="Web-{CFDC8234-0E23-197E-F128-4695F83BCD33}" dt="2023-09-01T18:14:26.937" v="591" actId="1076"/>
          <ac:picMkLst>
            <pc:docMk/>
            <pc:sldMk cId="0" sldId="298"/>
            <ac:picMk id="6" creationId="{927BB6ED-A065-4B2B-8B74-A00756CF19CA}"/>
          </ac:picMkLst>
        </pc:picChg>
        <pc:picChg chg="del">
          <ac:chgData name="Saldana, Mayra" userId="S::mayra.v.saldana@uth.tmc.edu::de1b2290-bd50-4a20-ae97-a57e2d391acf" providerId="AD" clId="Web-{CFDC8234-0E23-197E-F128-4695F83BCD33}" dt="2023-09-01T18:13:39.608" v="585"/>
          <ac:picMkLst>
            <pc:docMk/>
            <pc:sldMk cId="0" sldId="298"/>
            <ac:picMk id="7" creationId="{97E17DBF-ED5E-4910-A1CD-3005786801C8}"/>
          </ac:picMkLst>
        </pc:picChg>
        <pc:picChg chg="mod">
          <ac:chgData name="Saldana, Mayra" userId="S::mayra.v.saldana@uth.tmc.edu::de1b2290-bd50-4a20-ae97-a57e2d391acf" providerId="AD" clId="Web-{CFDC8234-0E23-197E-F128-4695F83BCD33}" dt="2023-09-01T18:14:50.938" v="593" actId="1076"/>
          <ac:picMkLst>
            <pc:docMk/>
            <pc:sldMk cId="0" sldId="298"/>
            <ac:picMk id="10" creationId="{D1BF6313-6FCA-3DEE-B2A7-ED6951231B26}"/>
          </ac:picMkLst>
        </pc:picChg>
        <pc:picChg chg="del">
          <ac:chgData name="Saldana, Mayra" userId="S::mayra.v.saldana@uth.tmc.edu::de1b2290-bd50-4a20-ae97-a57e2d391acf" providerId="AD" clId="Web-{CFDC8234-0E23-197E-F128-4695F83BCD33}" dt="2023-09-01T18:14:00.233" v="586"/>
          <ac:picMkLst>
            <pc:docMk/>
            <pc:sldMk cId="0" sldId="298"/>
            <ac:picMk id="3074" creationId="{7AC66727-8E84-4063-B29D-DB34DD66686B}"/>
          </ac:picMkLst>
        </pc:picChg>
      </pc:sldChg>
      <pc:sldChg chg="modSp modCm">
        <pc:chgData name="Saldana, Mayra" userId="S::mayra.v.saldana@uth.tmc.edu::de1b2290-bd50-4a20-ae97-a57e2d391acf" providerId="AD" clId="Web-{CFDC8234-0E23-197E-F128-4695F83BCD33}" dt="2023-09-01T18:16:48.441" v="632" actId="20577"/>
        <pc:sldMkLst>
          <pc:docMk/>
          <pc:sldMk cId="0" sldId="300"/>
        </pc:sldMkLst>
        <pc:spChg chg="mod">
          <ac:chgData name="Saldana, Mayra" userId="S::mayra.v.saldana@uth.tmc.edu::de1b2290-bd50-4a20-ae97-a57e2d391acf" providerId="AD" clId="Web-{CFDC8234-0E23-197E-F128-4695F83BCD33}" dt="2023-09-01T18:16:48.441" v="632" actId="20577"/>
          <ac:spMkLst>
            <pc:docMk/>
            <pc:sldMk cId="0" sldId="300"/>
            <ac:spMk id="9"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FDC8234-0E23-197E-F128-4695F83BCD33}" dt="2023-09-01T18:16:30.097" v="630" actId="20577"/>
              <pc2:cmMkLst xmlns:pc2="http://schemas.microsoft.com/office/powerpoint/2019/9/main/command">
                <pc:docMk/>
                <pc:sldMk cId="0" sldId="300"/>
                <pc2:cmMk id="{AE58CA01-45D4-482A-B9B0-8902E48AD8FE}"/>
              </pc2:cmMkLst>
            </pc226:cmChg>
          </p:ext>
        </pc:extLst>
      </pc:sldChg>
      <pc:sldChg chg="del">
        <pc:chgData name="Saldana, Mayra" userId="S::mayra.v.saldana@uth.tmc.edu::de1b2290-bd50-4a20-ae97-a57e2d391acf" providerId="AD" clId="Web-{CFDC8234-0E23-197E-F128-4695F83BCD33}" dt="2023-09-01T18:17:44.646" v="633"/>
        <pc:sldMkLst>
          <pc:docMk/>
          <pc:sldMk cId="11410522" sldId="374"/>
        </pc:sldMkLst>
      </pc:sldChg>
      <pc:sldChg chg="addSp delSp modSp">
        <pc:chgData name="Saldana, Mayra" userId="S::mayra.v.saldana@uth.tmc.edu::de1b2290-bd50-4a20-ae97-a57e2d391acf" providerId="AD" clId="Web-{CFDC8234-0E23-197E-F128-4695F83BCD33}" dt="2023-09-01T18:43:37.581" v="727"/>
        <pc:sldMkLst>
          <pc:docMk/>
          <pc:sldMk cId="935963014" sldId="384"/>
        </pc:sldMkLst>
        <pc:spChg chg="del">
          <ac:chgData name="Saldana, Mayra" userId="S::mayra.v.saldana@uth.tmc.edu::de1b2290-bd50-4a20-ae97-a57e2d391acf" providerId="AD" clId="Web-{CFDC8234-0E23-197E-F128-4695F83BCD33}" dt="2023-09-01T18:43:37.581" v="727"/>
          <ac:spMkLst>
            <pc:docMk/>
            <pc:sldMk cId="935963014" sldId="384"/>
            <ac:spMk id="11271" creationId="{D4771268-CB57-404A-9271-370EB28F6090}"/>
          </ac:spMkLst>
        </pc:spChg>
        <pc:spChg chg="add">
          <ac:chgData name="Saldana, Mayra" userId="S::mayra.v.saldana@uth.tmc.edu::de1b2290-bd50-4a20-ae97-a57e2d391acf" providerId="AD" clId="Web-{CFDC8234-0E23-197E-F128-4695F83BCD33}" dt="2023-09-01T18:43:37.581" v="727"/>
          <ac:spMkLst>
            <pc:docMk/>
            <pc:sldMk cId="935963014" sldId="384"/>
            <ac:spMk id="11276" creationId="{D4771268-CB57-404A-9271-370EB28F6090}"/>
          </ac:spMkLst>
        </pc:spChg>
        <pc:picChg chg="add mod">
          <ac:chgData name="Saldana, Mayra" userId="S::mayra.v.saldana@uth.tmc.edu::de1b2290-bd50-4a20-ae97-a57e2d391acf" providerId="AD" clId="Web-{CFDC8234-0E23-197E-F128-4695F83BCD33}" dt="2023-09-01T18:43:37.581" v="727"/>
          <ac:picMkLst>
            <pc:docMk/>
            <pc:sldMk cId="935963014" sldId="384"/>
            <ac:picMk id="4" creationId="{F4355838-806F-B111-2124-3D66DDE02640}"/>
          </ac:picMkLst>
        </pc:picChg>
        <pc:picChg chg="del">
          <ac:chgData name="Saldana, Mayra" userId="S::mayra.v.saldana@uth.tmc.edu::de1b2290-bd50-4a20-ae97-a57e2d391acf" providerId="AD" clId="Web-{CFDC8234-0E23-197E-F128-4695F83BCD33}" dt="2023-09-01T18:43:30.472" v="724"/>
          <ac:picMkLst>
            <pc:docMk/>
            <pc:sldMk cId="935963014" sldId="384"/>
            <ac:picMk id="11266" creationId="{1E427E8E-CAA8-41DB-B64E-DF8DFF88559E}"/>
          </ac:picMkLst>
        </pc:picChg>
      </pc:sldChg>
      <pc:sldChg chg="del mod modShow">
        <pc:chgData name="Saldana, Mayra" userId="S::mayra.v.saldana@uth.tmc.edu::de1b2290-bd50-4a20-ae97-a57e2d391acf" providerId="AD" clId="Web-{CFDC8234-0E23-197E-F128-4695F83BCD33}" dt="2023-09-01T18:18:36.507" v="635"/>
        <pc:sldMkLst>
          <pc:docMk/>
          <pc:sldMk cId="3827409360" sldId="396"/>
        </pc:sldMkLst>
      </pc:sldChg>
      <pc:sldChg chg="modSp modNotes">
        <pc:chgData name="Saldana, Mayra" userId="S::mayra.v.saldana@uth.tmc.edu::de1b2290-bd50-4a20-ae97-a57e2d391acf" providerId="AD" clId="Web-{CFDC8234-0E23-197E-F128-4695F83BCD33}" dt="2023-09-01T18:43:16.580" v="723" actId="20577"/>
        <pc:sldMkLst>
          <pc:docMk/>
          <pc:sldMk cId="2536529915" sldId="397"/>
        </pc:sldMkLst>
        <pc:spChg chg="mod">
          <ac:chgData name="Saldana, Mayra" userId="S::mayra.v.saldana@uth.tmc.edu::de1b2290-bd50-4a20-ae97-a57e2d391acf" providerId="AD" clId="Web-{CFDC8234-0E23-197E-F128-4695F83BCD33}" dt="2023-09-01T18:43:16.580" v="723" actId="20577"/>
          <ac:spMkLst>
            <pc:docMk/>
            <pc:sldMk cId="2536529915" sldId="397"/>
            <ac:spMk id="5" creationId="{57242DA6-95EB-3555-8FDA-F30B9180FD65}"/>
          </ac:spMkLst>
        </pc:spChg>
      </pc:sldChg>
      <pc:sldChg chg="del">
        <pc:chgData name="Saldana, Mayra" userId="S::mayra.v.saldana@uth.tmc.edu::de1b2290-bd50-4a20-ae97-a57e2d391acf" providerId="AD" clId="Web-{CFDC8234-0E23-197E-F128-4695F83BCD33}" dt="2023-09-01T18:17:53.646" v="634"/>
        <pc:sldMkLst>
          <pc:docMk/>
          <pc:sldMk cId="2113878712" sldId="399"/>
        </pc:sldMkLst>
      </pc:sldChg>
      <pc:sldChg chg="del">
        <pc:chgData name="Saldana, Mayra" userId="S::mayra.v.saldana@uth.tmc.edu::de1b2290-bd50-4a20-ae97-a57e2d391acf" providerId="AD" clId="Web-{CFDC8234-0E23-197E-F128-4695F83BCD33}" dt="2023-09-01T18:43:42.862" v="728"/>
        <pc:sldMkLst>
          <pc:docMk/>
          <pc:sldMk cId="4258941406" sldId="404"/>
        </pc:sldMkLst>
      </pc:sldChg>
      <pc:sldChg chg="modSp">
        <pc:chgData name="Saldana, Mayra" userId="S::mayra.v.saldana@uth.tmc.edu::de1b2290-bd50-4a20-ae97-a57e2d391acf" providerId="AD" clId="Web-{CFDC8234-0E23-197E-F128-4695F83BCD33}" dt="2023-09-01T17:24:07.428" v="13" actId="20577"/>
        <pc:sldMkLst>
          <pc:docMk/>
          <pc:sldMk cId="4249197085" sldId="405"/>
        </pc:sldMkLst>
        <pc:spChg chg="mod">
          <ac:chgData name="Saldana, Mayra" userId="S::mayra.v.saldana@uth.tmc.edu::de1b2290-bd50-4a20-ae97-a57e2d391acf" providerId="AD" clId="Web-{CFDC8234-0E23-197E-F128-4695F83BCD33}" dt="2023-09-01T17:24:07.428" v="13" actId="20577"/>
          <ac:spMkLst>
            <pc:docMk/>
            <pc:sldMk cId="4249197085" sldId="405"/>
            <ac:spMk id="3" creationId="{FDD051A6-AFBA-638E-43B6-A08035B1320B}"/>
          </ac:spMkLst>
        </pc:spChg>
        <pc:spChg chg="mod">
          <ac:chgData name="Saldana, Mayra" userId="S::mayra.v.saldana@uth.tmc.edu::de1b2290-bd50-4a20-ae97-a57e2d391acf" providerId="AD" clId="Web-{CFDC8234-0E23-197E-F128-4695F83BCD33}" dt="2023-09-01T17:24:03.678" v="9" actId="20577"/>
          <ac:spMkLst>
            <pc:docMk/>
            <pc:sldMk cId="4249197085" sldId="405"/>
            <ac:spMk id="5" creationId="{8C44CAE8-AF8F-2479-A8F1-43374F5C82A4}"/>
          </ac:spMkLst>
        </pc:spChg>
      </pc:sldChg>
      <pc:sldChg chg="addSp delSp modSp">
        <pc:chgData name="Saldana, Mayra" userId="S::mayra.v.saldana@uth.tmc.edu::de1b2290-bd50-4a20-ae97-a57e2d391acf" providerId="AD" clId="Web-{CFDC8234-0E23-197E-F128-4695F83BCD33}" dt="2023-09-01T18:47:27.650" v="743" actId="1076"/>
        <pc:sldMkLst>
          <pc:docMk/>
          <pc:sldMk cId="297338678" sldId="408"/>
        </pc:sldMkLst>
        <pc:picChg chg="del">
          <ac:chgData name="Saldana, Mayra" userId="S::mayra.v.saldana@uth.tmc.edu::de1b2290-bd50-4a20-ae97-a57e2d391acf" providerId="AD" clId="Web-{CFDC8234-0E23-197E-F128-4695F83BCD33}" dt="2023-09-01T17:55:26.295" v="131"/>
          <ac:picMkLst>
            <pc:docMk/>
            <pc:sldMk cId="297338678" sldId="408"/>
            <ac:picMk id="3" creationId="{5D318961-FAEE-7DDD-9108-1BD7AC7A7B89}"/>
          </ac:picMkLst>
        </pc:picChg>
        <pc:picChg chg="add mod">
          <ac:chgData name="Saldana, Mayra" userId="S::mayra.v.saldana@uth.tmc.edu::de1b2290-bd50-4a20-ae97-a57e2d391acf" providerId="AD" clId="Web-{CFDC8234-0E23-197E-F128-4695F83BCD33}" dt="2023-09-01T18:47:17.384" v="740" actId="1076"/>
          <ac:picMkLst>
            <pc:docMk/>
            <pc:sldMk cId="297338678" sldId="408"/>
            <ac:picMk id="4" creationId="{8901E10D-F660-E726-BC35-F34E12F40E71}"/>
          </ac:picMkLst>
        </pc:picChg>
        <pc:picChg chg="add mod">
          <ac:chgData name="Saldana, Mayra" userId="S::mayra.v.saldana@uth.tmc.edu::de1b2290-bd50-4a20-ae97-a57e2d391acf" providerId="AD" clId="Web-{CFDC8234-0E23-197E-F128-4695F83BCD33}" dt="2023-09-01T18:47:27.650" v="743" actId="1076"/>
          <ac:picMkLst>
            <pc:docMk/>
            <pc:sldMk cId="297338678" sldId="408"/>
            <ac:picMk id="5" creationId="{182C09F7-689D-C10A-6649-A144352F782C}"/>
          </ac:picMkLst>
        </pc:picChg>
        <pc:picChg chg="add mod">
          <ac:chgData name="Saldana, Mayra" userId="S::mayra.v.saldana@uth.tmc.edu::de1b2290-bd50-4a20-ae97-a57e2d391acf" providerId="AD" clId="Web-{CFDC8234-0E23-197E-F128-4695F83BCD33}" dt="2023-09-01T18:47:14.728" v="739" actId="1076"/>
          <ac:picMkLst>
            <pc:docMk/>
            <pc:sldMk cId="297338678" sldId="408"/>
            <ac:picMk id="6" creationId="{AD4FB9BC-FFD4-C69D-60E9-2955342BB50A}"/>
          </ac:picMkLst>
        </pc:picChg>
        <pc:picChg chg="add mod">
          <ac:chgData name="Saldana, Mayra" userId="S::mayra.v.saldana@uth.tmc.edu::de1b2290-bd50-4a20-ae97-a57e2d391acf" providerId="AD" clId="Web-{CFDC8234-0E23-197E-F128-4695F83BCD33}" dt="2023-09-01T18:47:20.619" v="741" actId="1076"/>
          <ac:picMkLst>
            <pc:docMk/>
            <pc:sldMk cId="297338678" sldId="408"/>
            <ac:picMk id="8" creationId="{4ADFA451-8A56-9081-A48D-D049EE6E876A}"/>
          </ac:picMkLst>
        </pc:picChg>
        <pc:picChg chg="add mod">
          <ac:chgData name="Saldana, Mayra" userId="S::mayra.v.saldana@uth.tmc.edu::de1b2290-bd50-4a20-ae97-a57e2d391acf" providerId="AD" clId="Web-{CFDC8234-0E23-197E-F128-4695F83BCD33}" dt="2023-09-01T18:47:23.650" v="742" actId="1076"/>
          <ac:picMkLst>
            <pc:docMk/>
            <pc:sldMk cId="297338678" sldId="408"/>
            <ac:picMk id="9" creationId="{F72C4DD6-2FCA-F2D6-7AE0-80430D7EB353}"/>
          </ac:picMkLst>
        </pc:picChg>
        <pc:picChg chg="del mod">
          <ac:chgData name="Saldana, Mayra" userId="S::mayra.v.saldana@uth.tmc.edu::de1b2290-bd50-4a20-ae97-a57e2d391acf" providerId="AD" clId="Web-{CFDC8234-0E23-197E-F128-4695F83BCD33}" dt="2023-09-01T18:46:57.181" v="734"/>
          <ac:picMkLst>
            <pc:docMk/>
            <pc:sldMk cId="297338678" sldId="408"/>
            <ac:picMk id="56" creationId="{C78EF829-9F3A-4091-9EF3-FBE577FB5390}"/>
          </ac:picMkLst>
        </pc:picChg>
      </pc:sldChg>
      <pc:sldChg chg="addSp modSp new del modNotes">
        <pc:chgData name="Saldana, Mayra" userId="S::mayra.v.saldana@uth.tmc.edu::de1b2290-bd50-4a20-ae97-a57e2d391acf" providerId="AD" clId="Web-{CFDC8234-0E23-197E-F128-4695F83BCD33}" dt="2023-09-01T18:13:26.607" v="584"/>
        <pc:sldMkLst>
          <pc:docMk/>
          <pc:sldMk cId="2194725632" sldId="410"/>
        </pc:sldMkLst>
        <pc:spChg chg="add mod">
          <ac:chgData name="Saldana, Mayra" userId="S::mayra.v.saldana@uth.tmc.edu::de1b2290-bd50-4a20-ae97-a57e2d391acf" providerId="AD" clId="Web-{CFDC8234-0E23-197E-F128-4695F83BCD33}" dt="2023-09-01T17:35:51.933" v="31" actId="20577"/>
          <ac:spMkLst>
            <pc:docMk/>
            <pc:sldMk cId="2194725632" sldId="410"/>
            <ac:spMk id="2" creationId="{4E94E5D7-9D1B-7CA6-903B-F30FDDAACB5D}"/>
          </ac:spMkLst>
        </pc:spChg>
      </pc:sldChg>
      <pc:sldChg chg="addSp delSp modSp new mod ord setBg modNotes">
        <pc:chgData name="Saldana, Mayra" userId="S::mayra.v.saldana@uth.tmc.edu::de1b2290-bd50-4a20-ae97-a57e2d391acf" providerId="AD" clId="Web-{CFDC8234-0E23-197E-F128-4695F83BCD33}" dt="2023-09-01T18:19:28.899" v="636"/>
        <pc:sldMkLst>
          <pc:docMk/>
          <pc:sldMk cId="286818727" sldId="411"/>
        </pc:sldMkLst>
        <pc:spChg chg="add mod">
          <ac:chgData name="Saldana, Mayra" userId="S::mayra.v.saldana@uth.tmc.edu::de1b2290-bd50-4a20-ae97-a57e2d391acf" providerId="AD" clId="Web-{CFDC8234-0E23-197E-F128-4695F83BCD33}" dt="2023-09-01T17:59:31.880" v="155" actId="1076"/>
          <ac:spMkLst>
            <pc:docMk/>
            <pc:sldMk cId="286818727" sldId="411"/>
            <ac:spMk id="7" creationId="{D1D9FF7D-3D07-D3BA-517C-599BE743112C}"/>
          </ac:spMkLst>
        </pc:spChg>
        <pc:spChg chg="add mod">
          <ac:chgData name="Saldana, Mayra" userId="S::mayra.v.saldana@uth.tmc.edu::de1b2290-bd50-4a20-ae97-a57e2d391acf" providerId="AD" clId="Web-{CFDC8234-0E23-197E-F128-4695F83BCD33}" dt="2023-09-01T18:08:21.348" v="376" actId="20577"/>
          <ac:spMkLst>
            <pc:docMk/>
            <pc:sldMk cId="286818727" sldId="411"/>
            <ac:spMk id="9" creationId="{B96B416B-FEF0-760B-150C-03396435047E}"/>
          </ac:spMkLst>
        </pc:spChg>
        <pc:spChg chg="add mod">
          <ac:chgData name="Saldana, Mayra" userId="S::mayra.v.saldana@uth.tmc.edu::de1b2290-bd50-4a20-ae97-a57e2d391acf" providerId="AD" clId="Web-{CFDC8234-0E23-197E-F128-4695F83BCD33}" dt="2023-09-01T18:06:39.064" v="353" actId="20577"/>
          <ac:spMkLst>
            <pc:docMk/>
            <pc:sldMk cId="286818727" sldId="411"/>
            <ac:spMk id="10" creationId="{A9F529C3-C941-49FD-8C67-82F134F64BDB}"/>
          </ac:spMkLst>
        </pc:spChg>
        <pc:spChg chg="add">
          <ac:chgData name="Saldana, Mayra" userId="S::mayra.v.saldana@uth.tmc.edu::de1b2290-bd50-4a20-ae97-a57e2d391acf" providerId="AD" clId="Web-{CFDC8234-0E23-197E-F128-4695F83BCD33}" dt="2023-09-01T17:57:12.626" v="147"/>
          <ac:spMkLst>
            <pc:docMk/>
            <pc:sldMk cId="286818727" sldId="411"/>
            <ac:spMk id="12" creationId="{20586029-32A0-47E5-9AEC-AE3ABA6B94D0}"/>
          </ac:spMkLst>
        </pc:spChg>
        <pc:picChg chg="add mod">
          <ac:chgData name="Saldana, Mayra" userId="S::mayra.v.saldana@uth.tmc.edu::de1b2290-bd50-4a20-ae97-a57e2d391acf" providerId="AD" clId="Web-{CFDC8234-0E23-197E-F128-4695F83BCD33}" dt="2023-09-01T18:02:35.698" v="240" actId="1076"/>
          <ac:picMkLst>
            <pc:docMk/>
            <pc:sldMk cId="286818727" sldId="411"/>
            <ac:picMk id="2" creationId="{7BB6DA76-7467-6762-8BE1-678806A48A83}"/>
          </ac:picMkLst>
        </pc:picChg>
        <pc:picChg chg="add del mod">
          <ac:chgData name="Saldana, Mayra" userId="S::mayra.v.saldana@uth.tmc.edu::de1b2290-bd50-4a20-ae97-a57e2d391acf" providerId="AD" clId="Web-{CFDC8234-0E23-197E-F128-4695F83BCD33}" dt="2023-09-01T17:56:30.109" v="140"/>
          <ac:picMkLst>
            <pc:docMk/>
            <pc:sldMk cId="286818727" sldId="411"/>
            <ac:picMk id="3" creationId="{5C57320B-75B1-E5EB-23C2-C20872EAFBC2}"/>
          </ac:picMkLst>
        </pc:picChg>
        <pc:picChg chg="add mod">
          <ac:chgData name="Saldana, Mayra" userId="S::mayra.v.saldana@uth.tmc.edu::de1b2290-bd50-4a20-ae97-a57e2d391acf" providerId="AD" clId="Web-{CFDC8234-0E23-197E-F128-4695F83BCD33}" dt="2023-09-01T18:08:27.380" v="377" actId="14100"/>
          <ac:picMkLst>
            <pc:docMk/>
            <pc:sldMk cId="286818727" sldId="411"/>
            <ac:picMk id="5" creationId="{3E70B453-CFBB-B49E-D7CB-92690452DE7F}"/>
          </ac:picMkLst>
        </pc:picChg>
        <pc:cxnChg chg="add">
          <ac:chgData name="Saldana, Mayra" userId="S::mayra.v.saldana@uth.tmc.edu::de1b2290-bd50-4a20-ae97-a57e2d391acf" providerId="AD" clId="Web-{CFDC8234-0E23-197E-F128-4695F83BCD33}" dt="2023-09-01T17:57:12.626" v="147"/>
          <ac:cxnSpMkLst>
            <pc:docMk/>
            <pc:sldMk cId="286818727" sldId="411"/>
            <ac:cxnSpMk id="14" creationId="{8C730EAB-A532-4295-A302-FB4B90DB9F5E}"/>
          </ac:cxnSpMkLst>
        </pc:cxnChg>
      </pc:sldChg>
    </pc:docChg>
  </pc:docChgLst>
  <pc:docChgLst>
    <pc:chgData name="Muniz, Angelica L" userId="S::angelica.l.muniz@uth.tmc.edu::ef6ae7a1-7f92-4539-89d4-2de28a3f1c63" providerId="AD" clId="Web-{9C941E19-066D-0047-05DD-3A1FD2F3FF8E}"/>
    <pc:docChg chg="modSld">
      <pc:chgData name="Muniz, Angelica L" userId="S::angelica.l.muniz@uth.tmc.edu::ef6ae7a1-7f92-4539-89d4-2de28a3f1c63" providerId="AD" clId="Web-{9C941E19-066D-0047-05DD-3A1FD2F3FF8E}" dt="2023-09-13T22:25:09.606" v="1" actId="20577"/>
      <pc:docMkLst>
        <pc:docMk/>
      </pc:docMkLst>
      <pc:sldChg chg="modSp">
        <pc:chgData name="Muniz, Angelica L" userId="S::angelica.l.muniz@uth.tmc.edu::ef6ae7a1-7f92-4539-89d4-2de28a3f1c63" providerId="AD" clId="Web-{9C941E19-066D-0047-05DD-3A1FD2F3FF8E}" dt="2023-09-13T22:25:09.606" v="1" actId="20577"/>
        <pc:sldMkLst>
          <pc:docMk/>
          <pc:sldMk cId="2719481170" sldId="402"/>
        </pc:sldMkLst>
        <pc:spChg chg="mod">
          <ac:chgData name="Muniz, Angelica L" userId="S::angelica.l.muniz@uth.tmc.edu::ef6ae7a1-7f92-4539-89d4-2de28a3f1c63" providerId="AD" clId="Web-{9C941E19-066D-0047-05DD-3A1FD2F3FF8E}" dt="2023-09-13T22:25:09.606" v="1" actId="20577"/>
          <ac:spMkLst>
            <pc:docMk/>
            <pc:sldMk cId="2719481170" sldId="402"/>
            <ac:spMk id="8" creationId="{C91A85C6-4146-8CA5-FD52-EF2DC7CEF0A9}"/>
          </ac:spMkLst>
        </pc:spChg>
      </pc:sldChg>
    </pc:docChg>
  </pc:docChgLst>
  <pc:docChgLst>
    <pc:chgData name="Saldana, Mayra" userId="S::mayra.v.saldana@uth.tmc.edu::de1b2290-bd50-4a20-ae97-a57e2d391acf" providerId="AD" clId="Web-{9A0F8D82-E141-4A1B-A71A-F1D619AD102E}"/>
    <pc:docChg chg="modSld">
      <pc:chgData name="Saldana, Mayra" userId="S::mayra.v.saldana@uth.tmc.edu::de1b2290-bd50-4a20-ae97-a57e2d391acf" providerId="AD" clId="Web-{9A0F8D82-E141-4A1B-A71A-F1D619AD102E}" dt="2023-09-13T18:59:24.793" v="1"/>
      <pc:docMkLst>
        <pc:docMk/>
      </pc:docMkLst>
      <pc:sldChg chg="modSp">
        <pc:chgData name="Saldana, Mayra" userId="S::mayra.v.saldana@uth.tmc.edu::de1b2290-bd50-4a20-ae97-a57e2d391acf" providerId="AD" clId="Web-{9A0F8D82-E141-4A1B-A71A-F1D619AD102E}" dt="2023-09-13T18:59:24.793" v="1"/>
        <pc:sldMkLst>
          <pc:docMk/>
          <pc:sldMk cId="0" sldId="300"/>
        </pc:sldMkLst>
        <pc:graphicFrameChg chg="mod modGraphic">
          <ac:chgData name="Saldana, Mayra" userId="S::mayra.v.saldana@uth.tmc.edu::de1b2290-bd50-4a20-ae97-a57e2d391acf" providerId="AD" clId="Web-{9A0F8D82-E141-4A1B-A71A-F1D619AD102E}" dt="2023-09-13T18:59:24.793" v="1"/>
          <ac:graphicFrameMkLst>
            <pc:docMk/>
            <pc:sldMk cId="0" sldId="300"/>
            <ac:graphicFrameMk id="15" creationId="{00000000-0000-0000-0000-000000000000}"/>
          </ac:graphicFrameMkLst>
        </pc:graphicFrameChg>
      </pc:sldChg>
    </pc:docChg>
  </pc:docChgLst>
  <pc:docChgLst>
    <pc:chgData name="Saldana, Mayra" userId="S::mayra.v.saldana@uth.tmc.edu::de1b2290-bd50-4a20-ae97-a57e2d391acf" providerId="AD" clId="Web-{6BB91843-08D3-C16E-F97F-AFDB11D4DD6A}"/>
    <pc:docChg chg="modSld">
      <pc:chgData name="Saldana, Mayra" userId="S::mayra.v.saldana@uth.tmc.edu::de1b2290-bd50-4a20-ae97-a57e2d391acf" providerId="AD" clId="Web-{6BB91843-08D3-C16E-F97F-AFDB11D4DD6A}" dt="2023-09-04T19:58:56.783" v="19" actId="20577"/>
      <pc:docMkLst>
        <pc:docMk/>
      </pc:docMkLst>
      <pc:sldChg chg="modSp">
        <pc:chgData name="Saldana, Mayra" userId="S::mayra.v.saldana@uth.tmc.edu::de1b2290-bd50-4a20-ae97-a57e2d391acf" providerId="AD" clId="Web-{6BB91843-08D3-C16E-F97F-AFDB11D4DD6A}" dt="2023-09-04T19:29:15.739" v="1" actId="14100"/>
        <pc:sldMkLst>
          <pc:docMk/>
          <pc:sldMk cId="0" sldId="298"/>
        </pc:sldMkLst>
        <pc:picChg chg="mod">
          <ac:chgData name="Saldana, Mayra" userId="S::mayra.v.saldana@uth.tmc.edu::de1b2290-bd50-4a20-ae97-a57e2d391acf" providerId="AD" clId="Web-{6BB91843-08D3-C16E-F97F-AFDB11D4DD6A}" dt="2023-09-04T19:29:15.739" v="1" actId="14100"/>
          <ac:picMkLst>
            <pc:docMk/>
            <pc:sldMk cId="0" sldId="298"/>
            <ac:picMk id="10" creationId="{D1BF6313-6FCA-3DEE-B2A7-ED6951231B26}"/>
          </ac:picMkLst>
        </pc:picChg>
      </pc:sldChg>
      <pc:sldChg chg="modSp">
        <pc:chgData name="Saldana, Mayra" userId="S::mayra.v.saldana@uth.tmc.edu::de1b2290-bd50-4a20-ae97-a57e2d391acf" providerId="AD" clId="Web-{6BB91843-08D3-C16E-F97F-AFDB11D4DD6A}" dt="2023-09-04T19:58:56.783" v="19" actId="20577"/>
        <pc:sldMkLst>
          <pc:docMk/>
          <pc:sldMk cId="2891162216" sldId="368"/>
        </pc:sldMkLst>
        <pc:spChg chg="mod">
          <ac:chgData name="Saldana, Mayra" userId="S::mayra.v.saldana@uth.tmc.edu::de1b2290-bd50-4a20-ae97-a57e2d391acf" providerId="AD" clId="Web-{6BB91843-08D3-C16E-F97F-AFDB11D4DD6A}" dt="2023-09-04T19:58:56.783" v="19" actId="20577"/>
          <ac:spMkLst>
            <pc:docMk/>
            <pc:sldMk cId="2891162216" sldId="368"/>
            <ac:spMk id="3" creationId="{96886E6C-3641-1BA5-9648-AD06B3C4ADE2}"/>
          </ac:spMkLst>
        </pc:spChg>
      </pc:sldChg>
    </pc:docChg>
  </pc:docChgLst>
  <pc:docChgLst>
    <pc:chgData name="Saldana, Mayra V" userId="S::mayra.v.saldana@uth.tmc.edu::de1b2290-bd50-4a20-ae97-a57e2d391acf" providerId="AD" clId="Web-{C95D0661-43C6-49F6-B8CF-5A6C50C811B1}"/>
    <pc:docChg chg="modSld">
      <pc:chgData name="Saldana, Mayra V" userId="S::mayra.v.saldana@uth.tmc.edu::de1b2290-bd50-4a20-ae97-a57e2d391acf" providerId="AD" clId="Web-{C95D0661-43C6-49F6-B8CF-5A6C50C811B1}" dt="2023-12-06T17:39:45.586" v="8" actId="20577"/>
      <pc:docMkLst>
        <pc:docMk/>
      </pc:docMkLst>
      <pc:sldChg chg="modSp">
        <pc:chgData name="Saldana, Mayra V" userId="S::mayra.v.saldana@uth.tmc.edu::de1b2290-bd50-4a20-ae97-a57e2d391acf" providerId="AD" clId="Web-{C95D0661-43C6-49F6-B8CF-5A6C50C811B1}" dt="2023-12-06T17:39:45.586" v="8" actId="20577"/>
        <pc:sldMkLst>
          <pc:docMk/>
          <pc:sldMk cId="2719481170" sldId="402"/>
        </pc:sldMkLst>
        <pc:spChg chg="mod">
          <ac:chgData name="Saldana, Mayra V" userId="S::mayra.v.saldana@uth.tmc.edu::de1b2290-bd50-4a20-ae97-a57e2d391acf" providerId="AD" clId="Web-{C95D0661-43C6-49F6-B8CF-5A6C50C811B1}" dt="2023-12-06T17:39:45.586" v="8" actId="20577"/>
          <ac:spMkLst>
            <pc:docMk/>
            <pc:sldMk cId="2719481170" sldId="402"/>
            <ac:spMk id="8" creationId="{C91A85C6-4146-8CA5-FD52-EF2DC7CEF0A9}"/>
          </ac:spMkLst>
        </pc:spChg>
      </pc:sldChg>
    </pc:docChg>
  </pc:docChgLst>
  <pc:docChgLst>
    <pc:chgData name="Muniz, Angelica L" userId="S::angelica.l.muniz@uth.tmc.edu::ef6ae7a1-7f92-4539-89d4-2de28a3f1c63" providerId="AD" clId="Web-{4547AEB8-9C06-4672-A78C-FD2B00E4025D}"/>
    <pc:docChg chg="delSld">
      <pc:chgData name="Muniz, Angelica L" userId="S::angelica.l.muniz@uth.tmc.edu::ef6ae7a1-7f92-4539-89d4-2de28a3f1c63" providerId="AD" clId="Web-{4547AEB8-9C06-4672-A78C-FD2B00E4025D}" dt="2023-09-18T14:49:56.629" v="0"/>
      <pc:docMkLst>
        <pc:docMk/>
      </pc:docMkLst>
      <pc:sldChg chg="del">
        <pc:chgData name="Muniz, Angelica L" userId="S::angelica.l.muniz@uth.tmc.edu::ef6ae7a1-7f92-4539-89d4-2de28a3f1c63" providerId="AD" clId="Web-{4547AEB8-9C06-4672-A78C-FD2B00E4025D}" dt="2023-09-18T14:49:56.629" v="0"/>
        <pc:sldMkLst>
          <pc:docMk/>
          <pc:sldMk cId="4778758" sldId="419"/>
        </pc:sldMkLst>
      </pc:sldChg>
    </pc:docChg>
  </pc:docChgLst>
  <pc:docChgLst>
    <pc:chgData name="Saldana, Mayra" userId="S::mayra.v.saldana@uth.tmc.edu::de1b2290-bd50-4a20-ae97-a57e2d391acf" providerId="AD" clId="Web-{16AA90C7-72A3-4F63-B114-EEE943389BAC}"/>
    <pc:docChg chg="addSld delSld modSld sldOrd">
      <pc:chgData name="Saldana, Mayra" userId="S::mayra.v.saldana@uth.tmc.edu::de1b2290-bd50-4a20-ae97-a57e2d391acf" providerId="AD" clId="Web-{16AA90C7-72A3-4F63-B114-EEE943389BAC}" dt="2023-08-31T22:59:51.766" v="2058" actId="14100"/>
      <pc:docMkLst>
        <pc:docMk/>
      </pc:docMkLst>
      <pc:sldChg chg="mod setBg">
        <pc:chgData name="Saldana, Mayra" userId="S::mayra.v.saldana@uth.tmc.edu::de1b2290-bd50-4a20-ae97-a57e2d391acf" providerId="AD" clId="Web-{16AA90C7-72A3-4F63-B114-EEE943389BAC}" dt="2023-08-31T18:55:40.265" v="200"/>
        <pc:sldMkLst>
          <pc:docMk/>
          <pc:sldMk cId="0" sldId="256"/>
        </pc:sldMkLst>
      </pc:sldChg>
      <pc:sldChg chg="modSp">
        <pc:chgData name="Saldana, Mayra" userId="S::mayra.v.saldana@uth.tmc.edu::de1b2290-bd50-4a20-ae97-a57e2d391acf" providerId="AD" clId="Web-{16AA90C7-72A3-4F63-B114-EEE943389BAC}" dt="2023-08-31T18:56:01.782" v="202"/>
        <pc:sldMkLst>
          <pc:docMk/>
          <pc:sldMk cId="0" sldId="259"/>
        </pc:sldMkLst>
        <pc:spChg chg="mod">
          <ac:chgData name="Saldana, Mayra" userId="S::mayra.v.saldana@uth.tmc.edu::de1b2290-bd50-4a20-ae97-a57e2d391acf" providerId="AD" clId="Web-{16AA90C7-72A3-4F63-B114-EEE943389BAC}" dt="2023-08-31T18:56:01.782" v="202"/>
          <ac:spMkLst>
            <pc:docMk/>
            <pc:sldMk cId="0" sldId="259"/>
            <ac:spMk id="2" creationId="{00000000-0000-0000-0000-000000000000}"/>
          </ac:spMkLst>
        </pc:spChg>
        <pc:spChg chg="mod">
          <ac:chgData name="Saldana, Mayra" userId="S::mayra.v.saldana@uth.tmc.edu::de1b2290-bd50-4a20-ae97-a57e2d391acf" providerId="AD" clId="Web-{16AA90C7-72A3-4F63-B114-EEE943389BAC}" dt="2023-08-31T18:54:23.184" v="195" actId="20577"/>
          <ac:spMkLst>
            <pc:docMk/>
            <pc:sldMk cId="0" sldId="259"/>
            <ac:spMk id="9" creationId="{00000000-0000-0000-0000-000000000000}"/>
          </ac:spMkLst>
        </pc:spChg>
        <pc:spChg chg="mod">
          <ac:chgData name="Saldana, Mayra" userId="S::mayra.v.saldana@uth.tmc.edu::de1b2290-bd50-4a20-ae97-a57e2d391acf" providerId="AD" clId="Web-{16AA90C7-72A3-4F63-B114-EEE943389BAC}" dt="2023-08-31T18:54:26.325" v="196" actId="20577"/>
          <ac:spMkLst>
            <pc:docMk/>
            <pc:sldMk cId="0" sldId="259"/>
            <ac:spMk id="13" creationId="{00000000-0000-0000-0000-000000000000}"/>
          </ac:spMkLst>
        </pc:spChg>
        <pc:spChg chg="mod">
          <ac:chgData name="Saldana, Mayra" userId="S::mayra.v.saldana@uth.tmc.edu::de1b2290-bd50-4a20-ae97-a57e2d391acf" providerId="AD" clId="Web-{16AA90C7-72A3-4F63-B114-EEE943389BAC}" dt="2023-08-31T18:55:23.452" v="199" actId="20577"/>
          <ac:spMkLst>
            <pc:docMk/>
            <pc:sldMk cId="0" sldId="259"/>
            <ac:spMk id="16" creationId="{00000000-0000-0000-0000-000000000000}"/>
          </ac:spMkLst>
        </pc:spChg>
      </pc:sldChg>
      <pc:sldChg chg="addSp delSp modSp">
        <pc:chgData name="Saldana, Mayra" userId="S::mayra.v.saldana@uth.tmc.edu::de1b2290-bd50-4a20-ae97-a57e2d391acf" providerId="AD" clId="Web-{16AA90C7-72A3-4F63-B114-EEE943389BAC}" dt="2023-08-31T18:42:59.910" v="81" actId="20577"/>
        <pc:sldMkLst>
          <pc:docMk/>
          <pc:sldMk cId="0" sldId="262"/>
        </pc:sldMkLst>
        <pc:spChg chg="mod">
          <ac:chgData name="Saldana, Mayra" userId="S::mayra.v.saldana@uth.tmc.edu::de1b2290-bd50-4a20-ae97-a57e2d391acf" providerId="AD" clId="Web-{16AA90C7-72A3-4F63-B114-EEE943389BAC}" dt="2023-08-31T18:42:59.910" v="81" actId="20577"/>
          <ac:spMkLst>
            <pc:docMk/>
            <pc:sldMk cId="0" sldId="262"/>
            <ac:spMk id="8" creationId="{00000000-0000-0000-0000-000000000000}"/>
          </ac:spMkLst>
        </pc:spChg>
        <pc:spChg chg="add del">
          <ac:chgData name="Saldana, Mayra" userId="S::mayra.v.saldana@uth.tmc.edu::de1b2290-bd50-4a20-ae97-a57e2d391acf" providerId="AD" clId="Web-{16AA90C7-72A3-4F63-B114-EEE943389BAC}" dt="2023-08-31T18:40:41.827" v="75"/>
          <ac:spMkLst>
            <pc:docMk/>
            <pc:sldMk cId="0" sldId="262"/>
            <ac:spMk id="2055" creationId="{47942995-B07F-4636-9A06-C6A104B260A8}"/>
          </ac:spMkLst>
        </pc:spChg>
        <pc:spChg chg="add del">
          <ac:chgData name="Saldana, Mayra" userId="S::mayra.v.saldana@uth.tmc.edu::de1b2290-bd50-4a20-ae97-a57e2d391acf" providerId="AD" clId="Web-{16AA90C7-72A3-4F63-B114-EEE943389BAC}" dt="2023-08-31T18:40:41.827" v="75"/>
          <ac:spMkLst>
            <pc:docMk/>
            <pc:sldMk cId="0" sldId="262"/>
            <ac:spMk id="2062" creationId="{B81933D1-5615-42C7-9C0B-4EB7105CCE2D}"/>
          </ac:spMkLst>
        </pc:spChg>
        <pc:spChg chg="add del">
          <ac:chgData name="Saldana, Mayra" userId="S::mayra.v.saldana@uth.tmc.edu::de1b2290-bd50-4a20-ae97-a57e2d391acf" providerId="AD" clId="Web-{16AA90C7-72A3-4F63-B114-EEE943389BAC}" dt="2023-08-31T18:40:41.827" v="75"/>
          <ac:spMkLst>
            <pc:docMk/>
            <pc:sldMk cId="0" sldId="262"/>
            <ac:spMk id="2064" creationId="{19C9EAEA-39D0-4B0E-A0EB-51E7B26740B1}"/>
          </ac:spMkLst>
        </pc:spChg>
        <pc:spChg chg="add del">
          <ac:chgData name="Saldana, Mayra" userId="S::mayra.v.saldana@uth.tmc.edu::de1b2290-bd50-4a20-ae97-a57e2d391acf" providerId="AD" clId="Web-{16AA90C7-72A3-4F63-B114-EEE943389BAC}" dt="2023-08-31T18:40:41.827" v="74"/>
          <ac:spMkLst>
            <pc:docMk/>
            <pc:sldMk cId="0" sldId="262"/>
            <ac:spMk id="2069" creationId="{C497725C-6431-496A-B11C-691354780DCD}"/>
          </ac:spMkLst>
        </pc:spChg>
        <pc:spChg chg="add del">
          <ac:chgData name="Saldana, Mayra" userId="S::mayra.v.saldana@uth.tmc.edu::de1b2290-bd50-4a20-ae97-a57e2d391acf" providerId="AD" clId="Web-{16AA90C7-72A3-4F63-B114-EEE943389BAC}" dt="2023-08-31T18:40:41.827" v="74"/>
          <ac:spMkLst>
            <pc:docMk/>
            <pc:sldMk cId="0" sldId="262"/>
            <ac:spMk id="2076" creationId="{B81933D1-5615-42C7-9C0B-4EB7105CCE2D}"/>
          </ac:spMkLst>
        </pc:spChg>
        <pc:spChg chg="add del">
          <ac:chgData name="Saldana, Mayra" userId="S::mayra.v.saldana@uth.tmc.edu::de1b2290-bd50-4a20-ae97-a57e2d391acf" providerId="AD" clId="Web-{16AA90C7-72A3-4F63-B114-EEE943389BAC}" dt="2023-08-31T18:40:41.827" v="74"/>
          <ac:spMkLst>
            <pc:docMk/>
            <pc:sldMk cId="0" sldId="262"/>
            <ac:spMk id="2078" creationId="{B089A89A-1E9C-4761-9DFF-53C275FBF870}"/>
          </ac:spMkLst>
        </pc:spChg>
        <pc:spChg chg="add del">
          <ac:chgData name="Saldana, Mayra" userId="S::mayra.v.saldana@uth.tmc.edu::de1b2290-bd50-4a20-ae97-a57e2d391acf" providerId="AD" clId="Web-{16AA90C7-72A3-4F63-B114-EEE943389BAC}" dt="2023-08-31T18:40:41.827" v="74"/>
          <ac:spMkLst>
            <pc:docMk/>
            <pc:sldMk cId="0" sldId="262"/>
            <ac:spMk id="2080" creationId="{19C9EAEA-39D0-4B0E-A0EB-51E7B26740B1}"/>
          </ac:spMkLst>
        </pc:spChg>
        <pc:spChg chg="add">
          <ac:chgData name="Saldana, Mayra" userId="S::mayra.v.saldana@uth.tmc.edu::de1b2290-bd50-4a20-ae97-a57e2d391acf" providerId="AD" clId="Web-{16AA90C7-72A3-4F63-B114-EEE943389BAC}" dt="2023-08-31T18:40:41.827" v="75"/>
          <ac:spMkLst>
            <pc:docMk/>
            <pc:sldMk cId="0" sldId="262"/>
            <ac:spMk id="2082" creationId="{99ED5833-B85B-4103-8A3B-CAB0308E6C15}"/>
          </ac:spMkLst>
        </pc:spChg>
        <pc:grpChg chg="add del">
          <ac:chgData name="Saldana, Mayra" userId="S::mayra.v.saldana@uth.tmc.edu::de1b2290-bd50-4a20-ae97-a57e2d391acf" providerId="AD" clId="Web-{16AA90C7-72A3-4F63-B114-EEE943389BAC}" dt="2023-08-31T18:40:41.827" v="75"/>
          <ac:grpSpMkLst>
            <pc:docMk/>
            <pc:sldMk cId="0" sldId="262"/>
            <ac:grpSpMk id="2057" creationId="{032D8612-31EB-44CF-A1D0-14FD4C705424}"/>
          </ac:grpSpMkLst>
        </pc:grpChg>
        <pc:grpChg chg="add del">
          <ac:chgData name="Saldana, Mayra" userId="S::mayra.v.saldana@uth.tmc.edu::de1b2290-bd50-4a20-ae97-a57e2d391acf" providerId="AD" clId="Web-{16AA90C7-72A3-4F63-B114-EEE943389BAC}" dt="2023-08-31T18:40:41.827" v="74"/>
          <ac:grpSpMkLst>
            <pc:docMk/>
            <pc:sldMk cId="0" sldId="262"/>
            <ac:grpSpMk id="2071" creationId="{032D8612-31EB-44CF-A1D0-14FD4C705424}"/>
          </ac:grpSpMkLst>
        </pc:grpChg>
        <pc:picChg chg="del">
          <ac:chgData name="Saldana, Mayra" userId="S::mayra.v.saldana@uth.tmc.edu::de1b2290-bd50-4a20-ae97-a57e2d391acf" providerId="AD" clId="Web-{16AA90C7-72A3-4F63-B114-EEE943389BAC}" dt="2023-08-31T18:39:16.949" v="61"/>
          <ac:picMkLst>
            <pc:docMk/>
            <pc:sldMk cId="0" sldId="262"/>
            <ac:picMk id="2" creationId="{F38F360A-549F-44D4-9405-E79B3F45C03A}"/>
          </ac:picMkLst>
        </pc:picChg>
        <pc:picChg chg="add del mod">
          <ac:chgData name="Saldana, Mayra" userId="S::mayra.v.saldana@uth.tmc.edu::de1b2290-bd50-4a20-ae97-a57e2d391acf" providerId="AD" clId="Web-{16AA90C7-72A3-4F63-B114-EEE943389BAC}" dt="2023-08-31T18:39:54.200" v="65"/>
          <ac:picMkLst>
            <pc:docMk/>
            <pc:sldMk cId="0" sldId="262"/>
            <ac:picMk id="3" creationId="{4330C3CA-1815-4A9E-88E9-DC7417ED8F26}"/>
          </ac:picMkLst>
        </pc:picChg>
        <pc:picChg chg="add mod">
          <ac:chgData name="Saldana, Mayra" userId="S::mayra.v.saldana@uth.tmc.edu::de1b2290-bd50-4a20-ae97-a57e2d391acf" providerId="AD" clId="Web-{16AA90C7-72A3-4F63-B114-EEE943389BAC}" dt="2023-08-31T18:40:41.827" v="75"/>
          <ac:picMkLst>
            <pc:docMk/>
            <pc:sldMk cId="0" sldId="262"/>
            <ac:picMk id="4" creationId="{9650A9BD-235A-2655-EDCB-33BFBDE02D50}"/>
          </ac:picMkLst>
        </pc:picChg>
        <pc:picChg chg="add mod">
          <ac:chgData name="Saldana, Mayra" userId="S::mayra.v.saldana@uth.tmc.edu::de1b2290-bd50-4a20-ae97-a57e2d391acf" providerId="AD" clId="Web-{16AA90C7-72A3-4F63-B114-EEE943389BAC}" dt="2023-08-31T18:40:41.827" v="75"/>
          <ac:picMkLst>
            <pc:docMk/>
            <pc:sldMk cId="0" sldId="262"/>
            <ac:picMk id="5" creationId="{5EEB04E7-8C48-62AC-617D-69BB5F12D7BF}"/>
          </ac:picMkLst>
        </pc:picChg>
        <pc:picChg chg="ord">
          <ac:chgData name="Saldana, Mayra" userId="S::mayra.v.saldana@uth.tmc.edu::de1b2290-bd50-4a20-ae97-a57e2d391acf" providerId="AD" clId="Web-{16AA90C7-72A3-4F63-B114-EEE943389BAC}" dt="2023-08-31T18:40:41.827" v="75"/>
          <ac:picMkLst>
            <pc:docMk/>
            <pc:sldMk cId="0" sldId="262"/>
            <ac:picMk id="11" creationId="{B44EF235-537F-4E4F-9727-50B026B691BC}"/>
          </ac:picMkLst>
        </pc:picChg>
        <pc:picChg chg="ord">
          <ac:chgData name="Saldana, Mayra" userId="S::mayra.v.saldana@uth.tmc.edu::de1b2290-bd50-4a20-ae97-a57e2d391acf" providerId="AD" clId="Web-{16AA90C7-72A3-4F63-B114-EEE943389BAC}" dt="2023-08-31T18:40:41.827" v="75"/>
          <ac:picMkLst>
            <pc:docMk/>
            <pc:sldMk cId="0" sldId="262"/>
            <ac:picMk id="2050" creationId="{59BA26F2-5521-42BA-8178-C68E2C6E3EFE}"/>
          </ac:picMkLst>
        </pc:picChg>
      </pc:sldChg>
      <pc:sldChg chg="delSp modSp">
        <pc:chgData name="Saldana, Mayra" userId="S::mayra.v.saldana@uth.tmc.edu::de1b2290-bd50-4a20-ae97-a57e2d391acf" providerId="AD" clId="Web-{16AA90C7-72A3-4F63-B114-EEE943389BAC}" dt="2023-08-31T19:58:26.708" v="621" actId="14100"/>
        <pc:sldMkLst>
          <pc:docMk/>
          <pc:sldMk cId="0" sldId="275"/>
        </pc:sldMkLst>
        <pc:spChg chg="mod">
          <ac:chgData name="Saldana, Mayra" userId="S::mayra.v.saldana@uth.tmc.edu::de1b2290-bd50-4a20-ae97-a57e2d391acf" providerId="AD" clId="Web-{16AA90C7-72A3-4F63-B114-EEE943389BAC}" dt="2023-08-31T19:58:26.708" v="621" actId="14100"/>
          <ac:spMkLst>
            <pc:docMk/>
            <pc:sldMk cId="0" sldId="275"/>
            <ac:spMk id="23" creationId="{00000000-0000-0000-0000-000000000000}"/>
          </ac:spMkLst>
        </pc:spChg>
        <pc:grpChg chg="del">
          <ac:chgData name="Saldana, Mayra" userId="S::mayra.v.saldana@uth.tmc.edu::de1b2290-bd50-4a20-ae97-a57e2d391acf" providerId="AD" clId="Web-{16AA90C7-72A3-4F63-B114-EEE943389BAC}" dt="2023-08-31T19:57:28.191" v="618"/>
          <ac:grpSpMkLst>
            <pc:docMk/>
            <pc:sldMk cId="0" sldId="275"/>
            <ac:grpSpMk id="2" creationId="{00000000-0000-0000-0000-000000000000}"/>
          </ac:grpSpMkLst>
        </pc:grpChg>
        <pc:picChg chg="mod">
          <ac:chgData name="Saldana, Mayra" userId="S::mayra.v.saldana@uth.tmc.edu::de1b2290-bd50-4a20-ae97-a57e2d391acf" providerId="AD" clId="Web-{16AA90C7-72A3-4F63-B114-EEE943389BAC}" dt="2023-08-31T19:58:25.349" v="620" actId="1076"/>
          <ac:picMkLst>
            <pc:docMk/>
            <pc:sldMk cId="0" sldId="275"/>
            <ac:picMk id="3076" creationId="{6FBB1D2A-A128-464E-BFCB-12526DA614C4}"/>
          </ac:picMkLst>
        </pc:picChg>
      </pc:sldChg>
      <pc:sldChg chg="del">
        <pc:chgData name="Saldana, Mayra" userId="S::mayra.v.saldana@uth.tmc.edu::de1b2290-bd50-4a20-ae97-a57e2d391acf" providerId="AD" clId="Web-{16AA90C7-72A3-4F63-B114-EEE943389BAC}" dt="2023-08-31T19:57:21.815" v="617"/>
        <pc:sldMkLst>
          <pc:docMk/>
          <pc:sldMk cId="0" sldId="276"/>
        </pc:sldMkLst>
      </pc:sldChg>
      <pc:sldChg chg="addSp delSp modSp mod setBg">
        <pc:chgData name="Saldana, Mayra" userId="S::mayra.v.saldana@uth.tmc.edu::de1b2290-bd50-4a20-ae97-a57e2d391acf" providerId="AD" clId="Web-{16AA90C7-72A3-4F63-B114-EEE943389BAC}" dt="2023-08-31T22:57:09.916" v="2034" actId="1076"/>
        <pc:sldMkLst>
          <pc:docMk/>
          <pc:sldMk cId="3159530279" sldId="281"/>
        </pc:sldMkLst>
        <pc:spChg chg="mod">
          <ac:chgData name="Saldana, Mayra" userId="S::mayra.v.saldana@uth.tmc.edu::de1b2290-bd50-4a20-ae97-a57e2d391acf" providerId="AD" clId="Web-{16AA90C7-72A3-4F63-B114-EEE943389BAC}" dt="2023-08-31T22:55:51.554" v="2025"/>
          <ac:spMkLst>
            <pc:docMk/>
            <pc:sldMk cId="3159530279" sldId="281"/>
            <ac:spMk id="2" creationId="{00000000-0000-0000-0000-000000000000}"/>
          </ac:spMkLst>
        </pc:spChg>
        <pc:spChg chg="add mod">
          <ac:chgData name="Saldana, Mayra" userId="S::mayra.v.saldana@uth.tmc.edu::de1b2290-bd50-4a20-ae97-a57e2d391acf" providerId="AD" clId="Web-{16AA90C7-72A3-4F63-B114-EEE943389BAC}" dt="2023-08-31T22:56:36.180" v="2030" actId="20577"/>
          <ac:spMkLst>
            <pc:docMk/>
            <pc:sldMk cId="3159530279" sldId="281"/>
            <ac:spMk id="3" creationId="{FDD051A6-AFBA-638E-43B6-A08035B1320B}"/>
          </ac:spMkLst>
        </pc:spChg>
        <pc:spChg chg="add mod">
          <ac:chgData name="Saldana, Mayra" userId="S::mayra.v.saldana@uth.tmc.edu::de1b2290-bd50-4a20-ae97-a57e2d391acf" providerId="AD" clId="Web-{16AA90C7-72A3-4F63-B114-EEE943389BAC}" dt="2023-08-31T22:56:38.805" v="2031" actId="1076"/>
          <ac:spMkLst>
            <pc:docMk/>
            <pc:sldMk cId="3159530279" sldId="281"/>
            <ac:spMk id="5" creationId="{8C44CAE8-AF8F-2479-A8F1-43374F5C82A4}"/>
          </ac:spMkLst>
        </pc:spChg>
        <pc:spChg chg="add">
          <ac:chgData name="Saldana, Mayra" userId="S::mayra.v.saldana@uth.tmc.edu::de1b2290-bd50-4a20-ae97-a57e2d391acf" providerId="AD" clId="Web-{16AA90C7-72A3-4F63-B114-EEE943389BAC}" dt="2023-08-31T22:55:51.554" v="2025"/>
          <ac:spMkLst>
            <pc:docMk/>
            <pc:sldMk cId="3159530279" sldId="281"/>
            <ac:spMk id="11" creationId="{955A2079-FA98-4876-80F0-72364A7D2EA4}"/>
          </ac:spMkLst>
        </pc:spChg>
        <pc:picChg chg="mod">
          <ac:chgData name="Saldana, Mayra" userId="S::mayra.v.saldana@uth.tmc.edu::de1b2290-bd50-4a20-ae97-a57e2d391acf" providerId="AD" clId="Web-{16AA90C7-72A3-4F63-B114-EEE943389BAC}" dt="2023-08-31T22:55:51.554" v="2025"/>
          <ac:picMkLst>
            <pc:docMk/>
            <pc:sldMk cId="3159530279" sldId="281"/>
            <ac:picMk id="4" creationId="{00000000-0000-0000-0000-000000000000}"/>
          </ac:picMkLst>
        </pc:picChg>
        <pc:picChg chg="add mod">
          <ac:chgData name="Saldana, Mayra" userId="S::mayra.v.saldana@uth.tmc.edu::de1b2290-bd50-4a20-ae97-a57e2d391acf" providerId="AD" clId="Web-{16AA90C7-72A3-4F63-B114-EEE943389BAC}" dt="2023-08-31T22:57:09.916" v="2034" actId="1076"/>
          <ac:picMkLst>
            <pc:docMk/>
            <pc:sldMk cId="3159530279" sldId="281"/>
            <ac:picMk id="7" creationId="{3A0A16E2-F2B4-077C-3636-CE6FC3C3DED1}"/>
          </ac:picMkLst>
        </pc:picChg>
        <pc:picChg chg="del mod modCrop">
          <ac:chgData name="Saldana, Mayra" userId="S::mayra.v.saldana@uth.tmc.edu::de1b2290-bd50-4a20-ae97-a57e2d391acf" providerId="AD" clId="Web-{16AA90C7-72A3-4F63-B114-EEE943389BAC}" dt="2023-08-31T22:55:26.115" v="2024"/>
          <ac:picMkLst>
            <pc:docMk/>
            <pc:sldMk cId="3159530279" sldId="281"/>
            <ac:picMk id="9" creationId="{1542972D-6301-46A0-84E7-9DEE1179BFF6}"/>
          </ac:picMkLst>
        </pc:picChg>
      </pc:sldChg>
      <pc:sldChg chg="del">
        <pc:chgData name="Saldana, Mayra" userId="S::mayra.v.saldana@uth.tmc.edu::de1b2290-bd50-4a20-ae97-a57e2d391acf" providerId="AD" clId="Web-{16AA90C7-72A3-4F63-B114-EEE943389BAC}" dt="2023-08-31T22:00:33.204" v="932"/>
        <pc:sldMkLst>
          <pc:docMk/>
          <pc:sldMk cId="1545847505" sldId="283"/>
        </pc:sldMkLst>
      </pc:sldChg>
      <pc:sldChg chg="modSp">
        <pc:chgData name="Saldana, Mayra" userId="S::mayra.v.saldana@uth.tmc.edu::de1b2290-bd50-4a20-ae97-a57e2d391acf" providerId="AD" clId="Web-{16AA90C7-72A3-4F63-B114-EEE943389BAC}" dt="2023-08-31T22:34:59.364" v="1734" actId="20577"/>
        <pc:sldMkLst>
          <pc:docMk/>
          <pc:sldMk cId="0" sldId="290"/>
        </pc:sldMkLst>
        <pc:spChg chg="mod">
          <ac:chgData name="Saldana, Mayra" userId="S::mayra.v.saldana@uth.tmc.edu::de1b2290-bd50-4a20-ae97-a57e2d391acf" providerId="AD" clId="Web-{16AA90C7-72A3-4F63-B114-EEE943389BAC}" dt="2023-08-31T22:34:59.364" v="1734" actId="20577"/>
          <ac:spMkLst>
            <pc:docMk/>
            <pc:sldMk cId="0" sldId="290"/>
            <ac:spMk id="2" creationId="{00000000-0000-0000-0000-000000000000}"/>
          </ac:spMkLst>
        </pc:spChg>
      </pc:sldChg>
      <pc:sldChg chg="addSp delSp modSp">
        <pc:chgData name="Saldana, Mayra" userId="S::mayra.v.saldana@uth.tmc.edu::de1b2290-bd50-4a20-ae97-a57e2d391acf" providerId="AD" clId="Web-{16AA90C7-72A3-4F63-B114-EEE943389BAC}" dt="2023-08-31T22:37:07.916" v="1846" actId="1076"/>
        <pc:sldMkLst>
          <pc:docMk/>
          <pc:sldMk cId="0" sldId="298"/>
        </pc:sldMkLst>
        <pc:picChg chg="add del mod">
          <ac:chgData name="Saldana, Mayra" userId="S::mayra.v.saldana@uth.tmc.edu::de1b2290-bd50-4a20-ae97-a57e2d391acf" providerId="AD" clId="Web-{16AA90C7-72A3-4F63-B114-EEE943389BAC}" dt="2023-08-31T22:36:45.430" v="1837"/>
          <ac:picMkLst>
            <pc:docMk/>
            <pc:sldMk cId="0" sldId="298"/>
            <ac:picMk id="4" creationId="{4C70B92C-6DB8-584A-AFE2-35F44E0EE409}"/>
          </ac:picMkLst>
        </pc:picChg>
        <pc:picChg chg="mod">
          <ac:chgData name="Saldana, Mayra" userId="S::mayra.v.saldana@uth.tmc.edu::de1b2290-bd50-4a20-ae97-a57e2d391acf" providerId="AD" clId="Web-{16AA90C7-72A3-4F63-B114-EEE943389BAC}" dt="2023-08-31T22:37:05.900" v="1845" actId="1076"/>
          <ac:picMkLst>
            <pc:docMk/>
            <pc:sldMk cId="0" sldId="298"/>
            <ac:picMk id="6" creationId="{927BB6ED-A065-4B2B-8B74-A00756CF19CA}"/>
          </ac:picMkLst>
        </pc:picChg>
        <pc:picChg chg="del">
          <ac:chgData name="Saldana, Mayra" userId="S::mayra.v.saldana@uth.tmc.edu::de1b2290-bd50-4a20-ae97-a57e2d391acf" providerId="AD" clId="Web-{16AA90C7-72A3-4F63-B114-EEE943389BAC}" dt="2023-08-31T22:36:28.461" v="1831"/>
          <ac:picMkLst>
            <pc:docMk/>
            <pc:sldMk cId="0" sldId="298"/>
            <ac:picMk id="8" creationId="{F11AC8A9-F32C-409E-923E-105A093A71E0}"/>
          </ac:picMkLst>
        </pc:picChg>
        <pc:picChg chg="add del mod">
          <ac:chgData name="Saldana, Mayra" userId="S::mayra.v.saldana@uth.tmc.edu::de1b2290-bd50-4a20-ae97-a57e2d391acf" providerId="AD" clId="Web-{16AA90C7-72A3-4F63-B114-EEE943389BAC}" dt="2023-08-31T22:36:47.118" v="1838"/>
          <ac:picMkLst>
            <pc:docMk/>
            <pc:sldMk cId="0" sldId="298"/>
            <ac:picMk id="9" creationId="{664199BA-0C32-5783-E292-2151A1609CA9}"/>
          </ac:picMkLst>
        </pc:picChg>
        <pc:picChg chg="add mod">
          <ac:chgData name="Saldana, Mayra" userId="S::mayra.v.saldana@uth.tmc.edu::de1b2290-bd50-4a20-ae97-a57e2d391acf" providerId="AD" clId="Web-{16AA90C7-72A3-4F63-B114-EEE943389BAC}" dt="2023-08-31T22:37:01.759" v="1844" actId="1076"/>
          <ac:picMkLst>
            <pc:docMk/>
            <pc:sldMk cId="0" sldId="298"/>
            <ac:picMk id="10" creationId="{D1BF6313-6FCA-3DEE-B2A7-ED6951231B26}"/>
          </ac:picMkLst>
        </pc:picChg>
        <pc:picChg chg="mod">
          <ac:chgData name="Saldana, Mayra" userId="S::mayra.v.saldana@uth.tmc.edu::de1b2290-bd50-4a20-ae97-a57e2d391acf" providerId="AD" clId="Web-{16AA90C7-72A3-4F63-B114-EEE943389BAC}" dt="2023-08-31T22:37:07.916" v="1846" actId="1076"/>
          <ac:picMkLst>
            <pc:docMk/>
            <pc:sldMk cId="0" sldId="298"/>
            <ac:picMk id="3074" creationId="{7AC66727-8E84-4063-B29D-DB34DD66686B}"/>
          </ac:picMkLst>
        </pc:picChg>
      </pc:sldChg>
      <pc:sldChg chg="modSp modCm">
        <pc:chgData name="Saldana, Mayra" userId="S::mayra.v.saldana@uth.tmc.edu::de1b2290-bd50-4a20-ae97-a57e2d391acf" providerId="AD" clId="Web-{16AA90C7-72A3-4F63-B114-EEE943389BAC}" dt="2023-08-31T22:34:20.909" v="1684" actId="20577"/>
        <pc:sldMkLst>
          <pc:docMk/>
          <pc:sldMk cId="0" sldId="300"/>
        </pc:sldMkLst>
        <pc:spChg chg="mod">
          <ac:chgData name="Saldana, Mayra" userId="S::mayra.v.saldana@uth.tmc.edu::de1b2290-bd50-4a20-ae97-a57e2d391acf" providerId="AD" clId="Web-{16AA90C7-72A3-4F63-B114-EEE943389BAC}" dt="2023-08-31T22:32:00.888" v="1556" actId="20577"/>
          <ac:spMkLst>
            <pc:docMk/>
            <pc:sldMk cId="0" sldId="300"/>
            <ac:spMk id="6" creationId="{00000000-0000-0000-0000-000000000000}"/>
          </ac:spMkLst>
        </pc:spChg>
        <pc:spChg chg="mod">
          <ac:chgData name="Saldana, Mayra" userId="S::mayra.v.saldana@uth.tmc.edu::de1b2290-bd50-4a20-ae97-a57e2d391acf" providerId="AD" clId="Web-{16AA90C7-72A3-4F63-B114-EEE943389BAC}" dt="2023-08-31T22:34:20.909" v="1684" actId="20577"/>
          <ac:spMkLst>
            <pc:docMk/>
            <pc:sldMk cId="0" sldId="300"/>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16AA90C7-72A3-4F63-B114-EEE943389BAC}" dt="2023-08-31T22:34:15.034" v="1683" actId="20577"/>
              <pc2:cmMkLst xmlns:pc2="http://schemas.microsoft.com/office/powerpoint/2019/9/main/command">
                <pc:docMk/>
                <pc:sldMk cId="0" sldId="300"/>
                <pc2:cmMk id="{AE58CA01-45D4-482A-B9B0-8902E48AD8FE}"/>
              </pc2:cmMkLst>
            </pc226:cmChg>
          </p:ext>
        </pc:extLst>
      </pc:sldChg>
      <pc:sldChg chg="del">
        <pc:chgData name="Saldana, Mayra" userId="S::mayra.v.saldana@uth.tmc.edu::de1b2290-bd50-4a20-ae97-a57e2d391acf" providerId="AD" clId="Web-{16AA90C7-72A3-4F63-B114-EEE943389BAC}" dt="2023-08-31T19:23:56.153" v="449"/>
        <pc:sldMkLst>
          <pc:docMk/>
          <pc:sldMk cId="0" sldId="302"/>
        </pc:sldMkLst>
      </pc:sldChg>
      <pc:sldChg chg="delSp modSp">
        <pc:chgData name="Saldana, Mayra" userId="S::mayra.v.saldana@uth.tmc.edu::de1b2290-bd50-4a20-ae97-a57e2d391acf" providerId="AD" clId="Web-{16AA90C7-72A3-4F63-B114-EEE943389BAC}" dt="2023-08-31T22:06:50.984" v="1481"/>
        <pc:sldMkLst>
          <pc:docMk/>
          <pc:sldMk cId="0" sldId="303"/>
        </pc:sldMkLst>
        <pc:spChg chg="del">
          <ac:chgData name="Saldana, Mayra" userId="S::mayra.v.saldana@uth.tmc.edu::de1b2290-bd50-4a20-ae97-a57e2d391acf" providerId="AD" clId="Web-{16AA90C7-72A3-4F63-B114-EEE943389BAC}" dt="2023-08-31T22:04:01.603" v="1229"/>
          <ac:spMkLst>
            <pc:docMk/>
            <pc:sldMk cId="0" sldId="303"/>
            <ac:spMk id="5" creationId="{93F98654-6CEE-410C-91F6-D4A9D22CD08D}"/>
          </ac:spMkLst>
        </pc:spChg>
        <pc:graphicFrameChg chg="mod modGraphic">
          <ac:chgData name="Saldana, Mayra" userId="S::mayra.v.saldana@uth.tmc.edu::de1b2290-bd50-4a20-ae97-a57e2d391acf" providerId="AD" clId="Web-{16AA90C7-72A3-4F63-B114-EEE943389BAC}" dt="2023-08-31T22:06:50.984" v="1481"/>
          <ac:graphicFrameMkLst>
            <pc:docMk/>
            <pc:sldMk cId="0" sldId="303"/>
            <ac:graphicFrameMk id="4" creationId="{00000000-0000-0000-0000-000000000000}"/>
          </ac:graphicFrameMkLst>
        </pc:graphicFrameChg>
      </pc:sldChg>
      <pc:sldChg chg="modSp">
        <pc:chgData name="Saldana, Mayra" userId="S::mayra.v.saldana@uth.tmc.edu::de1b2290-bd50-4a20-ae97-a57e2d391acf" providerId="AD" clId="Web-{16AA90C7-72A3-4F63-B114-EEE943389BAC}" dt="2023-08-31T22:08:36.536" v="1497" actId="20577"/>
        <pc:sldMkLst>
          <pc:docMk/>
          <pc:sldMk cId="2189445457" sldId="320"/>
        </pc:sldMkLst>
        <pc:spChg chg="mod">
          <ac:chgData name="Saldana, Mayra" userId="S::mayra.v.saldana@uth.tmc.edu::de1b2290-bd50-4a20-ae97-a57e2d391acf" providerId="AD" clId="Web-{16AA90C7-72A3-4F63-B114-EEE943389BAC}" dt="2023-08-31T22:08:36.536" v="1497" actId="20577"/>
          <ac:spMkLst>
            <pc:docMk/>
            <pc:sldMk cId="2189445457" sldId="320"/>
            <ac:spMk id="4" creationId="{4BB0F41C-EE7C-E25B-E38A-F9E7CD716705}"/>
          </ac:spMkLst>
        </pc:spChg>
      </pc:sldChg>
      <pc:sldChg chg="delSp modSp mod modShow">
        <pc:chgData name="Saldana, Mayra" userId="S::mayra.v.saldana@uth.tmc.edu::de1b2290-bd50-4a20-ae97-a57e2d391acf" providerId="AD" clId="Web-{16AA90C7-72A3-4F63-B114-EEE943389BAC}" dt="2023-08-31T22:38:30.841" v="1858"/>
        <pc:sldMkLst>
          <pc:docMk/>
          <pc:sldMk cId="0" sldId="321"/>
        </pc:sldMkLst>
        <pc:picChg chg="del">
          <ac:chgData name="Saldana, Mayra" userId="S::mayra.v.saldana@uth.tmc.edu::de1b2290-bd50-4a20-ae97-a57e2d391acf" providerId="AD" clId="Web-{16AA90C7-72A3-4F63-B114-EEE943389BAC}" dt="2023-08-31T22:38:10.277" v="1849"/>
          <ac:picMkLst>
            <pc:docMk/>
            <pc:sldMk cId="0" sldId="321"/>
            <ac:picMk id="7" creationId="{541A328B-E029-45CD-8086-E6809315BFE7}"/>
          </ac:picMkLst>
        </pc:picChg>
        <pc:picChg chg="del">
          <ac:chgData name="Saldana, Mayra" userId="S::mayra.v.saldana@uth.tmc.edu::de1b2290-bd50-4a20-ae97-a57e2d391acf" providerId="AD" clId="Web-{16AA90C7-72A3-4F63-B114-EEE943389BAC}" dt="2023-08-31T22:38:20.778" v="1854"/>
          <ac:picMkLst>
            <pc:docMk/>
            <pc:sldMk cId="0" sldId="321"/>
            <ac:picMk id="8" creationId="{7F0D7C2E-1D3D-4F8F-87AE-0F9178E3260C}"/>
          </ac:picMkLst>
        </pc:picChg>
        <pc:picChg chg="del mod">
          <ac:chgData name="Saldana, Mayra" userId="S::mayra.v.saldana@uth.tmc.edu::de1b2290-bd50-4a20-ae97-a57e2d391acf" providerId="AD" clId="Web-{16AA90C7-72A3-4F63-B114-EEE943389BAC}" dt="2023-08-31T22:38:20.778" v="1853"/>
          <ac:picMkLst>
            <pc:docMk/>
            <pc:sldMk cId="0" sldId="321"/>
            <ac:picMk id="9" creationId="{B48BC06C-C7C4-47BA-B4E2-A149B8CB0DC4}"/>
          </ac:picMkLst>
        </pc:picChg>
        <pc:picChg chg="del mod">
          <ac:chgData name="Saldana, Mayra" userId="S::mayra.v.saldana@uth.tmc.edu::de1b2290-bd50-4a20-ae97-a57e2d391acf" providerId="AD" clId="Web-{16AA90C7-72A3-4F63-B114-EEE943389BAC}" dt="2023-08-31T22:38:20.778" v="1852"/>
          <ac:picMkLst>
            <pc:docMk/>
            <pc:sldMk cId="0" sldId="321"/>
            <ac:picMk id="10" creationId="{8432E607-3CA8-41D6-90E1-F42B06930221}"/>
          </ac:picMkLst>
        </pc:picChg>
      </pc:sldChg>
      <pc:sldChg chg="addSp delSp modSp del">
        <pc:chgData name="Saldana, Mayra" userId="S::mayra.v.saldana@uth.tmc.edu::de1b2290-bd50-4a20-ae97-a57e2d391acf" providerId="AD" clId="Web-{16AA90C7-72A3-4F63-B114-EEE943389BAC}" dt="2023-08-31T22:49:22.960" v="1962"/>
        <pc:sldMkLst>
          <pc:docMk/>
          <pc:sldMk cId="1597859742" sldId="359"/>
        </pc:sldMkLst>
        <pc:spChg chg="add del mod">
          <ac:chgData name="Saldana, Mayra" userId="S::mayra.v.saldana@uth.tmc.edu::de1b2290-bd50-4a20-ae97-a57e2d391acf" providerId="AD" clId="Web-{16AA90C7-72A3-4F63-B114-EEE943389BAC}" dt="2023-08-31T22:45:52.671" v="1925"/>
          <ac:spMkLst>
            <pc:docMk/>
            <pc:sldMk cId="1597859742" sldId="359"/>
            <ac:spMk id="3" creationId="{8E66BA6E-B219-2DBB-4BE4-61524FF9C526}"/>
          </ac:spMkLst>
        </pc:spChg>
        <pc:spChg chg="mod">
          <ac:chgData name="Saldana, Mayra" userId="S::mayra.v.saldana@uth.tmc.edu::de1b2290-bd50-4a20-ae97-a57e2d391acf" providerId="AD" clId="Web-{16AA90C7-72A3-4F63-B114-EEE943389BAC}" dt="2023-08-31T22:45:58.843" v="1926" actId="1076"/>
          <ac:spMkLst>
            <pc:docMk/>
            <pc:sldMk cId="1597859742" sldId="359"/>
            <ac:spMk id="34" creationId="{49371E99-A6E3-4DAC-ACD2-9FE4EC1B7620}"/>
          </ac:spMkLst>
        </pc:spChg>
        <pc:picChg chg="del">
          <ac:chgData name="Saldana, Mayra" userId="S::mayra.v.saldana@uth.tmc.edu::de1b2290-bd50-4a20-ae97-a57e2d391acf" providerId="AD" clId="Web-{16AA90C7-72A3-4F63-B114-EEE943389BAC}" dt="2023-08-31T22:37:25.948" v="1847"/>
          <ac:picMkLst>
            <pc:docMk/>
            <pc:sldMk cId="1597859742" sldId="359"/>
            <ac:picMk id="32" creationId="{8063168F-3827-41AC-9B55-48D82D450AE0}"/>
          </ac:picMkLst>
        </pc:picChg>
        <pc:picChg chg="mod">
          <ac:chgData name="Saldana, Mayra" userId="S::mayra.v.saldana@uth.tmc.edu::de1b2290-bd50-4a20-ae97-a57e2d391acf" providerId="AD" clId="Web-{16AA90C7-72A3-4F63-B114-EEE943389BAC}" dt="2023-08-31T22:46:02.515" v="1928" actId="1076"/>
          <ac:picMkLst>
            <pc:docMk/>
            <pc:sldMk cId="1597859742" sldId="359"/>
            <ac:picMk id="56" creationId="{C78EF829-9F3A-4091-9EF3-FBE577FB5390}"/>
          </ac:picMkLst>
        </pc:picChg>
      </pc:sldChg>
      <pc:sldChg chg="del">
        <pc:chgData name="Saldana, Mayra" userId="S::mayra.v.saldana@uth.tmc.edu::de1b2290-bd50-4a20-ae97-a57e2d391acf" providerId="AD" clId="Web-{16AA90C7-72A3-4F63-B114-EEE943389BAC}" dt="2023-08-31T19:24:13.216" v="450"/>
        <pc:sldMkLst>
          <pc:docMk/>
          <pc:sldMk cId="131181233" sldId="360"/>
        </pc:sldMkLst>
      </pc:sldChg>
      <pc:sldChg chg="del">
        <pc:chgData name="Saldana, Mayra" userId="S::mayra.v.saldana@uth.tmc.edu::de1b2290-bd50-4a20-ae97-a57e2d391acf" providerId="AD" clId="Web-{16AA90C7-72A3-4F63-B114-EEE943389BAC}" dt="2023-08-31T19:24:18.732" v="451"/>
        <pc:sldMkLst>
          <pc:docMk/>
          <pc:sldMk cId="2217881876" sldId="366"/>
        </pc:sldMkLst>
      </pc:sldChg>
      <pc:sldChg chg="addSp modSp">
        <pc:chgData name="Saldana, Mayra" userId="S::mayra.v.saldana@uth.tmc.edu::de1b2290-bd50-4a20-ae97-a57e2d391acf" providerId="AD" clId="Web-{16AA90C7-72A3-4F63-B114-EEE943389BAC}" dt="2023-08-31T22:27:39.549" v="1518" actId="14100"/>
        <pc:sldMkLst>
          <pc:docMk/>
          <pc:sldMk cId="1277006622" sldId="367"/>
        </pc:sldMkLst>
        <pc:spChg chg="mod">
          <ac:chgData name="Saldana, Mayra" userId="S::mayra.v.saldana@uth.tmc.edu::de1b2290-bd50-4a20-ae97-a57e2d391acf" providerId="AD" clId="Web-{16AA90C7-72A3-4F63-B114-EEE943389BAC}" dt="2023-08-31T22:26:43.985" v="1512" actId="20577"/>
          <ac:spMkLst>
            <pc:docMk/>
            <pc:sldMk cId="1277006622" sldId="367"/>
            <ac:spMk id="2" creationId="{00000000-0000-0000-0000-000000000000}"/>
          </ac:spMkLst>
        </pc:spChg>
        <pc:picChg chg="add mod modCrop">
          <ac:chgData name="Saldana, Mayra" userId="S::mayra.v.saldana@uth.tmc.edu::de1b2290-bd50-4a20-ae97-a57e2d391acf" providerId="AD" clId="Web-{16AA90C7-72A3-4F63-B114-EEE943389BAC}" dt="2023-08-31T22:27:39.549" v="1518" actId="14100"/>
          <ac:picMkLst>
            <pc:docMk/>
            <pc:sldMk cId="1277006622" sldId="367"/>
            <ac:picMk id="3" creationId="{C5CB3A1E-FF58-B541-E662-5B2ABC714EE0}"/>
          </ac:picMkLst>
        </pc:picChg>
      </pc:sldChg>
      <pc:sldChg chg="modSp">
        <pc:chgData name="Saldana, Mayra" userId="S::mayra.v.saldana@uth.tmc.edu::de1b2290-bd50-4a20-ae97-a57e2d391acf" providerId="AD" clId="Web-{16AA90C7-72A3-4F63-B114-EEE943389BAC}" dt="2023-08-31T22:35:39.475" v="1775" actId="20577"/>
        <pc:sldMkLst>
          <pc:docMk/>
          <pc:sldMk cId="457872999" sldId="372"/>
        </pc:sldMkLst>
        <pc:spChg chg="mod">
          <ac:chgData name="Saldana, Mayra" userId="S::mayra.v.saldana@uth.tmc.edu::de1b2290-bd50-4a20-ae97-a57e2d391acf" providerId="AD" clId="Web-{16AA90C7-72A3-4F63-B114-EEE943389BAC}" dt="2023-08-31T22:35:39.475" v="1775" actId="20577"/>
          <ac:spMkLst>
            <pc:docMk/>
            <pc:sldMk cId="457872999" sldId="372"/>
            <ac:spMk id="25" creationId="{A75555EB-0454-432B-9556-4EF2CE6521FB}"/>
          </ac:spMkLst>
        </pc:spChg>
      </pc:sldChg>
      <pc:sldChg chg="modSp">
        <pc:chgData name="Saldana, Mayra" userId="S::mayra.v.saldana@uth.tmc.edu::de1b2290-bd50-4a20-ae97-a57e2d391acf" providerId="AD" clId="Web-{16AA90C7-72A3-4F63-B114-EEE943389BAC}" dt="2023-08-31T22:36:20.570" v="1830" actId="20577"/>
        <pc:sldMkLst>
          <pc:docMk/>
          <pc:sldMk cId="2636707639" sldId="373"/>
        </pc:sldMkLst>
        <pc:spChg chg="mod">
          <ac:chgData name="Saldana, Mayra" userId="S::mayra.v.saldana@uth.tmc.edu::de1b2290-bd50-4a20-ae97-a57e2d391acf" providerId="AD" clId="Web-{16AA90C7-72A3-4F63-B114-EEE943389BAC}" dt="2023-08-31T22:36:20.570" v="1830" actId="20577"/>
          <ac:spMkLst>
            <pc:docMk/>
            <pc:sldMk cId="2636707639" sldId="373"/>
            <ac:spMk id="27" creationId="{CCDE4954-1373-42C6-A5F9-327E20716F33}"/>
          </ac:spMkLst>
        </pc:spChg>
      </pc:sldChg>
      <pc:sldChg chg="addSp delSp modSp">
        <pc:chgData name="Saldana, Mayra" userId="S::mayra.v.saldana@uth.tmc.edu::de1b2290-bd50-4a20-ae97-a57e2d391acf" providerId="AD" clId="Web-{16AA90C7-72A3-4F63-B114-EEE943389BAC}" dt="2023-08-31T22:57:27.823" v="2036" actId="1076"/>
        <pc:sldMkLst>
          <pc:docMk/>
          <pc:sldMk cId="11410522" sldId="374"/>
        </pc:sldMkLst>
        <pc:picChg chg="add mod">
          <ac:chgData name="Saldana, Mayra" userId="S::mayra.v.saldana@uth.tmc.edu::de1b2290-bd50-4a20-ae97-a57e2d391acf" providerId="AD" clId="Web-{16AA90C7-72A3-4F63-B114-EEE943389BAC}" dt="2023-08-31T22:38:23.809" v="1855"/>
          <ac:picMkLst>
            <pc:docMk/>
            <pc:sldMk cId="11410522" sldId="374"/>
            <ac:picMk id="3" creationId="{D80D9BE0-F36D-95ED-A898-3885EB3F8813}"/>
          </ac:picMkLst>
        </pc:picChg>
        <pc:picChg chg="add mod">
          <ac:chgData name="Saldana, Mayra" userId="S::mayra.v.saldana@uth.tmc.edu::de1b2290-bd50-4a20-ae97-a57e2d391acf" providerId="AD" clId="Web-{16AA90C7-72A3-4F63-B114-EEE943389BAC}" dt="2023-08-31T22:38:23.809" v="1856"/>
          <ac:picMkLst>
            <pc:docMk/>
            <pc:sldMk cId="11410522" sldId="374"/>
            <ac:picMk id="4" creationId="{BFD04CEF-B803-990C-67B9-20035D69CD33}"/>
          </ac:picMkLst>
        </pc:picChg>
        <pc:picChg chg="add mod">
          <ac:chgData name="Saldana, Mayra" userId="S::mayra.v.saldana@uth.tmc.edu::de1b2290-bd50-4a20-ae97-a57e2d391acf" providerId="AD" clId="Web-{16AA90C7-72A3-4F63-B114-EEE943389BAC}" dt="2023-08-31T22:38:23.809" v="1857"/>
          <ac:picMkLst>
            <pc:docMk/>
            <pc:sldMk cId="11410522" sldId="374"/>
            <ac:picMk id="5" creationId="{F71E540B-6DF6-4458-93D6-2C1EC060615D}"/>
          </ac:picMkLst>
        </pc:picChg>
        <pc:picChg chg="mod">
          <ac:chgData name="Saldana, Mayra" userId="S::mayra.v.saldana@uth.tmc.edu::de1b2290-bd50-4a20-ae97-a57e2d391acf" providerId="AD" clId="Web-{16AA90C7-72A3-4F63-B114-EEE943389BAC}" dt="2023-08-31T22:57:27.823" v="2036" actId="1076"/>
          <ac:picMkLst>
            <pc:docMk/>
            <pc:sldMk cId="11410522" sldId="374"/>
            <ac:picMk id="4118" creationId="{5CB2D0E6-6B7C-4751-8F3A-FBA5844B35CF}"/>
          </ac:picMkLst>
        </pc:picChg>
        <pc:picChg chg="del mod">
          <ac:chgData name="Saldana, Mayra" userId="S::mayra.v.saldana@uth.tmc.edu::de1b2290-bd50-4a20-ae97-a57e2d391acf" providerId="AD" clId="Web-{16AA90C7-72A3-4F63-B114-EEE943389BAC}" dt="2023-08-31T22:57:24.151" v="2035"/>
          <ac:picMkLst>
            <pc:docMk/>
            <pc:sldMk cId="11410522" sldId="374"/>
            <ac:picMk id="4120" creationId="{53BC99C9-FE58-4614-AFA4-991921EE93A1}"/>
          </ac:picMkLst>
        </pc:picChg>
      </pc:sldChg>
      <pc:sldChg chg="addSp modSp">
        <pc:chgData name="Saldana, Mayra" userId="S::mayra.v.saldana@uth.tmc.edu::de1b2290-bd50-4a20-ae97-a57e2d391acf" providerId="AD" clId="Web-{16AA90C7-72A3-4F63-B114-EEE943389BAC}" dt="2023-08-31T19:00:45.260" v="276" actId="20577"/>
        <pc:sldMkLst>
          <pc:docMk/>
          <pc:sldMk cId="4160982208" sldId="379"/>
        </pc:sldMkLst>
        <pc:spChg chg="mod">
          <ac:chgData name="Saldana, Mayra" userId="S::mayra.v.saldana@uth.tmc.edu::de1b2290-bd50-4a20-ae97-a57e2d391acf" providerId="AD" clId="Web-{16AA90C7-72A3-4F63-B114-EEE943389BAC}" dt="2023-08-31T19:00:28.744" v="272" actId="14100"/>
          <ac:spMkLst>
            <pc:docMk/>
            <pc:sldMk cId="4160982208" sldId="379"/>
            <ac:spMk id="3" creationId="{A6008053-F7AE-4565-B3F6-5FC2192B0373}"/>
          </ac:spMkLst>
        </pc:spChg>
        <pc:spChg chg="add mod">
          <ac:chgData name="Saldana, Mayra" userId="S::mayra.v.saldana@uth.tmc.edu::de1b2290-bd50-4a20-ae97-a57e2d391acf" providerId="AD" clId="Web-{16AA90C7-72A3-4F63-B114-EEE943389BAC}" dt="2023-08-31T18:59:10.632" v="258" actId="20577"/>
          <ac:spMkLst>
            <pc:docMk/>
            <pc:sldMk cId="4160982208" sldId="379"/>
            <ac:spMk id="4" creationId="{7EFA5825-1200-1A6C-5BAC-FC89507E99F3}"/>
          </ac:spMkLst>
        </pc:spChg>
        <pc:spChg chg="mod">
          <ac:chgData name="Saldana, Mayra" userId="S::mayra.v.saldana@uth.tmc.edu::de1b2290-bd50-4a20-ae97-a57e2d391acf" providerId="AD" clId="Web-{16AA90C7-72A3-4F63-B114-EEE943389BAC}" dt="2023-08-31T19:00:45.260" v="276" actId="20577"/>
          <ac:spMkLst>
            <pc:docMk/>
            <pc:sldMk cId="4160982208" sldId="379"/>
            <ac:spMk id="8" creationId="{00000000-0000-0000-0000-000000000000}"/>
          </ac:spMkLst>
        </pc:spChg>
        <pc:picChg chg="mod ord modCrop">
          <ac:chgData name="Saldana, Mayra" userId="S::mayra.v.saldana@uth.tmc.edu::de1b2290-bd50-4a20-ae97-a57e2d391acf" providerId="AD" clId="Web-{16AA90C7-72A3-4F63-B114-EEE943389BAC}" dt="2023-08-31T19:00:18.603" v="271" actId="1076"/>
          <ac:picMkLst>
            <pc:docMk/>
            <pc:sldMk cId="4160982208" sldId="379"/>
            <ac:picMk id="10" creationId="{1D5E9B5F-C4E8-4889-9788-1353D997763A}"/>
          </ac:picMkLst>
        </pc:picChg>
      </pc:sldChg>
      <pc:sldChg chg="addSp delSp modSp">
        <pc:chgData name="Saldana, Mayra" userId="S::mayra.v.saldana@uth.tmc.edu::de1b2290-bd50-4a20-ae97-a57e2d391acf" providerId="AD" clId="Web-{16AA90C7-72A3-4F63-B114-EEE943389BAC}" dt="2023-08-31T22:54:15.503" v="2019" actId="20577"/>
        <pc:sldMkLst>
          <pc:docMk/>
          <pc:sldMk cId="3158832795" sldId="381"/>
        </pc:sldMkLst>
        <pc:spChg chg="mod">
          <ac:chgData name="Saldana, Mayra" userId="S::mayra.v.saldana@uth.tmc.edu::de1b2290-bd50-4a20-ae97-a57e2d391acf" providerId="AD" clId="Web-{16AA90C7-72A3-4F63-B114-EEE943389BAC}" dt="2023-08-31T22:51:27.074" v="1987" actId="1076"/>
          <ac:spMkLst>
            <pc:docMk/>
            <pc:sldMk cId="3158832795" sldId="381"/>
            <ac:spMk id="2" creationId="{103E91DE-9702-46C8-A3FB-413BB78D139D}"/>
          </ac:spMkLst>
        </pc:spChg>
        <pc:spChg chg="mod">
          <ac:chgData name="Saldana, Mayra" userId="S::mayra.v.saldana@uth.tmc.edu::de1b2290-bd50-4a20-ae97-a57e2d391acf" providerId="AD" clId="Web-{16AA90C7-72A3-4F63-B114-EEE943389BAC}" dt="2023-08-31T22:54:15.503" v="2019" actId="20577"/>
          <ac:spMkLst>
            <pc:docMk/>
            <pc:sldMk cId="3158832795" sldId="381"/>
            <ac:spMk id="8" creationId="{00000000-0000-0000-0000-000000000000}"/>
          </ac:spMkLst>
        </pc:spChg>
        <pc:picChg chg="add mod modCrop">
          <ac:chgData name="Saldana, Mayra" userId="S::mayra.v.saldana@uth.tmc.edu::de1b2290-bd50-4a20-ae97-a57e2d391acf" providerId="AD" clId="Web-{16AA90C7-72A3-4F63-B114-EEE943389BAC}" dt="2023-08-31T22:51:09.746" v="1972" actId="1076"/>
          <ac:picMkLst>
            <pc:docMk/>
            <pc:sldMk cId="3158832795" sldId="381"/>
            <ac:picMk id="3" creationId="{A07A8522-FB8A-CF47-2B59-6DEB0F07B7E0}"/>
          </ac:picMkLst>
        </pc:picChg>
        <pc:picChg chg="del">
          <ac:chgData name="Saldana, Mayra" userId="S::mayra.v.saldana@uth.tmc.edu::de1b2290-bd50-4a20-ae97-a57e2d391acf" providerId="AD" clId="Web-{16AA90C7-72A3-4F63-B114-EEE943389BAC}" dt="2023-08-31T22:50:33.900" v="1967"/>
          <ac:picMkLst>
            <pc:docMk/>
            <pc:sldMk cId="3158832795" sldId="381"/>
            <ac:picMk id="13" creationId="{3FD697ED-124D-4A98-9F5A-02348A1034E3}"/>
          </ac:picMkLst>
        </pc:picChg>
      </pc:sldChg>
      <pc:sldChg chg="addSp modSp mod setBg">
        <pc:chgData name="Saldana, Mayra" userId="S::mayra.v.saldana@uth.tmc.edu::de1b2290-bd50-4a20-ae97-a57e2d391acf" providerId="AD" clId="Web-{16AA90C7-72A3-4F63-B114-EEE943389BAC}" dt="2023-08-31T19:23:17.480" v="446"/>
        <pc:sldMkLst>
          <pc:docMk/>
          <pc:sldMk cId="935963014" sldId="384"/>
        </pc:sldMkLst>
        <pc:spChg chg="mod">
          <ac:chgData name="Saldana, Mayra" userId="S::mayra.v.saldana@uth.tmc.edu::de1b2290-bd50-4a20-ae97-a57e2d391acf" providerId="AD" clId="Web-{16AA90C7-72A3-4F63-B114-EEE943389BAC}" dt="2023-08-31T19:23:17.480" v="446"/>
          <ac:spMkLst>
            <pc:docMk/>
            <pc:sldMk cId="935963014" sldId="384"/>
            <ac:spMk id="3" creationId="{2157211D-2D65-46B3-9A52-4E4E4A1881AA}"/>
          </ac:spMkLst>
        </pc:spChg>
        <pc:spChg chg="add">
          <ac:chgData name="Saldana, Mayra" userId="S::mayra.v.saldana@uth.tmc.edu::de1b2290-bd50-4a20-ae97-a57e2d391acf" providerId="AD" clId="Web-{16AA90C7-72A3-4F63-B114-EEE943389BAC}" dt="2023-08-31T19:23:17.480" v="446"/>
          <ac:spMkLst>
            <pc:docMk/>
            <pc:sldMk cId="935963014" sldId="384"/>
            <ac:spMk id="11271" creationId="{D4771268-CB57-404A-9271-370EB28F6090}"/>
          </ac:spMkLst>
        </pc:spChg>
        <pc:picChg chg="mod ord">
          <ac:chgData name="Saldana, Mayra" userId="S::mayra.v.saldana@uth.tmc.edu::de1b2290-bd50-4a20-ae97-a57e2d391acf" providerId="AD" clId="Web-{16AA90C7-72A3-4F63-B114-EEE943389BAC}" dt="2023-08-31T19:23:17.480" v="446"/>
          <ac:picMkLst>
            <pc:docMk/>
            <pc:sldMk cId="935963014" sldId="384"/>
            <ac:picMk id="11266" creationId="{1E427E8E-CAA8-41DB-B64E-DF8DFF88559E}"/>
          </ac:picMkLst>
        </pc:picChg>
      </pc:sldChg>
      <pc:sldChg chg="delSp modSp">
        <pc:chgData name="Saldana, Mayra" userId="S::mayra.v.saldana@uth.tmc.edu::de1b2290-bd50-4a20-ae97-a57e2d391acf" providerId="AD" clId="Web-{16AA90C7-72A3-4F63-B114-EEE943389BAC}" dt="2023-08-31T19:07:03.055" v="346" actId="20577"/>
        <pc:sldMkLst>
          <pc:docMk/>
          <pc:sldMk cId="986338964" sldId="385"/>
        </pc:sldMkLst>
        <pc:spChg chg="mod">
          <ac:chgData name="Saldana, Mayra" userId="S::mayra.v.saldana@uth.tmc.edu::de1b2290-bd50-4a20-ae97-a57e2d391acf" providerId="AD" clId="Web-{16AA90C7-72A3-4F63-B114-EEE943389BAC}" dt="2023-08-31T19:05:48.599" v="307" actId="20577"/>
          <ac:spMkLst>
            <pc:docMk/>
            <pc:sldMk cId="986338964" sldId="385"/>
            <ac:spMk id="2" creationId="{F00E5D84-5C1B-4146-8295-32DE74ACD2D0}"/>
          </ac:spMkLst>
        </pc:spChg>
        <pc:spChg chg="mod">
          <ac:chgData name="Saldana, Mayra" userId="S::mayra.v.saldana@uth.tmc.edu::de1b2290-bd50-4a20-ae97-a57e2d391acf" providerId="AD" clId="Web-{16AA90C7-72A3-4F63-B114-EEE943389BAC}" dt="2023-08-31T19:07:03.055" v="346" actId="20577"/>
          <ac:spMkLst>
            <pc:docMk/>
            <pc:sldMk cId="986338964" sldId="385"/>
            <ac:spMk id="4" creationId="{5343F93B-8A5F-44CA-8BEE-0A41B493A99B}"/>
          </ac:spMkLst>
        </pc:spChg>
        <pc:spChg chg="del">
          <ac:chgData name="Saldana, Mayra" userId="S::mayra.v.saldana@uth.tmc.edu::de1b2290-bd50-4a20-ae97-a57e2d391acf" providerId="AD" clId="Web-{16AA90C7-72A3-4F63-B114-EEE943389BAC}" dt="2023-08-31T19:04:32.362" v="286"/>
          <ac:spMkLst>
            <pc:docMk/>
            <pc:sldMk cId="986338964" sldId="385"/>
            <ac:spMk id="14" creationId="{04812C46-200A-4DEB-A05E-3ED6C68C2387}"/>
          </ac:spMkLst>
        </pc:spChg>
        <pc:spChg chg="del">
          <ac:chgData name="Saldana, Mayra" userId="S::mayra.v.saldana@uth.tmc.edu::de1b2290-bd50-4a20-ae97-a57e2d391acf" providerId="AD" clId="Web-{16AA90C7-72A3-4F63-B114-EEE943389BAC}" dt="2023-08-31T19:04:32.362" v="286"/>
          <ac:spMkLst>
            <pc:docMk/>
            <pc:sldMk cId="986338964" sldId="385"/>
            <ac:spMk id="15" creationId="{D1EA859B-E555-4109-94F3-6700E046E008}"/>
          </ac:spMkLst>
        </pc:spChg>
        <pc:picChg chg="mod ord">
          <ac:chgData name="Saldana, Mayra" userId="S::mayra.v.saldana@uth.tmc.edu::de1b2290-bd50-4a20-ae97-a57e2d391acf" providerId="AD" clId="Web-{16AA90C7-72A3-4F63-B114-EEE943389BAC}" dt="2023-08-31T19:04:32.362" v="286"/>
          <ac:picMkLst>
            <pc:docMk/>
            <pc:sldMk cId="986338964" sldId="385"/>
            <ac:picMk id="6" creationId="{965B35A0-FB71-F727-D9A2-28AC631BD5E7}"/>
          </ac:picMkLst>
        </pc:picChg>
      </pc:sldChg>
      <pc:sldChg chg="modSp del">
        <pc:chgData name="Saldana, Mayra" userId="S::mayra.v.saldana@uth.tmc.edu::de1b2290-bd50-4a20-ae97-a57e2d391acf" providerId="AD" clId="Web-{16AA90C7-72A3-4F63-B114-EEE943389BAC}" dt="2023-08-31T19:16:05.105" v="420"/>
        <pc:sldMkLst>
          <pc:docMk/>
          <pc:sldMk cId="1406487448" sldId="386"/>
        </pc:sldMkLst>
        <pc:spChg chg="mod">
          <ac:chgData name="Saldana, Mayra" userId="S::mayra.v.saldana@uth.tmc.edu::de1b2290-bd50-4a20-ae97-a57e2d391acf" providerId="AD" clId="Web-{16AA90C7-72A3-4F63-B114-EEE943389BAC}" dt="2023-08-31T19:16:04.918" v="419" actId="20577"/>
          <ac:spMkLst>
            <pc:docMk/>
            <pc:sldMk cId="1406487448" sldId="386"/>
            <ac:spMk id="2" creationId="{F00E5D84-5C1B-4146-8295-32DE74ACD2D0}"/>
          </ac:spMkLst>
        </pc:spChg>
      </pc:sldChg>
      <pc:sldChg chg="addSp delSp modSp mod setBg">
        <pc:chgData name="Saldana, Mayra" userId="S::mayra.v.saldana@uth.tmc.edu::de1b2290-bd50-4a20-ae97-a57e2d391acf" providerId="AD" clId="Web-{16AA90C7-72A3-4F63-B114-EEE943389BAC}" dt="2023-08-31T19:09:08.934" v="373" actId="20577"/>
        <pc:sldMkLst>
          <pc:docMk/>
          <pc:sldMk cId="2737131586" sldId="387"/>
        </pc:sldMkLst>
        <pc:spChg chg="mod">
          <ac:chgData name="Saldana, Mayra" userId="S::mayra.v.saldana@uth.tmc.edu::de1b2290-bd50-4a20-ae97-a57e2d391acf" providerId="AD" clId="Web-{16AA90C7-72A3-4F63-B114-EEE943389BAC}" dt="2023-08-31T19:09:08.934" v="373" actId="20577"/>
          <ac:spMkLst>
            <pc:docMk/>
            <pc:sldMk cId="2737131586" sldId="387"/>
            <ac:spMk id="2" creationId="{F00E5D84-5C1B-4146-8295-32DE74ACD2D0}"/>
          </ac:spMkLst>
        </pc:spChg>
        <pc:spChg chg="mod">
          <ac:chgData name="Saldana, Mayra" userId="S::mayra.v.saldana@uth.tmc.edu::de1b2290-bd50-4a20-ae97-a57e2d391acf" providerId="AD" clId="Web-{16AA90C7-72A3-4F63-B114-EEE943389BAC}" dt="2023-08-31T19:08:55.340" v="370" actId="20577"/>
          <ac:spMkLst>
            <pc:docMk/>
            <pc:sldMk cId="2737131586" sldId="387"/>
            <ac:spMk id="5" creationId="{E0800D7A-678B-4363-9ABA-A82B403769C8}"/>
          </ac:spMkLst>
        </pc:spChg>
        <pc:spChg chg="del mod">
          <ac:chgData name="Saldana, Mayra" userId="S::mayra.v.saldana@uth.tmc.edu::de1b2290-bd50-4a20-ae97-a57e2d391acf" providerId="AD" clId="Web-{16AA90C7-72A3-4F63-B114-EEE943389BAC}" dt="2023-08-31T19:07:42.838" v="351"/>
          <ac:spMkLst>
            <pc:docMk/>
            <pc:sldMk cId="2737131586" sldId="387"/>
            <ac:spMk id="6" creationId="{387D08E2-BE91-4E27-88CB-95E9D7F56BC9}"/>
          </ac:spMkLst>
        </pc:spChg>
        <pc:spChg chg="del mod">
          <ac:chgData name="Saldana, Mayra" userId="S::mayra.v.saldana@uth.tmc.edu::de1b2290-bd50-4a20-ae97-a57e2d391acf" providerId="AD" clId="Web-{16AA90C7-72A3-4F63-B114-EEE943389BAC}" dt="2023-08-31T19:07:44.119" v="352"/>
          <ac:spMkLst>
            <pc:docMk/>
            <pc:sldMk cId="2737131586" sldId="387"/>
            <ac:spMk id="7" creationId="{0E4E5775-6EFA-4396-99A4-9AB0DD09468D}"/>
          </ac:spMkLst>
        </pc:spChg>
        <pc:spChg chg="add del">
          <ac:chgData name="Saldana, Mayra" userId="S::mayra.v.saldana@uth.tmc.edu::de1b2290-bd50-4a20-ae97-a57e2d391acf" providerId="AD" clId="Web-{16AA90C7-72A3-4F63-B114-EEE943389BAC}" dt="2023-08-31T19:08:00.010" v="353"/>
          <ac:spMkLst>
            <pc:docMk/>
            <pc:sldMk cId="2737131586" sldId="387"/>
            <ac:spMk id="12" creationId="{6C4028FD-8BAA-4A19-BFDE-594D991B7552}"/>
          </ac:spMkLst>
        </pc:spChg>
        <pc:spChg chg="add">
          <ac:chgData name="Saldana, Mayra" userId="S::mayra.v.saldana@uth.tmc.edu::de1b2290-bd50-4a20-ae97-a57e2d391acf" providerId="AD" clId="Web-{16AA90C7-72A3-4F63-B114-EEE943389BAC}" dt="2023-08-31T19:08:00.010" v="353"/>
          <ac:spMkLst>
            <pc:docMk/>
            <pc:sldMk cId="2737131586" sldId="387"/>
            <ac:spMk id="18" creationId="{9F7D5CDA-D291-4307-BF55-1381FED29634}"/>
          </ac:spMkLst>
        </pc:spChg>
        <pc:picChg chg="add">
          <ac:chgData name="Saldana, Mayra" userId="S::mayra.v.saldana@uth.tmc.edu::de1b2290-bd50-4a20-ae97-a57e2d391acf" providerId="AD" clId="Web-{16AA90C7-72A3-4F63-B114-EEE943389BAC}" dt="2023-08-31T19:08:00.010" v="353"/>
          <ac:picMkLst>
            <pc:docMk/>
            <pc:sldMk cId="2737131586" sldId="387"/>
            <ac:picMk id="14" creationId="{0115BBB4-7365-54F6-B3DB-FC5E1A7611B5}"/>
          </ac:picMkLst>
        </pc:picChg>
      </pc:sldChg>
      <pc:sldChg chg="del">
        <pc:chgData name="Saldana, Mayra" userId="S::mayra.v.saldana@uth.tmc.edu::de1b2290-bd50-4a20-ae97-a57e2d391acf" providerId="AD" clId="Web-{16AA90C7-72A3-4F63-B114-EEE943389BAC}" dt="2023-08-31T19:18:25.298" v="421"/>
        <pc:sldMkLst>
          <pc:docMk/>
          <pc:sldMk cId="3267512" sldId="391"/>
        </pc:sldMkLst>
      </pc:sldChg>
      <pc:sldChg chg="modSp">
        <pc:chgData name="Saldana, Mayra" userId="S::mayra.v.saldana@uth.tmc.edu::de1b2290-bd50-4a20-ae97-a57e2d391acf" providerId="AD" clId="Web-{16AA90C7-72A3-4F63-B114-EEE943389BAC}" dt="2023-08-31T19:09:20.607" v="374" actId="1076"/>
        <pc:sldMkLst>
          <pc:docMk/>
          <pc:sldMk cId="1825158733" sldId="394"/>
        </pc:sldMkLst>
        <pc:picChg chg="mod">
          <ac:chgData name="Saldana, Mayra" userId="S::mayra.v.saldana@uth.tmc.edu::de1b2290-bd50-4a20-ae97-a57e2d391acf" providerId="AD" clId="Web-{16AA90C7-72A3-4F63-B114-EEE943389BAC}" dt="2023-08-31T19:09:20.607" v="374" actId="1076"/>
          <ac:picMkLst>
            <pc:docMk/>
            <pc:sldMk cId="1825158733" sldId="394"/>
            <ac:picMk id="2" creationId="{69764BAC-FA67-457A-9761-6762C7CAB9F2}"/>
          </ac:picMkLst>
        </pc:picChg>
      </pc:sldChg>
      <pc:sldChg chg="delSp modSp del">
        <pc:chgData name="Saldana, Mayra" userId="S::mayra.v.saldana@uth.tmc.edu::de1b2290-bd50-4a20-ae97-a57e2d391acf" providerId="AD" clId="Web-{16AA90C7-72A3-4F63-B114-EEE943389BAC}" dt="2023-08-31T22:30:35.447" v="1542"/>
        <pc:sldMkLst>
          <pc:docMk/>
          <pc:sldMk cId="1204130801" sldId="395"/>
        </pc:sldMkLst>
        <pc:picChg chg="del mod modCrop">
          <ac:chgData name="Saldana, Mayra" userId="S::mayra.v.saldana@uth.tmc.edu::de1b2290-bd50-4a20-ae97-a57e2d391acf" providerId="AD" clId="Web-{16AA90C7-72A3-4F63-B114-EEE943389BAC}" dt="2023-08-31T22:09:50.351" v="1506"/>
          <ac:picMkLst>
            <pc:docMk/>
            <pc:sldMk cId="1204130801" sldId="395"/>
            <ac:picMk id="1026" creationId="{157D9918-CEC0-4631-B15B-12CD1266CB51}"/>
          </ac:picMkLst>
        </pc:picChg>
        <pc:picChg chg="del">
          <ac:chgData name="Saldana, Mayra" userId="S::mayra.v.saldana@uth.tmc.edu::de1b2290-bd50-4a20-ae97-a57e2d391acf" providerId="AD" clId="Web-{16AA90C7-72A3-4F63-B114-EEE943389BAC}" dt="2023-08-31T22:09:09.818" v="1502"/>
          <ac:picMkLst>
            <pc:docMk/>
            <pc:sldMk cId="1204130801" sldId="395"/>
            <ac:picMk id="1028" creationId="{60241DE4-B683-4EB5-81A3-3C2EA000EDAF}"/>
          </ac:picMkLst>
        </pc:picChg>
        <pc:picChg chg="del mod">
          <ac:chgData name="Saldana, Mayra" userId="S::mayra.v.saldana@uth.tmc.edu::de1b2290-bd50-4a20-ae97-a57e2d391acf" providerId="AD" clId="Web-{16AA90C7-72A3-4F63-B114-EEE943389BAC}" dt="2023-08-31T22:09:04.787" v="1501"/>
          <ac:picMkLst>
            <pc:docMk/>
            <pc:sldMk cId="1204130801" sldId="395"/>
            <ac:picMk id="1030" creationId="{16EF19D6-B3C5-4B37-A222-24BFDA75B6F8}"/>
          </ac:picMkLst>
        </pc:picChg>
      </pc:sldChg>
      <pc:sldChg chg="addSp delSp modSp">
        <pc:chgData name="Saldana, Mayra" userId="S::mayra.v.saldana@uth.tmc.edu::de1b2290-bd50-4a20-ae97-a57e2d391acf" providerId="AD" clId="Web-{16AA90C7-72A3-4F63-B114-EEE943389BAC}" dt="2023-08-31T19:04:16.143" v="285" actId="1076"/>
        <pc:sldMkLst>
          <pc:docMk/>
          <pc:sldMk cId="3827409360" sldId="396"/>
        </pc:sldMkLst>
        <pc:picChg chg="add mod modCrop">
          <ac:chgData name="Saldana, Mayra" userId="S::mayra.v.saldana@uth.tmc.edu::de1b2290-bd50-4a20-ae97-a57e2d391acf" providerId="AD" clId="Web-{16AA90C7-72A3-4F63-B114-EEE943389BAC}" dt="2023-08-31T19:04:16.143" v="285" actId="1076"/>
          <ac:picMkLst>
            <pc:docMk/>
            <pc:sldMk cId="3827409360" sldId="396"/>
            <ac:picMk id="2" creationId="{2D921990-B63E-8077-F1E7-B20C9FEB3C7C}"/>
          </ac:picMkLst>
        </pc:picChg>
        <pc:picChg chg="del">
          <ac:chgData name="Saldana, Mayra" userId="S::mayra.v.saldana@uth.tmc.edu::de1b2290-bd50-4a20-ae97-a57e2d391acf" providerId="AD" clId="Web-{16AA90C7-72A3-4F63-B114-EEE943389BAC}" dt="2023-08-31T19:03:26.594" v="277"/>
          <ac:picMkLst>
            <pc:docMk/>
            <pc:sldMk cId="3827409360" sldId="396"/>
            <ac:picMk id="3" creationId="{03DD963A-0FE1-3390-3E80-5BBBECCA92E0}"/>
          </ac:picMkLst>
        </pc:picChg>
      </pc:sldChg>
      <pc:sldChg chg="addSp delSp modSp mod setBg setClrOvrMap">
        <pc:chgData name="Saldana, Mayra" userId="S::mayra.v.saldana@uth.tmc.edu::de1b2290-bd50-4a20-ae97-a57e2d391acf" providerId="AD" clId="Web-{16AA90C7-72A3-4F63-B114-EEE943389BAC}" dt="2023-08-31T19:32:39.938" v="616" actId="20577"/>
        <pc:sldMkLst>
          <pc:docMk/>
          <pc:sldMk cId="2536529915" sldId="397"/>
        </pc:sldMkLst>
        <pc:spChg chg="add mod ord">
          <ac:chgData name="Saldana, Mayra" userId="S::mayra.v.saldana@uth.tmc.edu::de1b2290-bd50-4a20-ae97-a57e2d391acf" providerId="AD" clId="Web-{16AA90C7-72A3-4F63-B114-EEE943389BAC}" dt="2023-08-31T19:32:39.938" v="616" actId="20577"/>
          <ac:spMkLst>
            <pc:docMk/>
            <pc:sldMk cId="2536529915" sldId="397"/>
            <ac:spMk id="5" creationId="{57242DA6-95EB-3555-8FDA-F30B9180FD65}"/>
          </ac:spMkLst>
        </pc:spChg>
        <pc:spChg chg="add del">
          <ac:chgData name="Saldana, Mayra" userId="S::mayra.v.saldana@uth.tmc.edu::de1b2290-bd50-4a20-ae97-a57e2d391acf" providerId="AD" clId="Web-{16AA90C7-72A3-4F63-B114-EEE943389BAC}" dt="2023-08-31T19:30:18.620" v="559"/>
          <ac:spMkLst>
            <pc:docMk/>
            <pc:sldMk cId="2536529915" sldId="397"/>
            <ac:spMk id="14" creationId="{0EFD753D-6A49-46DD-9E82-AA6E2C62B461}"/>
          </ac:spMkLst>
        </pc:spChg>
        <pc:spChg chg="add del">
          <ac:chgData name="Saldana, Mayra" userId="S::mayra.v.saldana@uth.tmc.edu::de1b2290-bd50-4a20-ae97-a57e2d391acf" providerId="AD" clId="Web-{16AA90C7-72A3-4F63-B114-EEE943389BAC}" dt="2023-08-31T19:31:45.873" v="574"/>
          <ac:spMkLst>
            <pc:docMk/>
            <pc:sldMk cId="2536529915" sldId="397"/>
            <ac:spMk id="15" creationId="{5CB593EA-2F98-479F-B4C4-F366571FA64D}"/>
          </ac:spMkLst>
        </pc:spChg>
        <pc:spChg chg="add del">
          <ac:chgData name="Saldana, Mayra" userId="S::mayra.v.saldana@uth.tmc.edu::de1b2290-bd50-4a20-ae97-a57e2d391acf" providerId="AD" clId="Web-{16AA90C7-72A3-4F63-B114-EEE943389BAC}" dt="2023-08-31T19:30:18.620" v="559"/>
          <ac:spMkLst>
            <pc:docMk/>
            <pc:sldMk cId="2536529915" sldId="397"/>
            <ac:spMk id="16" creationId="{138A5824-1F4A-4EE7-BC13-5BB48FC0809B}"/>
          </ac:spMkLst>
        </pc:spChg>
        <pc:spChg chg="add del">
          <ac:chgData name="Saldana, Mayra" userId="S::mayra.v.saldana@uth.tmc.edu::de1b2290-bd50-4a20-ae97-a57e2d391acf" providerId="AD" clId="Web-{16AA90C7-72A3-4F63-B114-EEE943389BAC}" dt="2023-08-31T19:31:45.873" v="574"/>
          <ac:spMkLst>
            <pc:docMk/>
            <pc:sldMk cId="2536529915" sldId="397"/>
            <ac:spMk id="17" creationId="{39BEB6D0-9E4E-4221-93D1-74ABECEE9EFC}"/>
          </ac:spMkLst>
        </pc:spChg>
        <pc:picChg chg="mod ord">
          <ac:chgData name="Saldana, Mayra" userId="S::mayra.v.saldana@uth.tmc.edu::de1b2290-bd50-4a20-ae97-a57e2d391acf" providerId="AD" clId="Web-{16AA90C7-72A3-4F63-B114-EEE943389BAC}" dt="2023-08-31T19:31:45.873" v="574"/>
          <ac:picMkLst>
            <pc:docMk/>
            <pc:sldMk cId="2536529915" sldId="397"/>
            <ac:picMk id="2" creationId="{7E098A81-0F01-4E1D-A14F-6547255988EE}"/>
          </ac:picMkLst>
        </pc:picChg>
        <pc:picChg chg="del mod ord">
          <ac:chgData name="Saldana, Mayra" userId="S::mayra.v.saldana@uth.tmc.edu::de1b2290-bd50-4a20-ae97-a57e2d391acf" providerId="AD" clId="Web-{16AA90C7-72A3-4F63-B114-EEE943389BAC}" dt="2023-08-31T19:30:25.230" v="560"/>
          <ac:picMkLst>
            <pc:docMk/>
            <pc:sldMk cId="2536529915" sldId="397"/>
            <ac:picMk id="4" creationId="{F4FCD936-07D3-411C-9169-D42DC6BACCC3}"/>
          </ac:picMkLst>
        </pc:picChg>
        <pc:picChg chg="add mod ord">
          <ac:chgData name="Saldana, Mayra" userId="S::mayra.v.saldana@uth.tmc.edu::de1b2290-bd50-4a20-ae97-a57e2d391acf" providerId="AD" clId="Web-{16AA90C7-72A3-4F63-B114-EEE943389BAC}" dt="2023-08-31T19:31:45.873" v="574"/>
          <ac:picMkLst>
            <pc:docMk/>
            <pc:sldMk cId="2536529915" sldId="397"/>
            <ac:picMk id="6" creationId="{0F37FBA9-DD65-49CC-CE8E-40FE51923FEB}"/>
          </ac:picMkLst>
        </pc:picChg>
        <pc:picChg chg="add mod">
          <ac:chgData name="Saldana, Mayra" userId="S::mayra.v.saldana@uth.tmc.edu::de1b2290-bd50-4a20-ae97-a57e2d391acf" providerId="AD" clId="Web-{16AA90C7-72A3-4F63-B114-EEE943389BAC}" dt="2023-08-31T19:31:45.873" v="574"/>
          <ac:picMkLst>
            <pc:docMk/>
            <pc:sldMk cId="2536529915" sldId="397"/>
            <ac:picMk id="7" creationId="{DF8CA5DD-01C0-9E3A-3ADC-3BE0D7FBD4B2}"/>
          </ac:picMkLst>
        </pc:picChg>
        <pc:picChg chg="add mod">
          <ac:chgData name="Saldana, Mayra" userId="S::mayra.v.saldana@uth.tmc.edu::de1b2290-bd50-4a20-ae97-a57e2d391acf" providerId="AD" clId="Web-{16AA90C7-72A3-4F63-B114-EEE943389BAC}" dt="2023-08-31T19:31:45.873" v="574"/>
          <ac:picMkLst>
            <pc:docMk/>
            <pc:sldMk cId="2536529915" sldId="397"/>
            <ac:picMk id="8" creationId="{86DCC824-2F4C-E3D7-38D1-796D062D18A9}"/>
          </ac:picMkLst>
        </pc:picChg>
        <pc:picChg chg="add mod ord">
          <ac:chgData name="Saldana, Mayra" userId="S::mayra.v.saldana@uth.tmc.edu::de1b2290-bd50-4a20-ae97-a57e2d391acf" providerId="AD" clId="Web-{16AA90C7-72A3-4F63-B114-EEE943389BAC}" dt="2023-08-31T19:31:45.873" v="574"/>
          <ac:picMkLst>
            <pc:docMk/>
            <pc:sldMk cId="2536529915" sldId="397"/>
            <ac:picMk id="9" creationId="{12EDAE43-6E7F-8D45-4F5F-B4956F7C09A3}"/>
          </ac:picMkLst>
        </pc:picChg>
        <pc:picChg chg="add mod ord">
          <ac:chgData name="Saldana, Mayra" userId="S::mayra.v.saldana@uth.tmc.edu::de1b2290-bd50-4a20-ae97-a57e2d391acf" providerId="AD" clId="Web-{16AA90C7-72A3-4F63-B114-EEE943389BAC}" dt="2023-08-31T19:31:45.873" v="574"/>
          <ac:picMkLst>
            <pc:docMk/>
            <pc:sldMk cId="2536529915" sldId="397"/>
            <ac:picMk id="10" creationId="{645FA297-933E-F7F6-B146-CB66F9335676}"/>
          </ac:picMkLst>
        </pc:picChg>
      </pc:sldChg>
      <pc:sldChg chg="addSp delSp modSp mod ord setBg">
        <pc:chgData name="Saldana, Mayra" userId="S::mayra.v.saldana@uth.tmc.edu::de1b2290-bd50-4a20-ae97-a57e2d391acf" providerId="AD" clId="Web-{16AA90C7-72A3-4F63-B114-EEE943389BAC}" dt="2023-08-31T19:24:38.155" v="453"/>
        <pc:sldMkLst>
          <pc:docMk/>
          <pc:sldMk cId="149561188" sldId="398"/>
        </pc:sldMkLst>
        <pc:spChg chg="mod">
          <ac:chgData name="Saldana, Mayra" userId="S::mayra.v.saldana@uth.tmc.edu::de1b2290-bd50-4a20-ae97-a57e2d391acf" providerId="AD" clId="Web-{16AA90C7-72A3-4F63-B114-EEE943389BAC}" dt="2023-08-31T19:14:41.837" v="417" actId="20577"/>
          <ac:spMkLst>
            <pc:docMk/>
            <pc:sldMk cId="149561188" sldId="398"/>
            <ac:spMk id="3" creationId="{ECBFF01D-1DC3-F3DB-9EB8-621C41DF548C}"/>
          </ac:spMkLst>
        </pc:spChg>
        <pc:spChg chg="add del">
          <ac:chgData name="Saldana, Mayra" userId="S::mayra.v.saldana@uth.tmc.edu::de1b2290-bd50-4a20-ae97-a57e2d391acf" providerId="AD" clId="Web-{16AA90C7-72A3-4F63-B114-EEE943389BAC}" dt="2023-08-31T19:13:23.318" v="381"/>
          <ac:spMkLst>
            <pc:docMk/>
            <pc:sldMk cId="149561188" sldId="398"/>
            <ac:spMk id="9" creationId="{D4771268-CB57-404A-9271-370EB28F6090}"/>
          </ac:spMkLst>
        </pc:spChg>
        <pc:spChg chg="add del">
          <ac:chgData name="Saldana, Mayra" userId="S::mayra.v.saldana@uth.tmc.edu::de1b2290-bd50-4a20-ae97-a57e2d391acf" providerId="AD" clId="Web-{16AA90C7-72A3-4F63-B114-EEE943389BAC}" dt="2023-08-31T19:14:30.711" v="415"/>
          <ac:spMkLst>
            <pc:docMk/>
            <pc:sldMk cId="149561188" sldId="398"/>
            <ac:spMk id="14" creationId="{D4771268-CB57-404A-9271-370EB28F6090}"/>
          </ac:spMkLst>
        </pc:spChg>
        <pc:spChg chg="add">
          <ac:chgData name="Saldana, Mayra" userId="S::mayra.v.saldana@uth.tmc.edu::de1b2290-bd50-4a20-ae97-a57e2d391acf" providerId="AD" clId="Web-{16AA90C7-72A3-4F63-B114-EEE943389BAC}" dt="2023-08-31T19:14:30.711" v="415"/>
          <ac:spMkLst>
            <pc:docMk/>
            <pc:sldMk cId="149561188" sldId="398"/>
            <ac:spMk id="19" creationId="{2B97F24A-32CE-4C1C-A50D-3016B394DCFB}"/>
          </ac:spMkLst>
        </pc:spChg>
        <pc:spChg chg="add">
          <ac:chgData name="Saldana, Mayra" userId="S::mayra.v.saldana@uth.tmc.edu::de1b2290-bd50-4a20-ae97-a57e2d391acf" providerId="AD" clId="Web-{16AA90C7-72A3-4F63-B114-EEE943389BAC}" dt="2023-08-31T19:14:30.711" v="415"/>
          <ac:spMkLst>
            <pc:docMk/>
            <pc:sldMk cId="149561188" sldId="398"/>
            <ac:spMk id="21" creationId="{CD8B4F24-440B-49E9-B85D-733523DC064B}"/>
          </ac:spMkLst>
        </pc:spChg>
        <pc:picChg chg="add mod">
          <ac:chgData name="Saldana, Mayra" userId="S::mayra.v.saldana@uth.tmc.edu::de1b2290-bd50-4a20-ae97-a57e2d391acf" providerId="AD" clId="Web-{16AA90C7-72A3-4F63-B114-EEE943389BAC}" dt="2023-08-31T19:14:30.711" v="415"/>
          <ac:picMkLst>
            <pc:docMk/>
            <pc:sldMk cId="149561188" sldId="398"/>
            <ac:picMk id="2" creationId="{DAAC729F-B615-77FC-FB59-C607483C3C55}"/>
          </ac:picMkLst>
        </pc:picChg>
        <pc:picChg chg="del mod">
          <ac:chgData name="Saldana, Mayra" userId="S::mayra.v.saldana@uth.tmc.edu::de1b2290-bd50-4a20-ae97-a57e2d391acf" providerId="AD" clId="Web-{16AA90C7-72A3-4F63-B114-EEE943389BAC}" dt="2023-08-31T19:13:12.443" v="376"/>
          <ac:picMkLst>
            <pc:docMk/>
            <pc:sldMk cId="149561188" sldId="398"/>
            <ac:picMk id="4" creationId="{AC188CF4-DFDD-4CE1-3862-49B2A2607211}"/>
          </ac:picMkLst>
        </pc:picChg>
      </pc:sldChg>
      <pc:sldChg chg="addSp modSp mod setBg">
        <pc:chgData name="Saldana, Mayra" userId="S::mayra.v.saldana@uth.tmc.edu::de1b2290-bd50-4a20-ae97-a57e2d391acf" providerId="AD" clId="Web-{16AA90C7-72A3-4F63-B114-EEE943389BAC}" dt="2023-08-31T22:38:43.513" v="1859"/>
        <pc:sldMkLst>
          <pc:docMk/>
          <pc:sldMk cId="2113878712" sldId="399"/>
        </pc:sldMkLst>
        <pc:spChg chg="add">
          <ac:chgData name="Saldana, Mayra" userId="S::mayra.v.saldana@uth.tmc.edu::de1b2290-bd50-4a20-ae97-a57e2d391acf" providerId="AD" clId="Web-{16AA90C7-72A3-4F63-B114-EEE943389BAC}" dt="2023-08-31T22:38:43.513" v="1859"/>
          <ac:spMkLst>
            <pc:docMk/>
            <pc:sldMk cId="2113878712" sldId="399"/>
            <ac:spMk id="7" creationId="{F3060C83-F051-4F0E-ABAD-AA0DFC48B218}"/>
          </ac:spMkLst>
        </pc:spChg>
        <pc:spChg chg="add">
          <ac:chgData name="Saldana, Mayra" userId="S::mayra.v.saldana@uth.tmc.edu::de1b2290-bd50-4a20-ae97-a57e2d391acf" providerId="AD" clId="Web-{16AA90C7-72A3-4F63-B114-EEE943389BAC}" dt="2023-08-31T22:38:43.513" v="1859"/>
          <ac:spMkLst>
            <pc:docMk/>
            <pc:sldMk cId="2113878712" sldId="399"/>
            <ac:spMk id="9" creationId="{83C98ABE-055B-441F-B07E-44F97F083C39}"/>
          </ac:spMkLst>
        </pc:spChg>
        <pc:spChg chg="add">
          <ac:chgData name="Saldana, Mayra" userId="S::mayra.v.saldana@uth.tmc.edu::de1b2290-bd50-4a20-ae97-a57e2d391acf" providerId="AD" clId="Web-{16AA90C7-72A3-4F63-B114-EEE943389BAC}" dt="2023-08-31T22:38:43.513" v="1859"/>
          <ac:spMkLst>
            <pc:docMk/>
            <pc:sldMk cId="2113878712" sldId="399"/>
            <ac:spMk id="11" creationId="{29FDB030-9B49-4CED-8CCD-4D99382388AC}"/>
          </ac:spMkLst>
        </pc:spChg>
        <pc:spChg chg="add">
          <ac:chgData name="Saldana, Mayra" userId="S::mayra.v.saldana@uth.tmc.edu::de1b2290-bd50-4a20-ae97-a57e2d391acf" providerId="AD" clId="Web-{16AA90C7-72A3-4F63-B114-EEE943389BAC}" dt="2023-08-31T22:38:43.513" v="1859"/>
          <ac:spMkLst>
            <pc:docMk/>
            <pc:sldMk cId="2113878712" sldId="399"/>
            <ac:spMk id="13" creationId="{3783CA14-24A1-485C-8B30-D6A5D87987AD}"/>
          </ac:spMkLst>
        </pc:spChg>
        <pc:spChg chg="add">
          <ac:chgData name="Saldana, Mayra" userId="S::mayra.v.saldana@uth.tmc.edu::de1b2290-bd50-4a20-ae97-a57e2d391acf" providerId="AD" clId="Web-{16AA90C7-72A3-4F63-B114-EEE943389BAC}" dt="2023-08-31T22:38:43.513" v="1859"/>
          <ac:spMkLst>
            <pc:docMk/>
            <pc:sldMk cId="2113878712" sldId="399"/>
            <ac:spMk id="15" creationId="{9A97C86A-04D6-40F7-AE84-31AB43E6A846}"/>
          </ac:spMkLst>
        </pc:spChg>
        <pc:spChg chg="add">
          <ac:chgData name="Saldana, Mayra" userId="S::mayra.v.saldana@uth.tmc.edu::de1b2290-bd50-4a20-ae97-a57e2d391acf" providerId="AD" clId="Web-{16AA90C7-72A3-4F63-B114-EEE943389BAC}" dt="2023-08-31T22:38:43.513" v="1859"/>
          <ac:spMkLst>
            <pc:docMk/>
            <pc:sldMk cId="2113878712" sldId="399"/>
            <ac:spMk id="17" creationId="{FF9F2414-84E8-453E-B1F3-389FDE8192D9}"/>
          </ac:spMkLst>
        </pc:spChg>
        <pc:spChg chg="add">
          <ac:chgData name="Saldana, Mayra" userId="S::mayra.v.saldana@uth.tmc.edu::de1b2290-bd50-4a20-ae97-a57e2d391acf" providerId="AD" clId="Web-{16AA90C7-72A3-4F63-B114-EEE943389BAC}" dt="2023-08-31T22:38:43.513" v="1859"/>
          <ac:spMkLst>
            <pc:docMk/>
            <pc:sldMk cId="2113878712" sldId="399"/>
            <ac:spMk id="19" creationId="{3ECA69A1-7536-43AC-85EF-C7106179F5ED}"/>
          </ac:spMkLst>
        </pc:spChg>
        <pc:picChg chg="mod">
          <ac:chgData name="Saldana, Mayra" userId="S::mayra.v.saldana@uth.tmc.edu::de1b2290-bd50-4a20-ae97-a57e2d391acf" providerId="AD" clId="Web-{16AA90C7-72A3-4F63-B114-EEE943389BAC}" dt="2023-08-31T22:38:43.513" v="1859"/>
          <ac:picMkLst>
            <pc:docMk/>
            <pc:sldMk cId="2113878712" sldId="399"/>
            <ac:picMk id="2" creationId="{03850AE7-0EF9-4273-AC6B-837982E11382}"/>
          </ac:picMkLst>
        </pc:picChg>
      </pc:sldChg>
      <pc:sldChg chg="addSp delSp modSp">
        <pc:chgData name="Saldana, Mayra" userId="S::mayra.v.saldana@uth.tmc.edu::de1b2290-bd50-4a20-ae97-a57e2d391acf" providerId="AD" clId="Web-{16AA90C7-72A3-4F63-B114-EEE943389BAC}" dt="2023-08-31T18:44:10.428" v="93"/>
        <pc:sldMkLst>
          <pc:docMk/>
          <pc:sldMk cId="3581468892" sldId="400"/>
        </pc:sldMkLst>
        <pc:spChg chg="mod">
          <ac:chgData name="Saldana, Mayra" userId="S::mayra.v.saldana@uth.tmc.edu::de1b2290-bd50-4a20-ae97-a57e2d391acf" providerId="AD" clId="Web-{16AA90C7-72A3-4F63-B114-EEE943389BAC}" dt="2023-08-31T18:44:10.428" v="93"/>
          <ac:spMkLst>
            <pc:docMk/>
            <pc:sldMk cId="3581468892" sldId="400"/>
            <ac:spMk id="2" creationId="{77A8120C-8FB8-9C38-48C9-47FB4B9FA36A}"/>
          </ac:spMkLst>
        </pc:spChg>
        <pc:spChg chg="mod">
          <ac:chgData name="Saldana, Mayra" userId="S::mayra.v.saldana@uth.tmc.edu::de1b2290-bd50-4a20-ae97-a57e2d391acf" providerId="AD" clId="Web-{16AA90C7-72A3-4F63-B114-EEE943389BAC}" dt="2023-08-31T18:44:10.428" v="93"/>
          <ac:spMkLst>
            <pc:docMk/>
            <pc:sldMk cId="3581468892" sldId="400"/>
            <ac:spMk id="5" creationId="{AD0D3BE4-561F-99E6-4C28-CACE3E2F7A31}"/>
          </ac:spMkLst>
        </pc:spChg>
        <pc:spChg chg="del">
          <ac:chgData name="Saldana, Mayra" userId="S::mayra.v.saldana@uth.tmc.edu::de1b2290-bd50-4a20-ae97-a57e2d391acf" providerId="AD" clId="Web-{16AA90C7-72A3-4F63-B114-EEE943389BAC}" dt="2023-08-31T18:44:10.428" v="93"/>
          <ac:spMkLst>
            <pc:docMk/>
            <pc:sldMk cId="3581468892" sldId="400"/>
            <ac:spMk id="15" creationId="{D1EA859B-E555-4109-94F3-6700E046E008}"/>
          </ac:spMkLst>
        </pc:spChg>
        <pc:spChg chg="del">
          <ac:chgData name="Saldana, Mayra" userId="S::mayra.v.saldana@uth.tmc.edu::de1b2290-bd50-4a20-ae97-a57e2d391acf" providerId="AD" clId="Web-{16AA90C7-72A3-4F63-B114-EEE943389BAC}" dt="2023-08-31T18:44:10.428" v="93"/>
          <ac:spMkLst>
            <pc:docMk/>
            <pc:sldMk cId="3581468892" sldId="400"/>
            <ac:spMk id="16" creationId="{04812C46-200A-4DEB-A05E-3ED6C68C2387}"/>
          </ac:spMkLst>
        </pc:spChg>
        <pc:spChg chg="add">
          <ac:chgData name="Saldana, Mayra" userId="S::mayra.v.saldana@uth.tmc.edu::de1b2290-bd50-4a20-ae97-a57e2d391acf" providerId="AD" clId="Web-{16AA90C7-72A3-4F63-B114-EEE943389BAC}" dt="2023-08-31T18:44:10.428" v="93"/>
          <ac:spMkLst>
            <pc:docMk/>
            <pc:sldMk cId="3581468892" sldId="400"/>
            <ac:spMk id="21" creationId="{F13C74B1-5B17-4795-BED0-7140497B445A}"/>
          </ac:spMkLst>
        </pc:spChg>
        <pc:spChg chg="add">
          <ac:chgData name="Saldana, Mayra" userId="S::mayra.v.saldana@uth.tmc.edu::de1b2290-bd50-4a20-ae97-a57e2d391acf" providerId="AD" clId="Web-{16AA90C7-72A3-4F63-B114-EEE943389BAC}" dt="2023-08-31T18:44:10.428" v="93"/>
          <ac:spMkLst>
            <pc:docMk/>
            <pc:sldMk cId="3581468892" sldId="400"/>
            <ac:spMk id="23" creationId="{D4974D33-8DC5-464E-8C6D-BE58F0669C17}"/>
          </ac:spMkLst>
        </pc:spChg>
        <pc:picChg chg="mod ord">
          <ac:chgData name="Saldana, Mayra" userId="S::mayra.v.saldana@uth.tmc.edu::de1b2290-bd50-4a20-ae97-a57e2d391acf" providerId="AD" clId="Web-{16AA90C7-72A3-4F63-B114-EEE943389BAC}" dt="2023-08-31T18:44:10.428" v="93"/>
          <ac:picMkLst>
            <pc:docMk/>
            <pc:sldMk cId="3581468892" sldId="400"/>
            <ac:picMk id="4" creationId="{138868BD-3EEC-0E3C-852A-39E03266DEFB}"/>
          </ac:picMkLst>
        </pc:picChg>
      </pc:sldChg>
      <pc:sldChg chg="addSp delSp modSp new mod setBg">
        <pc:chgData name="Saldana, Mayra" userId="S::mayra.v.saldana@uth.tmc.edu::de1b2290-bd50-4a20-ae97-a57e2d391acf" providerId="AD" clId="Web-{16AA90C7-72A3-4F63-B114-EEE943389BAC}" dt="2023-08-31T18:56:34.001" v="213" actId="20577"/>
        <pc:sldMkLst>
          <pc:docMk/>
          <pc:sldMk cId="350757543" sldId="401"/>
        </pc:sldMkLst>
        <pc:spChg chg="add mod">
          <ac:chgData name="Saldana, Mayra" userId="S::mayra.v.saldana@uth.tmc.edu::de1b2290-bd50-4a20-ae97-a57e2d391acf" providerId="AD" clId="Web-{16AA90C7-72A3-4F63-B114-EEE943389BAC}" dt="2023-08-31T18:56:34.001" v="213" actId="20577"/>
          <ac:spMkLst>
            <pc:docMk/>
            <pc:sldMk cId="350757543" sldId="401"/>
            <ac:spMk id="2" creationId="{D479BA33-3A14-DAAB-232B-201BA465852D}"/>
          </ac:spMkLst>
        </pc:spChg>
        <pc:spChg chg="add">
          <ac:chgData name="Saldana, Mayra" userId="S::mayra.v.saldana@uth.tmc.edu::de1b2290-bd50-4a20-ae97-a57e2d391acf" providerId="AD" clId="Web-{16AA90C7-72A3-4F63-B114-EEE943389BAC}" dt="2023-08-31T18:42:39.816" v="79"/>
          <ac:spMkLst>
            <pc:docMk/>
            <pc:sldMk cId="350757543" sldId="401"/>
            <ac:spMk id="9" creationId="{D4771268-CB57-404A-9271-370EB28F6090}"/>
          </ac:spMkLst>
        </pc:spChg>
        <pc:picChg chg="add del mod">
          <ac:chgData name="Saldana, Mayra" userId="S::mayra.v.saldana@uth.tmc.edu::de1b2290-bd50-4a20-ae97-a57e2d391acf" providerId="AD" clId="Web-{16AA90C7-72A3-4F63-B114-EEE943389BAC}" dt="2023-08-31T18:39:15.293" v="60"/>
          <ac:picMkLst>
            <pc:docMk/>
            <pc:sldMk cId="350757543" sldId="401"/>
            <ac:picMk id="3" creationId="{CB83B807-F1F1-783C-1922-4F9899D9A236}"/>
          </ac:picMkLst>
        </pc:picChg>
        <pc:picChg chg="add mod">
          <ac:chgData name="Saldana, Mayra" userId="S::mayra.v.saldana@uth.tmc.edu::de1b2290-bd50-4a20-ae97-a57e2d391acf" providerId="AD" clId="Web-{16AA90C7-72A3-4F63-B114-EEE943389BAC}" dt="2023-08-31T18:42:39.816" v="79"/>
          <ac:picMkLst>
            <pc:docMk/>
            <pc:sldMk cId="350757543" sldId="401"/>
            <ac:picMk id="4" creationId="{12F7E4C5-D048-8279-BD61-755960876F8E}"/>
          </ac:picMkLst>
        </pc:picChg>
      </pc:sldChg>
      <pc:sldChg chg="addSp modSp new mod setBg">
        <pc:chgData name="Saldana, Mayra" userId="S::mayra.v.saldana@uth.tmc.edu::de1b2290-bd50-4a20-ae97-a57e2d391acf" providerId="AD" clId="Web-{16AA90C7-72A3-4F63-B114-EEE943389BAC}" dt="2023-08-31T18:55:53.500" v="201"/>
        <pc:sldMkLst>
          <pc:docMk/>
          <pc:sldMk cId="2719481170" sldId="402"/>
        </pc:sldMkLst>
        <pc:spChg chg="add mod">
          <ac:chgData name="Saldana, Mayra" userId="S::mayra.v.saldana@uth.tmc.edu::de1b2290-bd50-4a20-ae97-a57e2d391acf" providerId="AD" clId="Web-{16AA90C7-72A3-4F63-B114-EEE943389BAC}" dt="2023-08-31T18:50:58.865" v="100"/>
          <ac:spMkLst>
            <pc:docMk/>
            <pc:sldMk cId="2719481170" sldId="402"/>
            <ac:spMk id="3" creationId="{19920DE3-C684-AFC2-D44A-674BC18CCF69}"/>
          </ac:spMkLst>
        </pc:spChg>
        <pc:spChg chg="add mod">
          <ac:chgData name="Saldana, Mayra" userId="S::mayra.v.saldana@uth.tmc.edu::de1b2290-bd50-4a20-ae97-a57e2d391acf" providerId="AD" clId="Web-{16AA90C7-72A3-4F63-B114-EEE943389BAC}" dt="2023-08-31T18:51:25.787" v="135" actId="1076"/>
          <ac:spMkLst>
            <pc:docMk/>
            <pc:sldMk cId="2719481170" sldId="402"/>
            <ac:spMk id="4" creationId="{4E38F872-DF6F-4D2D-EDA3-16F27DCFBAE7}"/>
          </ac:spMkLst>
        </pc:spChg>
        <pc:spChg chg="add mod">
          <ac:chgData name="Saldana, Mayra" userId="S::mayra.v.saldana@uth.tmc.edu::de1b2290-bd50-4a20-ae97-a57e2d391acf" providerId="AD" clId="Web-{16AA90C7-72A3-4F63-B114-EEE943389BAC}" dt="2023-08-31T18:55:53.500" v="201"/>
          <ac:spMkLst>
            <pc:docMk/>
            <pc:sldMk cId="2719481170" sldId="402"/>
            <ac:spMk id="5" creationId="{E2E67F12-25C3-104B-548F-49E35575E7B4}"/>
          </ac:spMkLst>
        </pc:spChg>
        <pc:spChg chg="add mod">
          <ac:chgData name="Saldana, Mayra" userId="S::mayra.v.saldana@uth.tmc.edu::de1b2290-bd50-4a20-ae97-a57e2d391acf" providerId="AD" clId="Web-{16AA90C7-72A3-4F63-B114-EEE943389BAC}" dt="2023-08-31T18:53:17.713" v="188"/>
          <ac:spMkLst>
            <pc:docMk/>
            <pc:sldMk cId="2719481170" sldId="402"/>
            <ac:spMk id="6" creationId="{D6370D13-2FD6-C3AB-146A-495755E9EB6E}"/>
          </ac:spMkLst>
        </pc:spChg>
        <pc:spChg chg="add">
          <ac:chgData name="Saldana, Mayra" userId="S::mayra.v.saldana@uth.tmc.edu::de1b2290-bd50-4a20-ae97-a57e2d391acf" providerId="AD" clId="Web-{16AA90C7-72A3-4F63-B114-EEE943389BAC}" dt="2023-08-31T18:50:21.160" v="97"/>
          <ac:spMkLst>
            <pc:docMk/>
            <pc:sldMk cId="2719481170" sldId="402"/>
            <ac:spMk id="7" creationId="{42A4FC2C-047E-45A5-965D-8E1E3BF09BC6}"/>
          </ac:spMkLst>
        </pc:spChg>
        <pc:spChg chg="add mod">
          <ac:chgData name="Saldana, Mayra" userId="S::mayra.v.saldana@uth.tmc.edu::de1b2290-bd50-4a20-ae97-a57e2d391acf" providerId="AD" clId="Web-{16AA90C7-72A3-4F63-B114-EEE943389BAC}" dt="2023-08-31T18:52:48.290" v="186" actId="1076"/>
          <ac:spMkLst>
            <pc:docMk/>
            <pc:sldMk cId="2719481170" sldId="402"/>
            <ac:spMk id="8" creationId="{C91A85C6-4146-8CA5-FD52-EF2DC7CEF0A9}"/>
          </ac:spMkLst>
        </pc:spChg>
        <pc:picChg chg="add mod">
          <ac:chgData name="Saldana, Mayra" userId="S::mayra.v.saldana@uth.tmc.edu::de1b2290-bd50-4a20-ae97-a57e2d391acf" providerId="AD" clId="Web-{16AA90C7-72A3-4F63-B114-EEE943389BAC}" dt="2023-08-31T18:50:21.160" v="97"/>
          <ac:picMkLst>
            <pc:docMk/>
            <pc:sldMk cId="2719481170" sldId="402"/>
            <ac:picMk id="2" creationId="{A2F7AFAA-888C-9E46-6599-2566CC749F71}"/>
          </ac:picMkLst>
        </pc:picChg>
        <pc:picChg chg="add">
          <ac:chgData name="Saldana, Mayra" userId="S::mayra.v.saldana@uth.tmc.edu::de1b2290-bd50-4a20-ae97-a57e2d391acf" providerId="AD" clId="Web-{16AA90C7-72A3-4F63-B114-EEE943389BAC}" dt="2023-08-31T18:53:05.182" v="187"/>
          <ac:picMkLst>
            <pc:docMk/>
            <pc:sldMk cId="2719481170" sldId="402"/>
            <ac:picMk id="10" creationId="{9B89E64B-2042-8E22-65D7-2C243C861D96}"/>
          </ac:picMkLst>
        </pc:picChg>
        <pc:picChg chg="add mod">
          <ac:chgData name="Saldana, Mayra" userId="S::mayra.v.saldana@uth.tmc.edu::de1b2290-bd50-4a20-ae97-a57e2d391acf" providerId="AD" clId="Web-{16AA90C7-72A3-4F63-B114-EEE943389BAC}" dt="2023-08-31T18:53:52.839" v="192" actId="1076"/>
          <ac:picMkLst>
            <pc:docMk/>
            <pc:sldMk cId="2719481170" sldId="402"/>
            <ac:picMk id="12" creationId="{5E027631-AD11-29C4-8D8C-945BA1D9891E}"/>
          </ac:picMkLst>
        </pc:picChg>
      </pc:sldChg>
      <pc:sldChg chg="addSp modSp new mod setBg">
        <pc:chgData name="Saldana, Mayra" userId="S::mayra.v.saldana@uth.tmc.edu::de1b2290-bd50-4a20-ae97-a57e2d391acf" providerId="AD" clId="Web-{16AA90C7-72A3-4F63-B114-EEE943389BAC}" dt="2023-08-31T19:22:28.025" v="441"/>
        <pc:sldMkLst>
          <pc:docMk/>
          <pc:sldMk cId="3823903997" sldId="403"/>
        </pc:sldMkLst>
        <pc:spChg chg="add">
          <ac:chgData name="Saldana, Mayra" userId="S::mayra.v.saldana@uth.tmc.edu::de1b2290-bd50-4a20-ae97-a57e2d391acf" providerId="AD" clId="Web-{16AA90C7-72A3-4F63-B114-EEE943389BAC}" dt="2023-08-31T19:22:28.025" v="441"/>
          <ac:spMkLst>
            <pc:docMk/>
            <pc:sldMk cId="3823903997" sldId="403"/>
            <ac:spMk id="7" creationId="{42A4FC2C-047E-45A5-965D-8E1E3BF09BC6}"/>
          </ac:spMkLst>
        </pc:spChg>
        <pc:picChg chg="add mod modCrop">
          <ac:chgData name="Saldana, Mayra" userId="S::mayra.v.saldana@uth.tmc.edu::de1b2290-bd50-4a20-ae97-a57e2d391acf" providerId="AD" clId="Web-{16AA90C7-72A3-4F63-B114-EEE943389BAC}" dt="2023-08-31T19:22:28.025" v="441"/>
          <ac:picMkLst>
            <pc:docMk/>
            <pc:sldMk cId="3823903997" sldId="403"/>
            <ac:picMk id="2" creationId="{D55CDEFE-4881-3683-FCAB-2EB1AFBD687A}"/>
          </ac:picMkLst>
        </pc:picChg>
      </pc:sldChg>
      <pc:sldChg chg="modSp add mod ord replId setBg">
        <pc:chgData name="Saldana, Mayra" userId="S::mayra.v.saldana@uth.tmc.edu::de1b2290-bd50-4a20-ae97-a57e2d391acf" providerId="AD" clId="Web-{16AA90C7-72A3-4F63-B114-EEE943389BAC}" dt="2023-08-31T19:23:06.777" v="445"/>
        <pc:sldMkLst>
          <pc:docMk/>
          <pc:sldMk cId="4258941406" sldId="404"/>
        </pc:sldMkLst>
        <pc:picChg chg="mod modCrop">
          <ac:chgData name="Saldana, Mayra" userId="S::mayra.v.saldana@uth.tmc.edu::de1b2290-bd50-4a20-ae97-a57e2d391acf" providerId="AD" clId="Web-{16AA90C7-72A3-4F63-B114-EEE943389BAC}" dt="2023-08-31T19:22:37.604" v="442"/>
          <ac:picMkLst>
            <pc:docMk/>
            <pc:sldMk cId="4258941406" sldId="404"/>
            <ac:picMk id="2" creationId="{D55CDEFE-4881-3683-FCAB-2EB1AFBD687A}"/>
          </ac:picMkLst>
        </pc:picChg>
      </pc:sldChg>
      <pc:sldChg chg="addSp delSp modSp add mod replId setBg">
        <pc:chgData name="Saldana, Mayra" userId="S::mayra.v.saldana@uth.tmc.edu::de1b2290-bd50-4a20-ae97-a57e2d391acf" providerId="AD" clId="Web-{16AA90C7-72A3-4F63-B114-EEE943389BAC}" dt="2023-08-31T22:57:48.933" v="2041" actId="1076"/>
        <pc:sldMkLst>
          <pc:docMk/>
          <pc:sldMk cId="4249197085" sldId="405"/>
        </pc:sldMkLst>
        <pc:spChg chg="mod">
          <ac:chgData name="Saldana, Mayra" userId="S::mayra.v.saldana@uth.tmc.edu::de1b2290-bd50-4a20-ae97-a57e2d391acf" providerId="AD" clId="Web-{16AA90C7-72A3-4F63-B114-EEE943389BAC}" dt="2023-08-31T22:56:21.102" v="2026"/>
          <ac:spMkLst>
            <pc:docMk/>
            <pc:sldMk cId="4249197085" sldId="405"/>
            <ac:spMk id="2" creationId="{00000000-0000-0000-0000-000000000000}"/>
          </ac:spMkLst>
        </pc:spChg>
        <pc:spChg chg="mod">
          <ac:chgData name="Saldana, Mayra" userId="S::mayra.v.saldana@uth.tmc.edu::de1b2290-bd50-4a20-ae97-a57e2d391acf" providerId="AD" clId="Web-{16AA90C7-72A3-4F63-B114-EEE943389BAC}" dt="2023-08-31T22:56:31.274" v="2028" actId="20577"/>
          <ac:spMkLst>
            <pc:docMk/>
            <pc:sldMk cId="4249197085" sldId="405"/>
            <ac:spMk id="3" creationId="{FDD051A6-AFBA-638E-43B6-A08035B1320B}"/>
          </ac:spMkLst>
        </pc:spChg>
        <pc:spChg chg="mod">
          <ac:chgData name="Saldana, Mayra" userId="S::mayra.v.saldana@uth.tmc.edu::de1b2290-bd50-4a20-ae97-a57e2d391acf" providerId="AD" clId="Web-{16AA90C7-72A3-4F63-B114-EEE943389BAC}" dt="2023-08-31T22:56:27.055" v="2027" actId="1076"/>
          <ac:spMkLst>
            <pc:docMk/>
            <pc:sldMk cId="4249197085" sldId="405"/>
            <ac:spMk id="5" creationId="{8C44CAE8-AF8F-2479-A8F1-43374F5C82A4}"/>
          </ac:spMkLst>
        </pc:spChg>
        <pc:spChg chg="add">
          <ac:chgData name="Saldana, Mayra" userId="S::mayra.v.saldana@uth.tmc.edu::de1b2290-bd50-4a20-ae97-a57e2d391acf" providerId="AD" clId="Web-{16AA90C7-72A3-4F63-B114-EEE943389BAC}" dt="2023-08-31T22:56:21.102" v="2026"/>
          <ac:spMkLst>
            <pc:docMk/>
            <pc:sldMk cId="4249197085" sldId="405"/>
            <ac:spMk id="11" creationId="{955A2079-FA98-4876-80F0-72364A7D2EA4}"/>
          </ac:spMkLst>
        </pc:spChg>
        <pc:picChg chg="mod">
          <ac:chgData name="Saldana, Mayra" userId="S::mayra.v.saldana@uth.tmc.edu::de1b2290-bd50-4a20-ae97-a57e2d391acf" providerId="AD" clId="Web-{16AA90C7-72A3-4F63-B114-EEE943389BAC}" dt="2023-08-31T22:56:21.102" v="2026"/>
          <ac:picMkLst>
            <pc:docMk/>
            <pc:sldMk cId="4249197085" sldId="405"/>
            <ac:picMk id="4" creationId="{00000000-0000-0000-0000-000000000000}"/>
          </ac:picMkLst>
        </pc:picChg>
        <pc:picChg chg="add mod">
          <ac:chgData name="Saldana, Mayra" userId="S::mayra.v.saldana@uth.tmc.edu::de1b2290-bd50-4a20-ae97-a57e2d391acf" providerId="AD" clId="Web-{16AA90C7-72A3-4F63-B114-EEE943389BAC}" dt="2023-08-31T22:57:48.933" v="2041" actId="1076"/>
          <ac:picMkLst>
            <pc:docMk/>
            <pc:sldMk cId="4249197085" sldId="405"/>
            <ac:picMk id="7" creationId="{95A2AE3D-E850-5AAD-A6C8-F66D417E5112}"/>
          </ac:picMkLst>
        </pc:picChg>
        <pc:picChg chg="del">
          <ac:chgData name="Saldana, Mayra" userId="S::mayra.v.saldana@uth.tmc.edu::de1b2290-bd50-4a20-ae97-a57e2d391acf" providerId="AD" clId="Web-{16AA90C7-72A3-4F63-B114-EEE943389BAC}" dt="2023-08-31T20:24:38.278" v="929"/>
          <ac:picMkLst>
            <pc:docMk/>
            <pc:sldMk cId="4249197085" sldId="405"/>
            <ac:picMk id="9" creationId="{1542972D-6301-46A0-84E7-9DEE1179BFF6}"/>
          </ac:picMkLst>
        </pc:picChg>
      </pc:sldChg>
      <pc:sldChg chg="addSp delSp modSp add replId">
        <pc:chgData name="Saldana, Mayra" userId="S::mayra.v.saldana@uth.tmc.edu::de1b2290-bd50-4a20-ae97-a57e2d391acf" providerId="AD" clId="Web-{16AA90C7-72A3-4F63-B114-EEE943389BAC}" dt="2023-08-31T22:59:51.766" v="2058" actId="14100"/>
        <pc:sldMkLst>
          <pc:docMk/>
          <pc:sldMk cId="3636112006" sldId="406"/>
        </pc:sldMkLst>
        <pc:spChg chg="add mod">
          <ac:chgData name="Saldana, Mayra" userId="S::mayra.v.saldana@uth.tmc.edu::de1b2290-bd50-4a20-ae97-a57e2d391acf" providerId="AD" clId="Web-{16AA90C7-72A3-4F63-B114-EEE943389BAC}" dt="2023-08-31T22:59:40.703" v="2053" actId="1076"/>
          <ac:spMkLst>
            <pc:docMk/>
            <pc:sldMk cId="3636112006" sldId="406"/>
            <ac:spMk id="2" creationId="{9A7FDF3A-91BB-224E-85EB-C6BBE980E42D}"/>
          </ac:spMkLst>
        </pc:spChg>
        <pc:spChg chg="add mod">
          <ac:chgData name="Saldana, Mayra" userId="S::mayra.v.saldana@uth.tmc.edu::de1b2290-bd50-4a20-ae97-a57e2d391acf" providerId="AD" clId="Web-{16AA90C7-72A3-4F63-B114-EEE943389BAC}" dt="2023-08-31T22:59:51.766" v="2058" actId="14100"/>
          <ac:spMkLst>
            <pc:docMk/>
            <pc:sldMk cId="3636112006" sldId="406"/>
            <ac:spMk id="5" creationId="{5575D428-E4A2-5698-B0D2-9972F9F5EE61}"/>
          </ac:spMkLst>
        </pc:spChg>
        <pc:spChg chg="mod">
          <ac:chgData name="Saldana, Mayra" userId="S::mayra.v.saldana@uth.tmc.edu::de1b2290-bd50-4a20-ae97-a57e2d391acf" providerId="AD" clId="Web-{16AA90C7-72A3-4F63-B114-EEE943389BAC}" dt="2023-08-31T22:29:46.211" v="1527" actId="20577"/>
          <ac:spMkLst>
            <pc:docMk/>
            <pc:sldMk cId="3636112006" sldId="406"/>
            <ac:spMk id="23" creationId="{00000000-0000-0000-0000-000000000000}"/>
          </ac:spMkLst>
        </pc:spChg>
        <pc:picChg chg="add del mod">
          <ac:chgData name="Saldana, Mayra" userId="S::mayra.v.saldana@uth.tmc.edu::de1b2290-bd50-4a20-ae97-a57e2d391acf" providerId="AD" clId="Web-{16AA90C7-72A3-4F63-B114-EEE943389BAC}" dt="2023-08-31T22:58:57.045" v="2044"/>
          <ac:picMkLst>
            <pc:docMk/>
            <pc:sldMk cId="3636112006" sldId="406"/>
            <ac:picMk id="6" creationId="{9322195D-E685-BAFC-92D1-F2215DF86178}"/>
          </ac:picMkLst>
        </pc:picChg>
        <pc:picChg chg="add mod">
          <ac:chgData name="Saldana, Mayra" userId="S::mayra.v.saldana@uth.tmc.edu::de1b2290-bd50-4a20-ae97-a57e2d391acf" providerId="AD" clId="Web-{16AA90C7-72A3-4F63-B114-EEE943389BAC}" dt="2023-08-31T22:59:34.015" v="2051" actId="1076"/>
          <ac:picMkLst>
            <pc:docMk/>
            <pc:sldMk cId="3636112006" sldId="406"/>
            <ac:picMk id="7" creationId="{0FAFF594-7D0B-4D79-4468-DAB89CD739B6}"/>
          </ac:picMkLst>
        </pc:picChg>
        <pc:picChg chg="del">
          <ac:chgData name="Saldana, Mayra" userId="S::mayra.v.saldana@uth.tmc.edu::de1b2290-bd50-4a20-ae97-a57e2d391acf" providerId="AD" clId="Web-{16AA90C7-72A3-4F63-B114-EEE943389BAC}" dt="2023-08-31T22:29:48.898" v="1528"/>
          <ac:picMkLst>
            <pc:docMk/>
            <pc:sldMk cId="3636112006" sldId="406"/>
            <ac:picMk id="3076" creationId="{6FBB1D2A-A128-464E-BFCB-12526DA614C4}"/>
          </ac:picMkLst>
        </pc:picChg>
      </pc:sldChg>
      <pc:sldChg chg="addSp delSp modSp add del replId">
        <pc:chgData name="Saldana, Mayra" userId="S::mayra.v.saldana@uth.tmc.edu::de1b2290-bd50-4a20-ae97-a57e2d391acf" providerId="AD" clId="Web-{16AA90C7-72A3-4F63-B114-EEE943389BAC}" dt="2023-08-31T22:49:22.960" v="1961"/>
        <pc:sldMkLst>
          <pc:docMk/>
          <pc:sldMk cId="2691802900" sldId="407"/>
        </pc:sldMkLst>
        <pc:spChg chg="mod">
          <ac:chgData name="Saldana, Mayra" userId="S::mayra.v.saldana@uth.tmc.edu::de1b2290-bd50-4a20-ae97-a57e2d391acf" providerId="AD" clId="Web-{16AA90C7-72A3-4F63-B114-EEE943389BAC}" dt="2023-08-31T22:49:05.381" v="1958" actId="14100"/>
          <ac:spMkLst>
            <pc:docMk/>
            <pc:sldMk cId="2691802900" sldId="407"/>
            <ac:spMk id="2" creationId="{00000000-0000-0000-0000-000000000000}"/>
          </ac:spMkLst>
        </pc:spChg>
        <pc:spChg chg="mod">
          <ac:chgData name="Saldana, Mayra" userId="S::mayra.v.saldana@uth.tmc.edu::de1b2290-bd50-4a20-ae97-a57e2d391acf" providerId="AD" clId="Web-{16AA90C7-72A3-4F63-B114-EEE943389BAC}" dt="2023-08-31T22:49:10.866" v="1960" actId="1076"/>
          <ac:spMkLst>
            <pc:docMk/>
            <pc:sldMk cId="2691802900" sldId="407"/>
            <ac:spMk id="3" creationId="{8E66BA6E-B219-2DBB-4BE4-61524FF9C526}"/>
          </ac:spMkLst>
        </pc:spChg>
        <pc:spChg chg="del">
          <ac:chgData name="Saldana, Mayra" userId="S::mayra.v.saldana@uth.tmc.edu::de1b2290-bd50-4a20-ae97-a57e2d391acf" providerId="AD" clId="Web-{16AA90C7-72A3-4F63-B114-EEE943389BAC}" dt="2023-08-31T22:46:07.781" v="1929"/>
          <ac:spMkLst>
            <pc:docMk/>
            <pc:sldMk cId="2691802900" sldId="407"/>
            <ac:spMk id="30" creationId="{0DCEC738-96C6-4BF5-8517-B796FF9B2E39}"/>
          </ac:spMkLst>
        </pc:spChg>
        <pc:spChg chg="del">
          <ac:chgData name="Saldana, Mayra" userId="S::mayra.v.saldana@uth.tmc.edu::de1b2290-bd50-4a20-ae97-a57e2d391acf" providerId="AD" clId="Web-{16AA90C7-72A3-4F63-B114-EEE943389BAC}" dt="2023-08-31T22:48:06.301" v="1947"/>
          <ac:spMkLst>
            <pc:docMk/>
            <pc:sldMk cId="2691802900" sldId="407"/>
            <ac:spMk id="34" creationId="{49371E99-A6E3-4DAC-ACD2-9FE4EC1B7620}"/>
          </ac:spMkLst>
        </pc:spChg>
        <pc:picChg chg="add mod modCrop">
          <ac:chgData name="Saldana, Mayra" userId="S::mayra.v.saldana@uth.tmc.edu::de1b2290-bd50-4a20-ae97-a57e2d391acf" providerId="AD" clId="Web-{16AA90C7-72A3-4F63-B114-EEE943389BAC}" dt="2023-08-31T22:48:57.944" v="1957" actId="14100"/>
          <ac:picMkLst>
            <pc:docMk/>
            <pc:sldMk cId="2691802900" sldId="407"/>
            <ac:picMk id="4" creationId="{2028A9AF-E919-D8C9-1A1D-93AE21C92A6D}"/>
          </ac:picMkLst>
        </pc:picChg>
        <pc:picChg chg="mod">
          <ac:chgData name="Saldana, Mayra" userId="S::mayra.v.saldana@uth.tmc.edu::de1b2290-bd50-4a20-ae97-a57e2d391acf" providerId="AD" clId="Web-{16AA90C7-72A3-4F63-B114-EEE943389BAC}" dt="2023-08-31T22:49:07.366" v="1959" actId="1076"/>
          <ac:picMkLst>
            <pc:docMk/>
            <pc:sldMk cId="2691802900" sldId="407"/>
            <ac:picMk id="56" creationId="{C78EF829-9F3A-4091-9EF3-FBE577FB5390}"/>
          </ac:picMkLst>
        </pc:picChg>
      </pc:sldChg>
      <pc:sldChg chg="addSp modSp add">
        <pc:chgData name="Saldana, Mayra" userId="S::mayra.v.saldana@uth.tmc.edu::de1b2290-bd50-4a20-ae97-a57e2d391acf" providerId="AD" clId="Web-{16AA90C7-72A3-4F63-B114-EEE943389BAC}" dt="2023-08-31T22:53:18.438" v="2009"/>
        <pc:sldMkLst>
          <pc:docMk/>
          <pc:sldMk cId="4192478935" sldId="407"/>
        </pc:sldMkLst>
        <pc:spChg chg="add mod">
          <ac:chgData name="Saldana, Mayra" userId="S::mayra.v.saldana@uth.tmc.edu::de1b2290-bd50-4a20-ae97-a57e2d391acf" providerId="AD" clId="Web-{16AA90C7-72A3-4F63-B114-EEE943389BAC}" dt="2023-08-31T22:53:18.438" v="2009"/>
          <ac:spMkLst>
            <pc:docMk/>
            <pc:sldMk cId="4192478935" sldId="407"/>
            <ac:spMk id="5" creationId="{53EB3D03-CD2E-031A-2932-69BEFC306405}"/>
          </ac:spMkLst>
        </pc:spChg>
      </pc:sldChg>
      <pc:sldChg chg="add">
        <pc:chgData name="Saldana, Mayra" userId="S::mayra.v.saldana@uth.tmc.edu::de1b2290-bd50-4a20-ae97-a57e2d391acf" providerId="AD" clId="Web-{16AA90C7-72A3-4F63-B114-EEE943389BAC}" dt="2023-08-31T22:49:41.289" v="1964"/>
        <pc:sldMkLst>
          <pc:docMk/>
          <pc:sldMk cId="297338678" sldId="408"/>
        </pc:sldMkLst>
      </pc:sldChg>
      <pc:sldChg chg="addSp delSp modSp add replId">
        <pc:chgData name="Saldana, Mayra" userId="S::mayra.v.saldana@uth.tmc.edu::de1b2290-bd50-4a20-ae97-a57e2d391acf" providerId="AD" clId="Web-{16AA90C7-72A3-4F63-B114-EEE943389BAC}" dt="2023-08-31T22:54:12.518" v="2018" actId="20577"/>
        <pc:sldMkLst>
          <pc:docMk/>
          <pc:sldMk cId="2804593979" sldId="409"/>
        </pc:sldMkLst>
        <pc:spChg chg="mod">
          <ac:chgData name="Saldana, Mayra" userId="S::mayra.v.saldana@uth.tmc.edu::de1b2290-bd50-4a20-ae97-a57e2d391acf" providerId="AD" clId="Web-{16AA90C7-72A3-4F63-B114-EEE943389BAC}" dt="2023-08-31T22:54:00.205" v="2016" actId="1076"/>
          <ac:spMkLst>
            <pc:docMk/>
            <pc:sldMk cId="2804593979" sldId="409"/>
            <ac:spMk id="2" creationId="{103E91DE-9702-46C8-A3FB-413BB78D139D}"/>
          </ac:spMkLst>
        </pc:spChg>
        <pc:spChg chg="mod">
          <ac:chgData name="Saldana, Mayra" userId="S::mayra.v.saldana@uth.tmc.edu::de1b2290-bd50-4a20-ae97-a57e2d391acf" providerId="AD" clId="Web-{16AA90C7-72A3-4F63-B114-EEE943389BAC}" dt="2023-08-31T22:54:12.518" v="2018" actId="20577"/>
          <ac:spMkLst>
            <pc:docMk/>
            <pc:sldMk cId="2804593979" sldId="409"/>
            <ac:spMk id="8" creationId="{00000000-0000-0000-0000-000000000000}"/>
          </ac:spMkLst>
        </pc:spChg>
        <pc:picChg chg="add mod modCrop">
          <ac:chgData name="Saldana, Mayra" userId="S::mayra.v.saldana@uth.tmc.edu::de1b2290-bd50-4a20-ae97-a57e2d391acf" providerId="AD" clId="Web-{16AA90C7-72A3-4F63-B114-EEE943389BAC}" dt="2023-08-31T22:53:55.971" v="2015" actId="1076"/>
          <ac:picMkLst>
            <pc:docMk/>
            <pc:sldMk cId="2804593979" sldId="409"/>
            <ac:picMk id="3" creationId="{C4C6DC55-B393-2D4A-3BE1-49454C394B3F}"/>
          </ac:picMkLst>
        </pc:picChg>
        <pc:picChg chg="del">
          <ac:chgData name="Saldana, Mayra" userId="S::mayra.v.saldana@uth.tmc.edu::de1b2290-bd50-4a20-ae97-a57e2d391acf" providerId="AD" clId="Web-{16AA90C7-72A3-4F63-B114-EEE943389BAC}" dt="2023-08-31T22:52:24.530" v="1993"/>
          <ac:picMkLst>
            <pc:docMk/>
            <pc:sldMk cId="2804593979" sldId="409"/>
            <ac:picMk id="13" creationId="{3FD697ED-124D-4A98-9F5A-02348A1034E3}"/>
          </ac:picMkLst>
        </pc:picChg>
      </pc:sldChg>
    </pc:docChg>
  </pc:docChgLst>
  <pc:docChgLst>
    <pc:chgData name="Saldana, Mayra V" userId="S::mayra.v.saldana@uth.tmc.edu::de1b2290-bd50-4a20-ae97-a57e2d391acf" providerId="AD" clId="Web-{C85C748D-BB40-4F7C-AE3D-D8D42C514C5A}"/>
    <pc:docChg chg="modSld sldOrd">
      <pc:chgData name="Saldana, Mayra V" userId="S::mayra.v.saldana@uth.tmc.edu::de1b2290-bd50-4a20-ae97-a57e2d391acf" providerId="AD" clId="Web-{C85C748D-BB40-4F7C-AE3D-D8D42C514C5A}" dt="2023-10-30T20:00:22.159" v="38"/>
      <pc:docMkLst>
        <pc:docMk/>
      </pc:docMkLst>
      <pc:sldChg chg="mod ord modShow">
        <pc:chgData name="Saldana, Mayra V" userId="S::mayra.v.saldana@uth.tmc.edu::de1b2290-bd50-4a20-ae97-a57e2d391acf" providerId="AD" clId="Web-{C85C748D-BB40-4F7C-AE3D-D8D42C514C5A}" dt="2023-10-30T19:53:36.979" v="1"/>
        <pc:sldMkLst>
          <pc:docMk/>
          <pc:sldMk cId="0" sldId="259"/>
        </pc:sldMkLst>
      </pc:sldChg>
      <pc:sldChg chg="modSp">
        <pc:chgData name="Saldana, Mayra V" userId="S::mayra.v.saldana@uth.tmc.edu::de1b2290-bd50-4a20-ae97-a57e2d391acf" providerId="AD" clId="Web-{C85C748D-BB40-4F7C-AE3D-D8D42C514C5A}" dt="2023-10-30T19:54:19.746" v="4" actId="1076"/>
        <pc:sldMkLst>
          <pc:docMk/>
          <pc:sldMk cId="0" sldId="262"/>
        </pc:sldMkLst>
        <pc:picChg chg="mod">
          <ac:chgData name="Saldana, Mayra V" userId="S::mayra.v.saldana@uth.tmc.edu::de1b2290-bd50-4a20-ae97-a57e2d391acf" providerId="AD" clId="Web-{C85C748D-BB40-4F7C-AE3D-D8D42C514C5A}" dt="2023-10-30T19:54:19.746" v="4" actId="1076"/>
          <ac:picMkLst>
            <pc:docMk/>
            <pc:sldMk cId="0" sldId="262"/>
            <ac:picMk id="11" creationId="{B44EF235-537F-4E4F-9727-50B026B691BC}"/>
          </ac:picMkLst>
        </pc:picChg>
      </pc:sldChg>
      <pc:sldChg chg="modSp">
        <pc:chgData name="Saldana, Mayra V" userId="S::mayra.v.saldana@uth.tmc.edu::de1b2290-bd50-4a20-ae97-a57e2d391acf" providerId="AD" clId="Web-{C85C748D-BB40-4F7C-AE3D-D8D42C514C5A}" dt="2023-10-30T19:56:58.796" v="21" actId="1076"/>
        <pc:sldMkLst>
          <pc:docMk/>
          <pc:sldMk cId="0" sldId="271"/>
        </pc:sldMkLst>
        <pc:picChg chg="mod">
          <ac:chgData name="Saldana, Mayra V" userId="S::mayra.v.saldana@uth.tmc.edu::de1b2290-bd50-4a20-ae97-a57e2d391acf" providerId="AD" clId="Web-{C85C748D-BB40-4F7C-AE3D-D8D42C514C5A}" dt="2023-10-30T19:56:58.796" v="21" actId="1076"/>
          <ac:picMkLst>
            <pc:docMk/>
            <pc:sldMk cId="0" sldId="271"/>
            <ac:picMk id="8" creationId="{00000000-0000-0000-0000-000000000000}"/>
          </ac:picMkLst>
        </pc:picChg>
      </pc:sldChg>
      <pc:sldChg chg="addSp modSp">
        <pc:chgData name="Saldana, Mayra V" userId="S::mayra.v.saldana@uth.tmc.edu::de1b2290-bd50-4a20-ae97-a57e2d391acf" providerId="AD" clId="Web-{C85C748D-BB40-4F7C-AE3D-D8D42C514C5A}" dt="2023-10-30T19:57:17.343" v="24" actId="1076"/>
        <pc:sldMkLst>
          <pc:docMk/>
          <pc:sldMk cId="0" sldId="275"/>
        </pc:sldMkLst>
        <pc:picChg chg="add mod">
          <ac:chgData name="Saldana, Mayra V" userId="S::mayra.v.saldana@uth.tmc.edu::de1b2290-bd50-4a20-ae97-a57e2d391acf" providerId="AD" clId="Web-{C85C748D-BB40-4F7C-AE3D-D8D42C514C5A}" dt="2023-10-30T19:57:17.343" v="24" actId="1076"/>
          <ac:picMkLst>
            <pc:docMk/>
            <pc:sldMk cId="0" sldId="275"/>
            <ac:picMk id="3" creationId="{EA897D3A-6123-981B-A2BD-2B668F85DB2A}"/>
          </ac:picMkLst>
        </pc:picChg>
      </pc:sldChg>
      <pc:sldChg chg="modSp">
        <pc:chgData name="Saldana, Mayra V" userId="S::mayra.v.saldana@uth.tmc.edu::de1b2290-bd50-4a20-ae97-a57e2d391acf" providerId="AD" clId="Web-{C85C748D-BB40-4F7C-AE3D-D8D42C514C5A}" dt="2023-10-30T19:57:38.578" v="25" actId="1076"/>
        <pc:sldMkLst>
          <pc:docMk/>
          <pc:sldMk cId="3159530279" sldId="281"/>
        </pc:sldMkLst>
        <pc:picChg chg="mod">
          <ac:chgData name="Saldana, Mayra V" userId="S::mayra.v.saldana@uth.tmc.edu::de1b2290-bd50-4a20-ae97-a57e2d391acf" providerId="AD" clId="Web-{C85C748D-BB40-4F7C-AE3D-D8D42C514C5A}" dt="2023-10-30T19:57:38.578" v="25" actId="1076"/>
          <ac:picMkLst>
            <pc:docMk/>
            <pc:sldMk cId="3159530279" sldId="281"/>
            <ac:picMk id="4" creationId="{00000000-0000-0000-0000-000000000000}"/>
          </ac:picMkLst>
        </pc:picChg>
      </pc:sldChg>
      <pc:sldChg chg="addSp modSp mod setBg setClrOvrMap">
        <pc:chgData name="Saldana, Mayra V" userId="S::mayra.v.saldana@uth.tmc.edu::de1b2290-bd50-4a20-ae97-a57e2d391acf" providerId="AD" clId="Web-{C85C748D-BB40-4F7C-AE3D-D8D42C514C5A}" dt="2023-10-30T19:59:05.033" v="36"/>
        <pc:sldMkLst>
          <pc:docMk/>
          <pc:sldMk cId="0" sldId="303"/>
        </pc:sldMkLst>
        <pc:spChg chg="mod">
          <ac:chgData name="Saldana, Mayra V" userId="S::mayra.v.saldana@uth.tmc.edu::de1b2290-bd50-4a20-ae97-a57e2d391acf" providerId="AD" clId="Web-{C85C748D-BB40-4F7C-AE3D-D8D42C514C5A}" dt="2023-10-30T19:59:05.033" v="36"/>
          <ac:spMkLst>
            <pc:docMk/>
            <pc:sldMk cId="0" sldId="303"/>
            <ac:spMk id="3" creationId="{00000000-0000-0000-0000-000000000000}"/>
          </ac:spMkLst>
        </pc:spChg>
        <pc:spChg chg="add">
          <ac:chgData name="Saldana, Mayra V" userId="S::mayra.v.saldana@uth.tmc.edu::de1b2290-bd50-4a20-ae97-a57e2d391acf" providerId="AD" clId="Web-{C85C748D-BB40-4F7C-AE3D-D8D42C514C5A}" dt="2023-10-30T19:59:05.033" v="36"/>
          <ac:spMkLst>
            <pc:docMk/>
            <pc:sldMk cId="0" sldId="303"/>
            <ac:spMk id="9" creationId="{66B332A4-D438-4773-A77F-5ED49A448D9D}"/>
          </ac:spMkLst>
        </pc:spChg>
        <pc:spChg chg="add">
          <ac:chgData name="Saldana, Mayra V" userId="S::mayra.v.saldana@uth.tmc.edu::de1b2290-bd50-4a20-ae97-a57e2d391acf" providerId="AD" clId="Web-{C85C748D-BB40-4F7C-AE3D-D8D42C514C5A}" dt="2023-10-30T19:59:05.033" v="36"/>
          <ac:spMkLst>
            <pc:docMk/>
            <pc:sldMk cId="0" sldId="303"/>
            <ac:spMk id="11" creationId="{DF9AD32D-FF05-44F4-BD4D-9CEE89B71EB9}"/>
          </ac:spMkLst>
        </pc:spChg>
        <pc:picChg chg="add mod">
          <ac:chgData name="Saldana, Mayra V" userId="S::mayra.v.saldana@uth.tmc.edu::de1b2290-bd50-4a20-ae97-a57e2d391acf" providerId="AD" clId="Web-{C85C748D-BB40-4F7C-AE3D-D8D42C514C5A}" dt="2023-10-30T19:58:58.032" v="35" actId="1076"/>
          <ac:picMkLst>
            <pc:docMk/>
            <pc:sldMk cId="0" sldId="303"/>
            <ac:picMk id="4" creationId="{00A42107-026A-D7D2-C12F-8D21F7316C16}"/>
          </ac:picMkLst>
        </pc:picChg>
      </pc:sldChg>
      <pc:sldChg chg="modSp">
        <pc:chgData name="Saldana, Mayra V" userId="S::mayra.v.saldana@uth.tmc.edu::de1b2290-bd50-4a20-ae97-a57e2d391acf" providerId="AD" clId="Web-{C85C748D-BB40-4F7C-AE3D-D8D42C514C5A}" dt="2023-10-30T19:54:35.465" v="7" actId="1076"/>
        <pc:sldMkLst>
          <pc:docMk/>
          <pc:sldMk cId="4160982208" sldId="379"/>
        </pc:sldMkLst>
        <pc:picChg chg="mod">
          <ac:chgData name="Saldana, Mayra V" userId="S::mayra.v.saldana@uth.tmc.edu::de1b2290-bd50-4a20-ae97-a57e2d391acf" providerId="AD" clId="Web-{C85C748D-BB40-4F7C-AE3D-D8D42C514C5A}" dt="2023-10-30T19:54:35.465" v="7" actId="1076"/>
          <ac:picMkLst>
            <pc:docMk/>
            <pc:sldMk cId="4160982208" sldId="379"/>
            <ac:picMk id="11" creationId="{B44EF235-537F-4E4F-9727-50B026B691BC}"/>
          </ac:picMkLst>
        </pc:picChg>
      </pc:sldChg>
      <pc:sldChg chg="modSp">
        <pc:chgData name="Saldana, Mayra V" userId="S::mayra.v.saldana@uth.tmc.edu::de1b2290-bd50-4a20-ae97-a57e2d391acf" providerId="AD" clId="Web-{C85C748D-BB40-4F7C-AE3D-D8D42C514C5A}" dt="2023-10-30T19:56:39.920" v="18" actId="1076"/>
        <pc:sldMkLst>
          <pc:docMk/>
          <pc:sldMk cId="28757486" sldId="382"/>
        </pc:sldMkLst>
        <pc:picChg chg="mod">
          <ac:chgData name="Saldana, Mayra V" userId="S::mayra.v.saldana@uth.tmc.edu::de1b2290-bd50-4a20-ae97-a57e2d391acf" providerId="AD" clId="Web-{C85C748D-BB40-4F7C-AE3D-D8D42C514C5A}" dt="2023-10-30T19:56:39.920" v="18" actId="1076"/>
          <ac:picMkLst>
            <pc:docMk/>
            <pc:sldMk cId="28757486" sldId="382"/>
            <ac:picMk id="11" creationId="{B44EF235-537F-4E4F-9727-50B026B691BC}"/>
          </ac:picMkLst>
        </pc:picChg>
      </pc:sldChg>
      <pc:sldChg chg="addSp modSp">
        <pc:chgData name="Saldana, Mayra V" userId="S::mayra.v.saldana@uth.tmc.edu::de1b2290-bd50-4a20-ae97-a57e2d391acf" providerId="AD" clId="Web-{C85C748D-BB40-4F7C-AE3D-D8D42C514C5A}" dt="2023-10-30T19:55:44.013" v="10" actId="1076"/>
        <pc:sldMkLst>
          <pc:docMk/>
          <pc:sldMk cId="2214184613" sldId="390"/>
        </pc:sldMkLst>
        <pc:picChg chg="mod">
          <ac:chgData name="Saldana, Mayra V" userId="S::mayra.v.saldana@uth.tmc.edu::de1b2290-bd50-4a20-ae97-a57e2d391acf" providerId="AD" clId="Web-{C85C748D-BB40-4F7C-AE3D-D8D42C514C5A}" dt="2023-10-30T19:55:44.013" v="10" actId="1076"/>
          <ac:picMkLst>
            <pc:docMk/>
            <pc:sldMk cId="2214184613" sldId="390"/>
            <ac:picMk id="3" creationId="{5B9C4168-FF43-422B-842B-6CCE0421DA6F}"/>
          </ac:picMkLst>
        </pc:picChg>
        <pc:picChg chg="add mod">
          <ac:chgData name="Saldana, Mayra V" userId="S::mayra.v.saldana@uth.tmc.edu::de1b2290-bd50-4a20-ae97-a57e2d391acf" providerId="AD" clId="Web-{C85C748D-BB40-4F7C-AE3D-D8D42C514C5A}" dt="2023-10-30T19:55:37.310" v="9" actId="1076"/>
          <ac:picMkLst>
            <pc:docMk/>
            <pc:sldMk cId="2214184613" sldId="390"/>
            <ac:picMk id="8" creationId="{140A4DE3-C9B8-D427-C98B-5E49DB9168EA}"/>
          </ac:picMkLst>
        </pc:picChg>
      </pc:sldChg>
      <pc:sldChg chg="addSp modSp">
        <pc:chgData name="Saldana, Mayra V" userId="S::mayra.v.saldana@uth.tmc.edu::de1b2290-bd50-4a20-ae97-a57e2d391acf" providerId="AD" clId="Web-{C85C748D-BB40-4F7C-AE3D-D8D42C514C5A}" dt="2023-10-30T19:58:44.501" v="33" actId="1076"/>
        <pc:sldMkLst>
          <pc:docMk/>
          <pc:sldMk cId="2536529915" sldId="397"/>
        </pc:sldMkLst>
        <pc:picChg chg="add mod">
          <ac:chgData name="Saldana, Mayra V" userId="S::mayra.v.saldana@uth.tmc.edu::de1b2290-bd50-4a20-ae97-a57e2d391acf" providerId="AD" clId="Web-{C85C748D-BB40-4F7C-AE3D-D8D42C514C5A}" dt="2023-10-30T19:58:44.501" v="33" actId="1076"/>
          <ac:picMkLst>
            <pc:docMk/>
            <pc:sldMk cId="2536529915" sldId="397"/>
            <ac:picMk id="4" creationId="{0B0896AC-0DEF-238C-99CE-35D3FAAC3714}"/>
          </ac:picMkLst>
        </pc:picChg>
      </pc:sldChg>
      <pc:sldChg chg="addSp modSp">
        <pc:chgData name="Saldana, Mayra V" userId="S::mayra.v.saldana@uth.tmc.edu::de1b2290-bd50-4a20-ae97-a57e2d391acf" providerId="AD" clId="Web-{C85C748D-BB40-4F7C-AE3D-D8D42C514C5A}" dt="2023-10-30T19:56:48.827" v="20" actId="1076"/>
        <pc:sldMkLst>
          <pc:docMk/>
          <pc:sldMk cId="149561188" sldId="398"/>
        </pc:sldMkLst>
        <pc:picChg chg="add mod">
          <ac:chgData name="Saldana, Mayra V" userId="S::mayra.v.saldana@uth.tmc.edu::de1b2290-bd50-4a20-ae97-a57e2d391acf" providerId="AD" clId="Web-{C85C748D-BB40-4F7C-AE3D-D8D42C514C5A}" dt="2023-10-30T19:56:48.827" v="20" actId="1076"/>
          <ac:picMkLst>
            <pc:docMk/>
            <pc:sldMk cId="149561188" sldId="398"/>
            <ac:picMk id="6" creationId="{9B941994-EA24-51C0-59A8-89CF3E4B0C96}"/>
          </ac:picMkLst>
        </pc:picChg>
      </pc:sldChg>
      <pc:sldChg chg="addSp modSp">
        <pc:chgData name="Saldana, Mayra V" userId="S::mayra.v.saldana@uth.tmc.edu::de1b2290-bd50-4a20-ae97-a57e2d391acf" providerId="AD" clId="Web-{C85C748D-BB40-4F7C-AE3D-D8D42C514C5A}" dt="2023-10-30T19:54:29.871" v="6" actId="1076"/>
        <pc:sldMkLst>
          <pc:docMk/>
          <pc:sldMk cId="3581468892" sldId="400"/>
        </pc:sldMkLst>
        <pc:picChg chg="add mod">
          <ac:chgData name="Saldana, Mayra V" userId="S::mayra.v.saldana@uth.tmc.edu::de1b2290-bd50-4a20-ae97-a57e2d391acf" providerId="AD" clId="Web-{C85C748D-BB40-4F7C-AE3D-D8D42C514C5A}" dt="2023-10-30T19:54:29.871" v="6" actId="1076"/>
          <ac:picMkLst>
            <pc:docMk/>
            <pc:sldMk cId="3581468892" sldId="400"/>
            <ac:picMk id="6" creationId="{94A58B2D-FEAB-334E-817C-830F09C4AA85}"/>
          </ac:picMkLst>
        </pc:picChg>
      </pc:sldChg>
      <pc:sldChg chg="modSp">
        <pc:chgData name="Saldana, Mayra V" userId="S::mayra.v.saldana@uth.tmc.edu::de1b2290-bd50-4a20-ae97-a57e2d391acf" providerId="AD" clId="Web-{C85C748D-BB40-4F7C-AE3D-D8D42C514C5A}" dt="2023-10-30T19:57:47.875" v="26" actId="1076"/>
        <pc:sldMkLst>
          <pc:docMk/>
          <pc:sldMk cId="4249197085" sldId="405"/>
        </pc:sldMkLst>
        <pc:picChg chg="mod">
          <ac:chgData name="Saldana, Mayra V" userId="S::mayra.v.saldana@uth.tmc.edu::de1b2290-bd50-4a20-ae97-a57e2d391acf" providerId="AD" clId="Web-{C85C748D-BB40-4F7C-AE3D-D8D42C514C5A}" dt="2023-10-30T19:57:47.875" v="26" actId="1076"/>
          <ac:picMkLst>
            <pc:docMk/>
            <pc:sldMk cId="4249197085" sldId="405"/>
            <ac:picMk id="4" creationId="{00000000-0000-0000-0000-000000000000}"/>
          </ac:picMkLst>
        </pc:picChg>
      </pc:sldChg>
      <pc:sldChg chg="modSp">
        <pc:chgData name="Saldana, Mayra V" userId="S::mayra.v.saldana@uth.tmc.edu::de1b2290-bd50-4a20-ae97-a57e2d391acf" providerId="AD" clId="Web-{C85C748D-BB40-4F7C-AE3D-D8D42C514C5A}" dt="2023-10-30T19:56:13.982" v="15" actId="1076"/>
        <pc:sldMkLst>
          <pc:docMk/>
          <pc:sldMk cId="297338678" sldId="408"/>
        </pc:sldMkLst>
        <pc:picChg chg="mod">
          <ac:chgData name="Saldana, Mayra V" userId="S::mayra.v.saldana@uth.tmc.edu::de1b2290-bd50-4a20-ae97-a57e2d391acf" providerId="AD" clId="Web-{C85C748D-BB40-4F7C-AE3D-D8D42C514C5A}" dt="2023-10-30T19:56:13.982" v="15" actId="1076"/>
          <ac:picMkLst>
            <pc:docMk/>
            <pc:sldMk cId="297338678" sldId="408"/>
            <ac:picMk id="7" creationId="{739F4B47-2E20-41DD-B25A-8BD9FCD9962B}"/>
          </ac:picMkLst>
        </pc:picChg>
      </pc:sldChg>
      <pc:sldChg chg="addSp modSp">
        <pc:chgData name="Saldana, Mayra V" userId="S::mayra.v.saldana@uth.tmc.edu::de1b2290-bd50-4a20-ae97-a57e2d391acf" providerId="AD" clId="Web-{C85C748D-BB40-4F7C-AE3D-D8D42C514C5A}" dt="2023-10-30T19:56:31.248" v="17" actId="1076"/>
        <pc:sldMkLst>
          <pc:docMk/>
          <pc:sldMk cId="286818727" sldId="411"/>
        </pc:sldMkLst>
        <pc:picChg chg="add mod">
          <ac:chgData name="Saldana, Mayra V" userId="S::mayra.v.saldana@uth.tmc.edu::de1b2290-bd50-4a20-ae97-a57e2d391acf" providerId="AD" clId="Web-{C85C748D-BB40-4F7C-AE3D-D8D42C514C5A}" dt="2023-10-30T19:56:31.248" v="17" actId="1076"/>
          <ac:picMkLst>
            <pc:docMk/>
            <pc:sldMk cId="286818727" sldId="411"/>
            <ac:picMk id="4" creationId="{8A77E83C-7929-A8FD-FFF2-0E12B88386BE}"/>
          </ac:picMkLst>
        </pc:picChg>
      </pc:sldChg>
      <pc:sldChg chg="addSp modSp">
        <pc:chgData name="Saldana, Mayra V" userId="S::mayra.v.saldana@uth.tmc.edu::de1b2290-bd50-4a20-ae97-a57e2d391acf" providerId="AD" clId="Web-{C85C748D-BB40-4F7C-AE3D-D8D42C514C5A}" dt="2023-10-30T19:54:09.027" v="3" actId="1076"/>
        <pc:sldMkLst>
          <pc:docMk/>
          <pc:sldMk cId="274918589" sldId="413"/>
        </pc:sldMkLst>
        <pc:picChg chg="add mod">
          <ac:chgData name="Saldana, Mayra V" userId="S::mayra.v.saldana@uth.tmc.edu::de1b2290-bd50-4a20-ae97-a57e2d391acf" providerId="AD" clId="Web-{C85C748D-BB40-4F7C-AE3D-D8D42C514C5A}" dt="2023-10-30T19:54:09.027" v="3" actId="1076"/>
          <ac:picMkLst>
            <pc:docMk/>
            <pc:sldMk cId="274918589" sldId="413"/>
            <ac:picMk id="6" creationId="{83DC4DCE-41FD-1A8B-7FD9-6A1296C54F72}"/>
          </ac:picMkLst>
        </pc:picChg>
      </pc:sldChg>
      <pc:sldChg chg="modSp">
        <pc:chgData name="Saldana, Mayra V" userId="S::mayra.v.saldana@uth.tmc.edu::de1b2290-bd50-4a20-ae97-a57e2d391acf" providerId="AD" clId="Web-{C85C748D-BB40-4F7C-AE3D-D8D42C514C5A}" dt="2023-10-30T19:58:27.563" v="31" actId="1076"/>
        <pc:sldMkLst>
          <pc:docMk/>
          <pc:sldMk cId="3873703234" sldId="415"/>
        </pc:sldMkLst>
        <pc:spChg chg="mod">
          <ac:chgData name="Saldana, Mayra V" userId="S::mayra.v.saldana@uth.tmc.edu::de1b2290-bd50-4a20-ae97-a57e2d391acf" providerId="AD" clId="Web-{C85C748D-BB40-4F7C-AE3D-D8D42C514C5A}" dt="2023-10-30T19:58:18.922" v="29" actId="1076"/>
          <ac:spMkLst>
            <pc:docMk/>
            <pc:sldMk cId="3873703234" sldId="415"/>
            <ac:spMk id="5" creationId="{8C44CAE8-AF8F-2479-A8F1-43374F5C82A4}"/>
          </ac:spMkLst>
        </pc:spChg>
        <pc:picChg chg="mod">
          <ac:chgData name="Saldana, Mayra V" userId="S::mayra.v.saldana@uth.tmc.edu::de1b2290-bd50-4a20-ae97-a57e2d391acf" providerId="AD" clId="Web-{C85C748D-BB40-4F7C-AE3D-D8D42C514C5A}" dt="2023-10-30T19:58:10.563" v="28" actId="1076"/>
          <ac:picMkLst>
            <pc:docMk/>
            <pc:sldMk cId="3873703234" sldId="415"/>
            <ac:picMk id="4" creationId="{00000000-0000-0000-0000-000000000000}"/>
          </ac:picMkLst>
        </pc:picChg>
        <pc:picChg chg="mod">
          <ac:chgData name="Saldana, Mayra V" userId="S::mayra.v.saldana@uth.tmc.edu::de1b2290-bd50-4a20-ae97-a57e2d391acf" providerId="AD" clId="Web-{C85C748D-BB40-4F7C-AE3D-D8D42C514C5A}" dt="2023-10-30T19:58:27.563" v="31" actId="1076"/>
          <ac:picMkLst>
            <pc:docMk/>
            <pc:sldMk cId="3873703234" sldId="415"/>
            <ac:picMk id="7" creationId="{3A0A16E2-F2B4-077C-3636-CE6FC3C3DED1}"/>
          </ac:picMkLst>
        </pc:picChg>
      </pc:sldChg>
      <pc:sldChg chg="addSp delSp modSp">
        <pc:chgData name="Saldana, Mayra V" userId="S::mayra.v.saldana@uth.tmc.edu::de1b2290-bd50-4a20-ae97-a57e2d391acf" providerId="AD" clId="Web-{C85C748D-BB40-4F7C-AE3D-D8D42C514C5A}" dt="2023-10-30T20:00:22.159" v="38"/>
        <pc:sldMkLst>
          <pc:docMk/>
          <pc:sldMk cId="1160530915" sldId="417"/>
        </pc:sldMkLst>
        <pc:spChg chg="mod">
          <ac:chgData name="Saldana, Mayra V" userId="S::mayra.v.saldana@uth.tmc.edu::de1b2290-bd50-4a20-ae97-a57e2d391acf" providerId="AD" clId="Web-{C85C748D-BB40-4F7C-AE3D-D8D42C514C5A}" dt="2023-10-30T20:00:22.159" v="38"/>
          <ac:spMkLst>
            <pc:docMk/>
            <pc:sldMk cId="1160530915" sldId="417"/>
            <ac:spMk id="8" creationId="{00000000-0000-0000-0000-000000000000}"/>
          </ac:spMkLst>
        </pc:spChg>
        <pc:spChg chg="del">
          <ac:chgData name="Saldana, Mayra V" userId="S::mayra.v.saldana@uth.tmc.edu::de1b2290-bd50-4a20-ae97-a57e2d391acf" providerId="AD" clId="Web-{C85C748D-BB40-4F7C-AE3D-D8D42C514C5A}" dt="2023-10-30T20:00:22.159" v="38"/>
          <ac:spMkLst>
            <pc:docMk/>
            <pc:sldMk cId="1160530915" sldId="417"/>
            <ac:spMk id="9223" creationId="{6C4028FD-8BAA-4A19-BFDE-594D991B7552}"/>
          </ac:spMkLst>
        </pc:spChg>
        <pc:spChg chg="add">
          <ac:chgData name="Saldana, Mayra V" userId="S::mayra.v.saldana@uth.tmc.edu::de1b2290-bd50-4a20-ae97-a57e2d391acf" providerId="AD" clId="Web-{C85C748D-BB40-4F7C-AE3D-D8D42C514C5A}" dt="2023-10-30T20:00:22.159" v="38"/>
          <ac:spMkLst>
            <pc:docMk/>
            <pc:sldMk cId="1160530915" sldId="417"/>
            <ac:spMk id="9228" creationId="{8555C5B3-193A-4749-9AFD-682E53CDDE8F}"/>
          </ac:spMkLst>
        </pc:spChg>
        <pc:spChg chg="add">
          <ac:chgData name="Saldana, Mayra V" userId="S::mayra.v.saldana@uth.tmc.edu::de1b2290-bd50-4a20-ae97-a57e2d391acf" providerId="AD" clId="Web-{C85C748D-BB40-4F7C-AE3D-D8D42C514C5A}" dt="2023-10-30T20:00:22.159" v="38"/>
          <ac:spMkLst>
            <pc:docMk/>
            <pc:sldMk cId="1160530915" sldId="417"/>
            <ac:spMk id="9230" creationId="{2EAE06A6-F76A-41C9-827A-C561B004485C}"/>
          </ac:spMkLst>
        </pc:spChg>
        <pc:spChg chg="add">
          <ac:chgData name="Saldana, Mayra V" userId="S::mayra.v.saldana@uth.tmc.edu::de1b2290-bd50-4a20-ae97-a57e2d391acf" providerId="AD" clId="Web-{C85C748D-BB40-4F7C-AE3D-D8D42C514C5A}" dt="2023-10-30T20:00:22.159" v="38"/>
          <ac:spMkLst>
            <pc:docMk/>
            <pc:sldMk cId="1160530915" sldId="417"/>
            <ac:spMk id="9232" creationId="{89F9D4E8-0639-444B-949B-9518585061AF}"/>
          </ac:spMkLst>
        </pc:spChg>
        <pc:spChg chg="add">
          <ac:chgData name="Saldana, Mayra V" userId="S::mayra.v.saldana@uth.tmc.edu::de1b2290-bd50-4a20-ae97-a57e2d391acf" providerId="AD" clId="Web-{C85C748D-BB40-4F7C-AE3D-D8D42C514C5A}" dt="2023-10-30T20:00:22.159" v="38"/>
          <ac:spMkLst>
            <pc:docMk/>
            <pc:sldMk cId="1160530915" sldId="417"/>
            <ac:spMk id="9234" creationId="{7E3DA7A2-ED70-4BBA-AB72-00AD461FA405}"/>
          </ac:spMkLst>
        </pc:spChg>
        <pc:spChg chg="add">
          <ac:chgData name="Saldana, Mayra V" userId="S::mayra.v.saldana@uth.tmc.edu::de1b2290-bd50-4a20-ae97-a57e2d391acf" providerId="AD" clId="Web-{C85C748D-BB40-4F7C-AE3D-D8D42C514C5A}" dt="2023-10-30T20:00:22.159" v="38"/>
          <ac:spMkLst>
            <pc:docMk/>
            <pc:sldMk cId="1160530915" sldId="417"/>
            <ac:spMk id="9236" creationId="{FC485432-3647-4218-B5D3-15D3FA222B13}"/>
          </ac:spMkLst>
        </pc:spChg>
        <pc:spChg chg="add">
          <ac:chgData name="Saldana, Mayra V" userId="S::mayra.v.saldana@uth.tmc.edu::de1b2290-bd50-4a20-ae97-a57e2d391acf" providerId="AD" clId="Web-{C85C748D-BB40-4F7C-AE3D-D8D42C514C5A}" dt="2023-10-30T20:00:22.159" v="38"/>
          <ac:spMkLst>
            <pc:docMk/>
            <pc:sldMk cId="1160530915" sldId="417"/>
            <ac:spMk id="9238" creationId="{F4AFDDCA-6ABA-4D23-8A5C-1BF0F4308148}"/>
          </ac:spMkLst>
        </pc:spChg>
        <pc:picChg chg="mod ord">
          <ac:chgData name="Saldana, Mayra V" userId="S::mayra.v.saldana@uth.tmc.edu::de1b2290-bd50-4a20-ae97-a57e2d391acf" providerId="AD" clId="Web-{C85C748D-BB40-4F7C-AE3D-D8D42C514C5A}" dt="2023-10-30T20:00:22.159" v="38"/>
          <ac:picMkLst>
            <pc:docMk/>
            <pc:sldMk cId="1160530915" sldId="417"/>
            <ac:picMk id="2" creationId="{77185151-6D7F-BC19-AFDD-D9D2FD223E30}"/>
          </ac:picMkLst>
        </pc:picChg>
        <pc:picChg chg="mod">
          <ac:chgData name="Saldana, Mayra V" userId="S::mayra.v.saldana@uth.tmc.edu::de1b2290-bd50-4a20-ae97-a57e2d391acf" providerId="AD" clId="Web-{C85C748D-BB40-4F7C-AE3D-D8D42C514C5A}" dt="2023-10-30T19:59:22.439" v="37" actId="1076"/>
          <ac:picMkLst>
            <pc:docMk/>
            <pc:sldMk cId="1160530915" sldId="417"/>
            <ac:picMk id="11" creationId="{B44EF235-537F-4E4F-9727-50B026B691BC}"/>
          </ac:picMkLst>
        </pc:picChg>
      </pc:sldChg>
      <pc:sldChg chg="addSp modSp">
        <pc:chgData name="Saldana, Mayra V" userId="S::mayra.v.saldana@uth.tmc.edu::de1b2290-bd50-4a20-ae97-a57e2d391acf" providerId="AD" clId="Web-{C85C748D-BB40-4F7C-AE3D-D8D42C514C5A}" dt="2023-10-30T19:55:58.654" v="14" actId="1076"/>
        <pc:sldMkLst>
          <pc:docMk/>
          <pc:sldMk cId="3400585099" sldId="418"/>
        </pc:sldMkLst>
        <pc:picChg chg="mod">
          <ac:chgData name="Saldana, Mayra V" userId="S::mayra.v.saldana@uth.tmc.edu::de1b2290-bd50-4a20-ae97-a57e2d391acf" providerId="AD" clId="Web-{C85C748D-BB40-4F7C-AE3D-D8D42C514C5A}" dt="2023-10-30T19:55:58.654" v="14" actId="1076"/>
          <ac:picMkLst>
            <pc:docMk/>
            <pc:sldMk cId="3400585099" sldId="418"/>
            <ac:picMk id="3" creationId="{F82D091D-0A14-1A8F-24BB-DAF4A9498F4E}"/>
          </ac:picMkLst>
        </pc:picChg>
        <pc:picChg chg="add mod">
          <ac:chgData name="Saldana, Mayra V" userId="S::mayra.v.saldana@uth.tmc.edu::de1b2290-bd50-4a20-ae97-a57e2d391acf" providerId="AD" clId="Web-{C85C748D-BB40-4F7C-AE3D-D8D42C514C5A}" dt="2023-10-30T19:55:50.513" v="12" actId="1076"/>
          <ac:picMkLst>
            <pc:docMk/>
            <pc:sldMk cId="3400585099" sldId="418"/>
            <ac:picMk id="6" creationId="{EC268A34-E3F3-EF22-1F82-C35275F2102F}"/>
          </ac:picMkLst>
        </pc:picChg>
      </pc:sldChg>
    </pc:docChg>
  </pc:docChgLst>
  <pc:docChgLst>
    <pc:chgData name="Saldana, Mayra" userId="S::mayra.v.saldana@uth.tmc.edu::de1b2290-bd50-4a20-ae97-a57e2d391acf" providerId="AD" clId="Web-{CC03CE63-78E9-4FE5-B0B2-F4751979E532}"/>
    <pc:docChg chg="modSld">
      <pc:chgData name="Saldana, Mayra" userId="S::mayra.v.saldana@uth.tmc.edu::de1b2290-bd50-4a20-ae97-a57e2d391acf" providerId="AD" clId="Web-{CC03CE63-78E9-4FE5-B0B2-F4751979E532}" dt="2023-09-13T15:48:06.679" v="103"/>
      <pc:docMkLst>
        <pc:docMk/>
      </pc:docMkLst>
      <pc:sldChg chg="modSp">
        <pc:chgData name="Saldana, Mayra" userId="S::mayra.v.saldana@uth.tmc.edu::de1b2290-bd50-4a20-ae97-a57e2d391acf" providerId="AD" clId="Web-{CC03CE63-78E9-4FE5-B0B2-F4751979E532}" dt="2023-09-13T15:48:06.679" v="103"/>
        <pc:sldMkLst>
          <pc:docMk/>
          <pc:sldMk cId="2891162216" sldId="368"/>
        </pc:sldMkLst>
        <pc:spChg chg="mod">
          <ac:chgData name="Saldana, Mayra" userId="S::mayra.v.saldana@uth.tmc.edu::de1b2290-bd50-4a20-ae97-a57e2d391acf" providerId="AD" clId="Web-{CC03CE63-78E9-4FE5-B0B2-F4751979E532}" dt="2023-09-13T15:47:27.366" v="87" actId="1076"/>
          <ac:spMkLst>
            <pc:docMk/>
            <pc:sldMk cId="2891162216" sldId="368"/>
            <ac:spMk id="3" creationId="{96886E6C-3641-1BA5-9648-AD06B3C4ADE2}"/>
          </ac:spMkLst>
        </pc:spChg>
        <pc:graphicFrameChg chg="mod modGraphic">
          <ac:chgData name="Saldana, Mayra" userId="S::mayra.v.saldana@uth.tmc.edu::de1b2290-bd50-4a20-ae97-a57e2d391acf" providerId="AD" clId="Web-{CC03CE63-78E9-4FE5-B0B2-F4751979E532}" dt="2023-09-13T15:48:06.679" v="103"/>
          <ac:graphicFrameMkLst>
            <pc:docMk/>
            <pc:sldMk cId="2891162216" sldId="368"/>
            <ac:graphicFrameMk id="7" creationId="{BEDEAF5E-3D3D-6804-EFD8-33F30E03864A}"/>
          </ac:graphicFrameMkLst>
        </pc:graphicFrameChg>
      </pc:sldChg>
      <pc:sldChg chg="addSp modSp">
        <pc:chgData name="Saldana, Mayra" userId="S::mayra.v.saldana@uth.tmc.edu::de1b2290-bd50-4a20-ae97-a57e2d391acf" providerId="AD" clId="Web-{CC03CE63-78E9-4FE5-B0B2-F4751979E532}" dt="2023-09-13T15:36:48.416" v="54" actId="1076"/>
        <pc:sldMkLst>
          <pc:docMk/>
          <pc:sldMk cId="28757486" sldId="382"/>
        </pc:sldMkLst>
        <pc:spChg chg="add mod">
          <ac:chgData name="Saldana, Mayra" userId="S::mayra.v.saldana@uth.tmc.edu::de1b2290-bd50-4a20-ae97-a57e2d391acf" providerId="AD" clId="Web-{CC03CE63-78E9-4FE5-B0B2-F4751979E532}" dt="2023-09-13T15:36:48.416" v="54" actId="1076"/>
          <ac:spMkLst>
            <pc:docMk/>
            <pc:sldMk cId="28757486" sldId="382"/>
            <ac:spMk id="4" creationId="{50D6AE5F-3211-732F-EB06-97AD33F77CA3}"/>
          </ac:spMkLst>
        </pc:spChg>
      </pc:sldChg>
      <pc:sldChg chg="modSp">
        <pc:chgData name="Saldana, Mayra" userId="S::mayra.v.saldana@uth.tmc.edu::de1b2290-bd50-4a20-ae97-a57e2d391acf" providerId="AD" clId="Web-{CC03CE63-78E9-4FE5-B0B2-F4751979E532}" dt="2023-09-13T15:42:00.609" v="61" actId="14100"/>
        <pc:sldMkLst>
          <pc:docMk/>
          <pc:sldMk cId="2719481170" sldId="402"/>
        </pc:sldMkLst>
        <pc:spChg chg="mod">
          <ac:chgData name="Saldana, Mayra" userId="S::mayra.v.saldana@uth.tmc.edu::de1b2290-bd50-4a20-ae97-a57e2d391acf" providerId="AD" clId="Web-{CC03CE63-78E9-4FE5-B0B2-F4751979E532}" dt="2023-09-13T15:41:29.843" v="59" actId="14100"/>
          <ac:spMkLst>
            <pc:docMk/>
            <pc:sldMk cId="2719481170" sldId="402"/>
            <ac:spMk id="5" creationId="{E2E67F12-25C3-104B-548F-49E35575E7B4}"/>
          </ac:spMkLst>
        </pc:spChg>
        <pc:spChg chg="mod">
          <ac:chgData name="Saldana, Mayra" userId="S::mayra.v.saldana@uth.tmc.edu::de1b2290-bd50-4a20-ae97-a57e2d391acf" providerId="AD" clId="Web-{CC03CE63-78E9-4FE5-B0B2-F4751979E532}" dt="2023-09-13T15:42:00.609" v="61" actId="14100"/>
          <ac:spMkLst>
            <pc:docMk/>
            <pc:sldMk cId="2719481170" sldId="402"/>
            <ac:spMk id="6" creationId="{D6370D13-2FD6-C3AB-146A-495755E9EB6E}"/>
          </ac:spMkLst>
        </pc:spChg>
        <pc:spChg chg="mod">
          <ac:chgData name="Saldana, Mayra" userId="S::mayra.v.saldana@uth.tmc.edu::de1b2290-bd50-4a20-ae97-a57e2d391acf" providerId="AD" clId="Web-{CC03CE63-78E9-4FE5-B0B2-F4751979E532}" dt="2023-09-13T15:28:03.624" v="1" actId="20577"/>
          <ac:spMkLst>
            <pc:docMk/>
            <pc:sldMk cId="2719481170" sldId="402"/>
            <ac:spMk id="8" creationId="{C91A85C6-4146-8CA5-FD52-EF2DC7CEF0A9}"/>
          </ac:spMkLst>
        </pc:spChg>
      </pc:sldChg>
    </pc:docChg>
  </pc:docChgLst>
  <pc:docChgLst>
    <pc:chgData name="Muniz, Angelica L" userId="S::angelica.l.muniz@uth.tmc.edu::ef6ae7a1-7f92-4539-89d4-2de28a3f1c63" providerId="AD" clId="Web-{7D91B87F-1AE8-40B8-9041-2FCFC5CA8FB2}"/>
    <pc:docChg chg="addSld modSld">
      <pc:chgData name="Muniz, Angelica L" userId="S::angelica.l.muniz@uth.tmc.edu::ef6ae7a1-7f92-4539-89d4-2de28a3f1c63" providerId="AD" clId="Web-{7D91B87F-1AE8-40B8-9041-2FCFC5CA8FB2}" dt="2023-09-18T03:28:45.511" v="68"/>
      <pc:docMkLst>
        <pc:docMk/>
      </pc:docMkLst>
      <pc:sldChg chg="modSp">
        <pc:chgData name="Muniz, Angelica L" userId="S::angelica.l.muniz@uth.tmc.edu::ef6ae7a1-7f92-4539-89d4-2de28a3f1c63" providerId="AD" clId="Web-{7D91B87F-1AE8-40B8-9041-2FCFC5CA8FB2}" dt="2023-09-18T03:24:43.720" v="36" actId="20577"/>
        <pc:sldMkLst>
          <pc:docMk/>
          <pc:sldMk cId="0" sldId="290"/>
        </pc:sldMkLst>
        <pc:spChg chg="mod">
          <ac:chgData name="Muniz, Angelica L" userId="S::angelica.l.muniz@uth.tmc.edu::ef6ae7a1-7f92-4539-89d4-2de28a3f1c63" providerId="AD" clId="Web-{7D91B87F-1AE8-40B8-9041-2FCFC5CA8FB2}" dt="2023-09-18T03:24:43.720" v="36" actId="20577"/>
          <ac:spMkLst>
            <pc:docMk/>
            <pc:sldMk cId="0" sldId="290"/>
            <ac:spMk id="3" creationId="{00000000-0000-0000-0000-000000000000}"/>
          </ac:spMkLst>
        </pc:spChg>
      </pc:sldChg>
      <pc:sldChg chg="modSp modCm">
        <pc:chgData name="Muniz, Angelica L" userId="S::angelica.l.muniz@uth.tmc.edu::ef6ae7a1-7f92-4539-89d4-2de28a3f1c63" providerId="AD" clId="Web-{7D91B87F-1AE8-40B8-9041-2FCFC5CA8FB2}" dt="2023-09-18T03:28:45.511" v="68"/>
        <pc:sldMkLst>
          <pc:docMk/>
          <pc:sldMk cId="0" sldId="300"/>
        </pc:sldMkLst>
        <pc:spChg chg="mod">
          <ac:chgData name="Muniz, Angelica L" userId="S::angelica.l.muniz@uth.tmc.edu::ef6ae7a1-7f92-4539-89d4-2de28a3f1c63" providerId="AD" clId="Web-{7D91B87F-1AE8-40B8-9041-2FCFC5CA8FB2}" dt="2023-09-18T03:25:12.409" v="39" actId="20577"/>
          <ac:spMkLst>
            <pc:docMk/>
            <pc:sldMk cId="0" sldId="300"/>
            <ac:spMk id="6" creationId="{00000000-0000-0000-0000-000000000000}"/>
          </ac:spMkLst>
        </pc:spChg>
        <pc:spChg chg="mod">
          <ac:chgData name="Muniz, Angelica L" userId="S::angelica.l.muniz@uth.tmc.edu::ef6ae7a1-7f92-4539-89d4-2de28a3f1c63" providerId="AD" clId="Web-{7D91B87F-1AE8-40B8-9041-2FCFC5CA8FB2}" dt="2023-09-18T03:27:00.726" v="57" actId="20577"/>
          <ac:spMkLst>
            <pc:docMk/>
            <pc:sldMk cId="0" sldId="300"/>
            <ac:spMk id="9" creationId="{00000000-0000-0000-0000-000000000000}"/>
          </ac:spMkLst>
        </pc:spChg>
        <pc:spChg chg="mod">
          <ac:chgData name="Muniz, Angelica L" userId="S::angelica.l.muniz@uth.tmc.edu::ef6ae7a1-7f92-4539-89d4-2de28a3f1c63" providerId="AD" clId="Web-{7D91B87F-1AE8-40B8-9041-2FCFC5CA8FB2}" dt="2023-09-18T03:25:35.113" v="45" actId="1076"/>
          <ac:spMkLst>
            <pc:docMk/>
            <pc:sldMk cId="0" sldId="300"/>
            <ac:spMk id="18" creationId="{AA96C093-6660-C36E-9A1C-2FB2CBA297E0}"/>
          </ac:spMkLst>
        </pc:spChg>
        <pc:graphicFrameChg chg="mod modGraphic">
          <ac:chgData name="Muniz, Angelica L" userId="S::angelica.l.muniz@uth.tmc.edu::ef6ae7a1-7f92-4539-89d4-2de28a3f1c63" providerId="AD" clId="Web-{7D91B87F-1AE8-40B8-9041-2FCFC5CA8FB2}" dt="2023-09-18T03:28:45.511" v="68"/>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7D91B87F-1AE8-40B8-9041-2FCFC5CA8FB2}" dt="2023-09-18T03:26:53.163" v="53" actId="20577"/>
              <pc2:cmMkLst xmlns:pc2="http://schemas.microsoft.com/office/powerpoint/2019/9/main/command">
                <pc:docMk/>
                <pc:sldMk cId="0" sldId="300"/>
                <pc2:cmMk id="{AE58CA01-45D4-482A-B9B0-8902E48AD8FE}"/>
              </pc2:cmMkLst>
            </pc226:cmChg>
          </p:ext>
        </pc:extLst>
      </pc:sldChg>
      <pc:sldChg chg="add replId">
        <pc:chgData name="Muniz, Angelica L" userId="S::angelica.l.muniz@uth.tmc.edu::ef6ae7a1-7f92-4539-89d4-2de28a3f1c63" providerId="AD" clId="Web-{7D91B87F-1AE8-40B8-9041-2FCFC5CA8FB2}" dt="2023-09-18T03:27:49.212" v="58"/>
        <pc:sldMkLst>
          <pc:docMk/>
          <pc:sldMk cId="4778758" sldId="419"/>
        </pc:sldMkLst>
      </pc:sldChg>
    </pc:docChg>
  </pc:docChgLst>
  <pc:docChgLst>
    <pc:chgData name="Saldana, Mayra" userId="S::mayra.v.saldana@uth.tmc.edu::de1b2290-bd50-4a20-ae97-a57e2d391acf" providerId="AD" clId="Web-{AD6784C2-9E2A-4AF9-B691-CEA22455C39A}"/>
    <pc:docChg chg="modSld">
      <pc:chgData name="Saldana, Mayra" userId="S::mayra.v.saldana@uth.tmc.edu::de1b2290-bd50-4a20-ae97-a57e2d391acf" providerId="AD" clId="Web-{AD6784C2-9E2A-4AF9-B691-CEA22455C39A}" dt="2023-09-08T19:57:29.608" v="1"/>
      <pc:docMkLst>
        <pc:docMk/>
      </pc:docMkLst>
      <pc:sldChg chg="modNotes">
        <pc:chgData name="Saldana, Mayra" userId="S::mayra.v.saldana@uth.tmc.edu::de1b2290-bd50-4a20-ae97-a57e2d391acf" providerId="AD" clId="Web-{AD6784C2-9E2A-4AF9-B691-CEA22455C39A}" dt="2023-09-08T19:57:29.608" v="1"/>
        <pc:sldMkLst>
          <pc:docMk/>
          <pc:sldMk cId="297338678" sldId="408"/>
        </pc:sldMkLst>
      </pc:sldChg>
    </pc:docChg>
  </pc:docChgLst>
  <pc:docChgLst>
    <pc:chgData name="Saldana, Mayra" userId="S::mayra.v.saldana@uth.tmc.edu::de1b2290-bd50-4a20-ae97-a57e2d391acf" providerId="AD" clId="Web-{8A7FE129-D919-4674-82DC-25D2FAE1BE82}"/>
    <pc:docChg chg="modSld">
      <pc:chgData name="Saldana, Mayra" userId="S::mayra.v.saldana@uth.tmc.edu::de1b2290-bd50-4a20-ae97-a57e2d391acf" providerId="AD" clId="Web-{8A7FE129-D919-4674-82DC-25D2FAE1BE82}" dt="2023-09-12T02:55:05.662" v="1026" actId="1076"/>
      <pc:docMkLst>
        <pc:docMk/>
      </pc:docMkLst>
      <pc:sldChg chg="addSp modSp">
        <pc:chgData name="Saldana, Mayra" userId="S::mayra.v.saldana@uth.tmc.edu::de1b2290-bd50-4a20-ae97-a57e2d391acf" providerId="AD" clId="Web-{8A7FE129-D919-4674-82DC-25D2FAE1BE82}" dt="2023-09-12T02:29:18.260" v="512" actId="1076"/>
        <pc:sldMkLst>
          <pc:docMk/>
          <pc:sldMk cId="0" sldId="262"/>
        </pc:sldMkLst>
        <pc:spChg chg="add mod">
          <ac:chgData name="Saldana, Mayra" userId="S::mayra.v.saldana@uth.tmc.edu::de1b2290-bd50-4a20-ae97-a57e2d391acf" providerId="AD" clId="Web-{8A7FE129-D919-4674-82DC-25D2FAE1BE82}" dt="2023-09-12T02:28:23.789" v="479" actId="20577"/>
          <ac:spMkLst>
            <pc:docMk/>
            <pc:sldMk cId="0" sldId="262"/>
            <ac:spMk id="3" creationId="{CDB9234A-5F7F-BE43-71C6-D187A6AE9CFB}"/>
          </ac:spMkLst>
        </pc:spChg>
        <pc:spChg chg="add mod">
          <ac:chgData name="Saldana, Mayra" userId="S::mayra.v.saldana@uth.tmc.edu::de1b2290-bd50-4a20-ae97-a57e2d391acf" providerId="AD" clId="Web-{8A7FE129-D919-4674-82DC-25D2FAE1BE82}" dt="2023-09-12T02:29:18.260" v="512" actId="1076"/>
          <ac:spMkLst>
            <pc:docMk/>
            <pc:sldMk cId="0" sldId="262"/>
            <ac:spMk id="6" creationId="{AA70F75A-35AF-CF9F-332D-A73D10E146F9}"/>
          </ac:spMkLst>
        </pc:spChg>
      </pc:sldChg>
      <pc:sldChg chg="addSp delSp modSp">
        <pc:chgData name="Saldana, Mayra" userId="S::mayra.v.saldana@uth.tmc.edu::de1b2290-bd50-4a20-ae97-a57e2d391acf" providerId="AD" clId="Web-{8A7FE129-D919-4674-82DC-25D2FAE1BE82}" dt="2023-09-12T02:38:47.557" v="742" actId="1076"/>
        <pc:sldMkLst>
          <pc:docMk/>
          <pc:sldMk cId="0" sldId="275"/>
        </pc:sldMkLst>
        <pc:spChg chg="mod">
          <ac:chgData name="Saldana, Mayra" userId="S::mayra.v.saldana@uth.tmc.edu::de1b2290-bd50-4a20-ae97-a57e2d391acf" providerId="AD" clId="Web-{8A7FE129-D919-4674-82DC-25D2FAE1BE82}" dt="2023-09-12T02:38:47.557" v="742" actId="1076"/>
          <ac:spMkLst>
            <pc:docMk/>
            <pc:sldMk cId="0" sldId="275"/>
            <ac:spMk id="23" creationId="{00000000-0000-0000-0000-000000000000}"/>
          </ac:spMkLst>
        </pc:spChg>
        <pc:picChg chg="add mod">
          <ac:chgData name="Saldana, Mayra" userId="S::mayra.v.saldana@uth.tmc.edu::de1b2290-bd50-4a20-ae97-a57e2d391acf" providerId="AD" clId="Web-{8A7FE129-D919-4674-82DC-25D2FAE1BE82}" dt="2023-09-12T02:38:01.540" v="736" actId="1076"/>
          <ac:picMkLst>
            <pc:docMk/>
            <pc:sldMk cId="0" sldId="275"/>
            <ac:picMk id="2" creationId="{B87B3D4D-D68C-611A-575E-2AF61F94C74B}"/>
          </ac:picMkLst>
        </pc:picChg>
        <pc:picChg chg="del">
          <ac:chgData name="Saldana, Mayra" userId="S::mayra.v.saldana@uth.tmc.edu::de1b2290-bd50-4a20-ae97-a57e2d391acf" providerId="AD" clId="Web-{8A7FE129-D919-4674-82DC-25D2FAE1BE82}" dt="2023-09-12T02:37:41.399" v="730"/>
          <ac:picMkLst>
            <pc:docMk/>
            <pc:sldMk cId="0" sldId="275"/>
            <ac:picMk id="3076" creationId="{6FBB1D2A-A128-464E-BFCB-12526DA614C4}"/>
          </ac:picMkLst>
        </pc:picChg>
      </pc:sldChg>
      <pc:sldChg chg="modSp addAnim">
        <pc:chgData name="Saldana, Mayra" userId="S::mayra.v.saldana@uth.tmc.edu::de1b2290-bd50-4a20-ae97-a57e2d391acf" providerId="AD" clId="Web-{8A7FE129-D919-4674-82DC-25D2FAE1BE82}" dt="2023-09-12T02:47:38.728" v="937"/>
        <pc:sldMkLst>
          <pc:docMk/>
          <pc:sldMk cId="3159530279" sldId="281"/>
        </pc:sldMkLst>
        <pc:spChg chg="mod">
          <ac:chgData name="Saldana, Mayra" userId="S::mayra.v.saldana@uth.tmc.edu::de1b2290-bd50-4a20-ae97-a57e2d391acf" providerId="AD" clId="Web-{8A7FE129-D919-4674-82DC-25D2FAE1BE82}" dt="2023-09-12T02:46:23.679" v="920" actId="20577"/>
          <ac:spMkLst>
            <pc:docMk/>
            <pc:sldMk cId="3159530279" sldId="281"/>
            <ac:spMk id="3" creationId="{FDD051A6-AFBA-638E-43B6-A08035B1320B}"/>
          </ac:spMkLst>
        </pc:spChg>
        <pc:spChg chg="mod">
          <ac:chgData name="Saldana, Mayra" userId="S::mayra.v.saldana@uth.tmc.edu::de1b2290-bd50-4a20-ae97-a57e2d391acf" providerId="AD" clId="Web-{8A7FE129-D919-4674-82DC-25D2FAE1BE82}" dt="2023-09-12T02:47:34.900" v="936" actId="20577"/>
          <ac:spMkLst>
            <pc:docMk/>
            <pc:sldMk cId="3159530279" sldId="281"/>
            <ac:spMk id="5" creationId="{8C44CAE8-AF8F-2479-A8F1-43374F5C82A4}"/>
          </ac:spMkLst>
        </pc:spChg>
      </pc:sldChg>
      <pc:sldChg chg="delSp modSp">
        <pc:chgData name="Saldana, Mayra" userId="S::mayra.v.saldana@uth.tmc.edu::de1b2290-bd50-4a20-ae97-a57e2d391acf" providerId="AD" clId="Web-{8A7FE129-D919-4674-82DC-25D2FAE1BE82}" dt="2023-09-12T02:55:05.662" v="1026" actId="1076"/>
        <pc:sldMkLst>
          <pc:docMk/>
          <pc:sldMk cId="0" sldId="298"/>
        </pc:sldMkLst>
        <pc:spChg chg="mod">
          <ac:chgData name="Saldana, Mayra" userId="S::mayra.v.saldana@uth.tmc.edu::de1b2290-bd50-4a20-ae97-a57e2d391acf" providerId="AD" clId="Web-{8A7FE129-D919-4674-82DC-25D2FAE1BE82}" dt="2023-09-12T02:54:50.224" v="1022" actId="20577"/>
          <ac:spMkLst>
            <pc:docMk/>
            <pc:sldMk cId="0" sldId="298"/>
            <ac:spMk id="3" creationId="{00000000-0000-0000-0000-000000000000}"/>
          </ac:spMkLst>
        </pc:spChg>
        <pc:picChg chg="mod">
          <ac:chgData name="Saldana, Mayra" userId="S::mayra.v.saldana@uth.tmc.edu::de1b2290-bd50-4a20-ae97-a57e2d391acf" providerId="AD" clId="Web-{8A7FE129-D919-4674-82DC-25D2FAE1BE82}" dt="2023-09-12T02:54:59.037" v="1023" actId="1076"/>
          <ac:picMkLst>
            <pc:docMk/>
            <pc:sldMk cId="0" sldId="298"/>
            <ac:picMk id="4" creationId="{569311A5-6E8E-BE6A-E19F-11692FD48D36}"/>
          </ac:picMkLst>
        </pc:picChg>
        <pc:picChg chg="del">
          <ac:chgData name="Saldana, Mayra" userId="S::mayra.v.saldana@uth.tmc.edu::de1b2290-bd50-4a20-ae97-a57e2d391acf" providerId="AD" clId="Web-{8A7FE129-D919-4674-82DC-25D2FAE1BE82}" dt="2023-09-12T02:54:25.927" v="1017"/>
          <ac:picMkLst>
            <pc:docMk/>
            <pc:sldMk cId="0" sldId="298"/>
            <ac:picMk id="6" creationId="{927BB6ED-A065-4B2B-8B74-A00756CF19CA}"/>
          </ac:picMkLst>
        </pc:picChg>
        <pc:picChg chg="mod">
          <ac:chgData name="Saldana, Mayra" userId="S::mayra.v.saldana@uth.tmc.edu::de1b2290-bd50-4a20-ae97-a57e2d391acf" providerId="AD" clId="Web-{8A7FE129-D919-4674-82DC-25D2FAE1BE82}" dt="2023-09-12T02:55:03.334" v="1025" actId="14100"/>
          <ac:picMkLst>
            <pc:docMk/>
            <pc:sldMk cId="0" sldId="298"/>
            <ac:picMk id="7" creationId="{0723AA99-4358-D7FD-80D7-A1735669FC36}"/>
          </ac:picMkLst>
        </pc:picChg>
        <pc:picChg chg="mod">
          <ac:chgData name="Saldana, Mayra" userId="S::mayra.v.saldana@uth.tmc.edu::de1b2290-bd50-4a20-ae97-a57e2d391acf" providerId="AD" clId="Web-{8A7FE129-D919-4674-82DC-25D2FAE1BE82}" dt="2023-09-12T02:55:05.662" v="1026" actId="1076"/>
          <ac:picMkLst>
            <pc:docMk/>
            <pc:sldMk cId="0" sldId="298"/>
            <ac:picMk id="10" creationId="{D1BF6313-6FCA-3DEE-B2A7-ED6951231B26}"/>
          </ac:picMkLst>
        </pc:picChg>
      </pc:sldChg>
      <pc:sldChg chg="addSp modSp">
        <pc:chgData name="Saldana, Mayra" userId="S::mayra.v.saldana@uth.tmc.edu::de1b2290-bd50-4a20-ae97-a57e2d391acf" providerId="AD" clId="Web-{8A7FE129-D919-4674-82DC-25D2FAE1BE82}" dt="2023-09-12T02:38:35.072" v="740" actId="1076"/>
        <pc:sldMkLst>
          <pc:docMk/>
          <pc:sldMk cId="0" sldId="321"/>
        </pc:sldMkLst>
        <pc:spChg chg="add mod">
          <ac:chgData name="Saldana, Mayra" userId="S::mayra.v.saldana@uth.tmc.edu::de1b2290-bd50-4a20-ae97-a57e2d391acf" providerId="AD" clId="Web-{8A7FE129-D919-4674-82DC-25D2FAE1BE82}" dt="2023-09-12T02:38:35.072" v="740" actId="1076"/>
          <ac:spMkLst>
            <pc:docMk/>
            <pc:sldMk cId="0" sldId="321"/>
            <ac:spMk id="7" creationId="{6ADD22BC-108F-EF60-833E-E0A173E98637}"/>
          </ac:spMkLst>
        </pc:spChg>
      </pc:sldChg>
      <pc:sldChg chg="addSp delSp modSp">
        <pc:chgData name="Saldana, Mayra" userId="S::mayra.v.saldana@uth.tmc.edu::de1b2290-bd50-4a20-ae97-a57e2d391acf" providerId="AD" clId="Web-{8A7FE129-D919-4674-82DC-25D2FAE1BE82}" dt="2023-09-12T02:53:52.988" v="1016" actId="1076"/>
        <pc:sldMkLst>
          <pc:docMk/>
          <pc:sldMk cId="2891162216" sldId="368"/>
        </pc:sldMkLst>
        <pc:spChg chg="mod">
          <ac:chgData name="Saldana, Mayra" userId="S::mayra.v.saldana@uth.tmc.edu::de1b2290-bd50-4a20-ae97-a57e2d391acf" providerId="AD" clId="Web-{8A7FE129-D919-4674-82DC-25D2FAE1BE82}" dt="2023-09-12T02:53:36.160" v="1015" actId="1076"/>
          <ac:spMkLst>
            <pc:docMk/>
            <pc:sldMk cId="2891162216" sldId="368"/>
            <ac:spMk id="3" creationId="{96886E6C-3641-1BA5-9648-AD06B3C4ADE2}"/>
          </ac:spMkLst>
        </pc:spChg>
        <pc:spChg chg="add mod">
          <ac:chgData name="Saldana, Mayra" userId="S::mayra.v.saldana@uth.tmc.edu::de1b2290-bd50-4a20-ae97-a57e2d391acf" providerId="AD" clId="Web-{8A7FE129-D919-4674-82DC-25D2FAE1BE82}" dt="2023-09-12T02:52:22.876" v="998"/>
          <ac:spMkLst>
            <pc:docMk/>
            <pc:sldMk cId="2891162216" sldId="368"/>
            <ac:spMk id="8" creationId="{BAA78BEA-3808-8B2C-C5F3-15060C762577}"/>
          </ac:spMkLst>
        </pc:spChg>
        <pc:graphicFrameChg chg="add mod modGraphic">
          <ac:chgData name="Saldana, Mayra" userId="S::mayra.v.saldana@uth.tmc.edu::de1b2290-bd50-4a20-ae97-a57e2d391acf" providerId="AD" clId="Web-{8A7FE129-D919-4674-82DC-25D2FAE1BE82}" dt="2023-09-12T02:53:52.988" v="1016" actId="1076"/>
          <ac:graphicFrameMkLst>
            <pc:docMk/>
            <pc:sldMk cId="2891162216" sldId="368"/>
            <ac:graphicFrameMk id="7" creationId="{BEDEAF5E-3D3D-6804-EFD8-33F30E03864A}"/>
          </ac:graphicFrameMkLst>
        </pc:graphicFrameChg>
        <pc:picChg chg="del">
          <ac:chgData name="Saldana, Mayra" userId="S::mayra.v.saldana@uth.tmc.edu::de1b2290-bd50-4a20-ae97-a57e2d391acf" providerId="AD" clId="Web-{8A7FE129-D919-4674-82DC-25D2FAE1BE82}" dt="2023-09-12T02:53:31.363" v="1014"/>
          <ac:picMkLst>
            <pc:docMk/>
            <pc:sldMk cId="2891162216" sldId="368"/>
            <ac:picMk id="5" creationId="{0861E444-D984-CCD0-3320-809C99313259}"/>
          </ac:picMkLst>
        </pc:picChg>
      </pc:sldChg>
      <pc:sldChg chg="addSp delSp modSp">
        <pc:chgData name="Saldana, Mayra" userId="S::mayra.v.saldana@uth.tmc.edu::de1b2290-bd50-4a20-ae97-a57e2d391acf" providerId="AD" clId="Web-{8A7FE129-D919-4674-82DC-25D2FAE1BE82}" dt="2023-09-12T02:22:31.936" v="351" actId="20577"/>
        <pc:sldMkLst>
          <pc:docMk/>
          <pc:sldMk cId="28757486" sldId="382"/>
        </pc:sldMkLst>
        <pc:spChg chg="add mod">
          <ac:chgData name="Saldana, Mayra" userId="S::mayra.v.saldana@uth.tmc.edu::de1b2290-bd50-4a20-ae97-a57e2d391acf" providerId="AD" clId="Web-{8A7FE129-D919-4674-82DC-25D2FAE1BE82}" dt="2023-09-12T02:14:03.109" v="193" actId="20577"/>
          <ac:spMkLst>
            <pc:docMk/>
            <pc:sldMk cId="28757486" sldId="382"/>
            <ac:spMk id="2" creationId="{4E8D0BAB-FD7A-2DF6-0AEF-5A83054EA73F}"/>
          </ac:spMkLst>
        </pc:spChg>
        <pc:spChg chg="add mod">
          <ac:chgData name="Saldana, Mayra" userId="S::mayra.v.saldana@uth.tmc.edu::de1b2290-bd50-4a20-ae97-a57e2d391acf" providerId="AD" clId="Web-{8A7FE129-D919-4674-82DC-25D2FAE1BE82}" dt="2023-09-12T02:22:31.936" v="351" actId="20577"/>
          <ac:spMkLst>
            <pc:docMk/>
            <pc:sldMk cId="28757486" sldId="382"/>
            <ac:spMk id="3" creationId="{B3920D00-2145-0F8D-A9B7-7DF591746BCB}"/>
          </ac:spMkLst>
        </pc:spChg>
        <pc:spChg chg="add del mod">
          <ac:chgData name="Saldana, Mayra" userId="S::mayra.v.saldana@uth.tmc.edu::de1b2290-bd50-4a20-ae97-a57e2d391acf" providerId="AD" clId="Web-{8A7FE129-D919-4674-82DC-25D2FAE1BE82}" dt="2023-09-12T02:17:13.349" v="287"/>
          <ac:spMkLst>
            <pc:docMk/>
            <pc:sldMk cId="28757486" sldId="382"/>
            <ac:spMk id="4" creationId="{77D76F89-43B2-9D8B-3B64-9532DAB97528}"/>
          </ac:spMkLst>
        </pc:spChg>
        <pc:spChg chg="add mod">
          <ac:chgData name="Saldana, Mayra" userId="S::mayra.v.saldana@uth.tmc.edu::de1b2290-bd50-4a20-ae97-a57e2d391acf" providerId="AD" clId="Web-{8A7FE129-D919-4674-82DC-25D2FAE1BE82}" dt="2023-09-12T02:22:23.967" v="349" actId="20577"/>
          <ac:spMkLst>
            <pc:docMk/>
            <pc:sldMk cId="28757486" sldId="382"/>
            <ac:spMk id="5" creationId="{955354C3-0E37-F641-20B6-756AA046BA56}"/>
          </ac:spMkLst>
        </pc:spChg>
      </pc:sldChg>
      <pc:sldChg chg="modSp">
        <pc:chgData name="Saldana, Mayra" userId="S::mayra.v.saldana@uth.tmc.edu::de1b2290-bd50-4a20-ae97-a57e2d391acf" providerId="AD" clId="Web-{8A7FE129-D919-4674-82DC-25D2FAE1BE82}" dt="2023-09-12T02:51:38.391" v="990" actId="1076"/>
        <pc:sldMkLst>
          <pc:docMk/>
          <pc:sldMk cId="3548490174" sldId="392"/>
        </pc:sldMkLst>
        <pc:picChg chg="mod">
          <ac:chgData name="Saldana, Mayra" userId="S::mayra.v.saldana@uth.tmc.edu::de1b2290-bd50-4a20-ae97-a57e2d391acf" providerId="AD" clId="Web-{8A7FE129-D919-4674-82DC-25D2FAE1BE82}" dt="2023-09-12T02:51:38.391" v="990" actId="1076"/>
          <ac:picMkLst>
            <pc:docMk/>
            <pc:sldMk cId="3548490174" sldId="392"/>
            <ac:picMk id="2" creationId="{10DECEFF-5BC7-45E7-AADB-0A3D6B8EAE21}"/>
          </ac:picMkLst>
        </pc:picChg>
      </pc:sldChg>
      <pc:sldChg chg="addSp delSp modSp">
        <pc:chgData name="Saldana, Mayra" userId="S::mayra.v.saldana@uth.tmc.edu::de1b2290-bd50-4a20-ae97-a57e2d391acf" providerId="AD" clId="Web-{8A7FE129-D919-4674-82DC-25D2FAE1BE82}" dt="2023-09-12T02:26:34.255" v="440"/>
        <pc:sldMkLst>
          <pc:docMk/>
          <pc:sldMk cId="149561188" sldId="398"/>
        </pc:sldMkLst>
        <pc:spChg chg="add mod">
          <ac:chgData name="Saldana, Mayra" userId="S::mayra.v.saldana@uth.tmc.edu::de1b2290-bd50-4a20-ae97-a57e2d391acf" providerId="AD" clId="Web-{8A7FE129-D919-4674-82DC-25D2FAE1BE82}" dt="2023-09-12T02:23:14.218" v="362" actId="1076"/>
          <ac:spMkLst>
            <pc:docMk/>
            <pc:sldMk cId="149561188" sldId="398"/>
            <ac:spMk id="4" creationId="{CC5832A1-08D0-09AD-D3E3-39CFC5E126EC}"/>
          </ac:spMkLst>
        </pc:spChg>
        <pc:spChg chg="add mod">
          <ac:chgData name="Saldana, Mayra" userId="S::mayra.v.saldana@uth.tmc.edu::de1b2290-bd50-4a20-ae97-a57e2d391acf" providerId="AD" clId="Web-{8A7FE129-D919-4674-82DC-25D2FAE1BE82}" dt="2023-09-12T02:23:53.485" v="374" actId="20577"/>
          <ac:spMkLst>
            <pc:docMk/>
            <pc:sldMk cId="149561188" sldId="398"/>
            <ac:spMk id="5" creationId="{7F224487-CB59-14C8-0A42-E45A4F607265}"/>
          </ac:spMkLst>
        </pc:spChg>
        <pc:spChg chg="add mod">
          <ac:chgData name="Saldana, Mayra" userId="S::mayra.v.saldana@uth.tmc.edu::de1b2290-bd50-4a20-ae97-a57e2d391acf" providerId="AD" clId="Web-{8A7FE129-D919-4674-82DC-25D2FAE1BE82}" dt="2023-09-12T02:24:11.204" v="381" actId="14100"/>
          <ac:spMkLst>
            <pc:docMk/>
            <pc:sldMk cId="149561188" sldId="398"/>
            <ac:spMk id="6" creationId="{2C4A9213-42D8-CEE5-E1F2-EEBE31C4629E}"/>
          </ac:spMkLst>
        </pc:spChg>
        <pc:spChg chg="add mod">
          <ac:chgData name="Saldana, Mayra" userId="S::mayra.v.saldana@uth.tmc.edu::de1b2290-bd50-4a20-ae97-a57e2d391acf" providerId="AD" clId="Web-{8A7FE129-D919-4674-82DC-25D2FAE1BE82}" dt="2023-09-12T02:25:39.847" v="438" actId="14100"/>
          <ac:spMkLst>
            <pc:docMk/>
            <pc:sldMk cId="149561188" sldId="398"/>
            <ac:spMk id="7" creationId="{49E76A22-46D6-F5C7-7026-D3A6C991E586}"/>
          </ac:spMkLst>
        </pc:spChg>
        <pc:spChg chg="add del">
          <ac:chgData name="Saldana, Mayra" userId="S::mayra.v.saldana@uth.tmc.edu::de1b2290-bd50-4a20-ae97-a57e2d391acf" providerId="AD" clId="Web-{8A7FE129-D919-4674-82DC-25D2FAE1BE82}" dt="2023-09-12T02:26:34.255" v="440"/>
          <ac:spMkLst>
            <pc:docMk/>
            <pc:sldMk cId="149561188" sldId="398"/>
            <ac:spMk id="8" creationId="{085E834F-C044-448B-A736-EB2CB44D77E0}"/>
          </ac:spMkLst>
        </pc:spChg>
      </pc:sldChg>
      <pc:sldChg chg="addSp modSp">
        <pc:chgData name="Saldana, Mayra" userId="S::mayra.v.saldana@uth.tmc.edu::de1b2290-bd50-4a20-ae97-a57e2d391acf" providerId="AD" clId="Web-{8A7FE129-D919-4674-82DC-25D2FAE1BE82}" dt="2023-09-12T02:36:56.241" v="729" actId="20577"/>
        <pc:sldMkLst>
          <pc:docMk/>
          <pc:sldMk cId="350757543" sldId="401"/>
        </pc:sldMkLst>
        <pc:spChg chg="mod">
          <ac:chgData name="Saldana, Mayra" userId="S::mayra.v.saldana@uth.tmc.edu::de1b2290-bd50-4a20-ae97-a57e2d391acf" providerId="AD" clId="Web-{8A7FE129-D919-4674-82DC-25D2FAE1BE82}" dt="2023-09-12T02:36:56.241" v="729" actId="20577"/>
          <ac:spMkLst>
            <pc:docMk/>
            <pc:sldMk cId="350757543" sldId="401"/>
            <ac:spMk id="2" creationId="{D479BA33-3A14-DAAB-232B-201BA465852D}"/>
          </ac:spMkLst>
        </pc:spChg>
        <pc:spChg chg="add mod">
          <ac:chgData name="Saldana, Mayra" userId="S::mayra.v.saldana@uth.tmc.edu::de1b2290-bd50-4a20-ae97-a57e2d391acf" providerId="AD" clId="Web-{8A7FE129-D919-4674-82DC-25D2FAE1BE82}" dt="2023-09-12T02:36:35.569" v="726" actId="14100"/>
          <ac:spMkLst>
            <pc:docMk/>
            <pc:sldMk cId="350757543" sldId="401"/>
            <ac:spMk id="6" creationId="{6E7C5DE0-2B7D-A885-0B5A-2CEEB82F2553}"/>
          </ac:spMkLst>
        </pc:spChg>
        <pc:spChg chg="add mod">
          <ac:chgData name="Saldana, Mayra" userId="S::mayra.v.saldana@uth.tmc.edu::de1b2290-bd50-4a20-ae97-a57e2d391acf" providerId="AD" clId="Web-{8A7FE129-D919-4674-82DC-25D2FAE1BE82}" dt="2023-09-12T02:36:04.380" v="719" actId="1076"/>
          <ac:spMkLst>
            <pc:docMk/>
            <pc:sldMk cId="350757543" sldId="401"/>
            <ac:spMk id="7" creationId="{A3D28844-A7E0-373C-7028-BB1ADCF0451E}"/>
          </ac:spMkLst>
        </pc:spChg>
        <pc:spChg chg="add mod">
          <ac:chgData name="Saldana, Mayra" userId="S::mayra.v.saldana@uth.tmc.edu::de1b2290-bd50-4a20-ae97-a57e2d391acf" providerId="AD" clId="Web-{8A7FE129-D919-4674-82DC-25D2FAE1BE82}" dt="2023-09-12T02:36:01.443" v="718" actId="1076"/>
          <ac:spMkLst>
            <pc:docMk/>
            <pc:sldMk cId="350757543" sldId="401"/>
            <ac:spMk id="8" creationId="{EC9101C5-F38D-A3F1-F578-7848BCD10138}"/>
          </ac:spMkLst>
        </pc:spChg>
        <pc:picChg chg="mod modCrop">
          <ac:chgData name="Saldana, Mayra" userId="S::mayra.v.saldana@uth.tmc.edu::de1b2290-bd50-4a20-ae97-a57e2d391acf" providerId="AD" clId="Web-{8A7FE129-D919-4674-82DC-25D2FAE1BE82}" dt="2023-09-12T02:36:21.850" v="723"/>
          <ac:picMkLst>
            <pc:docMk/>
            <pc:sldMk cId="350757543" sldId="401"/>
            <ac:picMk id="3" creationId="{A6251D95-0363-E161-E65E-BB5D320737AD}"/>
          </ac:picMkLst>
        </pc:picChg>
      </pc:sldChg>
      <pc:sldChg chg="modSp addAnim delAnim">
        <pc:chgData name="Saldana, Mayra" userId="S::mayra.v.saldana@uth.tmc.edu::de1b2290-bd50-4a20-ae97-a57e2d391acf" providerId="AD" clId="Web-{8A7FE129-D919-4674-82DC-25D2FAE1BE82}" dt="2023-09-12T02:53:22.097" v="1013"/>
        <pc:sldMkLst>
          <pc:docMk/>
          <pc:sldMk cId="4249197085" sldId="405"/>
        </pc:sldMkLst>
        <pc:spChg chg="mod">
          <ac:chgData name="Saldana, Mayra" userId="S::mayra.v.saldana@uth.tmc.edu::de1b2290-bd50-4a20-ae97-a57e2d391acf" providerId="AD" clId="Web-{8A7FE129-D919-4674-82DC-25D2FAE1BE82}" dt="2023-09-12T02:49:55.872" v="974" actId="1076"/>
          <ac:spMkLst>
            <pc:docMk/>
            <pc:sldMk cId="4249197085" sldId="405"/>
            <ac:spMk id="3" creationId="{FDD051A6-AFBA-638E-43B6-A08035B1320B}"/>
          </ac:spMkLst>
        </pc:spChg>
        <pc:spChg chg="mod">
          <ac:chgData name="Saldana, Mayra" userId="S::mayra.v.saldana@uth.tmc.edu::de1b2290-bd50-4a20-ae97-a57e2d391acf" providerId="AD" clId="Web-{8A7FE129-D919-4674-82DC-25D2FAE1BE82}" dt="2023-09-12T02:51:14.046" v="987" actId="20577"/>
          <ac:spMkLst>
            <pc:docMk/>
            <pc:sldMk cId="4249197085" sldId="405"/>
            <ac:spMk id="5" creationId="{8C44CAE8-AF8F-2479-A8F1-43374F5C82A4}"/>
          </ac:spMkLst>
        </pc:spChg>
      </pc:sldChg>
      <pc:sldChg chg="addSp delSp modSp">
        <pc:chgData name="Saldana, Mayra" userId="S::mayra.v.saldana@uth.tmc.edu::de1b2290-bd50-4a20-ae97-a57e2d391acf" providerId="AD" clId="Web-{8A7FE129-D919-4674-82DC-25D2FAE1BE82}" dt="2023-09-12T02:45:16.130" v="881" actId="1076"/>
        <pc:sldMkLst>
          <pc:docMk/>
          <pc:sldMk cId="3636112006" sldId="406"/>
        </pc:sldMkLst>
        <pc:spChg chg="mod">
          <ac:chgData name="Saldana, Mayra" userId="S::mayra.v.saldana@uth.tmc.edu::de1b2290-bd50-4a20-ae97-a57e2d391acf" providerId="AD" clId="Web-{8A7FE129-D919-4674-82DC-25D2FAE1BE82}" dt="2023-09-12T02:41:45.593" v="784" actId="20577"/>
          <ac:spMkLst>
            <pc:docMk/>
            <pc:sldMk cId="3636112006" sldId="406"/>
            <ac:spMk id="2" creationId="{9A7FDF3A-91BB-224E-85EB-C6BBE980E42D}"/>
          </ac:spMkLst>
        </pc:spChg>
        <pc:spChg chg="add mod">
          <ac:chgData name="Saldana, Mayra" userId="S::mayra.v.saldana@uth.tmc.edu::de1b2290-bd50-4a20-ae97-a57e2d391acf" providerId="AD" clId="Web-{8A7FE129-D919-4674-82DC-25D2FAE1BE82}" dt="2023-09-12T02:43:30.002" v="833" actId="1076"/>
          <ac:spMkLst>
            <pc:docMk/>
            <pc:sldMk cId="3636112006" sldId="406"/>
            <ac:spMk id="3" creationId="{74632E6B-D777-DBD6-1FAA-5D98657BC999}"/>
          </ac:spMkLst>
        </pc:spChg>
        <pc:spChg chg="mod">
          <ac:chgData name="Saldana, Mayra" userId="S::mayra.v.saldana@uth.tmc.edu::de1b2290-bd50-4a20-ae97-a57e2d391acf" providerId="AD" clId="Web-{8A7FE129-D919-4674-82DC-25D2FAE1BE82}" dt="2023-09-12T02:40:39.107" v="770" actId="14100"/>
          <ac:spMkLst>
            <pc:docMk/>
            <pc:sldMk cId="3636112006" sldId="406"/>
            <ac:spMk id="5" creationId="{5575D428-E4A2-5698-B0D2-9972F9F5EE61}"/>
          </ac:spMkLst>
        </pc:spChg>
        <pc:spChg chg="add mod">
          <ac:chgData name="Saldana, Mayra" userId="S::mayra.v.saldana@uth.tmc.edu::de1b2290-bd50-4a20-ae97-a57e2d391acf" providerId="AD" clId="Web-{8A7FE129-D919-4674-82DC-25D2FAE1BE82}" dt="2023-09-12T02:44:28.660" v="858" actId="1076"/>
          <ac:spMkLst>
            <pc:docMk/>
            <pc:sldMk cId="3636112006" sldId="406"/>
            <ac:spMk id="6" creationId="{BA072B50-0980-35C3-5E9F-5A26A479A34C}"/>
          </ac:spMkLst>
        </pc:spChg>
        <pc:spChg chg="add del mod">
          <ac:chgData name="Saldana, Mayra" userId="S::mayra.v.saldana@uth.tmc.edu::de1b2290-bd50-4a20-ae97-a57e2d391acf" providerId="AD" clId="Web-{8A7FE129-D919-4674-82DC-25D2FAE1BE82}" dt="2023-09-12T02:44:46.207" v="864"/>
          <ac:spMkLst>
            <pc:docMk/>
            <pc:sldMk cId="3636112006" sldId="406"/>
            <ac:spMk id="8" creationId="{865FC3FA-7159-2048-64F9-55709A1E9E7D}"/>
          </ac:spMkLst>
        </pc:spChg>
        <pc:spChg chg="add mod">
          <ac:chgData name="Saldana, Mayra" userId="S::mayra.v.saldana@uth.tmc.edu::de1b2290-bd50-4a20-ae97-a57e2d391acf" providerId="AD" clId="Web-{8A7FE129-D919-4674-82DC-25D2FAE1BE82}" dt="2023-09-12T02:45:16.130" v="881" actId="1076"/>
          <ac:spMkLst>
            <pc:docMk/>
            <pc:sldMk cId="3636112006" sldId="406"/>
            <ac:spMk id="9" creationId="{5E419805-F842-D3F2-2A12-E12D9CDD61BF}"/>
          </ac:spMkLst>
        </pc:spChg>
      </pc:sldChg>
      <pc:sldChg chg="addSp modSp">
        <pc:chgData name="Saldana, Mayra" userId="S::mayra.v.saldana@uth.tmc.edu::de1b2290-bd50-4a20-ae97-a57e2d391acf" providerId="AD" clId="Web-{8A7FE129-D919-4674-82DC-25D2FAE1BE82}" dt="2023-09-12T02:08:40.256" v="73" actId="1076"/>
        <pc:sldMkLst>
          <pc:docMk/>
          <pc:sldMk cId="286818727" sldId="411"/>
        </pc:sldMkLst>
        <pc:spChg chg="add mod">
          <ac:chgData name="Saldana, Mayra" userId="S::mayra.v.saldana@uth.tmc.edu::de1b2290-bd50-4a20-ae97-a57e2d391acf" providerId="AD" clId="Web-{8A7FE129-D919-4674-82DC-25D2FAE1BE82}" dt="2023-09-12T02:03:47.373" v="12" actId="14100"/>
          <ac:spMkLst>
            <pc:docMk/>
            <pc:sldMk cId="286818727" sldId="411"/>
            <ac:spMk id="3" creationId="{B7C6BB2D-135D-0D60-C0E4-8AA44D9FA08F}"/>
          </ac:spMkLst>
        </pc:spChg>
        <pc:spChg chg="add mod">
          <ac:chgData name="Saldana, Mayra" userId="S::mayra.v.saldana@uth.tmc.edu::de1b2290-bd50-4a20-ae97-a57e2d391acf" providerId="AD" clId="Web-{8A7FE129-D919-4674-82DC-25D2FAE1BE82}" dt="2023-09-12T02:06:31.612" v="33" actId="20577"/>
          <ac:spMkLst>
            <pc:docMk/>
            <pc:sldMk cId="286818727" sldId="411"/>
            <ac:spMk id="4" creationId="{EA983D3C-4FAB-9776-2B73-25685448C92A}"/>
          </ac:spMkLst>
        </pc:spChg>
        <pc:spChg chg="add mod">
          <ac:chgData name="Saldana, Mayra" userId="S::mayra.v.saldana@uth.tmc.edu::de1b2290-bd50-4a20-ae97-a57e2d391acf" providerId="AD" clId="Web-{8A7FE129-D919-4674-82DC-25D2FAE1BE82}" dt="2023-09-12T02:06:44.394" v="38" actId="20577"/>
          <ac:spMkLst>
            <pc:docMk/>
            <pc:sldMk cId="286818727" sldId="411"/>
            <ac:spMk id="5" creationId="{DF097D48-0ADC-8F50-7AB0-5884259B224A}"/>
          </ac:spMkLst>
        </pc:spChg>
        <pc:spChg chg="add mod">
          <ac:chgData name="Saldana, Mayra" userId="S::mayra.v.saldana@uth.tmc.edu::de1b2290-bd50-4a20-ae97-a57e2d391acf" providerId="AD" clId="Web-{8A7FE129-D919-4674-82DC-25D2FAE1BE82}" dt="2023-09-12T02:07:42.723" v="53" actId="20577"/>
          <ac:spMkLst>
            <pc:docMk/>
            <pc:sldMk cId="286818727" sldId="411"/>
            <ac:spMk id="6" creationId="{DAC40418-D971-E573-C279-B4FC853781E9}"/>
          </ac:spMkLst>
        </pc:spChg>
        <pc:spChg chg="add mod">
          <ac:chgData name="Saldana, Mayra" userId="S::mayra.v.saldana@uth.tmc.edu::de1b2290-bd50-4a20-ae97-a57e2d391acf" providerId="AD" clId="Web-{8A7FE129-D919-4674-82DC-25D2FAE1BE82}" dt="2023-09-12T02:07:41.177" v="52" actId="20577"/>
          <ac:spMkLst>
            <pc:docMk/>
            <pc:sldMk cId="286818727" sldId="411"/>
            <ac:spMk id="8" creationId="{8AF2CC8E-8474-ACEB-8776-0048223564D4}"/>
          </ac:spMkLst>
        </pc:spChg>
        <pc:spChg chg="add mod">
          <ac:chgData name="Saldana, Mayra" userId="S::mayra.v.saldana@uth.tmc.edu::de1b2290-bd50-4a20-ae97-a57e2d391acf" providerId="AD" clId="Web-{8A7FE129-D919-4674-82DC-25D2FAE1BE82}" dt="2023-09-12T02:07:45.020" v="54" actId="14100"/>
          <ac:spMkLst>
            <pc:docMk/>
            <pc:sldMk cId="286818727" sldId="411"/>
            <ac:spMk id="10" creationId="{55B2AABA-4C12-EAEE-4EB3-FCBA35B13EAB}"/>
          </ac:spMkLst>
        </pc:spChg>
        <pc:spChg chg="add mod">
          <ac:chgData name="Saldana, Mayra" userId="S::mayra.v.saldana@uth.tmc.edu::de1b2290-bd50-4a20-ae97-a57e2d391acf" providerId="AD" clId="Web-{8A7FE129-D919-4674-82DC-25D2FAE1BE82}" dt="2023-09-12T02:07:54.786" v="59" actId="20577"/>
          <ac:spMkLst>
            <pc:docMk/>
            <pc:sldMk cId="286818727" sldId="411"/>
            <ac:spMk id="11" creationId="{0045193F-F9F4-DF24-598E-5610C4C5B0AA}"/>
          </ac:spMkLst>
        </pc:spChg>
        <pc:spChg chg="add mod">
          <ac:chgData name="Saldana, Mayra" userId="S::mayra.v.saldana@uth.tmc.edu::de1b2290-bd50-4a20-ae97-a57e2d391acf" providerId="AD" clId="Web-{8A7FE129-D919-4674-82DC-25D2FAE1BE82}" dt="2023-09-12T02:08:40.256" v="73" actId="1076"/>
          <ac:spMkLst>
            <pc:docMk/>
            <pc:sldMk cId="286818727" sldId="411"/>
            <ac:spMk id="12" creationId="{84AA8752-D49E-9D17-F95B-0DCA867D62AB}"/>
          </ac:spMkLst>
        </pc:spChg>
      </pc:sldChg>
    </pc:docChg>
  </pc:docChgLst>
  <pc:docChgLst>
    <pc:chgData name="Saldana, Mayra V" userId="S::mayra.v.saldana@uth.tmc.edu::de1b2290-bd50-4a20-ae97-a57e2d391acf" providerId="AD" clId="Web-{9B762C47-0BBC-41BC-B327-5FF04889E305}"/>
    <pc:docChg chg="modSld">
      <pc:chgData name="Saldana, Mayra V" userId="S::mayra.v.saldana@uth.tmc.edu::de1b2290-bd50-4a20-ae97-a57e2d391acf" providerId="AD" clId="Web-{9B762C47-0BBC-41BC-B327-5FF04889E305}" dt="2023-12-13T02:14:12.753" v="9" actId="20577"/>
      <pc:docMkLst>
        <pc:docMk/>
      </pc:docMkLst>
      <pc:sldChg chg="modSp">
        <pc:chgData name="Saldana, Mayra V" userId="S::mayra.v.saldana@uth.tmc.edu::de1b2290-bd50-4a20-ae97-a57e2d391acf" providerId="AD" clId="Web-{9B762C47-0BBC-41BC-B327-5FF04889E305}" dt="2023-12-13T02:14:12.753" v="9" actId="20577"/>
        <pc:sldMkLst>
          <pc:docMk/>
          <pc:sldMk cId="3581468892" sldId="400"/>
        </pc:sldMkLst>
        <pc:spChg chg="mod">
          <ac:chgData name="Saldana, Mayra V" userId="S::mayra.v.saldana@uth.tmc.edu::de1b2290-bd50-4a20-ae97-a57e2d391acf" providerId="AD" clId="Web-{9B762C47-0BBC-41BC-B327-5FF04889E305}" dt="2023-12-13T02:14:12.753" v="9" actId="20577"/>
          <ac:spMkLst>
            <pc:docMk/>
            <pc:sldMk cId="3581468892" sldId="400"/>
            <ac:spMk id="5" creationId="{AD0D3BE4-561F-99E6-4C28-CACE3E2F7A31}"/>
          </ac:spMkLst>
        </pc:spChg>
      </pc:sldChg>
    </pc:docChg>
  </pc:docChgLst>
  <pc:docChgLst>
    <pc:chgData name="Saldana, Mayra" userId="S::mayra.v.saldana@uth.tmc.edu::de1b2290-bd50-4a20-ae97-a57e2d391acf" providerId="AD" clId="Web-{A0BB729B-F7B6-0326-6C43-9F9C2C8C8165}"/>
    <pc:docChg chg="modSld">
      <pc:chgData name="Saldana, Mayra" userId="S::mayra.v.saldana@uth.tmc.edu::de1b2290-bd50-4a20-ae97-a57e2d391acf" providerId="AD" clId="Web-{A0BB729B-F7B6-0326-6C43-9F9C2C8C8165}" dt="2023-09-04T19:27:13.686" v="20" actId="14100"/>
      <pc:docMkLst>
        <pc:docMk/>
      </pc:docMkLst>
      <pc:sldChg chg="addSp modSp">
        <pc:chgData name="Saldana, Mayra" userId="S::mayra.v.saldana@uth.tmc.edu::de1b2290-bd50-4a20-ae97-a57e2d391acf" providerId="AD" clId="Web-{A0BB729B-F7B6-0326-6C43-9F9C2C8C8165}" dt="2023-09-04T19:27:13.686" v="20" actId="14100"/>
        <pc:sldMkLst>
          <pc:docMk/>
          <pc:sldMk cId="0" sldId="298"/>
        </pc:sldMkLst>
        <pc:picChg chg="add mod modCrop">
          <ac:chgData name="Saldana, Mayra" userId="S::mayra.v.saldana@uth.tmc.edu::de1b2290-bd50-4a20-ae97-a57e2d391acf" providerId="AD" clId="Web-{A0BB729B-F7B6-0326-6C43-9F9C2C8C8165}" dt="2023-09-04T19:24:34.524" v="13" actId="1076"/>
          <ac:picMkLst>
            <pc:docMk/>
            <pc:sldMk cId="0" sldId="298"/>
            <ac:picMk id="4" creationId="{569311A5-6E8E-BE6A-E19F-11692FD48D36}"/>
          </ac:picMkLst>
        </pc:picChg>
        <pc:picChg chg="mod">
          <ac:chgData name="Saldana, Mayra" userId="S::mayra.v.saldana@uth.tmc.edu::de1b2290-bd50-4a20-ae97-a57e2d391acf" providerId="AD" clId="Web-{A0BB729B-F7B6-0326-6C43-9F9C2C8C8165}" dt="2023-09-04T19:24:27.321" v="10" actId="1076"/>
          <ac:picMkLst>
            <pc:docMk/>
            <pc:sldMk cId="0" sldId="298"/>
            <ac:picMk id="6" creationId="{927BB6ED-A065-4B2B-8B74-A00756CF19CA}"/>
          </ac:picMkLst>
        </pc:picChg>
        <pc:picChg chg="add mod modCrop">
          <ac:chgData name="Saldana, Mayra" userId="S::mayra.v.saldana@uth.tmc.edu::de1b2290-bd50-4a20-ae97-a57e2d391acf" providerId="AD" clId="Web-{A0BB729B-F7B6-0326-6C43-9F9C2C8C8165}" dt="2023-09-04T19:27:13.686" v="20" actId="14100"/>
          <ac:picMkLst>
            <pc:docMk/>
            <pc:sldMk cId="0" sldId="298"/>
            <ac:picMk id="7" creationId="{0723AA99-4358-D7FD-80D7-A1735669FC36}"/>
          </ac:picMkLst>
        </pc:picChg>
        <pc:picChg chg="mod">
          <ac:chgData name="Saldana, Mayra" userId="S::mayra.v.saldana@uth.tmc.edu::de1b2290-bd50-4a20-ae97-a57e2d391acf" providerId="AD" clId="Web-{A0BB729B-F7B6-0326-6C43-9F9C2C8C8165}" dt="2023-09-04T19:24:21.227" v="8" actId="1076"/>
          <ac:picMkLst>
            <pc:docMk/>
            <pc:sldMk cId="0" sldId="298"/>
            <ac:picMk id="10" creationId="{D1BF6313-6FCA-3DEE-B2A7-ED6951231B26}"/>
          </ac:picMkLst>
        </pc:picChg>
      </pc:sldChg>
    </pc:docChg>
  </pc:docChgLst>
  <pc:docChgLst>
    <pc:chgData name="Saldana, Mayra V" userId="S::mayra.v.saldana@uth.tmc.edu::de1b2290-bd50-4a20-ae97-a57e2d391acf" providerId="AD" clId="Web-{9A2E57E4-0815-4325-A7D1-A0D08C56C03C}"/>
    <pc:docChg chg="modSld">
      <pc:chgData name="Saldana, Mayra V" userId="S::mayra.v.saldana@uth.tmc.edu::de1b2290-bd50-4a20-ae97-a57e2d391acf" providerId="AD" clId="Web-{9A2E57E4-0815-4325-A7D1-A0D08C56C03C}" dt="2024-04-01T20:35:27.547" v="6"/>
      <pc:docMkLst>
        <pc:docMk/>
      </pc:docMkLst>
      <pc:sldChg chg="delSp modSp">
        <pc:chgData name="Saldana, Mayra V" userId="S::mayra.v.saldana@uth.tmc.edu::de1b2290-bd50-4a20-ae97-a57e2d391acf" providerId="AD" clId="Web-{9A2E57E4-0815-4325-A7D1-A0D08C56C03C}" dt="2024-04-01T20:35:27.547" v="6"/>
        <pc:sldMkLst>
          <pc:docMk/>
          <pc:sldMk cId="2891162216" sldId="368"/>
        </pc:sldMkLst>
        <pc:spChg chg="mod">
          <ac:chgData name="Saldana, Mayra V" userId="S::mayra.v.saldana@uth.tmc.edu::de1b2290-bd50-4a20-ae97-a57e2d391acf" providerId="AD" clId="Web-{9A2E57E4-0815-4325-A7D1-A0D08C56C03C}" dt="2024-04-01T20:35:27.547" v="6"/>
          <ac:spMkLst>
            <pc:docMk/>
            <pc:sldMk cId="2891162216" sldId="368"/>
            <ac:spMk id="5" creationId="{975C7C18-B285-65A0-F9D5-D6056027C6E9}"/>
          </ac:spMkLst>
        </pc:spChg>
        <pc:graphicFrameChg chg="mod modGraphic">
          <ac:chgData name="Saldana, Mayra V" userId="S::mayra.v.saldana@uth.tmc.edu::de1b2290-bd50-4a20-ae97-a57e2d391acf" providerId="AD" clId="Web-{9A2E57E4-0815-4325-A7D1-A0D08C56C03C}" dt="2024-04-01T20:35:06.234" v="5" actId="1076"/>
          <ac:graphicFrameMkLst>
            <pc:docMk/>
            <pc:sldMk cId="2891162216" sldId="368"/>
            <ac:graphicFrameMk id="7" creationId="{BEDEAF5E-3D3D-6804-EFD8-33F30E03864A}"/>
          </ac:graphicFrameMkLst>
        </pc:graphicFrameChg>
        <pc:picChg chg="del">
          <ac:chgData name="Saldana, Mayra V" userId="S::mayra.v.saldana@uth.tmc.edu::de1b2290-bd50-4a20-ae97-a57e2d391acf" providerId="AD" clId="Web-{9A2E57E4-0815-4325-A7D1-A0D08C56C03C}" dt="2024-04-01T20:34:53.968" v="0"/>
          <ac:picMkLst>
            <pc:docMk/>
            <pc:sldMk cId="2891162216" sldId="368"/>
            <ac:picMk id="9" creationId="{F46970C0-AE17-5D7D-502B-B512946AC273}"/>
          </ac:picMkLst>
        </pc:picChg>
      </pc:sldChg>
    </pc:docChg>
  </pc:docChgLst>
  <pc:docChgLst>
    <pc:chgData name="Muniz, Angelica L" userId="S::angelica.l.muniz@uth.tmc.edu::ef6ae7a1-7f92-4539-89d4-2de28a3f1c63" providerId="AD" clId="Web-{2333ADC1-6B72-468C-AE68-2ECAF1BA0CA4}"/>
    <pc:docChg chg="addSld delSld modSld">
      <pc:chgData name="Muniz, Angelica L" userId="S::angelica.l.muniz@uth.tmc.edu::ef6ae7a1-7f92-4539-89d4-2de28a3f1c63" providerId="AD" clId="Web-{2333ADC1-6B72-468C-AE68-2ECAF1BA0CA4}" dt="2023-12-06T17:10:30.858" v="11"/>
      <pc:docMkLst>
        <pc:docMk/>
      </pc:docMkLst>
      <pc:sldChg chg="addSp modSp">
        <pc:chgData name="Muniz, Angelica L" userId="S::angelica.l.muniz@uth.tmc.edu::ef6ae7a1-7f92-4539-89d4-2de28a3f1c63" providerId="AD" clId="Web-{2333ADC1-6B72-468C-AE68-2ECAF1BA0CA4}" dt="2023-12-06T17:09:28.731" v="4" actId="1076"/>
        <pc:sldMkLst>
          <pc:docMk/>
          <pc:sldMk cId="149561188" sldId="398"/>
        </pc:sldMkLst>
        <pc:picChg chg="add mod">
          <ac:chgData name="Muniz, Angelica L" userId="S::angelica.l.muniz@uth.tmc.edu::ef6ae7a1-7f92-4539-89d4-2de28a3f1c63" providerId="AD" clId="Web-{2333ADC1-6B72-468C-AE68-2ECAF1BA0CA4}" dt="2023-12-06T17:09:28.731" v="4" actId="1076"/>
          <ac:picMkLst>
            <pc:docMk/>
            <pc:sldMk cId="149561188" sldId="398"/>
            <ac:picMk id="2" creationId="{C299CBFD-38DE-F38D-F1A1-A923661CB31A}"/>
          </ac:picMkLst>
        </pc:picChg>
      </pc:sldChg>
      <pc:sldChg chg="addSp modSp new del mod setBg">
        <pc:chgData name="Muniz, Angelica L" userId="S::angelica.l.muniz@uth.tmc.edu::ef6ae7a1-7f92-4539-89d4-2de28a3f1c63" providerId="AD" clId="Web-{2333ADC1-6B72-468C-AE68-2ECAF1BA0CA4}" dt="2023-12-06T17:10:02.544" v="8"/>
        <pc:sldMkLst>
          <pc:docMk/>
          <pc:sldMk cId="141273933" sldId="420"/>
        </pc:sldMkLst>
        <pc:spChg chg="add">
          <ac:chgData name="Muniz, Angelica L" userId="S::angelica.l.muniz@uth.tmc.edu::ef6ae7a1-7f92-4539-89d4-2de28a3f1c63" providerId="AD" clId="Web-{2333ADC1-6B72-468C-AE68-2ECAF1BA0CA4}" dt="2023-12-06T17:09:54.106" v="7"/>
          <ac:spMkLst>
            <pc:docMk/>
            <pc:sldMk cId="141273933" sldId="420"/>
            <ac:spMk id="7" creationId="{42A4FC2C-047E-45A5-965D-8E1E3BF09BC6}"/>
          </ac:spMkLst>
        </pc:spChg>
        <pc:picChg chg="add mod">
          <ac:chgData name="Muniz, Angelica L" userId="S::angelica.l.muniz@uth.tmc.edu::ef6ae7a1-7f92-4539-89d4-2de28a3f1c63" providerId="AD" clId="Web-{2333ADC1-6B72-468C-AE68-2ECAF1BA0CA4}" dt="2023-12-06T17:09:54.106" v="7"/>
          <ac:picMkLst>
            <pc:docMk/>
            <pc:sldMk cId="141273933" sldId="420"/>
            <ac:picMk id="2" creationId="{C8F8FCDC-5026-EEF5-E7C8-E2CBA315D2A8}"/>
          </ac:picMkLst>
        </pc:picChg>
      </pc:sldChg>
      <pc:sldChg chg="addSp modSp new mod setBg">
        <pc:chgData name="Muniz, Angelica L" userId="S::angelica.l.muniz@uth.tmc.edu::ef6ae7a1-7f92-4539-89d4-2de28a3f1c63" providerId="AD" clId="Web-{2333ADC1-6B72-468C-AE68-2ECAF1BA0CA4}" dt="2023-12-06T17:10:30.858" v="11"/>
        <pc:sldMkLst>
          <pc:docMk/>
          <pc:sldMk cId="1510915781" sldId="420"/>
        </pc:sldMkLst>
        <pc:spChg chg="add">
          <ac:chgData name="Muniz, Angelica L" userId="S::angelica.l.muniz@uth.tmc.edu::ef6ae7a1-7f92-4539-89d4-2de28a3f1c63" providerId="AD" clId="Web-{2333ADC1-6B72-468C-AE68-2ECAF1BA0CA4}" dt="2023-12-06T17:10:30.858" v="11"/>
          <ac:spMkLst>
            <pc:docMk/>
            <pc:sldMk cId="1510915781" sldId="420"/>
            <ac:spMk id="7" creationId="{42A4FC2C-047E-45A5-965D-8E1E3BF09BC6}"/>
          </ac:spMkLst>
        </pc:spChg>
        <pc:picChg chg="add mod">
          <ac:chgData name="Muniz, Angelica L" userId="S::angelica.l.muniz@uth.tmc.edu::ef6ae7a1-7f92-4539-89d4-2de28a3f1c63" providerId="AD" clId="Web-{2333ADC1-6B72-468C-AE68-2ECAF1BA0CA4}" dt="2023-12-06T17:10:30.858" v="11"/>
          <ac:picMkLst>
            <pc:docMk/>
            <pc:sldMk cId="1510915781" sldId="420"/>
            <ac:picMk id="2" creationId="{FF330A5A-E7A9-1841-B040-DB736628E72A}"/>
          </ac:picMkLst>
        </pc:picChg>
      </pc:sldChg>
    </pc:docChg>
  </pc:docChgLst>
  <pc:docChgLst>
    <pc:chgData name="Saldana, Mayra V" userId="S::mayra.v.saldana@uth.tmc.edu::de1b2290-bd50-4a20-ae97-a57e2d391acf" providerId="AD" clId="Web-{E9899B7A-E32A-457B-9655-9E2F873E4B88}"/>
    <pc:docChg chg="modSld">
      <pc:chgData name="Saldana, Mayra V" userId="S::mayra.v.saldana@uth.tmc.edu::de1b2290-bd50-4a20-ae97-a57e2d391acf" providerId="AD" clId="Web-{E9899B7A-E32A-457B-9655-9E2F873E4B88}" dt="2024-04-01T20:40:02.812" v="13"/>
      <pc:docMkLst>
        <pc:docMk/>
      </pc:docMkLst>
      <pc:sldChg chg="modSp">
        <pc:chgData name="Saldana, Mayra V" userId="S::mayra.v.saldana@uth.tmc.edu::de1b2290-bd50-4a20-ae97-a57e2d391acf" providerId="AD" clId="Web-{E9899B7A-E32A-457B-9655-9E2F873E4B88}" dt="2024-04-01T20:40:02.812" v="13"/>
        <pc:sldMkLst>
          <pc:docMk/>
          <pc:sldMk cId="3277419621" sldId="383"/>
        </pc:sldMkLst>
        <pc:graphicFrameChg chg="mod modGraphic">
          <ac:chgData name="Saldana, Mayra V" userId="S::mayra.v.saldana@uth.tmc.edu::de1b2290-bd50-4a20-ae97-a57e2d391acf" providerId="AD" clId="Web-{E9899B7A-E32A-457B-9655-9E2F873E4B88}" dt="2024-04-01T20:40:02.812" v="13"/>
          <ac:graphicFrameMkLst>
            <pc:docMk/>
            <pc:sldMk cId="3277419621" sldId="383"/>
            <ac:graphicFrameMk id="16" creationId="{C29B5DB0-3C1B-4707-BE80-E1D438CD67CF}"/>
          </ac:graphicFrameMkLst>
        </pc:graphicFrameChg>
      </pc:sldChg>
    </pc:docChg>
  </pc:docChgLst>
  <pc:docChgLst>
    <pc:chgData name="Martinez Villarreal, Marcelina" userId="S::marcelina.martinezvillarreal@uth.tmc.edu::3dfdd0c5-abed-419d-bfa0-fd6733340ae0" providerId="AD" clId="Web-{521EB5CC-1F0C-9B62-9C3C-BC45BEC5A08A}"/>
    <pc:docChg chg="modSld sldOrd">
      <pc:chgData name="Martinez Villarreal, Marcelina" userId="S::marcelina.martinezvillarreal@uth.tmc.edu::3dfdd0c5-abed-419d-bfa0-fd6733340ae0" providerId="AD" clId="Web-{521EB5CC-1F0C-9B62-9C3C-BC45BEC5A08A}" dt="2023-09-18T17:17:56.141" v="80" actId="20577"/>
      <pc:docMkLst>
        <pc:docMk/>
      </pc:docMkLst>
      <pc:sldChg chg="delSp modSp modCm">
        <pc:chgData name="Martinez Villarreal, Marcelina" userId="S::marcelina.martinezvillarreal@uth.tmc.edu::3dfdd0c5-abed-419d-bfa0-fd6733340ae0" providerId="AD" clId="Web-{521EB5CC-1F0C-9B62-9C3C-BC45BEC5A08A}" dt="2023-09-18T17:07:53.588" v="10"/>
        <pc:sldMkLst>
          <pc:docMk/>
          <pc:sldMk cId="0" sldId="300"/>
        </pc:sldMkLst>
        <pc:spChg chg="mod">
          <ac:chgData name="Martinez Villarreal, Marcelina" userId="S::marcelina.martinezvillarreal@uth.tmc.edu::3dfdd0c5-abed-419d-bfa0-fd6733340ae0" providerId="AD" clId="Web-{521EB5CC-1F0C-9B62-9C3C-BC45BEC5A08A}" dt="2023-09-18T17:07:40.509" v="8" actId="20577"/>
          <ac:spMkLst>
            <pc:docMk/>
            <pc:sldMk cId="0" sldId="300"/>
            <ac:spMk id="7" creationId="{00000000-0000-0000-0000-000000000000}"/>
          </ac:spMkLst>
        </pc:spChg>
        <pc:spChg chg="mod">
          <ac:chgData name="Martinez Villarreal, Marcelina" userId="S::marcelina.martinezvillarreal@uth.tmc.edu::3dfdd0c5-abed-419d-bfa0-fd6733340ae0" providerId="AD" clId="Web-{521EB5CC-1F0C-9B62-9C3C-BC45BEC5A08A}" dt="2023-09-18T17:07:35.696" v="6" actId="20577"/>
          <ac:spMkLst>
            <pc:docMk/>
            <pc:sldMk cId="0" sldId="300"/>
            <ac:spMk id="11" creationId="{00000000-0000-0000-0000-000000000000}"/>
          </ac:spMkLst>
        </pc:spChg>
        <pc:picChg chg="del">
          <ac:chgData name="Martinez Villarreal, Marcelina" userId="S::marcelina.martinezvillarreal@uth.tmc.edu::3dfdd0c5-abed-419d-bfa0-fd6733340ae0" providerId="AD" clId="Web-{521EB5CC-1F0C-9B62-9C3C-BC45BEC5A08A}" dt="2023-09-18T17:07:53.588" v="10"/>
          <ac:picMkLst>
            <pc:docMk/>
            <pc:sldMk cId="0" sldId="300"/>
            <ac:picMk id="10" creationId="{00000000-0000-0000-0000-000000000000}"/>
          </ac:picMkLst>
        </pc:picChg>
        <pc:picChg chg="del">
          <ac:chgData name="Martinez Villarreal, Marcelina" userId="S::marcelina.martinezvillarreal@uth.tmc.edu::3dfdd0c5-abed-419d-bfa0-fd6733340ae0" providerId="AD" clId="Web-{521EB5CC-1F0C-9B62-9C3C-BC45BEC5A08A}" dt="2023-09-18T17:07:47.572" v="9"/>
          <ac:picMkLst>
            <pc:docMk/>
            <pc:sldMk cId="0" sldId="300"/>
            <ac:picMk id="12" creationId="{00000000-0000-0000-0000-000000000000}"/>
          </ac:picMkLst>
        </pc:picChg>
        <pc:picChg chg="del">
          <ac:chgData name="Martinez Villarreal, Marcelina" userId="S::marcelina.martinezvillarreal@uth.tmc.edu::3dfdd0c5-abed-419d-bfa0-fd6733340ae0" providerId="AD" clId="Web-{521EB5CC-1F0C-9B62-9C3C-BC45BEC5A08A}" dt="2023-09-18T17:05:55.193" v="0"/>
          <ac:picMkLst>
            <pc:docMk/>
            <pc:sldMk cId="0" sldId="300"/>
            <ac:picMk id="16" creationId="{00000000-0000-0000-0000-000000000000}"/>
          </ac:picMkLst>
        </pc:picChg>
        <pc:extLst>
          <p:ext xmlns:p="http://schemas.openxmlformats.org/presentationml/2006/main" uri="{D6D511B9-2390-475A-947B-AFAB55BFBCF1}">
            <pc226:cmChg xmlns:pc226="http://schemas.microsoft.com/office/powerpoint/2022/06/main/command" chg="mod">
              <pc226:chgData name="Martinez Villarreal, Marcelina" userId="S::marcelina.martinezvillarreal@uth.tmc.edu::3dfdd0c5-abed-419d-bfa0-fd6733340ae0" providerId="AD" clId="Web-{521EB5CC-1F0C-9B62-9C3C-BC45BEC5A08A}" dt="2023-09-18T17:07:40.509" v="7" actId="20577"/>
              <pc2:cmMkLst xmlns:pc2="http://schemas.microsoft.com/office/powerpoint/2019/9/main/command">
                <pc:docMk/>
                <pc:sldMk cId="0" sldId="300"/>
                <pc2:cmMk id="{AE58CA01-45D4-482A-B9B0-8902E48AD8FE}"/>
              </pc2:cmMkLst>
            </pc226:cmChg>
          </p:ext>
        </pc:extLst>
      </pc:sldChg>
      <pc:sldChg chg="modSp">
        <pc:chgData name="Martinez Villarreal, Marcelina" userId="S::marcelina.martinezvillarreal@uth.tmc.edu::3dfdd0c5-abed-419d-bfa0-fd6733340ae0" providerId="AD" clId="Web-{521EB5CC-1F0C-9B62-9C3C-BC45BEC5A08A}" dt="2023-09-18T17:14:33.180" v="31" actId="20577"/>
        <pc:sldMkLst>
          <pc:docMk/>
          <pc:sldMk cId="2214184613" sldId="390"/>
        </pc:sldMkLst>
        <pc:spChg chg="mod">
          <ac:chgData name="Martinez Villarreal, Marcelina" userId="S::marcelina.martinezvillarreal@uth.tmc.edu::3dfdd0c5-abed-419d-bfa0-fd6733340ae0" providerId="AD" clId="Web-{521EB5CC-1F0C-9B62-9C3C-BC45BEC5A08A}" dt="2023-09-18T17:14:33.180" v="31" actId="20577"/>
          <ac:spMkLst>
            <pc:docMk/>
            <pc:sldMk cId="2214184613" sldId="390"/>
            <ac:spMk id="7" creationId="{61FFF0CD-EACC-420E-BB8B-A7A994FF6673}"/>
          </ac:spMkLst>
        </pc:spChg>
      </pc:sldChg>
      <pc:sldChg chg="modSp">
        <pc:chgData name="Martinez Villarreal, Marcelina" userId="S::marcelina.martinezvillarreal@uth.tmc.edu::3dfdd0c5-abed-419d-bfa0-fd6733340ae0" providerId="AD" clId="Web-{521EB5CC-1F0C-9B62-9C3C-BC45BEC5A08A}" dt="2023-09-18T17:17:56.141" v="80" actId="20577"/>
        <pc:sldMkLst>
          <pc:docMk/>
          <pc:sldMk cId="3581468892" sldId="400"/>
        </pc:sldMkLst>
        <pc:spChg chg="mod">
          <ac:chgData name="Martinez Villarreal, Marcelina" userId="S::marcelina.martinezvillarreal@uth.tmc.edu::3dfdd0c5-abed-419d-bfa0-fd6733340ae0" providerId="AD" clId="Web-{521EB5CC-1F0C-9B62-9C3C-BC45BEC5A08A}" dt="2023-09-18T17:17:56.141" v="80" actId="20577"/>
          <ac:spMkLst>
            <pc:docMk/>
            <pc:sldMk cId="3581468892" sldId="400"/>
            <ac:spMk id="2" creationId="{77A8120C-8FB8-9C38-48C9-47FB4B9FA36A}"/>
          </ac:spMkLst>
        </pc:spChg>
      </pc:sldChg>
      <pc:sldChg chg="mod modShow">
        <pc:chgData name="Martinez Villarreal, Marcelina" userId="S::marcelina.martinezvillarreal@uth.tmc.edu::3dfdd0c5-abed-419d-bfa0-fd6733340ae0" providerId="AD" clId="Web-{521EB5CC-1F0C-9B62-9C3C-BC45BEC5A08A}" dt="2023-09-18T17:10:35.640" v="12"/>
        <pc:sldMkLst>
          <pc:docMk/>
          <pc:sldMk cId="3406260845" sldId="414"/>
        </pc:sldMkLst>
      </pc:sldChg>
      <pc:sldChg chg="addSp modSp ord">
        <pc:chgData name="Martinez Villarreal, Marcelina" userId="S::marcelina.martinezvillarreal@uth.tmc.edu::3dfdd0c5-abed-419d-bfa0-fd6733340ae0" providerId="AD" clId="Web-{521EB5CC-1F0C-9B62-9C3C-BC45BEC5A08A}" dt="2023-09-18T17:12:31.394" v="28" actId="20577"/>
        <pc:sldMkLst>
          <pc:docMk/>
          <pc:sldMk cId="3400585099" sldId="418"/>
        </pc:sldMkLst>
        <pc:spChg chg="add mod">
          <ac:chgData name="Martinez Villarreal, Marcelina" userId="S::marcelina.martinezvillarreal@uth.tmc.edu::3dfdd0c5-abed-419d-bfa0-fd6733340ae0" providerId="AD" clId="Web-{521EB5CC-1F0C-9B62-9C3C-BC45BEC5A08A}" dt="2023-09-18T17:12:31.394" v="28" actId="20577"/>
          <ac:spMkLst>
            <pc:docMk/>
            <pc:sldMk cId="3400585099" sldId="418"/>
            <ac:spMk id="4" creationId="{B0841F56-A4D1-8C1F-2A1A-9F040F2779B1}"/>
          </ac:spMkLst>
        </pc:spChg>
        <pc:picChg chg="mod modCrop">
          <ac:chgData name="Martinez Villarreal, Marcelina" userId="S::marcelina.martinezvillarreal@uth.tmc.edu::3dfdd0c5-abed-419d-bfa0-fd6733340ae0" providerId="AD" clId="Web-{521EB5CC-1F0C-9B62-9C3C-BC45BEC5A08A}" dt="2023-09-18T17:12:05.206" v="19" actId="1076"/>
          <ac:picMkLst>
            <pc:docMk/>
            <pc:sldMk cId="3400585099" sldId="418"/>
            <ac:picMk id="3" creationId="{F82D091D-0A14-1A8F-24BB-DAF4A9498F4E}"/>
          </ac:picMkLst>
        </pc:picChg>
      </pc:sldChg>
    </pc:docChg>
  </pc:docChgLst>
  <pc:docChgLst>
    <pc:chgData name="Zolezzi, Maria E" userId="S::maria.e.zolezzi@uth.tmc.edu::18ef77e6-55fe-4b8e-bcc0-ccc0d46c8777" providerId="AD" clId="Web-{7E605CAE-F761-4650-8B4D-F7D75529A425}"/>
    <pc:docChg chg="modSld">
      <pc:chgData name="Zolezzi, Maria E" userId="S::maria.e.zolezzi@uth.tmc.edu::18ef77e6-55fe-4b8e-bcc0-ccc0d46c8777" providerId="AD" clId="Web-{7E605CAE-F761-4650-8B4D-F7D75529A425}" dt="2023-09-14T19:36:16.176" v="10" actId="1076"/>
      <pc:docMkLst>
        <pc:docMk/>
      </pc:docMkLst>
      <pc:sldChg chg="modSp">
        <pc:chgData name="Zolezzi, Maria E" userId="S::maria.e.zolezzi@uth.tmc.edu::18ef77e6-55fe-4b8e-bcc0-ccc0d46c8777" providerId="AD" clId="Web-{7E605CAE-F761-4650-8B4D-F7D75529A425}" dt="2023-09-14T19:36:16.176" v="10" actId="1076"/>
        <pc:sldMkLst>
          <pc:docMk/>
          <pc:sldMk cId="0" sldId="262"/>
        </pc:sldMkLst>
        <pc:spChg chg="mod">
          <ac:chgData name="Zolezzi, Maria E" userId="S::maria.e.zolezzi@uth.tmc.edu::18ef77e6-55fe-4b8e-bcc0-ccc0d46c8777" providerId="AD" clId="Web-{7E605CAE-F761-4650-8B4D-F7D75529A425}" dt="2023-09-14T19:35:45.754" v="2" actId="1076"/>
          <ac:spMkLst>
            <pc:docMk/>
            <pc:sldMk cId="0" sldId="262"/>
            <ac:spMk id="8" creationId="{00000000-0000-0000-0000-000000000000}"/>
          </ac:spMkLst>
        </pc:spChg>
        <pc:picChg chg="mod">
          <ac:chgData name="Zolezzi, Maria E" userId="S::maria.e.zolezzi@uth.tmc.edu::18ef77e6-55fe-4b8e-bcc0-ccc0d46c8777" providerId="AD" clId="Web-{7E605CAE-F761-4650-8B4D-F7D75529A425}" dt="2023-09-14T19:36:04.317" v="7" actId="14100"/>
          <ac:picMkLst>
            <pc:docMk/>
            <pc:sldMk cId="0" sldId="262"/>
            <ac:picMk id="4" creationId="{9650A9BD-235A-2655-EDCB-33BFBDE02D50}"/>
          </ac:picMkLst>
        </pc:picChg>
        <pc:picChg chg="mod">
          <ac:chgData name="Zolezzi, Maria E" userId="S::maria.e.zolezzi@uth.tmc.edu::18ef77e6-55fe-4b8e-bcc0-ccc0d46c8777" providerId="AD" clId="Web-{7E605CAE-F761-4650-8B4D-F7D75529A425}" dt="2023-09-14T19:36:16.176" v="10" actId="1076"/>
          <ac:picMkLst>
            <pc:docMk/>
            <pc:sldMk cId="0" sldId="262"/>
            <ac:picMk id="5" creationId="{5EEB04E7-8C48-62AC-617D-69BB5F12D7BF}"/>
          </ac:picMkLst>
        </pc:picChg>
      </pc:sldChg>
    </pc:docChg>
  </pc:docChgLst>
  <pc:docChgLst>
    <pc:chgData name="Saldana, Mayra" userId="S::mayra.v.saldana@uth.tmc.edu::de1b2290-bd50-4a20-ae97-a57e2d391acf" providerId="AD" clId="Web-{7663EDCB-435C-4A82-8397-53580227C6EC}"/>
    <pc:docChg chg="delSld modSld sldOrd">
      <pc:chgData name="Saldana, Mayra" userId="S::mayra.v.saldana@uth.tmc.edu::de1b2290-bd50-4a20-ae97-a57e2d391acf" providerId="AD" clId="Web-{7663EDCB-435C-4A82-8397-53580227C6EC}" dt="2023-09-07T20:36:26.927" v="31"/>
      <pc:docMkLst>
        <pc:docMk/>
      </pc:docMkLst>
      <pc:sldChg chg="del">
        <pc:chgData name="Saldana, Mayra" userId="S::mayra.v.saldana@uth.tmc.edu::de1b2290-bd50-4a20-ae97-a57e2d391acf" providerId="AD" clId="Web-{7663EDCB-435C-4A82-8397-53580227C6EC}" dt="2023-09-07T20:27:30.656" v="0"/>
        <pc:sldMkLst>
          <pc:docMk/>
          <pc:sldMk cId="0" sldId="256"/>
        </pc:sldMkLst>
      </pc:sldChg>
      <pc:sldChg chg="mod setBg">
        <pc:chgData name="Saldana, Mayra" userId="S::mayra.v.saldana@uth.tmc.edu::de1b2290-bd50-4a20-ae97-a57e2d391acf" providerId="AD" clId="Web-{7663EDCB-435C-4A82-8397-53580227C6EC}" dt="2023-09-07T20:36:26.927" v="31"/>
        <pc:sldMkLst>
          <pc:docMk/>
          <pc:sldMk cId="0" sldId="261"/>
        </pc:sldMkLst>
      </pc:sldChg>
      <pc:sldChg chg="mod setBg">
        <pc:chgData name="Saldana, Mayra" userId="S::mayra.v.saldana@uth.tmc.edu::de1b2290-bd50-4a20-ae97-a57e2d391acf" providerId="AD" clId="Web-{7663EDCB-435C-4A82-8397-53580227C6EC}" dt="2023-09-07T20:34:12.629" v="20"/>
        <pc:sldMkLst>
          <pc:docMk/>
          <pc:sldMk cId="0" sldId="271"/>
        </pc:sldMkLst>
      </pc:sldChg>
      <pc:sldChg chg="modNotes">
        <pc:chgData name="Saldana, Mayra" userId="S::mayra.v.saldana@uth.tmc.edu::de1b2290-bd50-4a20-ae97-a57e2d391acf" providerId="AD" clId="Web-{7663EDCB-435C-4A82-8397-53580227C6EC}" dt="2023-09-07T20:36:03.145" v="29"/>
        <pc:sldMkLst>
          <pc:docMk/>
          <pc:sldMk cId="0" sldId="300"/>
        </pc:sldMkLst>
      </pc:sldChg>
      <pc:sldChg chg="modSp del">
        <pc:chgData name="Saldana, Mayra" userId="S::mayra.v.saldana@uth.tmc.edu::de1b2290-bd50-4a20-ae97-a57e2d391acf" providerId="AD" clId="Web-{7663EDCB-435C-4A82-8397-53580227C6EC}" dt="2023-09-07T20:35:36.802" v="25"/>
        <pc:sldMkLst>
          <pc:docMk/>
          <pc:sldMk cId="2189445457" sldId="320"/>
        </pc:sldMkLst>
        <pc:spChg chg="mod">
          <ac:chgData name="Saldana, Mayra" userId="S::mayra.v.saldana@uth.tmc.edu::de1b2290-bd50-4a20-ae97-a57e2d391acf" providerId="AD" clId="Web-{7663EDCB-435C-4A82-8397-53580227C6EC}" dt="2023-09-07T20:35:24.458" v="22" actId="20577"/>
          <ac:spMkLst>
            <pc:docMk/>
            <pc:sldMk cId="2189445457" sldId="320"/>
            <ac:spMk id="4" creationId="{4BB0F41C-EE7C-E25B-E38A-F9E7CD716705}"/>
          </ac:spMkLst>
        </pc:spChg>
      </pc:sldChg>
      <pc:sldChg chg="modNotes">
        <pc:chgData name="Saldana, Mayra" userId="S::mayra.v.saldana@uth.tmc.edu::de1b2290-bd50-4a20-ae97-a57e2d391acf" providerId="AD" clId="Web-{7663EDCB-435C-4A82-8397-53580227C6EC}" dt="2023-09-07T20:35:31.567" v="24"/>
        <pc:sldMkLst>
          <pc:docMk/>
          <pc:sldMk cId="2891162216" sldId="368"/>
        </pc:sldMkLst>
      </pc:sldChg>
      <pc:sldChg chg="mod modShow">
        <pc:chgData name="Saldana, Mayra" userId="S::mayra.v.saldana@uth.tmc.edu::de1b2290-bd50-4a20-ae97-a57e2d391acf" providerId="AD" clId="Web-{7663EDCB-435C-4A82-8397-53580227C6EC}" dt="2023-09-07T20:31:43.393" v="7"/>
        <pc:sldMkLst>
          <pc:docMk/>
          <pc:sldMk cId="3158832795" sldId="381"/>
        </pc:sldMkLst>
      </pc:sldChg>
      <pc:sldChg chg="mod modShow">
        <pc:chgData name="Saldana, Mayra" userId="S::mayra.v.saldana@uth.tmc.edu::de1b2290-bd50-4a20-ae97-a57e2d391acf" providerId="AD" clId="Web-{7663EDCB-435C-4A82-8397-53580227C6EC}" dt="2023-09-07T20:33:31.847" v="18"/>
        <pc:sldMkLst>
          <pc:docMk/>
          <pc:sldMk cId="935963014" sldId="384"/>
        </pc:sldMkLst>
      </pc:sldChg>
      <pc:sldChg chg="ord">
        <pc:chgData name="Saldana, Mayra" userId="S::mayra.v.saldana@uth.tmc.edu::de1b2290-bd50-4a20-ae97-a57e2d391acf" providerId="AD" clId="Web-{7663EDCB-435C-4A82-8397-53580227C6EC}" dt="2023-09-07T20:34:44.160" v="21"/>
        <pc:sldMkLst>
          <pc:docMk/>
          <pc:sldMk cId="3548490174" sldId="392"/>
        </pc:sldMkLst>
      </pc:sldChg>
      <pc:sldChg chg="mod modShow">
        <pc:chgData name="Saldana, Mayra" userId="S::mayra.v.saldana@uth.tmc.edu::de1b2290-bd50-4a20-ae97-a57e2d391acf" providerId="AD" clId="Web-{7663EDCB-435C-4A82-8397-53580227C6EC}" dt="2023-09-07T20:29:50.813" v="3"/>
        <pc:sldMkLst>
          <pc:docMk/>
          <pc:sldMk cId="1825158733" sldId="394"/>
        </pc:sldMkLst>
      </pc:sldChg>
      <pc:sldChg chg="mod modShow">
        <pc:chgData name="Saldana, Mayra" userId="S::mayra.v.saldana@uth.tmc.edu::de1b2290-bd50-4a20-ae97-a57e2d391acf" providerId="AD" clId="Web-{7663EDCB-435C-4A82-8397-53580227C6EC}" dt="2023-09-07T20:31:39.955" v="6"/>
        <pc:sldMkLst>
          <pc:docMk/>
          <pc:sldMk cId="4192478935" sldId="407"/>
        </pc:sldMkLst>
      </pc:sldChg>
      <pc:sldChg chg="modSp">
        <pc:chgData name="Saldana, Mayra" userId="S::mayra.v.saldana@uth.tmc.edu::de1b2290-bd50-4a20-ae97-a57e2d391acf" providerId="AD" clId="Web-{7663EDCB-435C-4A82-8397-53580227C6EC}" dt="2023-09-07T20:31:21.205" v="5" actId="14100"/>
        <pc:sldMkLst>
          <pc:docMk/>
          <pc:sldMk cId="297338678" sldId="408"/>
        </pc:sldMkLst>
        <pc:spChg chg="mod">
          <ac:chgData name="Saldana, Mayra" userId="S::mayra.v.saldana@uth.tmc.edu::de1b2290-bd50-4a20-ae97-a57e2d391acf" providerId="AD" clId="Web-{7663EDCB-435C-4A82-8397-53580227C6EC}" dt="2023-09-07T20:31:21.205" v="5" actId="14100"/>
          <ac:spMkLst>
            <pc:docMk/>
            <pc:sldMk cId="297338678" sldId="408"/>
            <ac:spMk id="30" creationId="{0DCEC738-96C6-4BF5-8517-B796FF9B2E39}"/>
          </ac:spMkLst>
        </pc:spChg>
      </pc:sldChg>
      <pc:sldChg chg="mod modShow">
        <pc:chgData name="Saldana, Mayra" userId="S::mayra.v.saldana@uth.tmc.edu::de1b2290-bd50-4a20-ae97-a57e2d391acf" providerId="AD" clId="Web-{7663EDCB-435C-4A82-8397-53580227C6EC}" dt="2023-09-07T20:31:46.940" v="8"/>
        <pc:sldMkLst>
          <pc:docMk/>
          <pc:sldMk cId="2804593979" sldId="409"/>
        </pc:sldMkLst>
      </pc:sldChg>
      <pc:sldChg chg="delSp modSp">
        <pc:chgData name="Saldana, Mayra" userId="S::mayra.v.saldana@uth.tmc.edu::de1b2290-bd50-4a20-ae97-a57e2d391acf" providerId="AD" clId="Web-{7663EDCB-435C-4A82-8397-53580227C6EC}" dt="2023-09-07T20:32:18.471" v="17" actId="1076"/>
        <pc:sldMkLst>
          <pc:docMk/>
          <pc:sldMk cId="286818727" sldId="411"/>
        </pc:sldMkLst>
        <pc:spChg chg="mod">
          <ac:chgData name="Saldana, Mayra" userId="S::mayra.v.saldana@uth.tmc.edu::de1b2290-bd50-4a20-ae97-a57e2d391acf" providerId="AD" clId="Web-{7663EDCB-435C-4A82-8397-53580227C6EC}" dt="2023-09-07T20:31:58.471" v="10" actId="1076"/>
          <ac:spMkLst>
            <pc:docMk/>
            <pc:sldMk cId="286818727" sldId="411"/>
            <ac:spMk id="7" creationId="{D1D9FF7D-3D07-D3BA-517C-599BE743112C}"/>
          </ac:spMkLst>
        </pc:spChg>
        <pc:spChg chg="mod">
          <ac:chgData name="Saldana, Mayra" userId="S::mayra.v.saldana@uth.tmc.edu::de1b2290-bd50-4a20-ae97-a57e2d391acf" providerId="AD" clId="Web-{7663EDCB-435C-4A82-8397-53580227C6EC}" dt="2023-09-07T20:32:05.190" v="11" actId="1076"/>
          <ac:spMkLst>
            <pc:docMk/>
            <pc:sldMk cId="286818727" sldId="411"/>
            <ac:spMk id="9" creationId="{B96B416B-FEF0-760B-150C-03396435047E}"/>
          </ac:spMkLst>
        </pc:spChg>
        <pc:picChg chg="mod">
          <ac:chgData name="Saldana, Mayra" userId="S::mayra.v.saldana@uth.tmc.edu::de1b2290-bd50-4a20-ae97-a57e2d391acf" providerId="AD" clId="Web-{7663EDCB-435C-4A82-8397-53580227C6EC}" dt="2023-09-07T20:32:18.471" v="17" actId="1076"/>
          <ac:picMkLst>
            <pc:docMk/>
            <pc:sldMk cId="286818727" sldId="411"/>
            <ac:picMk id="2" creationId="{7BB6DA76-7467-6762-8BE1-678806A48A83}"/>
          </ac:picMkLst>
        </pc:picChg>
        <pc:picChg chg="del">
          <ac:chgData name="Saldana, Mayra" userId="S::mayra.v.saldana@uth.tmc.edu::de1b2290-bd50-4a20-ae97-a57e2d391acf" providerId="AD" clId="Web-{7663EDCB-435C-4A82-8397-53580227C6EC}" dt="2023-09-07T20:31:54.424" v="9"/>
          <ac:picMkLst>
            <pc:docMk/>
            <pc:sldMk cId="286818727" sldId="411"/>
            <ac:picMk id="5" creationId="{3E70B453-CFBB-B49E-D7CB-92690452DE7F}"/>
          </ac:picMkLst>
        </pc:picChg>
      </pc:sldChg>
      <pc:sldChg chg="modSp mod modShow">
        <pc:chgData name="Saldana, Mayra" userId="S::mayra.v.saldana@uth.tmc.edu::de1b2290-bd50-4a20-ae97-a57e2d391acf" providerId="AD" clId="Web-{7663EDCB-435C-4A82-8397-53580227C6EC}" dt="2023-09-07T20:30:09.064" v="4"/>
        <pc:sldMkLst>
          <pc:docMk/>
          <pc:sldMk cId="3130546555" sldId="412"/>
        </pc:sldMkLst>
        <pc:picChg chg="mod">
          <ac:chgData name="Saldana, Mayra" userId="S::mayra.v.saldana@uth.tmc.edu::de1b2290-bd50-4a20-ae97-a57e2d391acf" providerId="AD" clId="Web-{7663EDCB-435C-4A82-8397-53580227C6EC}" dt="2023-09-07T20:29:20.204" v="2" actId="1076"/>
          <ac:picMkLst>
            <pc:docMk/>
            <pc:sldMk cId="3130546555" sldId="412"/>
            <ac:picMk id="3" creationId="{EF34F0E8-1930-2053-BFF0-139DBBF0120F}"/>
          </ac:picMkLst>
        </pc:picChg>
      </pc:sldChg>
      <pc:sldChg chg="modSp del">
        <pc:chgData name="Saldana, Mayra" userId="S::mayra.v.saldana@uth.tmc.edu::de1b2290-bd50-4a20-ae97-a57e2d391acf" providerId="AD" clId="Web-{7663EDCB-435C-4A82-8397-53580227C6EC}" dt="2023-09-07T20:36:03.442" v="30"/>
        <pc:sldMkLst>
          <pc:docMk/>
          <pc:sldMk cId="321076894" sldId="413"/>
        </pc:sldMkLst>
        <pc:spChg chg="mod">
          <ac:chgData name="Saldana, Mayra" userId="S::mayra.v.saldana@uth.tmc.edu::de1b2290-bd50-4a20-ae97-a57e2d391acf" providerId="AD" clId="Web-{7663EDCB-435C-4A82-8397-53580227C6EC}" dt="2023-09-07T20:35:52.380" v="26" actId="20577"/>
          <ac:spMkLst>
            <pc:docMk/>
            <pc:sldMk cId="321076894" sldId="413"/>
            <ac:spMk id="9" creationId="{B96B416B-FEF0-760B-150C-03396435047E}"/>
          </ac:spMkLst>
        </pc:spChg>
      </pc:sldChg>
    </pc:docChg>
  </pc:docChgLst>
  <pc:docChgLst>
    <pc:chgData name="Zolezzi, Maria E" userId="S::maria.e.zolezzi@uth.tmc.edu::18ef77e6-55fe-4b8e-bcc0-ccc0d46c8777" providerId="AD" clId="Web-{41B229A0-4E55-404F-9ADC-DA5CFCDB6A84}"/>
    <pc:docChg chg="delSld modSld sldOrd">
      <pc:chgData name="Zolezzi, Maria E" userId="S::maria.e.zolezzi@uth.tmc.edu::18ef77e6-55fe-4b8e-bcc0-ccc0d46c8777" providerId="AD" clId="Web-{41B229A0-4E55-404F-9ADC-DA5CFCDB6A84}" dt="2023-09-18T15:20:56.503" v="30" actId="14100"/>
      <pc:docMkLst>
        <pc:docMk/>
      </pc:docMkLst>
      <pc:sldChg chg="modSp">
        <pc:chgData name="Zolezzi, Maria E" userId="S::maria.e.zolezzi@uth.tmc.edu::18ef77e6-55fe-4b8e-bcc0-ccc0d46c8777" providerId="AD" clId="Web-{41B229A0-4E55-404F-9ADC-DA5CFCDB6A84}" dt="2023-09-18T15:20:56.503" v="30" actId="14100"/>
        <pc:sldMkLst>
          <pc:docMk/>
          <pc:sldMk cId="0" sldId="275"/>
        </pc:sldMkLst>
        <pc:spChg chg="mod">
          <ac:chgData name="Zolezzi, Maria E" userId="S::maria.e.zolezzi@uth.tmc.edu::18ef77e6-55fe-4b8e-bcc0-ccc0d46c8777" providerId="AD" clId="Web-{41B229A0-4E55-404F-9ADC-DA5CFCDB6A84}" dt="2023-09-18T15:20:56.503" v="30" actId="14100"/>
          <ac:spMkLst>
            <pc:docMk/>
            <pc:sldMk cId="0" sldId="275"/>
            <ac:spMk id="23" creationId="{00000000-0000-0000-0000-000000000000}"/>
          </ac:spMkLst>
        </pc:spChg>
      </pc:sldChg>
      <pc:sldChg chg="del ord">
        <pc:chgData name="Zolezzi, Maria E" userId="S::maria.e.zolezzi@uth.tmc.edu::18ef77e6-55fe-4b8e-bcc0-ccc0d46c8777" providerId="AD" clId="Web-{41B229A0-4E55-404F-9ADC-DA5CFCDB6A84}" dt="2023-09-18T15:18:41.201" v="1"/>
        <pc:sldMkLst>
          <pc:docMk/>
          <pc:sldMk cId="2270287721" sldId="388"/>
        </pc:sldMkLst>
      </pc:sldChg>
    </pc:docChg>
  </pc:docChgLst>
  <pc:docChgLst>
    <pc:chgData name="Zolezzi, Maria E" userId="S::maria.e.zolezzi@uth.tmc.edu::18ef77e6-55fe-4b8e-bcc0-ccc0d46c8777" providerId="AD" clId="Web-{6F157AE4-C2AA-4F62-8F6E-8629473C79B6}"/>
    <pc:docChg chg="addSld delSld modSld sldOrd">
      <pc:chgData name="Zolezzi, Maria E" userId="S::maria.e.zolezzi@uth.tmc.edu::18ef77e6-55fe-4b8e-bcc0-ccc0d46c8777" providerId="AD" clId="Web-{6F157AE4-C2AA-4F62-8F6E-8629473C79B6}" dt="2023-09-15T19:20:12.102" v="182" actId="20577"/>
      <pc:docMkLst>
        <pc:docMk/>
      </pc:docMkLst>
      <pc:sldChg chg="ord">
        <pc:chgData name="Zolezzi, Maria E" userId="S::maria.e.zolezzi@uth.tmc.edu::18ef77e6-55fe-4b8e-bcc0-ccc0d46c8777" providerId="AD" clId="Web-{6F157AE4-C2AA-4F62-8F6E-8629473C79B6}" dt="2023-09-15T19:10:36.641" v="0"/>
        <pc:sldMkLst>
          <pc:docMk/>
          <pc:sldMk cId="0" sldId="262"/>
        </pc:sldMkLst>
      </pc:sldChg>
      <pc:sldChg chg="delSp ord">
        <pc:chgData name="Zolezzi, Maria E" userId="S::maria.e.zolezzi@uth.tmc.edu::18ef77e6-55fe-4b8e-bcc0-ccc0d46c8777" providerId="AD" clId="Web-{6F157AE4-C2AA-4F62-8F6E-8629473C79B6}" dt="2023-09-15T19:15:32.966" v="101"/>
        <pc:sldMkLst>
          <pc:docMk/>
          <pc:sldMk cId="0" sldId="271"/>
        </pc:sldMkLst>
        <pc:spChg chg="del">
          <ac:chgData name="Zolezzi, Maria E" userId="S::maria.e.zolezzi@uth.tmc.edu::18ef77e6-55fe-4b8e-bcc0-ccc0d46c8777" providerId="AD" clId="Web-{6F157AE4-C2AA-4F62-8F6E-8629473C79B6}" dt="2023-09-15T19:15:30.669" v="100"/>
          <ac:spMkLst>
            <pc:docMk/>
            <pc:sldMk cId="0" sldId="271"/>
            <ac:spMk id="3" creationId="{00000000-0000-0000-0000-000000000000}"/>
          </ac:spMkLst>
        </pc:spChg>
        <pc:spChg chg="del">
          <ac:chgData name="Zolezzi, Maria E" userId="S::maria.e.zolezzi@uth.tmc.edu::18ef77e6-55fe-4b8e-bcc0-ccc0d46c8777" providerId="AD" clId="Web-{6F157AE4-C2AA-4F62-8F6E-8629473C79B6}" dt="2023-09-15T19:15:29.184" v="99"/>
          <ac:spMkLst>
            <pc:docMk/>
            <pc:sldMk cId="0" sldId="271"/>
            <ac:spMk id="4" creationId="{00000000-0000-0000-0000-000000000000}"/>
          </ac:spMkLst>
        </pc:spChg>
        <pc:spChg chg="del">
          <ac:chgData name="Zolezzi, Maria E" userId="S::maria.e.zolezzi@uth.tmc.edu::18ef77e6-55fe-4b8e-bcc0-ccc0d46c8777" providerId="AD" clId="Web-{6F157AE4-C2AA-4F62-8F6E-8629473C79B6}" dt="2023-09-15T19:15:32.966" v="101"/>
          <ac:spMkLst>
            <pc:docMk/>
            <pc:sldMk cId="0" sldId="271"/>
            <ac:spMk id="5" creationId="{00000000-0000-0000-0000-000000000000}"/>
          </ac:spMkLst>
        </pc:spChg>
      </pc:sldChg>
      <pc:sldChg chg="ord">
        <pc:chgData name="Zolezzi, Maria E" userId="S::maria.e.zolezzi@uth.tmc.edu::18ef77e6-55fe-4b8e-bcc0-ccc0d46c8777" providerId="AD" clId="Web-{6F157AE4-C2AA-4F62-8F6E-8629473C79B6}" dt="2023-09-15T19:15:44.091" v="102"/>
        <pc:sldMkLst>
          <pc:docMk/>
          <pc:sldMk cId="0" sldId="275"/>
        </pc:sldMkLst>
      </pc:sldChg>
      <pc:sldChg chg="delSp modSp ord delAnim">
        <pc:chgData name="Zolezzi, Maria E" userId="S::maria.e.zolezzi@uth.tmc.edu::18ef77e6-55fe-4b8e-bcc0-ccc0d46c8777" providerId="AD" clId="Web-{6F157AE4-C2AA-4F62-8F6E-8629473C79B6}" dt="2023-09-15T19:16:40.281" v="118" actId="20577"/>
        <pc:sldMkLst>
          <pc:docMk/>
          <pc:sldMk cId="3159530279" sldId="281"/>
        </pc:sldMkLst>
        <pc:spChg chg="mod">
          <ac:chgData name="Zolezzi, Maria E" userId="S::maria.e.zolezzi@uth.tmc.edu::18ef77e6-55fe-4b8e-bcc0-ccc0d46c8777" providerId="AD" clId="Web-{6F157AE4-C2AA-4F62-8F6E-8629473C79B6}" dt="2023-09-15T19:16:40.281" v="118" actId="20577"/>
          <ac:spMkLst>
            <pc:docMk/>
            <pc:sldMk cId="3159530279" sldId="281"/>
            <ac:spMk id="2" creationId="{00000000-0000-0000-0000-000000000000}"/>
          </ac:spMkLst>
        </pc:spChg>
        <pc:spChg chg="mod">
          <ac:chgData name="Zolezzi, Maria E" userId="S::maria.e.zolezzi@uth.tmc.edu::18ef77e6-55fe-4b8e-bcc0-ccc0d46c8777" providerId="AD" clId="Web-{6F157AE4-C2AA-4F62-8F6E-8629473C79B6}" dt="2023-09-15T19:16:14.030" v="110" actId="20577"/>
          <ac:spMkLst>
            <pc:docMk/>
            <pc:sldMk cId="3159530279" sldId="281"/>
            <ac:spMk id="3" creationId="{FDD051A6-AFBA-638E-43B6-A08035B1320B}"/>
          </ac:spMkLst>
        </pc:spChg>
        <pc:spChg chg="del">
          <ac:chgData name="Zolezzi, Maria E" userId="S::maria.e.zolezzi@uth.tmc.edu::18ef77e6-55fe-4b8e-bcc0-ccc0d46c8777" providerId="AD" clId="Web-{6F157AE4-C2AA-4F62-8F6E-8629473C79B6}" dt="2023-09-15T19:16:30.671" v="115"/>
          <ac:spMkLst>
            <pc:docMk/>
            <pc:sldMk cId="3159530279" sldId="281"/>
            <ac:spMk id="5" creationId="{8C44CAE8-AF8F-2479-A8F1-43374F5C82A4}"/>
          </ac:spMkLst>
        </pc:spChg>
      </pc:sldChg>
      <pc:sldChg chg="del">
        <pc:chgData name="Zolezzi, Maria E" userId="S::maria.e.zolezzi@uth.tmc.edu::18ef77e6-55fe-4b8e-bcc0-ccc0d46c8777" providerId="AD" clId="Web-{6F157AE4-C2AA-4F62-8F6E-8629473C79B6}" dt="2023-09-15T19:18:36.301" v="141"/>
        <pc:sldMkLst>
          <pc:docMk/>
          <pc:sldMk cId="0" sldId="287"/>
        </pc:sldMkLst>
      </pc:sldChg>
      <pc:sldChg chg="del">
        <pc:chgData name="Zolezzi, Maria E" userId="S::maria.e.zolezzi@uth.tmc.edu::18ef77e6-55fe-4b8e-bcc0-ccc0d46c8777" providerId="AD" clId="Web-{6F157AE4-C2AA-4F62-8F6E-8629473C79B6}" dt="2023-09-15T19:15:58.639" v="103"/>
        <pc:sldMkLst>
          <pc:docMk/>
          <pc:sldMk cId="0" sldId="305"/>
        </pc:sldMkLst>
      </pc:sldChg>
      <pc:sldChg chg="del">
        <pc:chgData name="Zolezzi, Maria E" userId="S::maria.e.zolezzi@uth.tmc.edu::18ef77e6-55fe-4b8e-bcc0-ccc0d46c8777" providerId="AD" clId="Web-{6F157AE4-C2AA-4F62-8F6E-8629473C79B6}" dt="2023-09-15T19:18:27.629" v="139"/>
        <pc:sldMkLst>
          <pc:docMk/>
          <pc:sldMk cId="2891162216" sldId="368"/>
        </pc:sldMkLst>
      </pc:sldChg>
      <pc:sldChg chg="addSp modSp">
        <pc:chgData name="Zolezzi, Maria E" userId="S::maria.e.zolezzi@uth.tmc.edu::18ef77e6-55fe-4b8e-bcc0-ccc0d46c8777" providerId="AD" clId="Web-{6F157AE4-C2AA-4F62-8F6E-8629473C79B6}" dt="2023-09-15T19:10:50.954" v="3" actId="14100"/>
        <pc:sldMkLst>
          <pc:docMk/>
          <pc:sldMk cId="4160982208" sldId="379"/>
        </pc:sldMkLst>
        <pc:picChg chg="add mod">
          <ac:chgData name="Zolezzi, Maria E" userId="S::maria.e.zolezzi@uth.tmc.edu::18ef77e6-55fe-4b8e-bcc0-ccc0d46c8777" providerId="AD" clId="Web-{6F157AE4-C2AA-4F62-8F6E-8629473C79B6}" dt="2023-09-15T19:10:50.954" v="3" actId="14100"/>
          <ac:picMkLst>
            <pc:docMk/>
            <pc:sldMk cId="4160982208" sldId="379"/>
            <ac:picMk id="2" creationId="{77185151-6D7F-BC19-AFDD-D9D2FD223E30}"/>
          </ac:picMkLst>
        </pc:picChg>
      </pc:sldChg>
      <pc:sldChg chg="del">
        <pc:chgData name="Zolezzi, Maria E" userId="S::maria.e.zolezzi@uth.tmc.edu::18ef77e6-55fe-4b8e-bcc0-ccc0d46c8777" providerId="AD" clId="Web-{6F157AE4-C2AA-4F62-8F6E-8629473C79B6}" dt="2023-09-15T19:15:20.340" v="97"/>
        <pc:sldMkLst>
          <pc:docMk/>
          <pc:sldMk cId="3158832795" sldId="381"/>
        </pc:sldMkLst>
      </pc:sldChg>
      <pc:sldChg chg="ord">
        <pc:chgData name="Zolezzi, Maria E" userId="S::maria.e.zolezzi@uth.tmc.edu::18ef77e6-55fe-4b8e-bcc0-ccc0d46c8777" providerId="AD" clId="Web-{6F157AE4-C2AA-4F62-8F6E-8629473C79B6}" dt="2023-09-15T19:14:21.947" v="69"/>
        <pc:sldMkLst>
          <pc:docMk/>
          <pc:sldMk cId="28757486" sldId="382"/>
        </pc:sldMkLst>
      </pc:sldChg>
      <pc:sldChg chg="del">
        <pc:chgData name="Zolezzi, Maria E" userId="S::maria.e.zolezzi@uth.tmc.edu::18ef77e6-55fe-4b8e-bcc0-ccc0d46c8777" providerId="AD" clId="Web-{6F157AE4-C2AA-4F62-8F6E-8629473C79B6}" dt="2023-09-15T19:15:20.340" v="95"/>
        <pc:sldMkLst>
          <pc:docMk/>
          <pc:sldMk cId="935963014" sldId="384"/>
        </pc:sldMkLst>
      </pc:sldChg>
      <pc:sldChg chg="del">
        <pc:chgData name="Zolezzi, Maria E" userId="S::maria.e.zolezzi@uth.tmc.edu::18ef77e6-55fe-4b8e-bcc0-ccc0d46c8777" providerId="AD" clId="Web-{6F157AE4-C2AA-4F62-8F6E-8629473C79B6}" dt="2023-09-15T19:10:59.923" v="4"/>
        <pc:sldMkLst>
          <pc:docMk/>
          <pc:sldMk cId="986338964" sldId="385"/>
        </pc:sldMkLst>
      </pc:sldChg>
      <pc:sldChg chg="del">
        <pc:chgData name="Zolezzi, Maria E" userId="S::maria.e.zolezzi@uth.tmc.edu::18ef77e6-55fe-4b8e-bcc0-ccc0d46c8777" providerId="AD" clId="Web-{6F157AE4-C2AA-4F62-8F6E-8629473C79B6}" dt="2023-09-15T19:11:04.001" v="5"/>
        <pc:sldMkLst>
          <pc:docMk/>
          <pc:sldMk cId="2737131586" sldId="387"/>
        </pc:sldMkLst>
      </pc:sldChg>
      <pc:sldChg chg="ord">
        <pc:chgData name="Zolezzi, Maria E" userId="S::maria.e.zolezzi@uth.tmc.edu::18ef77e6-55fe-4b8e-bcc0-ccc0d46c8777" providerId="AD" clId="Web-{6F157AE4-C2AA-4F62-8F6E-8629473C79B6}" dt="2023-09-15T19:11:20.830" v="6"/>
        <pc:sldMkLst>
          <pc:docMk/>
          <pc:sldMk cId="2270287721" sldId="388"/>
        </pc:sldMkLst>
      </pc:sldChg>
      <pc:sldChg chg="del">
        <pc:chgData name="Zolezzi, Maria E" userId="S::maria.e.zolezzi@uth.tmc.edu::18ef77e6-55fe-4b8e-bcc0-ccc0d46c8777" providerId="AD" clId="Web-{6F157AE4-C2AA-4F62-8F6E-8629473C79B6}" dt="2023-09-15T19:18:32.785" v="140"/>
        <pc:sldMkLst>
          <pc:docMk/>
          <pc:sldMk cId="3548490174" sldId="392"/>
        </pc:sldMkLst>
      </pc:sldChg>
      <pc:sldChg chg="del">
        <pc:chgData name="Zolezzi, Maria E" userId="S::maria.e.zolezzi@uth.tmc.edu::18ef77e6-55fe-4b8e-bcc0-ccc0d46c8777" providerId="AD" clId="Web-{6F157AE4-C2AA-4F62-8F6E-8629473C79B6}" dt="2023-09-15T19:15:13.387" v="94"/>
        <pc:sldMkLst>
          <pc:docMk/>
          <pc:sldMk cId="1825158733" sldId="394"/>
        </pc:sldMkLst>
      </pc:sldChg>
      <pc:sldChg chg="addSp modSp ord">
        <pc:chgData name="Zolezzi, Maria E" userId="S::maria.e.zolezzi@uth.tmc.edu::18ef77e6-55fe-4b8e-bcc0-ccc0d46c8777" providerId="AD" clId="Web-{6F157AE4-C2AA-4F62-8F6E-8629473C79B6}" dt="2023-09-15T19:14:58.667" v="91" actId="20577"/>
        <pc:sldMkLst>
          <pc:docMk/>
          <pc:sldMk cId="149561188" sldId="398"/>
        </pc:sldMkLst>
        <pc:spChg chg="add mod">
          <ac:chgData name="Zolezzi, Maria E" userId="S::maria.e.zolezzi@uth.tmc.edu::18ef77e6-55fe-4b8e-bcc0-ccc0d46c8777" providerId="AD" clId="Web-{6F157AE4-C2AA-4F62-8F6E-8629473C79B6}" dt="2023-09-15T19:14:58.667" v="91" actId="20577"/>
          <ac:spMkLst>
            <pc:docMk/>
            <pc:sldMk cId="149561188" sldId="398"/>
            <ac:spMk id="4" creationId="{7DA6EC5D-2E3F-54CF-5C97-8323B3005285}"/>
          </ac:spMkLst>
        </pc:spChg>
      </pc:sldChg>
      <pc:sldChg chg="delSp modSp ord delAnim">
        <pc:chgData name="Zolezzi, Maria E" userId="S::maria.e.zolezzi@uth.tmc.edu::18ef77e6-55fe-4b8e-bcc0-ccc0d46c8777" providerId="AD" clId="Web-{6F157AE4-C2AA-4F62-8F6E-8629473C79B6}" dt="2023-09-15T19:17:25.111" v="130" actId="20577"/>
        <pc:sldMkLst>
          <pc:docMk/>
          <pc:sldMk cId="4249197085" sldId="405"/>
        </pc:sldMkLst>
        <pc:spChg chg="mod">
          <ac:chgData name="Zolezzi, Maria E" userId="S::maria.e.zolezzi@uth.tmc.edu::18ef77e6-55fe-4b8e-bcc0-ccc0d46c8777" providerId="AD" clId="Web-{6F157AE4-C2AA-4F62-8F6E-8629473C79B6}" dt="2023-09-15T19:17:25.111" v="130" actId="20577"/>
          <ac:spMkLst>
            <pc:docMk/>
            <pc:sldMk cId="4249197085" sldId="405"/>
            <ac:spMk id="2" creationId="{00000000-0000-0000-0000-000000000000}"/>
          </ac:spMkLst>
        </pc:spChg>
        <pc:spChg chg="mod">
          <ac:chgData name="Zolezzi, Maria E" userId="S::maria.e.zolezzi@uth.tmc.edu::18ef77e6-55fe-4b8e-bcc0-ccc0d46c8777" providerId="AD" clId="Web-{6F157AE4-C2AA-4F62-8F6E-8629473C79B6}" dt="2023-09-15T19:17:15.204" v="127" actId="20577"/>
          <ac:spMkLst>
            <pc:docMk/>
            <pc:sldMk cId="4249197085" sldId="405"/>
            <ac:spMk id="3" creationId="{FDD051A6-AFBA-638E-43B6-A08035B1320B}"/>
          </ac:spMkLst>
        </pc:spChg>
        <pc:spChg chg="del">
          <ac:chgData name="Zolezzi, Maria E" userId="S::maria.e.zolezzi@uth.tmc.edu::18ef77e6-55fe-4b8e-bcc0-ccc0d46c8777" providerId="AD" clId="Web-{6F157AE4-C2AA-4F62-8F6E-8629473C79B6}" dt="2023-09-15T19:17:19.236" v="128"/>
          <ac:spMkLst>
            <pc:docMk/>
            <pc:sldMk cId="4249197085" sldId="405"/>
            <ac:spMk id="5" creationId="{8C44CAE8-AF8F-2479-A8F1-43374F5C82A4}"/>
          </ac:spMkLst>
        </pc:spChg>
      </pc:sldChg>
      <pc:sldChg chg="del">
        <pc:chgData name="Zolezzi, Maria E" userId="S::maria.e.zolezzi@uth.tmc.edu::18ef77e6-55fe-4b8e-bcc0-ccc0d46c8777" providerId="AD" clId="Web-{6F157AE4-C2AA-4F62-8F6E-8629473C79B6}" dt="2023-09-15T19:15:58.685" v="104"/>
        <pc:sldMkLst>
          <pc:docMk/>
          <pc:sldMk cId="3636112006" sldId="406"/>
        </pc:sldMkLst>
      </pc:sldChg>
      <pc:sldChg chg="del">
        <pc:chgData name="Zolezzi, Maria E" userId="S::maria.e.zolezzi@uth.tmc.edu::18ef77e6-55fe-4b8e-bcc0-ccc0d46c8777" providerId="AD" clId="Web-{6F157AE4-C2AA-4F62-8F6E-8629473C79B6}" dt="2023-09-15T19:15:13.387" v="92"/>
        <pc:sldMkLst>
          <pc:docMk/>
          <pc:sldMk cId="4192478935" sldId="407"/>
        </pc:sldMkLst>
      </pc:sldChg>
      <pc:sldChg chg="modSp ord">
        <pc:chgData name="Zolezzi, Maria E" userId="S::maria.e.zolezzi@uth.tmc.edu::18ef77e6-55fe-4b8e-bcc0-ccc0d46c8777" providerId="AD" clId="Web-{6F157AE4-C2AA-4F62-8F6E-8629473C79B6}" dt="2023-09-15T19:13:59.821" v="66" actId="20577"/>
        <pc:sldMkLst>
          <pc:docMk/>
          <pc:sldMk cId="297338678" sldId="408"/>
        </pc:sldMkLst>
        <pc:spChg chg="mod">
          <ac:chgData name="Zolezzi, Maria E" userId="S::maria.e.zolezzi@uth.tmc.edu::18ef77e6-55fe-4b8e-bcc0-ccc0d46c8777" providerId="AD" clId="Web-{6F157AE4-C2AA-4F62-8F6E-8629473C79B6}" dt="2023-09-15T19:13:59.821" v="66" actId="20577"/>
          <ac:spMkLst>
            <pc:docMk/>
            <pc:sldMk cId="297338678" sldId="408"/>
            <ac:spMk id="30" creationId="{0DCEC738-96C6-4BF5-8517-B796FF9B2E39}"/>
          </ac:spMkLst>
        </pc:spChg>
      </pc:sldChg>
      <pc:sldChg chg="del">
        <pc:chgData name="Zolezzi, Maria E" userId="S::maria.e.zolezzi@uth.tmc.edu::18ef77e6-55fe-4b8e-bcc0-ccc0d46c8777" providerId="AD" clId="Web-{6F157AE4-C2AA-4F62-8F6E-8629473C79B6}" dt="2023-09-15T19:15:20.340" v="96"/>
        <pc:sldMkLst>
          <pc:docMk/>
          <pc:sldMk cId="2804593979" sldId="409"/>
        </pc:sldMkLst>
      </pc:sldChg>
      <pc:sldChg chg="ord">
        <pc:chgData name="Zolezzi, Maria E" userId="S::maria.e.zolezzi@uth.tmc.edu::18ef77e6-55fe-4b8e-bcc0-ccc0d46c8777" providerId="AD" clId="Web-{6F157AE4-C2AA-4F62-8F6E-8629473C79B6}" dt="2023-09-15T19:14:09.712" v="67"/>
        <pc:sldMkLst>
          <pc:docMk/>
          <pc:sldMk cId="286818727" sldId="411"/>
        </pc:sldMkLst>
      </pc:sldChg>
      <pc:sldChg chg="del">
        <pc:chgData name="Zolezzi, Maria E" userId="S::maria.e.zolezzi@uth.tmc.edu::18ef77e6-55fe-4b8e-bcc0-ccc0d46c8777" providerId="AD" clId="Web-{6F157AE4-C2AA-4F62-8F6E-8629473C79B6}" dt="2023-09-15T19:15:13.387" v="93"/>
        <pc:sldMkLst>
          <pc:docMk/>
          <pc:sldMk cId="3130546555" sldId="412"/>
        </pc:sldMkLst>
      </pc:sldChg>
      <pc:sldChg chg="addSp modSp new">
        <pc:chgData name="Zolezzi, Maria E" userId="S::maria.e.zolezzi@uth.tmc.edu::18ef77e6-55fe-4b8e-bcc0-ccc0d46c8777" providerId="AD" clId="Web-{6F157AE4-C2AA-4F62-8F6E-8629473C79B6}" dt="2023-09-15T19:13:16.382" v="52" actId="20577"/>
        <pc:sldMkLst>
          <pc:docMk/>
          <pc:sldMk cId="3406260845" sldId="414"/>
        </pc:sldMkLst>
        <pc:spChg chg="add mod">
          <ac:chgData name="Zolezzi, Maria E" userId="S::maria.e.zolezzi@uth.tmc.edu::18ef77e6-55fe-4b8e-bcc0-ccc0d46c8777" providerId="AD" clId="Web-{6F157AE4-C2AA-4F62-8F6E-8629473C79B6}" dt="2023-09-15T19:13:16.382" v="52" actId="20577"/>
          <ac:spMkLst>
            <pc:docMk/>
            <pc:sldMk cId="3406260845" sldId="414"/>
            <ac:spMk id="2" creationId="{7E0DE007-BDC7-2D50-0E05-833B0C1C1B3D}"/>
          </ac:spMkLst>
        </pc:spChg>
      </pc:sldChg>
      <pc:sldChg chg="add replId">
        <pc:chgData name="Zolezzi, Maria E" userId="S::maria.e.zolezzi@uth.tmc.edu::18ef77e6-55fe-4b8e-bcc0-ccc0d46c8777" providerId="AD" clId="Web-{6F157AE4-C2AA-4F62-8F6E-8629473C79B6}" dt="2023-09-15T19:16:26.108" v="114"/>
        <pc:sldMkLst>
          <pc:docMk/>
          <pc:sldMk cId="3873703234" sldId="415"/>
        </pc:sldMkLst>
      </pc:sldChg>
      <pc:sldChg chg="addSp delSp modSp add replId">
        <pc:chgData name="Zolezzi, Maria E" userId="S::maria.e.zolezzi@uth.tmc.edu::18ef77e6-55fe-4b8e-bcc0-ccc0d46c8777" providerId="AD" clId="Web-{6F157AE4-C2AA-4F62-8F6E-8629473C79B6}" dt="2023-09-15T19:17:41.033" v="138" actId="1076"/>
        <pc:sldMkLst>
          <pc:docMk/>
          <pc:sldMk cId="85330134" sldId="416"/>
        </pc:sldMkLst>
        <pc:spChg chg="del">
          <ac:chgData name="Zolezzi, Maria E" userId="S::maria.e.zolezzi@uth.tmc.edu::18ef77e6-55fe-4b8e-bcc0-ccc0d46c8777" providerId="AD" clId="Web-{6F157AE4-C2AA-4F62-8F6E-8629473C79B6}" dt="2023-09-15T19:17:27.752" v="131"/>
          <ac:spMkLst>
            <pc:docMk/>
            <pc:sldMk cId="85330134" sldId="416"/>
            <ac:spMk id="2" creationId="{00000000-0000-0000-0000-000000000000}"/>
          </ac:spMkLst>
        </pc:spChg>
        <pc:spChg chg="mod">
          <ac:chgData name="Zolezzi, Maria E" userId="S::maria.e.zolezzi@uth.tmc.edu::18ef77e6-55fe-4b8e-bcc0-ccc0d46c8777" providerId="AD" clId="Web-{6F157AE4-C2AA-4F62-8F6E-8629473C79B6}" dt="2023-09-15T19:17:38.674" v="136" actId="1076"/>
          <ac:spMkLst>
            <pc:docMk/>
            <pc:sldMk cId="85330134" sldId="416"/>
            <ac:spMk id="3" creationId="{FDD051A6-AFBA-638E-43B6-A08035B1320B}"/>
          </ac:spMkLst>
        </pc:spChg>
        <pc:spChg chg="add del mod">
          <ac:chgData name="Zolezzi, Maria E" userId="S::maria.e.zolezzi@uth.tmc.edu::18ef77e6-55fe-4b8e-bcc0-ccc0d46c8777" providerId="AD" clId="Web-{6F157AE4-C2AA-4F62-8F6E-8629473C79B6}" dt="2023-09-15T19:17:39.330" v="137"/>
          <ac:spMkLst>
            <pc:docMk/>
            <pc:sldMk cId="85330134" sldId="416"/>
            <ac:spMk id="8" creationId="{C1BC3C28-C562-ADDA-8D51-06E437BC9B5D}"/>
          </ac:spMkLst>
        </pc:spChg>
        <pc:picChg chg="mod">
          <ac:chgData name="Zolezzi, Maria E" userId="S::maria.e.zolezzi@uth.tmc.edu::18ef77e6-55fe-4b8e-bcc0-ccc0d46c8777" providerId="AD" clId="Web-{6F157AE4-C2AA-4F62-8F6E-8629473C79B6}" dt="2023-09-15T19:17:41.033" v="138" actId="1076"/>
          <ac:picMkLst>
            <pc:docMk/>
            <pc:sldMk cId="85330134" sldId="416"/>
            <ac:picMk id="7" creationId="{95A2AE3D-E850-5AAD-A6C8-F66D417E5112}"/>
          </ac:picMkLst>
        </pc:picChg>
      </pc:sldChg>
      <pc:sldChg chg="add replId">
        <pc:chgData name="Zolezzi, Maria E" userId="S::maria.e.zolezzi@uth.tmc.edu::18ef77e6-55fe-4b8e-bcc0-ccc0d46c8777" providerId="AD" clId="Web-{6F157AE4-C2AA-4F62-8F6E-8629473C79B6}" dt="2023-09-15T19:19:02.412" v="142"/>
        <pc:sldMkLst>
          <pc:docMk/>
          <pc:sldMk cId="1160530915" sldId="417"/>
        </pc:sldMkLst>
      </pc:sldChg>
      <pc:sldChg chg="addSp modSp new">
        <pc:chgData name="Zolezzi, Maria E" userId="S::maria.e.zolezzi@uth.tmc.edu::18ef77e6-55fe-4b8e-bcc0-ccc0d46c8777" providerId="AD" clId="Web-{6F157AE4-C2AA-4F62-8F6E-8629473C79B6}" dt="2023-09-15T19:20:12.102" v="182" actId="20577"/>
        <pc:sldMkLst>
          <pc:docMk/>
          <pc:sldMk cId="3400585099" sldId="418"/>
        </pc:sldMkLst>
        <pc:spChg chg="add mod">
          <ac:chgData name="Zolezzi, Maria E" userId="S::maria.e.zolezzi@uth.tmc.edu::18ef77e6-55fe-4b8e-bcc0-ccc0d46c8777" providerId="AD" clId="Web-{6F157AE4-C2AA-4F62-8F6E-8629473C79B6}" dt="2023-09-15T19:20:12.102" v="182" actId="20577"/>
          <ac:spMkLst>
            <pc:docMk/>
            <pc:sldMk cId="3400585099" sldId="418"/>
            <ac:spMk id="2" creationId="{C389689F-EB55-C9CC-6263-109363E14228}"/>
          </ac:spMkLst>
        </pc:spChg>
      </pc:sldChg>
    </pc:docChg>
  </pc:docChgLst>
</pc:chgInfo>
</file>

<file path=ppt/comments/modernComment_106_0.xml><?xml version="1.0" encoding="utf-8"?>
<p188:cmLst xmlns:a="http://schemas.openxmlformats.org/drawingml/2006/main" xmlns:r="http://schemas.openxmlformats.org/officeDocument/2006/relationships" xmlns:p188="http://schemas.microsoft.com/office/powerpoint/2018/8/main">
  <p188:cm id="{8CA0C64B-F3E7-411A-9429-2BB8B47DFF85}" authorId="{FA582280-24CD-B7E9-C7E0-F5B7A86A54B1}" status="resolved" created="2023-09-05T05:22:23.091" complete="100000">
    <pc:sldMkLst xmlns:pc="http://schemas.microsoft.com/office/powerpoint/2013/main/command">
      <pc:docMk/>
      <pc:sldMk cId="0" sldId="262"/>
    </pc:sldMkLst>
    <p188:replyLst>
      <p188:reply id="{4E4DEBFB-C24C-457B-9D42-FA7222BF469C}" authorId="{317E4204-20FD-F9DA-4132-C5627876C785}" created="2023-09-05T16:35:09.504">
        <p188:txBody>
          <a:bodyPr/>
          <a:lstStyle/>
          <a:p>
            <a:r>
              <a:rPr lang="en-US"/>
              <a:t>[@Reininger, Belinda M] All other modules are linked to a health risk or consequence from doing (alcohol, PA, sugar, overeating) or not doing the behavior (lack of intake of f&amp;v). They all follow the same structure of first proving some context on current outcome of consumption or lack of consumption and then again on section 2 (slides 24-26) the link with cancer is discussed as well as risk and benefits of making a change. If you feel slides 5 and 6 make more sense in section 2 (24-26) I can do that for all other modules too.</a:t>
            </a:r>
          </a:p>
        </p188:txBody>
      </p188:reply>
    </p188:replyLst>
    <p188:txBody>
      <a:bodyPr/>
      <a:lstStyle/>
      <a:p>
        <a:r>
          <a:rPr lang="en-US"/>
          <a:t>The slides look good - but will you double check the ordering of slides 5 - 20.   It seems to jump back and forth around weight loss.   Couldn't all that be more aligned?</a:t>
        </a:r>
      </a:p>
    </p188:txBody>
  </p188:cm>
</p188:cmLst>
</file>

<file path=ppt/comments/modernComment_12B_0.xml><?xml version="1.0" encoding="utf-8"?>
<p188:cmLst xmlns:a="http://schemas.openxmlformats.org/drawingml/2006/main" xmlns:r="http://schemas.openxmlformats.org/officeDocument/2006/relationships" xmlns:p188="http://schemas.microsoft.com/office/powerpoint/2018/8/main">
  <p188:cm id="{E14B2986-47C0-480E-A3A8-0EDDE8EA250B}" authorId="{44F035FE-14E0-B4AE-0BE8-C4C9C4643272}" status="resolved" created="2023-06-07T21:19:53.363" complete="100000">
    <pc:sldMkLst xmlns:pc="http://schemas.microsoft.com/office/powerpoint/2013/main/command">
      <pc:docMk/>
      <pc:sldMk cId="0" sldId="299"/>
    </pc:sldMkLst>
    <p188:txBody>
      <a:bodyPr/>
      <a:lstStyle/>
      <a:p>
        <a:r>
          <a:rPr lang="en-US"/>
          <a:t>Reininger-Feels like we are flipping around goals and action</a:t>
        </a:r>
      </a:p>
    </p188:txBody>
  </p188:cm>
  <p188:cm id="{423D544B-54EB-4074-95B1-00E60C56735E}" authorId="{44F035FE-14E0-B4AE-0BE8-C4C9C4643272}" status="resolved" created="2023-06-07T21:24:38.495" complete="100000">
    <ac:txMkLst xmlns:ac="http://schemas.microsoft.com/office/drawing/2013/main/command">
      <pc:docMk xmlns:pc="http://schemas.microsoft.com/office/powerpoint/2013/main/command"/>
      <pc:sldMk xmlns:pc="http://schemas.microsoft.com/office/powerpoint/2013/main/command" cId="0" sldId="299"/>
      <ac:spMk id="14" creationId="{00000000-0000-0000-0000-000000000000}"/>
      <ac:txMk cp="0" len="4">
        <ac:context len="5" hash="87112720"/>
      </ac:txMk>
    </ac:txMkLst>
    <p188:pos x="2911415" y="517584"/>
    <p188:txBody>
      <a:bodyPr/>
      <a:lstStyle/>
      <a:p>
        <a:r>
          <a:rPr lang="en-US"/>
          <a:t>make the goal the specific behavior, action how you are going to achieve that behavior</a:t>
        </a:r>
      </a:p>
    </p188:txBody>
  </p188:cm>
</p188:cmLst>
</file>

<file path=ppt/comments/modernComment_17F_C3597465.xml><?xml version="1.0" encoding="utf-8"?>
<p188:cmLst xmlns:a="http://schemas.openxmlformats.org/drawingml/2006/main" xmlns:r="http://schemas.openxmlformats.org/officeDocument/2006/relationships" xmlns:p188="http://schemas.microsoft.com/office/powerpoint/2018/8/main">
  <p188:cm id="{AE58CA01-45D4-482A-B9B0-8902E48AD8FE}" authorId="{44F035FE-14E0-B4AE-0BE8-C4C9C4643272}" status="resolved" created="2023-06-07T21:31:20.036" complete="100000">
    <ac:txMkLst xmlns:ac="http://schemas.microsoft.com/office/drawing/2013/main/command">
      <pc:docMk xmlns:pc="http://schemas.microsoft.com/office/powerpoint/2013/main/command"/>
      <pc:sldMk xmlns:pc="http://schemas.microsoft.com/office/powerpoint/2013/main/command" cId="3277419621" sldId="383"/>
      <ac:graphicFrameMk id="15" creationId="{00000000-0000-0000-0000-000000000000}"/>
      <ac:tblMk/>
      <ac:tcMk rowId="10003" colId="20000"/>
      <ac:txMk cp="0">
        <ac:context len="29" hash="127666945"/>
      </ac:txMk>
    </ac:txMkLst>
    <p188:pos x="3019245" y="3256471"/>
    <p188:txBody>
      <a:bodyPr/>
      <a:lstStyle/>
      <a:p>
        <a:r>
          <a:rPr lang="en-US"/>
          <a:t>Role play..barriers (slide 55)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ns.usda.gov/usda-food-patter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ns.usda.gov/usda-food-patter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cancer.gov/about-cancer/causes-prevention/risk/obesity/obesity-fact-sheet#r34" TargetMode="External"/><Relationship Id="rId13" Type="http://schemas.openxmlformats.org/officeDocument/2006/relationships/hyperlink" Target="https://www.cancer.gov/about-cancer/causes-prevention/risk/obesity/obesity-fact-sheet#r36" TargetMode="External"/><Relationship Id="rId3" Type="http://schemas.openxmlformats.org/officeDocument/2006/relationships/hyperlink" Target="https://www.cancer.gov/about-cancer/causes-prevention/risk/obesity/obesity-fact-sheet#r32" TargetMode="External"/><Relationship Id="rId7" Type="http://schemas.openxmlformats.org/officeDocument/2006/relationships/hyperlink" Target="https://www.cancer.gov/Common/PopUps/popDefinition.aspx?id=CDR0000653119&amp;version=Patient&amp;language=en" TargetMode="External"/><Relationship Id="rId12" Type="http://schemas.openxmlformats.org/officeDocument/2006/relationships/hyperlink" Target="https://www.cancer.gov/Common/PopUps/popDefinition.aspx?id=CDR0000559456&amp;version=Patient&amp;language=e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ancer.gov/Common/PopUps/popDefinition.aspx?id=CDR0000046187&amp;version=Patient&amp;language=en" TargetMode="External"/><Relationship Id="rId11" Type="http://schemas.openxmlformats.org/officeDocument/2006/relationships/hyperlink" Target="https://www.cancer.gov/about-cancer/causes-prevention/risk/obesity/obesity-fact-sheet#r35" TargetMode="External"/><Relationship Id="rId5" Type="http://schemas.openxmlformats.org/officeDocument/2006/relationships/hyperlink" Target="https://www.cancer.gov/Common/PopUps/popDefinition.aspx?id=CDR0000046076&amp;version=Patient&amp;language=en" TargetMode="External"/><Relationship Id="rId15" Type="http://schemas.openxmlformats.org/officeDocument/2006/relationships/hyperlink" Target="https://www.cancer.gov/Common/PopUps/popDefinition.aspx?id=CDR0000653127&amp;version=Patient&amp;language=en" TargetMode="External"/><Relationship Id="rId10" Type="http://schemas.openxmlformats.org/officeDocument/2006/relationships/hyperlink" Target="https://www.cancer.gov/Common/PopUps/popDefinition.aspx?id=CDR0000044072&amp;version=Patient&amp;language=en" TargetMode="External"/><Relationship Id="rId4" Type="http://schemas.openxmlformats.org/officeDocument/2006/relationships/hyperlink" Target="https://www.cancer.gov/about-cancer/causes-prevention/risk/obesity/obesity-fact-sheet#r33" TargetMode="External"/><Relationship Id="rId9" Type="http://schemas.openxmlformats.org/officeDocument/2006/relationships/hyperlink" Target="https://www.cancer.gov/Common/PopUps/popDefinition.aspx?id=CDR0000322135&amp;version=Patient&amp;language=en" TargetMode="External"/><Relationship Id="rId14" Type="http://schemas.openxmlformats.org/officeDocument/2006/relationships/hyperlink" Target="https://www.cancer.gov/Common/PopUps/popDefinition.aspx?id=CDR0000046479&amp;version=Patient&amp;language=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a:t>We are at half way from concluding the TSSC modules. </a:t>
            </a:r>
            <a:endParaRPr lang="en-US"/>
          </a:p>
          <a:p>
            <a:pPr marL="228600" indent="-228600">
              <a:buAutoNum type="arabicPeriod"/>
            </a:pPr>
            <a:r>
              <a:rPr lang="en-US" b="1"/>
              <a:t>We started with the introduction module that included thinking about our own reasons for wanting to live a healthier life.</a:t>
            </a:r>
            <a:endParaRPr lang="en-US"/>
          </a:p>
          <a:p>
            <a:pPr marL="228600" indent="-228600">
              <a:buAutoNum type="arabicPeriod"/>
            </a:pPr>
            <a:r>
              <a:rPr lang="en-US" b="1"/>
              <a:t>Second module, fruits and vegetables</a:t>
            </a:r>
            <a:endParaRPr lang="en-US"/>
          </a:p>
          <a:p>
            <a:pPr marL="228600" indent="-228600">
              <a:buAutoNum type="arabicPeriod"/>
            </a:pPr>
            <a:r>
              <a:rPr lang="en-US" b="1"/>
              <a:t>Physical activity</a:t>
            </a:r>
            <a:endParaRPr lang="en-US"/>
          </a:p>
          <a:p>
            <a:pPr marL="228600" indent="-228600">
              <a:buAutoNum type="arabicPeriod"/>
            </a:pPr>
            <a:r>
              <a:rPr lang="en-US" b="1"/>
              <a:t>And today portion control</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44249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16</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17</a:t>
            </a:fld>
            <a:endParaRPr lang="en-US"/>
          </a:p>
        </p:txBody>
      </p:sp>
    </p:spTree>
    <p:extLst>
      <p:ext uri="{BB962C8B-B14F-4D97-AF65-F5344CB8AC3E}">
        <p14:creationId xmlns:p14="http://schemas.microsoft.com/office/powerpoint/2010/main" val="241689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18</a:t>
            </a:fld>
            <a:endParaRPr lang="en-US"/>
          </a:p>
        </p:txBody>
      </p:sp>
    </p:spTree>
    <p:extLst>
      <p:ext uri="{BB962C8B-B14F-4D97-AF65-F5344CB8AC3E}">
        <p14:creationId xmlns:p14="http://schemas.microsoft.com/office/powerpoint/2010/main" val="41839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19</a:t>
            </a:fld>
            <a:endParaRPr lang="en-US"/>
          </a:p>
        </p:txBody>
      </p:sp>
    </p:spTree>
    <p:extLst>
      <p:ext uri="{BB962C8B-B14F-4D97-AF65-F5344CB8AC3E}">
        <p14:creationId xmlns:p14="http://schemas.microsoft.com/office/powerpoint/2010/main" val="141920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0182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get started, we are going to talk about a basic framework, or guidance for eating. By show of hands, who recognizes this image? This is the USDA’s food guidance system for the country and can be used to guide your food choices. The plate represents each of the five food groups which are fruits, vegetables, protein, grains and dairy. The plate shows how each of the five food groups fits into a healthy meal. The concepts represented in this plate are: </a:t>
            </a:r>
          </a:p>
          <a:p>
            <a:r>
              <a:rPr lang="en-US"/>
              <a:t>1) Proportion: What do you notice about how each food group is represented on the plate? Wait five seconds for responses. The five food 3 groups are represented in different proportions that can be used to guide how you plan what types of foods are in your meals. The recommendation is to make half your plate fruits and vegetables; a little more than a quarter of your plate grains, choosing whole grains at least 50 percent of the time, and less than a quarter of your plate lean protein foods. Dairy foods are a good accompaniment to meals, and low-fat plain dairy foods are recommended for anyone over two years of age. </a:t>
            </a:r>
          </a:p>
          <a:p>
            <a:r>
              <a:rPr lang="en-US"/>
              <a:t>2) Variety: The meal represented on the plate contains all five food groups. While it may be difficult to eat food from all five groups at each meal, it’s important to include foods from each food group in the meals and snacks you eat throughout the day. Eating a variety of foods every day allows you to get all the nutrients your body needs.</a:t>
            </a:r>
            <a:endParaRPr lang="en-US">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r>
              <a:rPr lang="en-US" b="1">
                <a:solidFill>
                  <a:srgbClr val="000000"/>
                </a:solidFill>
                <a:latin typeface="Source Sans Pro"/>
                <a:ea typeface="Source Sans Pro"/>
              </a:rPr>
              <a:t>Purpose of Food Groups</a:t>
            </a:r>
            <a:br>
              <a:rPr lang="en-US">
                <a:latin typeface="Source Sans Pro" panose="020B0503030403020204" pitchFamily="34" charset="0"/>
              </a:rPr>
            </a:br>
            <a:r>
              <a:rPr lang="en-US">
                <a:solidFill>
                  <a:srgbClr val="000000"/>
                </a:solidFill>
                <a:latin typeface="Source Sans Pro"/>
                <a:ea typeface="Source Sans Pro"/>
              </a:rPr>
              <a:t>As nutrition science has progressed over time, scientists have discovered vitamins, minerals, and other components that make up our foods, and surely, there are more yet to be discovered. Food groups simplify dietary recommendations by focusing on foods instead of nutrients. For example, it’s much easier to try to eat two cups of fruit a day than 75 milligrams of vitamin C and 25 grams of fiber. The </a:t>
            </a:r>
            <a:r>
              <a:rPr lang="en-US" u="sng">
                <a:solidFill>
                  <a:srgbClr val="0071BC"/>
                </a:solidFill>
                <a:latin typeface="Source Sans Pro"/>
                <a:ea typeface="Source Sans Pro"/>
                <a:hlinkClick r:id="rId3"/>
              </a:rPr>
              <a:t>USDA Food Patterns</a:t>
            </a:r>
            <a:r>
              <a:rPr lang="en-US">
                <a:solidFill>
                  <a:srgbClr val="000000"/>
                </a:solidFill>
                <a:latin typeface="Source Sans Pro"/>
                <a:ea typeface="Source Sans Pro"/>
              </a:rPr>
              <a:t> provide the recommended amounts of each food group and subgroup at 12 different calorie levels, ranging from 1,000 to 3,200. These patterns are developed using food pattern modeling. By eating recommended amounts, individuals can meet their nutritional needs without having to track dozens of individual nutrients.</a:t>
            </a:r>
            <a:endParaRPr lang="en-US">
              <a:latin typeface="Source Sans Pro"/>
              <a:ea typeface="Source Sans Pro"/>
            </a:endParaRPr>
          </a:p>
          <a:p>
            <a:r>
              <a:rPr lang="en-US" b="1">
                <a:solidFill>
                  <a:srgbClr val="000000"/>
                </a:solidFill>
                <a:latin typeface="Source Sans Pro"/>
                <a:ea typeface="Source Sans Pro"/>
              </a:rPr>
              <a:t>Food Group Amounts</a:t>
            </a:r>
            <a:br>
              <a:rPr lang="en-US">
                <a:latin typeface="Source Sans Pro" panose="020B0503030403020204" pitchFamily="34" charset="0"/>
              </a:rPr>
            </a:br>
            <a:r>
              <a:rPr lang="en-US">
                <a:solidFill>
                  <a:srgbClr val="000000"/>
                </a:solidFill>
                <a:latin typeface="Source Sans Pro"/>
                <a:ea typeface="Source Sans Pro"/>
              </a:rPr>
              <a:t>The USDA Food Patterns specify targets for each food group in cup equivalents (for Fruits, Vegetables, and Dairy) and ounce equivalents (for Grains and Protein Foods). Each pattern also includes a limited number of calories (8-19%) that can be used in other ways, such as small amounts of added sugars and saturated fats. Americans are encouraged to choose foods in their most nutrient dense forms as often as possible, to keep added sugars and saturated fat intakes each below 10 percent of total calorie intake.</a:t>
            </a:r>
            <a:endParaRPr lang="en-US" b="0" i="0">
              <a:solidFill>
                <a:srgbClr val="000000"/>
              </a:solidFill>
              <a:effectLst/>
              <a:latin typeface="Source Sans Pro"/>
              <a:ea typeface="Source Sans Pro"/>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5836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spcBef>
                <a:spcPct val="20000"/>
              </a:spcBef>
              <a:buFont typeface="Arial"/>
              <a:buChar char="•"/>
              <a:defRPr/>
            </a:pPr>
            <a:r>
              <a:rPr lang="en-US" err="1"/>
              <a:t>En</a:t>
            </a:r>
            <a:r>
              <a:rPr lang="en-US"/>
              <a:t> que </a:t>
            </a:r>
            <a:r>
              <a:rPr lang="en-US" err="1"/>
              <a:t>te</a:t>
            </a:r>
            <a:r>
              <a:rPr lang="en-US"/>
              <a:t> </a:t>
            </a:r>
            <a:r>
              <a:rPr lang="en-US" err="1"/>
              <a:t>puedes</a:t>
            </a:r>
            <a:r>
              <a:rPr lang="en-US"/>
              <a:t> </a:t>
            </a:r>
            <a:r>
              <a:rPr lang="en-US" err="1"/>
              <a:t>identificar</a:t>
            </a:r>
            <a:r>
              <a:rPr lang="en-US"/>
              <a:t> con la </a:t>
            </a:r>
            <a:r>
              <a:rPr lang="en-US" err="1"/>
              <a:t>historia</a:t>
            </a:r>
            <a:r>
              <a:rPr lang="en-US"/>
              <a:t> ?</a:t>
            </a:r>
          </a:p>
          <a:p>
            <a:pPr marL="171450" indent="-171450">
              <a:spcBef>
                <a:spcPct val="20000"/>
              </a:spcBef>
              <a:buFont typeface="Arial"/>
              <a:buChar char="•"/>
              <a:defRPr/>
            </a:pPr>
            <a:r>
              <a:rPr lang="en-US" err="1"/>
              <a:t>En</a:t>
            </a:r>
            <a:r>
              <a:rPr lang="en-US"/>
              <a:t> que es </a:t>
            </a:r>
            <a:r>
              <a:rPr lang="en-US" err="1"/>
              <a:t>diferente</a:t>
            </a:r>
            <a:r>
              <a:rPr lang="en-US"/>
              <a:t> la </a:t>
            </a:r>
            <a:r>
              <a:rPr lang="en-US" err="1"/>
              <a:t>historia</a:t>
            </a:r>
            <a:r>
              <a:rPr lang="en-US"/>
              <a:t> a </a:t>
            </a:r>
            <a:r>
              <a:rPr lang="en-US" err="1"/>
              <a:t>tu</a:t>
            </a:r>
            <a:r>
              <a:rPr lang="en-US"/>
              <a:t> </a:t>
            </a:r>
            <a:r>
              <a:rPr lang="en-US" err="1"/>
              <a:t>vidaen</a:t>
            </a:r>
            <a:r>
              <a:rPr lang="en-US"/>
              <a:t> </a:t>
            </a:r>
            <a:r>
              <a:rPr lang="en-US" err="1"/>
              <a:t>cuanto</a:t>
            </a:r>
            <a:r>
              <a:rPr lang="en-US"/>
              <a:t> a </a:t>
            </a:r>
            <a:r>
              <a:rPr lang="en-US" err="1"/>
              <a:t>barreras</a:t>
            </a:r>
            <a:r>
              <a:rPr lang="en-US"/>
              <a:t> que </a:t>
            </a:r>
            <a:r>
              <a:rPr lang="en-US" err="1"/>
              <a:t>tendrias</a:t>
            </a:r>
            <a:r>
              <a:rPr lang="en-US"/>
              <a:t> para </a:t>
            </a:r>
            <a:r>
              <a:rPr lang="en-US" err="1"/>
              <a:t>hacer</a:t>
            </a:r>
            <a:r>
              <a:rPr lang="en-US"/>
              <a:t> un </a:t>
            </a:r>
            <a:r>
              <a:rPr lang="en-US" err="1"/>
              <a:t>cambio</a:t>
            </a:r>
            <a:r>
              <a:rPr lang="en-US"/>
              <a:t> </a:t>
            </a:r>
            <a:r>
              <a:rPr lang="en-US" err="1"/>
              <a:t>en</a:t>
            </a:r>
            <a:r>
              <a:rPr lang="en-US"/>
              <a:t> </a:t>
            </a:r>
            <a:r>
              <a:rPr lang="en-US" err="1"/>
              <a:t>tu</a:t>
            </a:r>
            <a:r>
              <a:rPr lang="en-US"/>
              <a:t> </a:t>
            </a:r>
            <a:r>
              <a:rPr lang="en-US" err="1"/>
              <a:t>alimentacion</a:t>
            </a:r>
            <a:r>
              <a:rPr lang="en-US"/>
              <a:t>?</a:t>
            </a:r>
            <a:endParaRPr lang="en-US">
              <a:cs typeface="Calibri"/>
            </a:endParaRPr>
          </a:p>
          <a:p>
            <a:pPr marL="171450" indent="-171450">
              <a:spcBef>
                <a:spcPct val="20000"/>
              </a:spcBef>
              <a:buFont typeface="Arial"/>
              <a:buChar char="•"/>
              <a:defRPr/>
            </a:pPr>
            <a:r>
              <a:rPr lang="en-US"/>
              <a:t>Que </a:t>
            </a:r>
            <a:r>
              <a:rPr lang="en-US" err="1"/>
              <a:t>limitaciones</a:t>
            </a:r>
            <a:r>
              <a:rPr lang="en-US"/>
              <a:t> y </a:t>
            </a:r>
            <a:r>
              <a:rPr lang="en-US" err="1"/>
              <a:t>motivaciones</a:t>
            </a:r>
            <a:r>
              <a:rPr lang="en-US"/>
              <a:t> </a:t>
            </a:r>
            <a:r>
              <a:rPr lang="en-US" err="1"/>
              <a:t>tienes</a:t>
            </a:r>
            <a:r>
              <a:rPr lang="en-US"/>
              <a:t> para </a:t>
            </a:r>
            <a:r>
              <a:rPr lang="en-US" err="1"/>
              <a:t>hacer</a:t>
            </a:r>
            <a:r>
              <a:rPr lang="en-US"/>
              <a:t> un </a:t>
            </a:r>
            <a:r>
              <a:rPr lang="en-US" err="1"/>
              <a:t>cambio</a:t>
            </a:r>
            <a:r>
              <a:rPr lang="en-US"/>
              <a:t>?</a:t>
            </a:r>
            <a:endParaRPr lang="es-DO"/>
          </a:p>
        </p:txBody>
      </p:sp>
      <p:sp>
        <p:nvSpPr>
          <p:cNvPr id="4" name="Slide Number Placeholder 3"/>
          <p:cNvSpPr>
            <a:spLocks noGrp="1"/>
          </p:cNvSpPr>
          <p:nvPr>
            <p:ph type="sldNum" sz="quarter" idx="10"/>
          </p:nvPr>
        </p:nvSpPr>
        <p:spPr/>
        <p:txBody>
          <a:bodyPr/>
          <a:lstStyle/>
          <a:p>
            <a:fld id="{2F9CA3A7-F5C9-409E-8257-1081D2680B14}" type="slidenum">
              <a:rPr lang="en-US" smtClean="0"/>
              <a:t>24</a:t>
            </a:fld>
            <a:endParaRPr lang="en-US"/>
          </a:p>
        </p:txBody>
      </p:sp>
    </p:spTree>
    <p:extLst>
      <p:ext uri="{BB962C8B-B14F-4D97-AF65-F5344CB8AC3E}">
        <p14:creationId xmlns:p14="http://schemas.microsoft.com/office/powerpoint/2010/main" val="1889800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Reducido:
alimentos procesados 
Al crear su plan de acción, es importante saber lo siguiente: 
✓ Qué harás 
✓ Dónde lo harás 
✓ Cuándo lo harás 
✓ Cuánto tiempo lo harás 
Establecer metas puede ser el primer paso para crear su plan de acción para controlar su presión arterial.
Un posible objetivo podría ser medir su presión arterial dos veces al día entre ahora y la próxima cita con su proveedor de atención médica. Para lograr ese objetivo, puede obtener lecturas de la presión arterial una vez por la mañana y una vez por la noche.
Al crear sus metas, tenga en cuenta qué desafíos podría enfrentar y cómo los superaría.
¿Cuál podría ser su objetivo personal para controlar su presión arterial?</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Lets start with talking about successful </a:t>
            </a:r>
            <a:r>
              <a:rPr lang="en-US" b="1" err="1">
                <a:cs typeface="Calibri"/>
              </a:rPr>
              <a:t>successful</a:t>
            </a:r>
            <a:r>
              <a:rPr lang="en-US" b="1">
                <a:cs typeface="Calibri"/>
              </a:rPr>
              <a:t> stories about changes that have started on the previous topic</a:t>
            </a: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8185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Lets review the alarming fact so we can become aware of the importance of this topic.</a:t>
            </a:r>
            <a:endParaRPr lang="en-US"/>
          </a:p>
          <a:p>
            <a:r>
              <a:rPr lang="en-US">
                <a:cs typeface="Calibri"/>
              </a:rPr>
              <a:t>What can we see in here:</a:t>
            </a:r>
          </a:p>
          <a:p>
            <a:pPr marL="342900" indent="-342900">
              <a:buAutoNum type="arabicPeriod"/>
            </a:pPr>
            <a:r>
              <a:rPr lang="en-US">
                <a:cs typeface="Calibri"/>
              </a:rPr>
              <a:t>The projection shows we are 6 years from having a population with obesity</a:t>
            </a:r>
          </a:p>
          <a:p>
            <a:pPr marL="342900" indent="-342900">
              <a:buAutoNum type="arabicPeriod"/>
            </a:pPr>
            <a:r>
              <a:rPr lang="en-US">
                <a:cs typeface="Calibri"/>
              </a:rPr>
              <a:t>RGV more than 50%</a:t>
            </a:r>
            <a:endParaRPr lang="en-US"/>
          </a:p>
          <a:p>
            <a:r>
              <a:rPr lang="en-US" sz="1200" b="0" i="0" kern="1200">
                <a:solidFill>
                  <a:schemeClr val="tx1"/>
                </a:solidFill>
                <a:effectLst/>
                <a:latin typeface="+mn-lt"/>
                <a:ea typeface="+mn-ea"/>
                <a:cs typeface="+mn-cs"/>
              </a:rPr>
              <a:t>Treating obesity includes making changes to diet and incorporating regular exercise into ones daily routine. By making these changes, you reduce the risk of developing serious health conditions, such as high blood pressure, high cholesterol, diabetes, heart disease, stroke and cancer.</a:t>
            </a:r>
            <a:endParaRPr lang="es-MX">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cs typeface="Calibri"/>
              </a:rPr>
              <a:t>Increased portions is the main factor</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56406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get started, we are going to talk about a basic framework, or guidance for eating. By show of hands, who recognizes this image? This is the USDA’s food guidance system for the country and can be used to guide your food choices. The plate represents each of the five food groups which are fruits, vegetables, protein, grains and dairy. The plate shows how each of the five food groups fits into a healthy meal. The concepts represented in this plate are: </a:t>
            </a:r>
          </a:p>
          <a:p>
            <a:r>
              <a:rPr lang="en-US"/>
              <a:t>1) Proportion: What do you notice about how each food group is represented on the plate? Wait five seconds for responses. The five food 3 groups are represented in different proportions that can be used to guide how you plan what types of foods are in your meals. The recommendation is to make half your plate fruits and vegetables; a little more than a quarter of your plate grains, choosing whole grains at least 50 percent of the time, and less than a quarter of your plate lean protein foods. Dairy foods are a good accompaniment to meals, and low-fat plain dairy foods are recommended for anyone over two years of age. </a:t>
            </a:r>
          </a:p>
          <a:p>
            <a:r>
              <a:rPr lang="en-US"/>
              <a:t>2) Variety: The meal represented on the plate contains all five food groups. While it may be difficult to eat food from all five groups at each meal, it’s important to include foods from each food group in the meals and snacks you eat throughout the day. Eating a variety of foods every day allows you to get all the nutrients your body needs.</a:t>
            </a:r>
            <a:endParaRPr lang="en-US">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r>
              <a:rPr lang="en-US" b="1">
                <a:solidFill>
                  <a:srgbClr val="000000"/>
                </a:solidFill>
                <a:latin typeface="Source Sans Pro"/>
                <a:ea typeface="Source Sans Pro"/>
              </a:rPr>
              <a:t>Purpose of Food Groups</a:t>
            </a:r>
            <a:br>
              <a:rPr lang="en-US">
                <a:latin typeface="Source Sans Pro" panose="020B0503030403020204" pitchFamily="34" charset="0"/>
              </a:rPr>
            </a:br>
            <a:r>
              <a:rPr lang="en-US">
                <a:solidFill>
                  <a:srgbClr val="000000"/>
                </a:solidFill>
                <a:latin typeface="Source Sans Pro"/>
                <a:ea typeface="Source Sans Pro"/>
              </a:rPr>
              <a:t>As nutrition science has progressed over time, scientists have discovered vitamins, minerals, and other components that make up our foods, and surely, there are more yet to be discovered. Food groups simplify dietary recommendations by focusing on foods instead of nutrients. For example, it’s much easier to try to eat two cups of fruit a day than 75 milligrams of vitamin C and 25 grams of fiber. The </a:t>
            </a:r>
            <a:r>
              <a:rPr lang="en-US" u="sng">
                <a:solidFill>
                  <a:srgbClr val="0071BC"/>
                </a:solidFill>
                <a:latin typeface="Source Sans Pro"/>
                <a:ea typeface="Source Sans Pro"/>
                <a:hlinkClick r:id="rId3"/>
              </a:rPr>
              <a:t>USDA Food Patterns</a:t>
            </a:r>
            <a:r>
              <a:rPr lang="en-US">
                <a:solidFill>
                  <a:srgbClr val="000000"/>
                </a:solidFill>
                <a:latin typeface="Source Sans Pro"/>
                <a:ea typeface="Source Sans Pro"/>
              </a:rPr>
              <a:t> provide the recommended amounts of each food group and subgroup at 12 different calorie levels, ranging from 1,000 to 3,200. These patterns are developed using food pattern modeling. By eating recommended amounts, individuals can meet their nutritional needs without having to track dozens of individual nutrients.</a:t>
            </a:r>
            <a:endParaRPr lang="en-US">
              <a:latin typeface="Source Sans Pro"/>
              <a:ea typeface="Source Sans Pro"/>
            </a:endParaRPr>
          </a:p>
          <a:p>
            <a:r>
              <a:rPr lang="en-US" b="1">
                <a:solidFill>
                  <a:srgbClr val="000000"/>
                </a:solidFill>
                <a:latin typeface="Source Sans Pro"/>
                <a:ea typeface="Source Sans Pro"/>
              </a:rPr>
              <a:t>Food Group Amounts</a:t>
            </a:r>
            <a:br>
              <a:rPr lang="en-US">
                <a:latin typeface="Source Sans Pro" panose="020B0503030403020204" pitchFamily="34" charset="0"/>
              </a:rPr>
            </a:br>
            <a:r>
              <a:rPr lang="en-US">
                <a:solidFill>
                  <a:srgbClr val="000000"/>
                </a:solidFill>
                <a:latin typeface="Source Sans Pro"/>
                <a:ea typeface="Source Sans Pro"/>
              </a:rPr>
              <a:t>The USDA Food Patterns specify targets for each food group in cup equivalents (for Fruits, Vegetables, and Dairy) and ounce equivalents (for Grains and Protein Foods). Each pattern also includes a limited number of calories (8-19%) that can be used in other ways, such as small amounts of added sugars and saturated fats. Americans are encouraged to choose foods in their most nutrient dense forms as often as possible, to keep added sugars and saturated fat intakes each below 10 percent of total calorie intake.</a:t>
            </a:r>
            <a:endParaRPr lang="en-US" b="0" i="0">
              <a:solidFill>
                <a:srgbClr val="000000"/>
              </a:solidFill>
              <a:effectLst/>
              <a:latin typeface="Source Sans Pro"/>
              <a:ea typeface="Source Sans Pro"/>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694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cs typeface="Calibri"/>
              </a:rPr>
              <a:t>One main updated messages the new dietary guidelines are focusing are the </a:t>
            </a:r>
            <a:endParaRPr lang="en-US"/>
          </a:p>
          <a:p>
            <a:r>
              <a:rPr lang="en-US">
                <a:cs typeface="Calibri"/>
              </a:rPr>
              <a:t>importance of nutrients into our diets VARIETY is key</a:t>
            </a:r>
          </a:p>
          <a:p>
            <a:r>
              <a:rPr lang="en-US">
                <a:cs typeface="Calibri"/>
              </a:rPr>
              <a:t>and the right portions (</a:t>
            </a:r>
            <a:r>
              <a:rPr lang="en-US" err="1">
                <a:cs typeface="Calibri"/>
              </a:rPr>
              <a:t>ni</a:t>
            </a:r>
            <a:r>
              <a:rPr lang="en-US">
                <a:cs typeface="Calibri"/>
              </a:rPr>
              <a:t> </a:t>
            </a:r>
            <a:r>
              <a:rPr lang="en-US" err="1">
                <a:cs typeface="Calibri"/>
              </a:rPr>
              <a:t>mucho</a:t>
            </a:r>
            <a:r>
              <a:rPr lang="en-US">
                <a:cs typeface="Calibri"/>
              </a:rPr>
              <a:t> </a:t>
            </a:r>
            <a:r>
              <a:rPr lang="en-US" err="1">
                <a:cs typeface="Calibri"/>
              </a:rPr>
              <a:t>ni</a:t>
            </a:r>
            <a:r>
              <a:rPr lang="en-US">
                <a:cs typeface="Calibri"/>
              </a:rPr>
              <a:t> poco)</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2506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t>Alimentos y bebidas de alta densidad nutricional: Son alimentos que proporcionan vitaminas, minerales, proteínas y otros nutrientes y componentes beneficiosos para la salud, con pocas azúcares añadidas, grasas saturadas y sodio. </a:t>
            </a:r>
          </a:p>
          <a:p>
            <a:endParaRPr lang="es-MX"/>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9026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Patrón alimentario saludable Seguir un patrón alimentario saludable ayuda a cubrir las necesidades nutricionales, a mantener un peso saludable y reducir el riesgo de enfermedades crónicas. Esto puede beneficiar a todas las personas, independiente de estado actual de salud, su edad, raza u origen étnico. La información provista en esta Guía le ofrece alternativas de alimentos y bebidas de alta densidad nutricional, que pueden adaptarse a sus gustos y preferencias personales, las costumbres y platos tradicionales y al presupuesto disponible. En términos generales, las mujeres necesitan consumir menos calorías que los hombres. Las mujeres entre los 19 y 30 años necesitan consumir entre 1,800 y 2,400 calorías diarias, mientras que los hombres en este mismo grupo de edad requieren entre 2,400 y 3,000 calorías. Entre los 31 y 59 años, las mujeres requieren entre 1,600 y 2,200 calorías diarias y los hombres entre 2,200 y 3,000 calorías. Se observa, entonces, que durante la adultez las necesidades calóricas disminuyen debido a los cambios de metabolismo que acompañan el envejecimiento. Los niveles de actividad física, la composición corporal y la presencia de enfermedades crónicas, entre otros factores, afectan las necesidades calóricas.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621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rtl="0"/>
            <a:r>
              <a:rPr lang="en-US" sz="1200" b="1" i="0" kern="1200">
                <a:solidFill>
                  <a:schemeClr val="tx1"/>
                </a:solidFill>
                <a:effectLst/>
                <a:latin typeface="+mn-lt"/>
                <a:ea typeface="+mn-ea"/>
                <a:cs typeface="+mn-cs"/>
              </a:rPr>
              <a:t>How might obesity increase the risk of cancer?</a:t>
            </a:r>
          </a:p>
          <a:p>
            <a:pPr rtl="0"/>
            <a:r>
              <a:rPr lang="en-US" sz="1200" b="0" i="0" kern="1200">
                <a:solidFill>
                  <a:schemeClr val="tx1"/>
                </a:solidFill>
                <a:effectLst/>
                <a:latin typeface="+mn-lt"/>
                <a:ea typeface="+mn-ea"/>
                <a:cs typeface="+mn-cs"/>
              </a:rPr>
              <a:t>Several possible mechanisms have been suggested to explain how obesity might increase the risks of some cancers (</a:t>
            </a:r>
            <a:r>
              <a:rPr lang="en-US" sz="1200" b="0" i="0" u="none" strike="noStrike" kern="1200">
                <a:solidFill>
                  <a:schemeClr val="tx1"/>
                </a:solidFill>
                <a:effectLst/>
                <a:latin typeface="+mn-lt"/>
                <a:ea typeface="+mn-ea"/>
                <a:cs typeface="+mn-cs"/>
                <a:hlinkClick r:id="rId3"/>
              </a:rPr>
              <a:t>32</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4"/>
              </a:rPr>
              <a:t>33</a:t>
            </a:r>
            <a:r>
              <a:rPr lang="en-US" sz="1200" b="0" i="0" kern="1200">
                <a:solidFill>
                  <a:schemeClr val="tx1"/>
                </a:solidFill>
                <a:effectLst/>
                <a:latin typeface="+mn-lt"/>
                <a:ea typeface="+mn-ea"/>
                <a:cs typeface="+mn-cs"/>
              </a:rPr>
              <a:t>).</a:t>
            </a:r>
          </a:p>
          <a:p>
            <a:pPr rtl="0"/>
            <a:r>
              <a:rPr lang="en-US" sz="1200" b="0" i="0" kern="1200">
                <a:solidFill>
                  <a:schemeClr val="tx1"/>
                </a:solidFill>
                <a:effectLst/>
                <a:latin typeface="+mn-lt"/>
                <a:ea typeface="+mn-ea"/>
                <a:cs typeface="+mn-cs"/>
              </a:rPr>
              <a:t>Fat tissue (also called adipose tissue) produces excess amounts of </a:t>
            </a:r>
            <a:r>
              <a:rPr lang="en-US" sz="1200" b="0" i="0" u="none" strike="noStrike" kern="1200">
                <a:solidFill>
                  <a:schemeClr val="tx1"/>
                </a:solidFill>
                <a:effectLst/>
                <a:latin typeface="+mn-lt"/>
                <a:ea typeface="+mn-ea"/>
                <a:cs typeface="+mn-cs"/>
                <a:hlinkClick r:id="rId5"/>
              </a:rPr>
              <a:t>estrogen</a:t>
            </a:r>
            <a:r>
              <a:rPr lang="en-US" sz="1200" b="0" i="0" kern="1200">
                <a:solidFill>
                  <a:schemeClr val="tx1"/>
                </a:solidFill>
                <a:effectLst/>
                <a:latin typeface="+mn-lt"/>
                <a:ea typeface="+mn-ea"/>
                <a:cs typeface="+mn-cs"/>
              </a:rPr>
              <a:t>, high levels of which have been associated with increased risks of breast, endometrial, ovarian, and some other cancers.</a:t>
            </a:r>
          </a:p>
          <a:p>
            <a:pPr rtl="0"/>
            <a:r>
              <a:rPr lang="en-US" sz="1200" b="0" i="0" kern="1200">
                <a:solidFill>
                  <a:schemeClr val="tx1"/>
                </a:solidFill>
                <a:effectLst/>
                <a:latin typeface="+mn-lt"/>
                <a:ea typeface="+mn-ea"/>
                <a:cs typeface="+mn-cs"/>
              </a:rPr>
              <a:t>People with obesity often have increased blood levels of </a:t>
            </a:r>
            <a:r>
              <a:rPr lang="en-US" sz="1200" b="0" i="0" u="none" strike="noStrike" kern="1200">
                <a:solidFill>
                  <a:schemeClr val="tx1"/>
                </a:solidFill>
                <a:effectLst/>
                <a:latin typeface="+mn-lt"/>
                <a:ea typeface="+mn-ea"/>
                <a:cs typeface="+mn-cs"/>
                <a:hlinkClick r:id="rId6"/>
              </a:rPr>
              <a:t>insulin</a:t>
            </a:r>
            <a:r>
              <a:rPr lang="en-US" sz="1200" b="0" i="0" kern="1200">
                <a:solidFill>
                  <a:schemeClr val="tx1"/>
                </a:solidFill>
                <a:effectLst/>
                <a:latin typeface="+mn-lt"/>
                <a:ea typeface="+mn-ea"/>
                <a:cs typeface="+mn-cs"/>
              </a:rPr>
              <a:t> and </a:t>
            </a:r>
            <a:r>
              <a:rPr lang="en-US" sz="1200" b="0" i="0" u="none" strike="noStrike" kern="1200">
                <a:solidFill>
                  <a:schemeClr val="tx1"/>
                </a:solidFill>
                <a:effectLst/>
                <a:latin typeface="+mn-lt"/>
                <a:ea typeface="+mn-ea"/>
                <a:cs typeface="+mn-cs"/>
                <a:hlinkClick r:id="rId7"/>
              </a:rPr>
              <a:t>insulin-like growth factor</a:t>
            </a:r>
            <a:r>
              <a:rPr lang="en-US" sz="1200" b="0" i="0" kern="1200">
                <a:solidFill>
                  <a:schemeClr val="tx1"/>
                </a:solidFill>
                <a:effectLst/>
                <a:latin typeface="+mn-lt"/>
                <a:ea typeface="+mn-ea"/>
                <a:cs typeface="+mn-cs"/>
              </a:rPr>
              <a:t>-1 (IGF-1). High levels of insulin, a condition known as hyperinsulinemia, is due to insulin resistance and precedes the development of type 2 diabetes, another known cancer risk factor. High levels of insulin and IGF-1 may promote the development of colon, kidney, prostate, and endometrial cancers (</a:t>
            </a:r>
            <a:r>
              <a:rPr lang="en-US" sz="1200" b="0" i="0" u="none" strike="noStrike" kern="1200">
                <a:solidFill>
                  <a:schemeClr val="tx1"/>
                </a:solidFill>
                <a:effectLst/>
                <a:latin typeface="+mn-lt"/>
                <a:ea typeface="+mn-ea"/>
                <a:cs typeface="+mn-cs"/>
                <a:hlinkClick r:id="rId8"/>
              </a:rPr>
              <a:t>34</a:t>
            </a:r>
            <a:r>
              <a:rPr lang="en-US" sz="1200" b="0" i="0" kern="1200">
                <a:solidFill>
                  <a:schemeClr val="tx1"/>
                </a:solidFill>
                <a:effectLst/>
                <a:latin typeface="+mn-lt"/>
                <a:ea typeface="+mn-ea"/>
                <a:cs typeface="+mn-cs"/>
              </a:rPr>
              <a:t>).</a:t>
            </a:r>
          </a:p>
          <a:p>
            <a:pPr rtl="0"/>
            <a:r>
              <a:rPr lang="en-US" sz="1200" b="0" i="0" kern="1200">
                <a:solidFill>
                  <a:schemeClr val="tx1"/>
                </a:solidFill>
                <a:effectLst/>
                <a:latin typeface="+mn-lt"/>
                <a:ea typeface="+mn-ea"/>
                <a:cs typeface="+mn-cs"/>
              </a:rPr>
              <a:t>People with obesity often have chronic inflammatory conditions such as </a:t>
            </a:r>
            <a:r>
              <a:rPr lang="en-US" sz="1200" b="0" i="0" u="none" strike="noStrike" kern="1200">
                <a:solidFill>
                  <a:schemeClr val="tx1"/>
                </a:solidFill>
                <a:effectLst/>
                <a:latin typeface="+mn-lt"/>
                <a:ea typeface="+mn-ea"/>
                <a:cs typeface="+mn-cs"/>
                <a:hlinkClick r:id="rId9"/>
              </a:rPr>
              <a:t>gallstones</a:t>
            </a:r>
            <a:r>
              <a:rPr lang="en-US" sz="1200" b="0" i="0" kern="1200">
                <a:solidFill>
                  <a:schemeClr val="tx1"/>
                </a:solidFill>
                <a:effectLst/>
                <a:latin typeface="+mn-lt"/>
                <a:ea typeface="+mn-ea"/>
                <a:cs typeface="+mn-cs"/>
              </a:rPr>
              <a:t> or non-alcoholic fatty liver disease. These conditions can cause </a:t>
            </a:r>
            <a:r>
              <a:rPr lang="en-US" sz="1200" b="0" i="0" u="none" strike="noStrike" kern="1200">
                <a:solidFill>
                  <a:schemeClr val="tx1"/>
                </a:solidFill>
                <a:effectLst/>
                <a:latin typeface="+mn-lt"/>
                <a:ea typeface="+mn-ea"/>
                <a:cs typeface="+mn-cs"/>
                <a:hlinkClick r:id="rId10"/>
              </a:rPr>
              <a:t>oxidative stress</a:t>
            </a:r>
            <a:r>
              <a:rPr lang="en-US" sz="1200" b="0" i="0" kern="1200">
                <a:solidFill>
                  <a:schemeClr val="tx1"/>
                </a:solidFill>
                <a:effectLst/>
                <a:latin typeface="+mn-lt"/>
                <a:ea typeface="+mn-ea"/>
                <a:cs typeface="+mn-cs"/>
              </a:rPr>
              <a:t>, which leads to DNA damage (</a:t>
            </a:r>
            <a:r>
              <a:rPr lang="en-US" sz="1200" b="0" i="0" u="none" strike="noStrike" kern="1200">
                <a:solidFill>
                  <a:schemeClr val="tx1"/>
                </a:solidFill>
                <a:effectLst/>
                <a:latin typeface="+mn-lt"/>
                <a:ea typeface="+mn-ea"/>
                <a:cs typeface="+mn-cs"/>
                <a:hlinkClick r:id="rId11"/>
              </a:rPr>
              <a:t>35</a:t>
            </a:r>
            <a:r>
              <a:rPr lang="en-US" sz="1200" b="0" i="0" kern="1200">
                <a:solidFill>
                  <a:schemeClr val="tx1"/>
                </a:solidFill>
                <a:effectLst/>
                <a:latin typeface="+mn-lt"/>
                <a:ea typeface="+mn-ea"/>
                <a:cs typeface="+mn-cs"/>
              </a:rPr>
              <a:t>) and increases the risk of </a:t>
            </a:r>
            <a:r>
              <a:rPr lang="en-US" sz="1200" b="0" i="0" u="none" strike="noStrike" kern="1200">
                <a:solidFill>
                  <a:schemeClr val="tx1"/>
                </a:solidFill>
                <a:effectLst/>
                <a:latin typeface="+mn-lt"/>
                <a:ea typeface="+mn-ea"/>
                <a:cs typeface="+mn-cs"/>
                <a:hlinkClick r:id="rId12"/>
              </a:rPr>
              <a:t>biliary tract</a:t>
            </a:r>
            <a:r>
              <a:rPr lang="en-US" sz="1200" b="0" i="0" kern="1200">
                <a:solidFill>
                  <a:schemeClr val="tx1"/>
                </a:solidFill>
                <a:effectLst/>
                <a:latin typeface="+mn-lt"/>
                <a:ea typeface="+mn-ea"/>
                <a:cs typeface="+mn-cs"/>
              </a:rPr>
              <a:t> and other cancers (</a:t>
            </a:r>
            <a:r>
              <a:rPr lang="en-US" sz="1200" b="0" i="0" u="none" strike="noStrike" kern="1200">
                <a:solidFill>
                  <a:schemeClr val="tx1"/>
                </a:solidFill>
                <a:effectLst/>
                <a:latin typeface="+mn-lt"/>
                <a:ea typeface="+mn-ea"/>
                <a:cs typeface="+mn-cs"/>
                <a:hlinkClick r:id="rId13"/>
              </a:rPr>
              <a:t>36</a:t>
            </a:r>
            <a:r>
              <a:rPr lang="en-US" sz="1200" b="0" i="0" kern="1200">
                <a:solidFill>
                  <a:schemeClr val="tx1"/>
                </a:solidFill>
                <a:effectLst/>
                <a:latin typeface="+mn-lt"/>
                <a:ea typeface="+mn-ea"/>
                <a:cs typeface="+mn-cs"/>
              </a:rPr>
              <a:t>).</a:t>
            </a:r>
          </a:p>
          <a:p>
            <a:pPr rtl="0"/>
            <a:r>
              <a:rPr lang="en-US" sz="1200" b="0" i="0" kern="1200">
                <a:solidFill>
                  <a:schemeClr val="tx1"/>
                </a:solidFill>
                <a:effectLst/>
                <a:latin typeface="+mn-lt"/>
                <a:ea typeface="+mn-ea"/>
                <a:cs typeface="+mn-cs"/>
              </a:rPr>
              <a:t>Fat cells produce hormones called adipokines that can stimulate or inhibit cell growth. For example, the level of an adipokine called leptin in the blood increases with increasing body fat, and high levels of leptin can promote aberrant </a:t>
            </a:r>
            <a:r>
              <a:rPr lang="en-US" sz="1200" b="0" i="0" u="none" strike="noStrike" kern="1200">
                <a:solidFill>
                  <a:schemeClr val="tx1"/>
                </a:solidFill>
                <a:effectLst/>
                <a:latin typeface="+mn-lt"/>
                <a:ea typeface="+mn-ea"/>
                <a:cs typeface="+mn-cs"/>
                <a:hlinkClick r:id="rId14"/>
              </a:rPr>
              <a:t>cell proliferation</a:t>
            </a:r>
            <a:r>
              <a:rPr lang="en-US" sz="1200" b="0" i="0" kern="1200">
                <a:solidFill>
                  <a:schemeClr val="tx1"/>
                </a:solidFill>
                <a:effectLst/>
                <a:latin typeface="+mn-lt"/>
                <a:ea typeface="+mn-ea"/>
                <a:cs typeface="+mn-cs"/>
              </a:rPr>
              <a:t>. Another adipokine, adiponectin, is less abundant in people with obesity than in people with a healthy weight and may have antiproliferative effects that protect against tumor growth.</a:t>
            </a:r>
          </a:p>
          <a:p>
            <a:pPr rtl="0"/>
            <a:r>
              <a:rPr lang="en-US" sz="1200" b="0" i="0" kern="1200">
                <a:solidFill>
                  <a:schemeClr val="tx1"/>
                </a:solidFill>
                <a:effectLst/>
                <a:latin typeface="+mn-lt"/>
                <a:ea typeface="+mn-ea"/>
                <a:cs typeface="+mn-cs"/>
              </a:rPr>
              <a:t>Fat cells may also have direct and indirect effects on other cell growth and metabolic regulators, including </a:t>
            </a:r>
            <a:r>
              <a:rPr lang="en-US" sz="1200" b="0" i="0" u="none" strike="noStrike" kern="1200">
                <a:solidFill>
                  <a:schemeClr val="tx1"/>
                </a:solidFill>
                <a:effectLst/>
                <a:latin typeface="+mn-lt"/>
                <a:ea typeface="+mn-ea"/>
                <a:cs typeface="+mn-cs"/>
                <a:hlinkClick r:id="rId15"/>
              </a:rPr>
              <a:t>mammalian target of rapamycin</a:t>
            </a:r>
            <a:r>
              <a:rPr lang="en-US" sz="1200" b="0" i="0" kern="1200">
                <a:solidFill>
                  <a:schemeClr val="tx1"/>
                </a:solidFill>
                <a:effectLst/>
                <a:latin typeface="+mn-lt"/>
                <a:ea typeface="+mn-ea"/>
                <a:cs typeface="+mn-cs"/>
              </a:rPr>
              <a:t> (mTOR) and AMP-activated protein kinase.</a:t>
            </a: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6378-183A-4AC1-8A94-1C4B7BA09CB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s-MX"/>
          </a:p>
        </p:txBody>
      </p:sp>
      <p:sp>
        <p:nvSpPr>
          <p:cNvPr id="3" name="Subtitle 2">
            <a:extLst>
              <a:ext uri="{FF2B5EF4-FFF2-40B4-BE49-F238E27FC236}">
                <a16:creationId xmlns:a16="http://schemas.microsoft.com/office/drawing/2014/main" id="{48B2CCE0-B779-4D84-AB1D-B07A8B21D62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C2D7CFAC-7B80-4664-854A-DB98DD281AAE}"/>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B1A43623-5F9F-4082-BD71-ECDCCF9FC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A4611-5767-49FB-883D-D62C9C741DC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7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60E6-6355-4A74-A56E-6B67CA777051}"/>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EEFA1938-3B55-4369-9D1D-9ECF595B41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67D99430-412A-4E64-9886-40B09E09C612}"/>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F8E10E0F-A6A6-4E90-9194-D3BACFFA9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EA681-21E2-434F-B911-DBD449731E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415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C2E33-DEEB-4B85-A875-60C236CB8F3E}"/>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67BDC822-60C6-4917-853F-F411D2870CE7}"/>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33AB57C-3679-41ED-8583-9FAA89AF37C8}"/>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14F9E3FB-9058-4E3C-A61C-F74D82A10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B6343-533C-4185-B638-5D722D87ED7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990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2C15-8954-410E-B75B-C8F6F47A6580}"/>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C8C4ED46-7CB8-4A07-AE71-F2B1F57663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47BC0CA6-279E-4639-84A7-28435305F510}"/>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AEA00502-F1C6-4EA1-BE7E-98CEE2CF7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AD01D-9DD5-44BD-86AC-D68BE8B9E3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466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9867-8DB7-4723-891A-822D8E82ED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273A94A6-E23C-49A9-83A6-8D32BEBCAB4C}"/>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619B7F-3348-4D2F-914E-6436B2578AD0}"/>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95D19C6A-5F71-4A2D-A8CC-262A1BC52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CAC57-94BC-4D03-85E7-DE2F80DB1F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61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89EE-FA77-48A2-908F-236D1B805E88}"/>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4E836363-4FBB-41D7-B5F7-463D5C4ADD03}"/>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6A711991-5474-4177-B7F5-CABA548FAC68}"/>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7104D842-F40B-454F-99A1-EC83147211C2}"/>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28939849-6843-4603-B6AC-C96100132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7132D-6C18-44C9-8064-CA34AFA4588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85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FBF2-FD07-44F5-89DF-11C141667121}"/>
              </a:ext>
            </a:extLst>
          </p:cNvPr>
          <p:cNvSpPr>
            <a:spLocks noGrp="1"/>
          </p:cNvSpPr>
          <p:nvPr>
            <p:ph type="title"/>
          </p:nvPr>
        </p:nvSpPr>
        <p:spPr>
          <a:xfrm>
            <a:off x="1259682" y="547688"/>
            <a:ext cx="15773400" cy="1988345"/>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3E98E41F-5783-4FE4-93E2-3D0B6BC3AB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A6E0A720-F10E-454D-83A0-0C9DA652A221}"/>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88B3DA14-355E-4474-A69A-A335CE64874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9C49A6B4-123F-44E6-9D1E-104F86EAECDF}"/>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1AAAD198-6131-4FB0-B9B5-1AE6AFDD9E54}"/>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a:extLst>
              <a:ext uri="{FF2B5EF4-FFF2-40B4-BE49-F238E27FC236}">
                <a16:creationId xmlns:a16="http://schemas.microsoft.com/office/drawing/2014/main" id="{765A908F-0CEA-49B8-A71B-69573480C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D91F1-0C96-4FAD-BF76-377D08D555D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456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0F79-0D18-493B-A6C0-460742FEA67C}"/>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7D844D54-58C4-4ED3-B0A0-704182B5698B}"/>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a:extLst>
              <a:ext uri="{FF2B5EF4-FFF2-40B4-BE49-F238E27FC236}">
                <a16:creationId xmlns:a16="http://schemas.microsoft.com/office/drawing/2014/main" id="{5D83974F-1540-4444-8C4D-B2FC5B6BA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2D30B-9CE2-48A8-8D5E-9F0878ED89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76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5191-852A-4680-A8A4-04FC3BF400D9}"/>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a:extLst>
              <a:ext uri="{FF2B5EF4-FFF2-40B4-BE49-F238E27FC236}">
                <a16:creationId xmlns:a16="http://schemas.microsoft.com/office/drawing/2014/main" id="{7266E274-01CE-4D27-88D4-509339850F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0E2E2-AFFB-4294-9D3A-DF7B9A7516D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318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AAB2-AFFD-4690-AD8D-88041419427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FBB287C5-734F-4D8A-803C-6CDE1AFE9B1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73FC7F9C-5C8E-46ED-BD4E-327B4EDB5D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3A5B8B68-2328-42E1-B5F9-4B05749A947E}"/>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BB04C0B8-93B4-4D40-870C-04E6ED104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18FB7-6379-468E-AB49-A478AA4F98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43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7E56-F02C-499E-A5EC-3F297717AD8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9E9D2BE0-FC6E-416B-ACD9-8FF97E950D4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MX"/>
          </a:p>
        </p:txBody>
      </p:sp>
      <p:sp>
        <p:nvSpPr>
          <p:cNvPr id="4" name="Text Placeholder 3">
            <a:extLst>
              <a:ext uri="{FF2B5EF4-FFF2-40B4-BE49-F238E27FC236}">
                <a16:creationId xmlns:a16="http://schemas.microsoft.com/office/drawing/2014/main" id="{881BCCCD-A5DF-4C9E-BC33-9F6FFD1E4C2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16DC473-820B-47C4-8F1D-18D35BAAB62F}"/>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3795C760-B0C4-419E-905F-580773AD0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E33D2-043F-4056-BC06-8B8F4F439D6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400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FB7D5-8A94-446F-BD01-2568C9E56EE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F90855F1-FDB8-46EF-B3BF-312A714905E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0E48E2C8-157A-44FA-9B30-53037C7B7F5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5056FF06-A0D0-4F34-80CD-27D1C6A3BED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9E9E1-8C89-4569-8207-5ADE7CC8546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8312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myplate.gov/es/myplate-pla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ngimg.com/download/74808"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pngimg.com/download/92915"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13" Type="http://schemas.openxmlformats.org/officeDocument/2006/relationships/image" Target="../media/image31.png"/><Relationship Id="rId3" Type="http://schemas.openxmlformats.org/officeDocument/2006/relationships/hyperlink" Target="https://vimeo.com/238992514" TargetMode="External"/><Relationship Id="rId7" Type="http://schemas.openxmlformats.org/officeDocument/2006/relationships/image" Target="../media/image4.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9.png"/><Relationship Id="rId5" Type="http://schemas.openxmlformats.org/officeDocument/2006/relationships/hyperlink" Target="https://vimeo.com/897302369" TargetMode="External"/><Relationship Id="rId10" Type="http://schemas.openxmlformats.org/officeDocument/2006/relationships/hyperlink" Target="https://pngimg.com/download/92915" TargetMode="External"/><Relationship Id="rId4" Type="http://schemas.openxmlformats.org/officeDocument/2006/relationships/hyperlink" Target="https://vimeo.com/899952017" TargetMode="Externa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2B_0.xml"/><Relationship Id="rId7"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sv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microsoft.com/office/2018/10/relationships/comments" Target="../comments/modernComment_17F_C3597465.xml"/><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late of food with a fork and knife&#10;&#10;Description automatically generated">
            <a:extLst>
              <a:ext uri="{FF2B5EF4-FFF2-40B4-BE49-F238E27FC236}">
                <a16:creationId xmlns:a16="http://schemas.microsoft.com/office/drawing/2014/main" id="{A2F7AFAA-888C-9E46-6599-2566CC749F71}"/>
              </a:ext>
            </a:extLst>
          </p:cNvPr>
          <p:cNvPicPr>
            <a:picLocks noChangeAspect="1"/>
          </p:cNvPicPr>
          <p:nvPr/>
        </p:nvPicPr>
        <p:blipFill rotWithShape="1">
          <a:blip r:embed="rId3"/>
          <a:srcRect t="1765"/>
          <a:stretch/>
        </p:blipFill>
        <p:spPr>
          <a:xfrm>
            <a:off x="20" y="1923"/>
            <a:ext cx="18287980" cy="10285077"/>
          </a:xfrm>
          <a:prstGeom prst="rect">
            <a:avLst/>
          </a:prstGeom>
        </p:spPr>
      </p:pic>
      <p:sp>
        <p:nvSpPr>
          <p:cNvPr id="3" name="Rectangle 2">
            <a:extLst>
              <a:ext uri="{FF2B5EF4-FFF2-40B4-BE49-F238E27FC236}">
                <a16:creationId xmlns:a16="http://schemas.microsoft.com/office/drawing/2014/main" id="{19920DE3-C684-AFC2-D44A-674BC18CCF69}"/>
              </a:ext>
            </a:extLst>
          </p:cNvPr>
          <p:cNvSpPr/>
          <p:nvPr/>
        </p:nvSpPr>
        <p:spPr>
          <a:xfrm>
            <a:off x="-31173" y="4464329"/>
            <a:ext cx="18288000" cy="16455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38F872-DF6F-4D2D-EDA3-16F27DCFBAE7}"/>
              </a:ext>
            </a:extLst>
          </p:cNvPr>
          <p:cNvSpPr txBox="1"/>
          <p:nvPr/>
        </p:nvSpPr>
        <p:spPr>
          <a:xfrm>
            <a:off x="4109952" y="4563816"/>
            <a:ext cx="1190798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800" b="1">
                <a:solidFill>
                  <a:schemeClr val="bg1"/>
                </a:solidFill>
                <a:cs typeface="Calibri"/>
              </a:rPr>
              <a:t>PORTION CONTROL</a:t>
            </a:r>
          </a:p>
        </p:txBody>
      </p:sp>
      <p:sp>
        <p:nvSpPr>
          <p:cNvPr id="5" name="Rectangle 4">
            <a:extLst>
              <a:ext uri="{FF2B5EF4-FFF2-40B4-BE49-F238E27FC236}">
                <a16:creationId xmlns:a16="http://schemas.microsoft.com/office/drawing/2014/main" id="{E2E67F12-25C3-104B-548F-49E35575E7B4}"/>
              </a:ext>
            </a:extLst>
          </p:cNvPr>
          <p:cNvSpPr/>
          <p:nvPr/>
        </p:nvSpPr>
        <p:spPr>
          <a:xfrm>
            <a:off x="-5487" y="8838527"/>
            <a:ext cx="18318780" cy="1446549"/>
          </a:xfrm>
          <a:prstGeom prst="rect">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1A85C6-4146-8CA5-FD52-EF2DC7CEF0A9}"/>
              </a:ext>
            </a:extLst>
          </p:cNvPr>
          <p:cNvSpPr txBox="1"/>
          <p:nvPr/>
        </p:nvSpPr>
        <p:spPr>
          <a:xfrm>
            <a:off x="8942613" y="9177192"/>
            <a:ext cx="132895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accent3"/>
                </a:solidFill>
                <a:latin typeface="+mj-lt"/>
                <a:cs typeface="Calibri"/>
              </a:rPr>
              <a:t>A TSSC Health Coaching Module</a:t>
            </a:r>
          </a:p>
        </p:txBody>
      </p:sp>
      <p:pic>
        <p:nvPicPr>
          <p:cNvPr id="6" name="Picture 5" descr="A black and orange text&#10;&#10;Description automatically generated">
            <a:extLst>
              <a:ext uri="{FF2B5EF4-FFF2-40B4-BE49-F238E27FC236}">
                <a16:creationId xmlns:a16="http://schemas.microsoft.com/office/drawing/2014/main" id="{435F2E47-9CDB-2307-4A6C-3183776EB2A4}"/>
              </a:ext>
            </a:extLst>
          </p:cNvPr>
          <p:cNvPicPr>
            <a:picLocks noChangeAspect="1"/>
          </p:cNvPicPr>
          <p:nvPr/>
        </p:nvPicPr>
        <p:blipFill>
          <a:blip r:embed="rId4"/>
          <a:stretch>
            <a:fillRect/>
          </a:stretch>
        </p:blipFill>
        <p:spPr>
          <a:xfrm>
            <a:off x="-35959" y="8984099"/>
            <a:ext cx="5234683" cy="1308688"/>
          </a:xfrm>
          <a:prstGeom prst="rect">
            <a:avLst/>
          </a:prstGeom>
        </p:spPr>
      </p:pic>
    </p:spTree>
    <p:extLst>
      <p:ext uri="{BB962C8B-B14F-4D97-AF65-F5344CB8AC3E}">
        <p14:creationId xmlns:p14="http://schemas.microsoft.com/office/powerpoint/2010/main" val="271948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207051" y="-4041819"/>
            <a:ext cx="18265503" cy="536027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a:solidFill>
                  <a:schemeClr val="accent4"/>
                </a:solidFill>
                <a:latin typeface="+mj-lt"/>
                <a:ea typeface="+mj-ea"/>
                <a:cs typeface="+mj-cs"/>
              </a:rPr>
              <a:t>Easy Ways to Form Your Plate with the Right Portions</a:t>
            </a:r>
            <a:endParaRPr lang="en-US" sz="6600" b="1" kern="1200">
              <a:solidFill>
                <a:schemeClr val="accent4"/>
              </a:solidFill>
              <a:latin typeface="+mj-lt"/>
              <a:ea typeface="+mj-ea"/>
              <a:cs typeface="+mj-cs"/>
            </a:endParaRPr>
          </a:p>
        </p:txBody>
      </p:sp>
      <p:pic>
        <p:nvPicPr>
          <p:cNvPr id="12" name="Picture 11">
            <a:extLst>
              <a:ext uri="{FF2B5EF4-FFF2-40B4-BE49-F238E27FC236}">
                <a16:creationId xmlns:a16="http://schemas.microsoft.com/office/drawing/2014/main" id="{6251CB20-9C2B-4B92-934D-2B5F503CD065}"/>
              </a:ext>
            </a:extLst>
          </p:cNvPr>
          <p:cNvPicPr>
            <a:picLocks noChangeAspect="1"/>
          </p:cNvPicPr>
          <p:nvPr/>
        </p:nvPicPr>
        <p:blipFill rotWithShape="1">
          <a:blip r:embed="rId3"/>
          <a:srcRect l="48077" t="29046" r="36266" b="41844"/>
          <a:stretch/>
        </p:blipFill>
        <p:spPr>
          <a:xfrm>
            <a:off x="755745" y="1538288"/>
            <a:ext cx="7164317" cy="5961984"/>
          </a:xfrm>
          <a:prstGeom prst="rect">
            <a:avLst/>
          </a:prstGeom>
        </p:spPr>
      </p:pic>
      <p:pic>
        <p:nvPicPr>
          <p:cNvPr id="11" name="Picture 32">
            <a:extLst>
              <a:ext uri="{FF2B5EF4-FFF2-40B4-BE49-F238E27FC236}">
                <a16:creationId xmlns:a16="http://schemas.microsoft.com/office/drawing/2014/main" id="{B44EF235-537F-4E4F-9727-50B026B691BC}"/>
              </a:ext>
            </a:extLst>
          </p:cNvPr>
          <p:cNvPicPr>
            <a:picLocks noChangeAspect="1"/>
          </p:cNvPicPr>
          <p:nvPr/>
        </p:nvPicPr>
        <p:blipFill>
          <a:blip r:embed="rId4"/>
          <a:srcRect/>
          <a:stretch>
            <a:fillRect/>
          </a:stretch>
        </p:blipFill>
        <p:spPr>
          <a:xfrm>
            <a:off x="16796905" y="9529009"/>
            <a:ext cx="1235062" cy="762060"/>
          </a:xfrm>
          <a:prstGeom prst="rect">
            <a:avLst/>
          </a:prstGeom>
        </p:spPr>
      </p:pic>
      <p:sp>
        <p:nvSpPr>
          <p:cNvPr id="4" name="TextBox 3">
            <a:extLst>
              <a:ext uri="{FF2B5EF4-FFF2-40B4-BE49-F238E27FC236}">
                <a16:creationId xmlns:a16="http://schemas.microsoft.com/office/drawing/2014/main" id="{50D6AE5F-3211-732F-EB06-97AD33F77CA3}"/>
              </a:ext>
            </a:extLst>
          </p:cNvPr>
          <p:cNvSpPr txBox="1"/>
          <p:nvPr/>
        </p:nvSpPr>
        <p:spPr>
          <a:xfrm>
            <a:off x="148854" y="8605679"/>
            <a:ext cx="106450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cs typeface="Calibri"/>
              </a:rPr>
              <a:t>Avoid repeating a second plate!</a:t>
            </a:r>
          </a:p>
        </p:txBody>
      </p:sp>
      <p:pic>
        <p:nvPicPr>
          <p:cNvPr id="9" name="Picture 6" descr="https://www.diabetesfoodhub.org/system/user_files/Images/1837-diabetic-pecan-crusted-chicken-breast_JulAug20DF_clean-simple_061720.jpg">
            <a:extLst>
              <a:ext uri="{FF2B5EF4-FFF2-40B4-BE49-F238E27FC236}">
                <a16:creationId xmlns:a16="http://schemas.microsoft.com/office/drawing/2014/main" id="{2AACF3EA-AF44-4E25-95FB-B2F8369001C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46" r="4335"/>
          <a:stretch/>
        </p:blipFill>
        <p:spPr bwMode="auto">
          <a:xfrm>
            <a:off x="10367939" y="7042793"/>
            <a:ext cx="3263350" cy="301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www.diabetesfoodhub.org/system/user_files/Images/1837-diabetic-pecan-crusted-chicken-breast_JulAug20DF_clean-simple_061720.jpg">
            <a:extLst>
              <a:ext uri="{FF2B5EF4-FFF2-40B4-BE49-F238E27FC236}">
                <a16:creationId xmlns:a16="http://schemas.microsoft.com/office/drawing/2014/main" id="{63B9C94F-9E0D-4FAF-803F-10D99F159E5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46" r="4335"/>
          <a:stretch/>
        </p:blipFill>
        <p:spPr bwMode="auto">
          <a:xfrm>
            <a:off x="13924762" y="6977009"/>
            <a:ext cx="3263351" cy="3017352"/>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ication Sign 1">
            <a:extLst>
              <a:ext uri="{FF2B5EF4-FFF2-40B4-BE49-F238E27FC236}">
                <a16:creationId xmlns:a16="http://schemas.microsoft.com/office/drawing/2014/main" id="{30B1C3B9-46C5-4706-BCE1-8EBBD851B587}"/>
              </a:ext>
            </a:extLst>
          </p:cNvPr>
          <p:cNvSpPr/>
          <p:nvPr/>
        </p:nvSpPr>
        <p:spPr>
          <a:xfrm>
            <a:off x="13924762" y="7024498"/>
            <a:ext cx="3263352" cy="29223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angle 2">
            <a:extLst>
              <a:ext uri="{FF2B5EF4-FFF2-40B4-BE49-F238E27FC236}">
                <a16:creationId xmlns:a16="http://schemas.microsoft.com/office/drawing/2014/main" id="{494D2BDD-526D-4CF8-B4E7-9BE815CF2FF2}"/>
              </a:ext>
            </a:extLst>
          </p:cNvPr>
          <p:cNvSpPr/>
          <p:nvPr/>
        </p:nvSpPr>
        <p:spPr>
          <a:xfrm>
            <a:off x="8137687" y="2620438"/>
            <a:ext cx="10200353" cy="3785652"/>
          </a:xfrm>
          <a:prstGeom prst="rect">
            <a:avLst/>
          </a:prstGeom>
        </p:spPr>
        <p:txBody>
          <a:bodyPr wrap="square" lIns="91440" tIns="45720" rIns="91440" bIns="45720" anchor="t">
            <a:spAutoFit/>
          </a:bodyPr>
          <a:lstStyle/>
          <a:p>
            <a:pPr marL="742950" indent="-742950">
              <a:buAutoNum type="arabicPeriod"/>
            </a:pPr>
            <a:r>
              <a:rPr lang="en-US" sz="4000" b="1">
                <a:cs typeface="Calibri"/>
              </a:rPr>
              <a:t>Start with a 9-inch plate.</a:t>
            </a:r>
            <a:endParaRPr lang="en-US" b="1">
              <a:cs typeface="Calibri"/>
            </a:endParaRPr>
          </a:p>
          <a:p>
            <a:pPr marL="742950" indent="-742950">
              <a:buAutoNum type="arabicPeriod"/>
            </a:pPr>
            <a:r>
              <a:rPr lang="en-US" sz="4000" b="1">
                <a:cs typeface="Calibri"/>
              </a:rPr>
              <a:t>Fill half of your plate with vegetables and fruits.</a:t>
            </a:r>
            <a:endParaRPr lang="en-US" b="1">
              <a:cs typeface="Calibri"/>
            </a:endParaRPr>
          </a:p>
          <a:p>
            <a:pPr marL="742950" indent="-742950">
              <a:buAutoNum type="arabicPeriod"/>
            </a:pPr>
            <a:r>
              <a:rPr lang="en-US" sz="4000" b="1">
                <a:cs typeface="Calibri"/>
              </a:rPr>
              <a:t>Fill a quarter of your plate with lean protein.</a:t>
            </a:r>
            <a:endParaRPr lang="en-US" b="1">
              <a:cs typeface="Calibri"/>
            </a:endParaRPr>
          </a:p>
          <a:p>
            <a:pPr marL="742950" indent="-742950">
              <a:buAutoNum type="arabicPeriod"/>
            </a:pPr>
            <a:r>
              <a:rPr lang="en-US" sz="4000" b="1">
                <a:cs typeface="Calibri"/>
              </a:rPr>
              <a:t>Fill the other quarter with whole grains.</a:t>
            </a:r>
            <a:endParaRPr lang="en-US" b="1">
              <a:cs typeface="Calibri"/>
            </a:endParaRPr>
          </a:p>
        </p:txBody>
      </p:sp>
    </p:spTree>
    <p:extLst>
      <p:ext uri="{BB962C8B-B14F-4D97-AF65-F5344CB8AC3E}">
        <p14:creationId xmlns:p14="http://schemas.microsoft.com/office/powerpoint/2010/main" val="2875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89689F-EB55-C9CC-6263-109363E14228}"/>
              </a:ext>
            </a:extLst>
          </p:cNvPr>
          <p:cNvSpPr txBox="1"/>
          <p:nvPr/>
        </p:nvSpPr>
        <p:spPr>
          <a:xfrm>
            <a:off x="785812" y="7975860"/>
            <a:ext cx="16816388" cy="11172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3400">
              <a:solidFill>
                <a:schemeClr val="tx1">
                  <a:lumMod val="85000"/>
                  <a:lumOff val="15000"/>
                </a:schemeClr>
              </a:solidFill>
              <a:latin typeface="+mj-lt"/>
              <a:ea typeface="+mj-ea"/>
              <a:cs typeface="Calibri"/>
            </a:endParaRPr>
          </a:p>
        </p:txBody>
      </p:sp>
      <p:sp>
        <p:nvSpPr>
          <p:cNvPr id="4" name="TextBox 3">
            <a:extLst>
              <a:ext uri="{FF2B5EF4-FFF2-40B4-BE49-F238E27FC236}">
                <a16:creationId xmlns:a16="http://schemas.microsoft.com/office/drawing/2014/main" id="{B0841F56-A4D1-8C1F-2A1A-9F040F2779B1}"/>
              </a:ext>
            </a:extLst>
          </p:cNvPr>
          <p:cNvSpPr txBox="1"/>
          <p:nvPr/>
        </p:nvSpPr>
        <p:spPr>
          <a:xfrm>
            <a:off x="413084" y="125025"/>
            <a:ext cx="1753335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cs typeface="Segoe UI"/>
              </a:rPr>
              <a:t>THERE ARE 3 WAYS TO SHOW HOW WE CONTROL PORTIONS:​</a:t>
            </a:r>
          </a:p>
          <a:p>
            <a:endParaRPr lang="en-US" sz="4400" b="1">
              <a:cs typeface="Segoe UI"/>
            </a:endParaRPr>
          </a:p>
          <a:p>
            <a:r>
              <a:rPr lang="en-US" sz="4400" u="sng">
                <a:solidFill>
                  <a:schemeClr val="accent4"/>
                </a:solidFill>
                <a:cs typeface="Arial"/>
              </a:rPr>
              <a:t>3. Counting your individual calorie needs</a:t>
            </a:r>
          </a:p>
        </p:txBody>
      </p:sp>
      <p:pic>
        <p:nvPicPr>
          <p:cNvPr id="12" name="Picture 32">
            <a:extLst>
              <a:ext uri="{FF2B5EF4-FFF2-40B4-BE49-F238E27FC236}">
                <a16:creationId xmlns:a16="http://schemas.microsoft.com/office/drawing/2014/main" id="{1B644F81-910B-49D2-9C2C-00F132992AD9}"/>
              </a:ext>
            </a:extLst>
          </p:cNvPr>
          <p:cNvPicPr>
            <a:picLocks noChangeAspect="1"/>
          </p:cNvPicPr>
          <p:nvPr/>
        </p:nvPicPr>
        <p:blipFill>
          <a:blip r:embed="rId2"/>
          <a:srcRect/>
          <a:stretch>
            <a:fillRect/>
          </a:stretch>
        </p:blipFill>
        <p:spPr>
          <a:xfrm>
            <a:off x="16983942" y="9425100"/>
            <a:ext cx="1235062" cy="762060"/>
          </a:xfrm>
          <a:prstGeom prst="rect">
            <a:avLst/>
          </a:prstGeom>
        </p:spPr>
      </p:pic>
      <p:pic>
        <p:nvPicPr>
          <p:cNvPr id="7" name="Picture 6" descr="A table with numbers and text&#10;&#10;Description automatically generated">
            <a:extLst>
              <a:ext uri="{FF2B5EF4-FFF2-40B4-BE49-F238E27FC236}">
                <a16:creationId xmlns:a16="http://schemas.microsoft.com/office/drawing/2014/main" id="{28E99373-70B1-4AD8-9DED-FB89386A3FC7}"/>
              </a:ext>
            </a:extLst>
          </p:cNvPr>
          <p:cNvPicPr>
            <a:picLocks noChangeAspect="1"/>
          </p:cNvPicPr>
          <p:nvPr/>
        </p:nvPicPr>
        <p:blipFill>
          <a:blip r:embed="rId3"/>
          <a:stretch>
            <a:fillRect/>
          </a:stretch>
        </p:blipFill>
        <p:spPr>
          <a:xfrm>
            <a:off x="413084" y="2684655"/>
            <a:ext cx="12357660" cy="5291205"/>
          </a:xfrm>
          <a:prstGeom prst="rect">
            <a:avLst/>
          </a:prstGeom>
        </p:spPr>
      </p:pic>
      <p:sp>
        <p:nvSpPr>
          <p:cNvPr id="9" name="TextBox 8">
            <a:extLst>
              <a:ext uri="{FF2B5EF4-FFF2-40B4-BE49-F238E27FC236}">
                <a16:creationId xmlns:a16="http://schemas.microsoft.com/office/drawing/2014/main" id="{77FF27B2-8E83-4813-9554-1A62AD3398BC}"/>
              </a:ext>
            </a:extLst>
          </p:cNvPr>
          <p:cNvSpPr txBox="1"/>
          <p:nvPr/>
        </p:nvSpPr>
        <p:spPr>
          <a:xfrm>
            <a:off x="13516374" y="2750064"/>
            <a:ext cx="4702630" cy="522579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300" b="1"/>
              <a:t>For an exact value </a:t>
            </a:r>
            <a:r>
              <a:rPr lang="en-US" sz="3300" b="1">
                <a:hlinkClick r:id="rId4"/>
              </a:rPr>
              <a:t>https://www.myplate.gov/es/myplate-plan</a:t>
            </a:r>
            <a:endParaRPr lang="en-US" sz="3300"/>
          </a:p>
          <a:p>
            <a:pPr indent="-228600">
              <a:lnSpc>
                <a:spcPct val="90000"/>
              </a:lnSpc>
              <a:spcAft>
                <a:spcPts val="600"/>
              </a:spcAft>
              <a:buFont typeface="Arial" panose="020B0604020202020204" pitchFamily="34" charset="0"/>
              <a:buChar char="•"/>
            </a:pPr>
            <a:r>
              <a:rPr lang="en-US" sz="3300" b="1"/>
              <a:t>For a close approximate use reference table
View notes for activity instructions</a:t>
            </a:r>
            <a:endParaRPr lang="en-US" sz="3300"/>
          </a:p>
          <a:p>
            <a:pPr indent="-228600">
              <a:lnSpc>
                <a:spcPct val="90000"/>
              </a:lnSpc>
              <a:spcAft>
                <a:spcPts val="600"/>
              </a:spcAft>
              <a:buFont typeface="Arial" panose="020B0604020202020204" pitchFamily="34" charset="0"/>
              <a:buChar char="•"/>
            </a:pPr>
            <a:endParaRPr lang="en-US" sz="3300"/>
          </a:p>
        </p:txBody>
      </p:sp>
      <p:sp>
        <p:nvSpPr>
          <p:cNvPr id="3" name="Rectangle 2">
            <a:extLst>
              <a:ext uri="{FF2B5EF4-FFF2-40B4-BE49-F238E27FC236}">
                <a16:creationId xmlns:a16="http://schemas.microsoft.com/office/drawing/2014/main" id="{14B3CBA7-DAFB-4B01-A2E1-7D9B39CA4766}"/>
              </a:ext>
            </a:extLst>
          </p:cNvPr>
          <p:cNvSpPr/>
          <p:nvPr/>
        </p:nvSpPr>
        <p:spPr>
          <a:xfrm>
            <a:off x="199626" y="8909574"/>
            <a:ext cx="17746808" cy="1031051"/>
          </a:xfrm>
          <a:prstGeom prst="rect">
            <a:avLst/>
          </a:prstGeom>
        </p:spPr>
        <p:txBody>
          <a:bodyPr wrap="square">
            <a:spAutoFit/>
          </a:bodyPr>
          <a:lstStyle/>
          <a:p>
            <a:pPr defTabSz="758952">
              <a:spcAft>
                <a:spcPts val="600"/>
              </a:spcAft>
            </a:pPr>
            <a:r>
              <a:rPr lang="en-US" sz="2800" b="1">
                <a:solidFill>
                  <a:srgbClr val="575757"/>
                </a:solidFill>
                <a:latin typeface="Arial Nova"/>
                <a:ea typeface="+mn-lt"/>
                <a:cs typeface="+mn-lt"/>
              </a:rPr>
              <a:t> Depends on:</a:t>
            </a:r>
          </a:p>
          <a:p>
            <a:pPr defTabSz="758952">
              <a:spcAft>
                <a:spcPts val="600"/>
              </a:spcAft>
            </a:pPr>
            <a:r>
              <a:rPr lang="en-US" sz="2800">
                <a:solidFill>
                  <a:srgbClr val="575757"/>
                </a:solidFill>
                <a:latin typeface="Arial Nova"/>
                <a:ea typeface="+mn-lt"/>
                <a:cs typeface="+mn-lt"/>
              </a:rPr>
              <a:t>Your age, your current weight and height, your metabolism, gender, how active you are</a:t>
            </a:r>
            <a:endParaRPr lang="es-MX" sz="2800" b="1">
              <a:latin typeface="Arial Nova"/>
            </a:endParaRPr>
          </a:p>
        </p:txBody>
      </p:sp>
    </p:spTree>
    <p:extLst>
      <p:ext uri="{BB962C8B-B14F-4D97-AF65-F5344CB8AC3E}">
        <p14:creationId xmlns:p14="http://schemas.microsoft.com/office/powerpoint/2010/main" val="241657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menu&#10;&#10;Description automatically generated">
            <a:extLst>
              <a:ext uri="{FF2B5EF4-FFF2-40B4-BE49-F238E27FC236}">
                <a16:creationId xmlns:a16="http://schemas.microsoft.com/office/drawing/2014/main" id="{1CABA48D-C46D-1FBC-31FF-1EC725F8F3A0}"/>
              </a:ext>
            </a:extLst>
          </p:cNvPr>
          <p:cNvPicPr>
            <a:picLocks noChangeAspect="1"/>
          </p:cNvPicPr>
          <p:nvPr/>
        </p:nvPicPr>
        <p:blipFill rotWithShape="1">
          <a:blip r:embed="rId2"/>
          <a:srcRect l="22222" t="15010" r="18627" b="1014"/>
          <a:stretch/>
        </p:blipFill>
        <p:spPr>
          <a:xfrm>
            <a:off x="3617029" y="724569"/>
            <a:ext cx="11314625" cy="8597230"/>
          </a:xfrm>
          <a:prstGeom prst="rect">
            <a:avLst/>
          </a:prstGeom>
        </p:spPr>
      </p:pic>
    </p:spTree>
    <p:extLst>
      <p:ext uri="{BB962C8B-B14F-4D97-AF65-F5344CB8AC3E}">
        <p14:creationId xmlns:p14="http://schemas.microsoft.com/office/powerpoint/2010/main" val="158962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ECBFF01D-1DC3-F3DB-9EB8-621C41DF548C}"/>
              </a:ext>
            </a:extLst>
          </p:cNvPr>
          <p:cNvSpPr txBox="1"/>
          <p:nvPr/>
        </p:nvSpPr>
        <p:spPr>
          <a:xfrm>
            <a:off x="241468" y="4047144"/>
            <a:ext cx="5143500" cy="1646291"/>
          </a:xfrm>
          <a:prstGeom prst="rect">
            <a:avLst/>
          </a:prstGeom>
          <a:solidFill>
            <a:schemeClr val="accent3">
              <a:lumMod val="40000"/>
              <a:lumOff val="60000"/>
            </a:schemeClr>
          </a:solidFill>
        </p:spPr>
        <p:txBody>
          <a:bodyPr vert="horz" lIns="91440" tIns="45720" rIns="91440" bIns="45720" rtlCol="0" anchor="t">
            <a:normAutofit/>
          </a:bodyPr>
          <a:lstStyle/>
          <a:p>
            <a:pPr>
              <a:lnSpc>
                <a:spcPct val="90000"/>
              </a:lnSpc>
              <a:spcBef>
                <a:spcPct val="0"/>
              </a:spcBef>
              <a:spcAft>
                <a:spcPts val="600"/>
              </a:spcAft>
            </a:pPr>
            <a:r>
              <a:rPr lang="en-US" sz="3300" b="1"/>
              <a:t>Use Nutrition Facts on Labels as a Tool to Measure Portions of Packaged Foods</a:t>
            </a:r>
            <a:endParaRPr lang="en-US" sz="3300" b="1">
              <a:cs typeface="Calibri"/>
            </a:endParaRPr>
          </a:p>
        </p:txBody>
      </p:sp>
      <p:sp>
        <p:nvSpPr>
          <p:cNvPr id="4" name="TextBox 3">
            <a:extLst>
              <a:ext uri="{FF2B5EF4-FFF2-40B4-BE49-F238E27FC236}">
                <a16:creationId xmlns:a16="http://schemas.microsoft.com/office/drawing/2014/main" id="{7DA6EC5D-2E3F-54CF-5C97-8323B3005285}"/>
              </a:ext>
            </a:extLst>
          </p:cNvPr>
          <p:cNvSpPr txBox="1"/>
          <p:nvPr/>
        </p:nvSpPr>
        <p:spPr>
          <a:xfrm>
            <a:off x="241468" y="79059"/>
            <a:ext cx="177684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solidFill>
                  <a:schemeClr val="accent4"/>
                </a:solidFill>
                <a:cs typeface="Calibri"/>
              </a:rPr>
              <a:t>LABELS HELP US IDENTIFY HOW MANY CALORIES PER PORTION</a:t>
            </a:r>
            <a:endParaRPr lang="en-US" sz="5400">
              <a:solidFill>
                <a:schemeClr val="accent4"/>
              </a:solidFill>
            </a:endParaRPr>
          </a:p>
        </p:txBody>
      </p:sp>
      <p:pic>
        <p:nvPicPr>
          <p:cNvPr id="6" name="Picture 32">
            <a:extLst>
              <a:ext uri="{FF2B5EF4-FFF2-40B4-BE49-F238E27FC236}">
                <a16:creationId xmlns:a16="http://schemas.microsoft.com/office/drawing/2014/main" id="{9B941994-EA24-51C0-59A8-89CF3E4B0C96}"/>
              </a:ext>
            </a:extLst>
          </p:cNvPr>
          <p:cNvPicPr>
            <a:picLocks noChangeAspect="1"/>
          </p:cNvPicPr>
          <p:nvPr/>
        </p:nvPicPr>
        <p:blipFill>
          <a:blip r:embed="rId2"/>
          <a:srcRect/>
          <a:stretch>
            <a:fillRect/>
          </a:stretch>
        </p:blipFill>
        <p:spPr>
          <a:xfrm>
            <a:off x="16942378" y="9445881"/>
            <a:ext cx="1235062" cy="762060"/>
          </a:xfrm>
          <a:prstGeom prst="rect">
            <a:avLst/>
          </a:prstGeom>
        </p:spPr>
      </p:pic>
      <p:pic>
        <p:nvPicPr>
          <p:cNvPr id="2" name="Picture 1">
            <a:extLst>
              <a:ext uri="{FF2B5EF4-FFF2-40B4-BE49-F238E27FC236}">
                <a16:creationId xmlns:a16="http://schemas.microsoft.com/office/drawing/2014/main" id="{C299CBFD-38DE-F38D-F1A1-A923661CB31A}"/>
              </a:ext>
            </a:extLst>
          </p:cNvPr>
          <p:cNvPicPr>
            <a:picLocks noChangeAspect="1"/>
          </p:cNvPicPr>
          <p:nvPr/>
        </p:nvPicPr>
        <p:blipFill>
          <a:blip r:embed="rId3"/>
          <a:stretch>
            <a:fillRect/>
          </a:stretch>
        </p:blipFill>
        <p:spPr>
          <a:xfrm>
            <a:off x="7405877" y="1327404"/>
            <a:ext cx="9536501" cy="8732061"/>
          </a:xfrm>
          <a:prstGeom prst="rect">
            <a:avLst/>
          </a:prstGeom>
        </p:spPr>
      </p:pic>
    </p:spTree>
    <p:extLst>
      <p:ext uri="{BB962C8B-B14F-4D97-AF65-F5344CB8AC3E}">
        <p14:creationId xmlns:p14="http://schemas.microsoft.com/office/powerpoint/2010/main" val="1495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letter i on a black background&#10;&#10;Description automatically generated">
            <a:extLst>
              <a:ext uri="{FF2B5EF4-FFF2-40B4-BE49-F238E27FC236}">
                <a16:creationId xmlns:a16="http://schemas.microsoft.com/office/drawing/2014/main" id="{B72D4CA3-7B78-4F34-979D-5C182B13EB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645" y="2568"/>
            <a:ext cx="731178" cy="688369"/>
          </a:xfrm>
          <a:prstGeom prst="rect">
            <a:avLst/>
          </a:prstGeom>
        </p:spPr>
      </p:pic>
      <p:pic>
        <p:nvPicPr>
          <p:cNvPr id="3" name="Picture 2" descr="A white letter in a circle&#10;&#10;Description automatically generated">
            <a:extLst>
              <a:ext uri="{FF2B5EF4-FFF2-40B4-BE49-F238E27FC236}">
                <a16:creationId xmlns:a16="http://schemas.microsoft.com/office/drawing/2014/main" id="{A4E01E02-2A83-4C18-B517-D648BB338F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00462" y="138517"/>
            <a:ext cx="636998" cy="628436"/>
          </a:xfrm>
          <a:prstGeom prst="rect">
            <a:avLst/>
          </a:prstGeom>
        </p:spPr>
      </p:pic>
      <p:sp>
        <p:nvSpPr>
          <p:cNvPr id="4" name="TextBox 8">
            <a:extLst>
              <a:ext uri="{FF2B5EF4-FFF2-40B4-BE49-F238E27FC236}">
                <a16:creationId xmlns:a16="http://schemas.microsoft.com/office/drawing/2014/main" id="{DD34304C-E487-41E3-A1AA-BF57FAE9246F}"/>
              </a:ext>
            </a:extLst>
          </p:cNvPr>
          <p:cNvSpPr txBox="1"/>
          <p:nvPr/>
        </p:nvSpPr>
        <p:spPr>
          <a:xfrm>
            <a:off x="1699607" y="955632"/>
            <a:ext cx="15601803" cy="5360274"/>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8600" b="1">
                <a:solidFill>
                  <a:schemeClr val="accent4"/>
                </a:solidFill>
                <a:latin typeface="+mj-lt"/>
                <a:ea typeface="+mj-ea"/>
                <a:cs typeface="+mj-cs"/>
              </a:rPr>
              <a:t>What tool will you use to have portion control?</a:t>
            </a:r>
          </a:p>
          <a:p>
            <a:pPr algn="ctr">
              <a:lnSpc>
                <a:spcPct val="90000"/>
              </a:lnSpc>
              <a:spcBef>
                <a:spcPct val="0"/>
              </a:spcBef>
              <a:spcAft>
                <a:spcPts val="600"/>
              </a:spcAft>
            </a:pPr>
            <a:endParaRPr lang="en-US" sz="6600">
              <a:solidFill>
                <a:schemeClr val="accent4"/>
              </a:solidFill>
              <a:latin typeface="+mj-lt"/>
              <a:ea typeface="+mj-ea"/>
              <a:cs typeface="+mj-cs"/>
            </a:endParaRPr>
          </a:p>
          <a:p>
            <a:pPr marL="1143000" indent="-1143000">
              <a:lnSpc>
                <a:spcPct val="90000"/>
              </a:lnSpc>
              <a:spcBef>
                <a:spcPct val="0"/>
              </a:spcBef>
              <a:spcAft>
                <a:spcPts val="600"/>
              </a:spcAft>
              <a:buAutoNum type="arabicPeriod"/>
            </a:pPr>
            <a:r>
              <a:rPr lang="en-US" sz="6600">
                <a:solidFill>
                  <a:schemeClr val="accent4"/>
                </a:solidFill>
                <a:latin typeface="+mj-lt"/>
                <a:ea typeface="+mj-ea"/>
                <a:cs typeface="+mj-cs"/>
              </a:rPr>
              <a:t>Using hands and cups</a:t>
            </a:r>
            <a:endParaRPr lang="en-US" sz="6600">
              <a:solidFill>
                <a:schemeClr val="accent4"/>
              </a:solidFill>
              <a:latin typeface="+mj-lt"/>
              <a:ea typeface="+mj-ea"/>
              <a:cs typeface="Calibri Light" panose="020F0302020204030204"/>
            </a:endParaRPr>
          </a:p>
          <a:p>
            <a:pPr marL="1143000" indent="-1143000">
              <a:lnSpc>
                <a:spcPct val="90000"/>
              </a:lnSpc>
              <a:spcBef>
                <a:spcPct val="0"/>
              </a:spcBef>
              <a:spcAft>
                <a:spcPts val="600"/>
              </a:spcAft>
              <a:buAutoNum type="arabicPeriod"/>
            </a:pPr>
            <a:r>
              <a:rPr lang="en-US" sz="6600">
                <a:solidFill>
                  <a:schemeClr val="accent4"/>
                </a:solidFill>
                <a:latin typeface="+mj-lt"/>
                <a:ea typeface="+mj-ea"/>
                <a:cs typeface="+mj-cs"/>
              </a:rPr>
              <a:t>MyPlate portions</a:t>
            </a:r>
            <a:endParaRPr lang="en-US" sz="6600">
              <a:solidFill>
                <a:schemeClr val="accent4"/>
              </a:solidFill>
              <a:latin typeface="+mj-lt"/>
              <a:ea typeface="+mj-ea"/>
              <a:cs typeface="Calibri Light" panose="020F0302020204030204"/>
            </a:endParaRPr>
          </a:p>
          <a:p>
            <a:pPr marL="1143000" indent="-1143000">
              <a:lnSpc>
                <a:spcPct val="90000"/>
              </a:lnSpc>
              <a:spcBef>
                <a:spcPct val="0"/>
              </a:spcBef>
              <a:spcAft>
                <a:spcPts val="600"/>
              </a:spcAft>
              <a:buAutoNum type="arabicPeriod"/>
            </a:pPr>
            <a:r>
              <a:rPr lang="en-US" sz="6600">
                <a:solidFill>
                  <a:schemeClr val="accent4"/>
                </a:solidFill>
                <a:latin typeface="+mj-lt"/>
                <a:ea typeface="+mj-ea"/>
                <a:cs typeface="+mj-cs"/>
              </a:rPr>
              <a:t>Counting calories following MyPlate Plan</a:t>
            </a:r>
            <a:endParaRPr lang="en-US" sz="6600">
              <a:solidFill>
                <a:schemeClr val="accent4"/>
              </a:solidFill>
              <a:latin typeface="+mj-lt"/>
              <a:ea typeface="+mj-ea"/>
              <a:cs typeface="Calibri Light" panose="020F0302020204030204"/>
            </a:endParaRPr>
          </a:p>
        </p:txBody>
      </p:sp>
    </p:spTree>
    <p:extLst>
      <p:ext uri="{BB962C8B-B14F-4D97-AF65-F5344CB8AC3E}">
        <p14:creationId xmlns:p14="http://schemas.microsoft.com/office/powerpoint/2010/main" val="9012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5437" y="9200148"/>
            <a:ext cx="832357" cy="937866"/>
          </a:xfrm>
          <a:prstGeom prst="rect">
            <a:avLst/>
          </a:prstGeom>
        </p:spPr>
      </p:pic>
      <p:sp>
        <p:nvSpPr>
          <p:cNvPr id="18" name="AutoShape 18"/>
          <p:cNvSpPr/>
          <p:nvPr/>
        </p:nvSpPr>
        <p:spPr>
          <a:xfrm rot="5386710">
            <a:off x="12173932" y="5755319"/>
            <a:ext cx="3663502" cy="0"/>
          </a:xfrm>
          <a:prstGeom prst="line">
            <a:avLst/>
          </a:prstGeom>
          <a:ln w="19050" cap="rnd">
            <a:solidFill>
              <a:srgbClr val="000000">
                <a:alpha val="4706"/>
              </a:srgbClr>
            </a:solidFill>
            <a:prstDash val="solid"/>
            <a:headEnd type="none" w="sm" len="sm"/>
            <a:tailEnd type="none" w="sm" len="sm"/>
          </a:ln>
        </p:spPr>
      </p:sp>
      <p:sp>
        <p:nvSpPr>
          <p:cNvPr id="2" name="Rectangle 1">
            <a:extLst>
              <a:ext uri="{FF2B5EF4-FFF2-40B4-BE49-F238E27FC236}">
                <a16:creationId xmlns:a16="http://schemas.microsoft.com/office/drawing/2014/main" id="{730B60E2-E1DA-4644-9423-6C2D2D1DB0F5}"/>
              </a:ext>
            </a:extLst>
          </p:cNvPr>
          <p:cNvSpPr/>
          <p:nvPr/>
        </p:nvSpPr>
        <p:spPr>
          <a:xfrm>
            <a:off x="0" y="1922078"/>
            <a:ext cx="9144000" cy="6555641"/>
          </a:xfrm>
          <a:prstGeom prst="rect">
            <a:avLst/>
          </a:prstGeom>
          <a:solidFill>
            <a:schemeClr val="accent4">
              <a:lumMod val="20000"/>
              <a:lumOff val="80000"/>
            </a:schemeClr>
          </a:solidFill>
        </p:spPr>
        <p:txBody>
          <a:bodyPr>
            <a:spAutoFit/>
          </a:bodyPr>
          <a:lstStyle/>
          <a:p>
            <a:pPr>
              <a:lnSpc>
                <a:spcPts val="8374"/>
              </a:lnSpc>
            </a:pPr>
            <a:r>
              <a:rPr lang="en-US" sz="8000" b="1">
                <a:solidFill>
                  <a:srgbClr val="141414"/>
                </a:solidFill>
                <a:latin typeface="Glacial Indifference"/>
              </a:rPr>
              <a:t>13 Cancers </a:t>
            </a:r>
          </a:p>
          <a:p>
            <a:pPr>
              <a:lnSpc>
                <a:spcPts val="8374"/>
              </a:lnSpc>
            </a:pPr>
            <a:r>
              <a:rPr lang="en-US" sz="8000" b="1">
                <a:solidFill>
                  <a:srgbClr val="141414"/>
                </a:solidFill>
                <a:latin typeface="Glacial Indifference"/>
              </a:rPr>
              <a:t>are </a:t>
            </a:r>
          </a:p>
          <a:p>
            <a:pPr>
              <a:lnSpc>
                <a:spcPts val="8374"/>
              </a:lnSpc>
            </a:pPr>
            <a:r>
              <a:rPr lang="en-US" sz="8000" b="1">
                <a:solidFill>
                  <a:srgbClr val="141414"/>
                </a:solidFill>
                <a:latin typeface="Glacial Indifference"/>
              </a:rPr>
              <a:t>associated </a:t>
            </a:r>
          </a:p>
          <a:p>
            <a:pPr>
              <a:lnSpc>
                <a:spcPts val="8374"/>
              </a:lnSpc>
            </a:pPr>
            <a:r>
              <a:rPr lang="en-US" sz="8000" b="1">
                <a:solidFill>
                  <a:srgbClr val="141414"/>
                </a:solidFill>
                <a:latin typeface="Glacial Indifference"/>
              </a:rPr>
              <a:t>with </a:t>
            </a:r>
          </a:p>
          <a:p>
            <a:pPr>
              <a:lnSpc>
                <a:spcPts val="8374"/>
              </a:lnSpc>
            </a:pPr>
            <a:r>
              <a:rPr lang="en-US" sz="8000" b="1">
                <a:solidFill>
                  <a:srgbClr val="141414"/>
                </a:solidFill>
                <a:latin typeface="Glacial Indifference"/>
              </a:rPr>
              <a:t>Overweight </a:t>
            </a:r>
          </a:p>
          <a:p>
            <a:pPr>
              <a:lnSpc>
                <a:spcPts val="8374"/>
              </a:lnSpc>
            </a:pPr>
            <a:r>
              <a:rPr lang="en-US" sz="8000" b="1">
                <a:solidFill>
                  <a:srgbClr val="141414"/>
                </a:solidFill>
                <a:latin typeface="Glacial Indifference"/>
              </a:rPr>
              <a:t>and Obesity</a:t>
            </a:r>
          </a:p>
        </p:txBody>
      </p:sp>
      <p:pic>
        <p:nvPicPr>
          <p:cNvPr id="8" name="Picture 2" descr="Obesity and Cancer | CDC">
            <a:extLst>
              <a:ext uri="{FF2B5EF4-FFF2-40B4-BE49-F238E27FC236}">
                <a16:creationId xmlns:a16="http://schemas.microsoft.com/office/drawing/2014/main" id="{A689EE36-0DA1-4C82-9AA2-9CFA1CC564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6" t="9578" r="2609" b="3034"/>
          <a:stretch/>
        </p:blipFill>
        <p:spPr bwMode="auto">
          <a:xfrm>
            <a:off x="6584817" y="0"/>
            <a:ext cx="11703183" cy="111210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2">
            <a:extLst>
              <a:ext uri="{FF2B5EF4-FFF2-40B4-BE49-F238E27FC236}">
                <a16:creationId xmlns:a16="http://schemas.microsoft.com/office/drawing/2014/main" id="{02270ED9-FE8A-4EE6-9177-6151C9C85BF3}"/>
              </a:ext>
            </a:extLst>
          </p:cNvPr>
          <p:cNvPicPr>
            <a:picLocks noChangeAspect="1"/>
          </p:cNvPicPr>
          <p:nvPr/>
        </p:nvPicPr>
        <p:blipFill>
          <a:blip r:embed="rId6"/>
          <a:srcRect/>
          <a:stretch>
            <a:fillRect/>
          </a:stretch>
        </p:blipFill>
        <p:spPr>
          <a:xfrm>
            <a:off x="16921596" y="9445881"/>
            <a:ext cx="1235062" cy="7620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288000" cy="2536030"/>
          </a:xfrm>
          <a:solidFill>
            <a:schemeClr val="accent4">
              <a:lumMod val="20000"/>
              <a:lumOff val="80000"/>
            </a:schemeClr>
          </a:solidFill>
        </p:spPr>
        <p:txBody>
          <a:bodyPr vert="horz" lIns="91440" tIns="45720" rIns="91440" bIns="45720" rtlCol="0" anchor="ctr">
            <a:normAutofit/>
          </a:bodyPr>
          <a:lstStyle/>
          <a:p>
            <a:pPr algn="ctr">
              <a:lnSpc>
                <a:spcPct val="90000"/>
              </a:lnSpc>
            </a:pPr>
            <a:r>
              <a:rPr lang="en-US" sz="6000" b="1">
                <a:solidFill>
                  <a:srgbClr val="202124"/>
                </a:solidFill>
                <a:cs typeface="Calibri"/>
              </a:rPr>
              <a:t>"Portion control means eating small portions"</a:t>
            </a:r>
            <a:endParaRPr lang="en-US" sz="6000" b="1">
              <a:cs typeface="Calibri"/>
            </a:endParaRP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6620" y="9704203"/>
            <a:ext cx="1020703" cy="606904"/>
          </a:xfrm>
          <a:prstGeom prst="rect">
            <a:avLst/>
          </a:prstGeom>
        </p:spPr>
      </p:pic>
      <p:sp>
        <p:nvSpPr>
          <p:cNvPr id="3" name="TextBox 2">
            <a:extLst>
              <a:ext uri="{FF2B5EF4-FFF2-40B4-BE49-F238E27FC236}">
                <a16:creationId xmlns:a16="http://schemas.microsoft.com/office/drawing/2014/main" id="{FDD051A6-AFBA-638E-43B6-A08035B1320B}"/>
              </a:ext>
            </a:extLst>
          </p:cNvPr>
          <p:cNvSpPr txBox="1"/>
          <p:nvPr/>
        </p:nvSpPr>
        <p:spPr>
          <a:xfrm>
            <a:off x="1764599" y="2743200"/>
            <a:ext cx="7641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04672">
              <a:spcAft>
                <a:spcPts val="600"/>
              </a:spcAft>
            </a:pPr>
            <a:endParaRPr lang="en-US" sz="3600">
              <a:solidFill>
                <a:srgbClr val="202124"/>
              </a:solidFill>
              <a:ea typeface="+mn-lt"/>
              <a:cs typeface="+mn-lt"/>
            </a:endParaRPr>
          </a:p>
        </p:txBody>
      </p:sp>
      <p:pic>
        <p:nvPicPr>
          <p:cNvPr id="7" name="Picture 24" descr="No photo description available.">
            <a:extLst>
              <a:ext uri="{FF2B5EF4-FFF2-40B4-BE49-F238E27FC236}">
                <a16:creationId xmlns:a16="http://schemas.microsoft.com/office/drawing/2014/main" id="{3A0A16E2-F2B4-077C-3636-CE6FC3C3D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605" y="1893805"/>
            <a:ext cx="11182931" cy="8417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yellow letter i on a black background&#10;&#10;Description automatically generated">
            <a:extLst>
              <a:ext uri="{FF2B5EF4-FFF2-40B4-BE49-F238E27FC236}">
                <a16:creationId xmlns:a16="http://schemas.microsoft.com/office/drawing/2014/main" id="{01298CD3-8716-4F3D-A642-1EC6F7E5818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82AEDDAD-2826-459E-8C77-48FCD51D7C2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315953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5335" y="421961"/>
            <a:ext cx="15773400" cy="1700248"/>
          </a:xfrm>
        </p:spPr>
        <p:txBody>
          <a:bodyPr vert="horz" lIns="91440" tIns="45720" rIns="91440" bIns="45720" rtlCol="0" anchor="ctr">
            <a:normAutofit/>
          </a:bodyPr>
          <a:lstStyle/>
          <a:p>
            <a:pPr algn="ctr">
              <a:lnSpc>
                <a:spcPct val="90000"/>
              </a:lnSpc>
            </a:pPr>
            <a:r>
              <a:rPr lang="en-US" sz="6000" b="1">
                <a:solidFill>
                  <a:schemeClr val="accent4"/>
                </a:solidFill>
                <a:cs typeface="Calibri"/>
              </a:rPr>
              <a:t>FALSE</a:t>
            </a:r>
            <a:endParaRPr lang="en-US" sz="19900" b="1">
              <a:solidFill>
                <a:schemeClr val="accent4"/>
              </a:solidFill>
            </a:endParaRP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8965" y="9537948"/>
            <a:ext cx="1020703" cy="606904"/>
          </a:xfrm>
          <a:prstGeom prst="rect">
            <a:avLst/>
          </a:prstGeom>
        </p:spPr>
      </p:pic>
      <p:sp>
        <p:nvSpPr>
          <p:cNvPr id="3" name="TextBox 2">
            <a:extLst>
              <a:ext uri="{FF2B5EF4-FFF2-40B4-BE49-F238E27FC236}">
                <a16:creationId xmlns:a16="http://schemas.microsoft.com/office/drawing/2014/main" id="{FDD051A6-AFBA-638E-43B6-A08035B1320B}"/>
              </a:ext>
            </a:extLst>
          </p:cNvPr>
          <p:cNvSpPr txBox="1"/>
          <p:nvPr/>
        </p:nvSpPr>
        <p:spPr>
          <a:xfrm>
            <a:off x="1764599" y="2743200"/>
            <a:ext cx="7641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04672">
              <a:spcAft>
                <a:spcPts val="600"/>
              </a:spcAft>
            </a:pPr>
            <a:endParaRPr lang="en-US" sz="3600">
              <a:solidFill>
                <a:srgbClr val="202124"/>
              </a:solidFill>
              <a:ea typeface="+mn-lt"/>
              <a:cs typeface="+mn-lt"/>
            </a:endParaRPr>
          </a:p>
        </p:txBody>
      </p:sp>
      <p:sp>
        <p:nvSpPr>
          <p:cNvPr id="5" name="TextBox 4">
            <a:extLst>
              <a:ext uri="{FF2B5EF4-FFF2-40B4-BE49-F238E27FC236}">
                <a16:creationId xmlns:a16="http://schemas.microsoft.com/office/drawing/2014/main" id="{8C44CAE8-AF8F-2479-A8F1-43374F5C82A4}"/>
              </a:ext>
            </a:extLst>
          </p:cNvPr>
          <p:cNvSpPr txBox="1"/>
          <p:nvPr/>
        </p:nvSpPr>
        <p:spPr>
          <a:xfrm>
            <a:off x="10005605" y="2062778"/>
            <a:ext cx="7148210"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04672">
              <a:spcAft>
                <a:spcPts val="600"/>
              </a:spcAft>
            </a:pPr>
            <a:br>
              <a:rPr lang="en-US"/>
            </a:br>
            <a:r>
              <a:rPr lang="en-US" sz="4400">
                <a:solidFill>
                  <a:srgbClr val="202124"/>
                </a:solidFill>
                <a:latin typeface="Source Sans Pro"/>
                <a:ea typeface="Roboto"/>
                <a:cs typeface="Roboto"/>
              </a:rPr>
              <a:t>Portion control is </a:t>
            </a:r>
            <a:r>
              <a:rPr lang="en-US" sz="4400" b="1" u="sng">
                <a:solidFill>
                  <a:srgbClr val="202124"/>
                </a:solidFill>
                <a:latin typeface="Source Sans Pro"/>
                <a:ea typeface="Roboto"/>
                <a:cs typeface="Roboto"/>
              </a:rPr>
              <a:t>not</a:t>
            </a:r>
            <a:r>
              <a:rPr lang="en-US" sz="4400">
                <a:solidFill>
                  <a:srgbClr val="202124"/>
                </a:solidFill>
                <a:latin typeface="Source Sans Pro"/>
                <a:ea typeface="Roboto"/>
                <a:cs typeface="Roboto"/>
              </a:rPr>
              <a:t> about drastically reducing food intake or eating small portions. </a:t>
            </a:r>
            <a:endParaRPr lang="en-US" sz="4000">
              <a:solidFill>
                <a:srgbClr val="000000"/>
              </a:solidFill>
              <a:latin typeface="Source Sans Pro"/>
              <a:ea typeface="Roboto"/>
              <a:cs typeface="Roboto"/>
            </a:endParaRPr>
          </a:p>
          <a:p>
            <a:pPr defTabSz="804672">
              <a:spcAft>
                <a:spcPts val="600"/>
              </a:spcAft>
            </a:pPr>
            <a:r>
              <a:rPr lang="en-US" sz="4400">
                <a:solidFill>
                  <a:srgbClr val="202124"/>
                </a:solidFill>
                <a:latin typeface="Source Sans Pro"/>
                <a:ea typeface="Roboto"/>
                <a:cs typeface="Roboto"/>
              </a:rPr>
              <a:t>
It's all about </a:t>
            </a:r>
            <a:r>
              <a:rPr lang="en-US" sz="4400" b="1">
                <a:solidFill>
                  <a:srgbClr val="202124"/>
                </a:solidFill>
                <a:latin typeface="Source Sans Pro"/>
                <a:ea typeface="Roboto"/>
                <a:cs typeface="Roboto"/>
              </a:rPr>
              <a:t>understanding the right portion sizes for your body</a:t>
            </a:r>
            <a:r>
              <a:rPr lang="en-US" sz="4400">
                <a:solidFill>
                  <a:srgbClr val="202124"/>
                </a:solidFill>
                <a:latin typeface="Source Sans Pro"/>
                <a:ea typeface="Roboto"/>
                <a:cs typeface="Roboto"/>
              </a:rPr>
              <a:t> and adjusting them to your individual needs.</a:t>
            </a:r>
            <a:endParaRPr lang="en-US" sz="4000">
              <a:latin typeface="Source Sans Pro"/>
              <a:ea typeface="Roboto"/>
              <a:cs typeface="Roboto"/>
            </a:endParaRPr>
          </a:p>
        </p:txBody>
      </p:sp>
      <p:pic>
        <p:nvPicPr>
          <p:cNvPr id="7" name="Picture 24" descr="No photo description available.">
            <a:extLst>
              <a:ext uri="{FF2B5EF4-FFF2-40B4-BE49-F238E27FC236}">
                <a16:creationId xmlns:a16="http://schemas.microsoft.com/office/drawing/2014/main" id="{3A0A16E2-F2B4-077C-3636-CE6FC3C3D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4" y="2062778"/>
            <a:ext cx="8873836" cy="6649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yellow letter i on a black background&#10;&#10;Description automatically generated">
            <a:extLst>
              <a:ext uri="{FF2B5EF4-FFF2-40B4-BE49-F238E27FC236}">
                <a16:creationId xmlns:a16="http://schemas.microsoft.com/office/drawing/2014/main" id="{3B37E3AE-E61D-4D3A-A0A8-D8152869BD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B5F60121-CEAD-4E87-9827-085926631E5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387370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288000" cy="2536030"/>
          </a:xfrm>
          <a:solidFill>
            <a:schemeClr val="accent4">
              <a:lumMod val="20000"/>
              <a:lumOff val="80000"/>
            </a:schemeClr>
          </a:solidFill>
        </p:spPr>
        <p:txBody>
          <a:bodyPr vert="horz" lIns="91440" tIns="45720" rIns="91440" bIns="45720" rtlCol="0" anchor="ctr">
            <a:noAutofit/>
          </a:bodyPr>
          <a:lstStyle/>
          <a:p>
            <a:pPr algn="ctr">
              <a:lnSpc>
                <a:spcPct val="90000"/>
              </a:lnSpc>
            </a:pPr>
            <a:r>
              <a:rPr lang="en-US" sz="6000">
                <a:solidFill>
                  <a:srgbClr val="040C28"/>
                </a:solidFill>
              </a:rPr>
              <a:t>Portion control will limit </a:t>
            </a:r>
            <a:r>
              <a:rPr lang="en-US" sz="6000" b="1">
                <a:solidFill>
                  <a:srgbClr val="040C28"/>
                </a:solidFill>
              </a:rPr>
              <a:t>nutrients</a:t>
            </a:r>
            <a:r>
              <a:rPr lang="en-US" sz="6000">
                <a:solidFill>
                  <a:srgbClr val="040C28"/>
                </a:solidFill>
              </a:rPr>
              <a:t> and make me hungrier</a:t>
            </a:r>
            <a:endParaRPr lang="en-US" sz="6000">
              <a:cs typeface="Calibri"/>
            </a:endParaRP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8965" y="9683421"/>
            <a:ext cx="1020703" cy="606904"/>
          </a:xfrm>
          <a:prstGeom prst="rect">
            <a:avLst/>
          </a:prstGeom>
        </p:spPr>
      </p:pic>
      <p:sp>
        <p:nvSpPr>
          <p:cNvPr id="3" name="TextBox 2">
            <a:extLst>
              <a:ext uri="{FF2B5EF4-FFF2-40B4-BE49-F238E27FC236}">
                <a16:creationId xmlns:a16="http://schemas.microsoft.com/office/drawing/2014/main" id="{FDD051A6-AFBA-638E-43B6-A08035B1320B}"/>
              </a:ext>
            </a:extLst>
          </p:cNvPr>
          <p:cNvSpPr txBox="1"/>
          <p:nvPr/>
        </p:nvSpPr>
        <p:spPr>
          <a:xfrm>
            <a:off x="1507745" y="2653301"/>
            <a:ext cx="7641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04672">
              <a:spcAft>
                <a:spcPts val="600"/>
              </a:spcAft>
            </a:pPr>
            <a:endParaRPr lang="en-US" sz="3600">
              <a:solidFill>
                <a:srgbClr val="040C28"/>
              </a:solidFill>
              <a:ea typeface="+mn-lt"/>
              <a:cs typeface="+mn-lt"/>
            </a:endParaRPr>
          </a:p>
        </p:txBody>
      </p:sp>
      <p:pic>
        <p:nvPicPr>
          <p:cNvPr id="7" name="Picture 20" descr="No photo description available.">
            <a:extLst>
              <a:ext uri="{FF2B5EF4-FFF2-40B4-BE49-F238E27FC236}">
                <a16:creationId xmlns:a16="http://schemas.microsoft.com/office/drawing/2014/main" id="{95A2AE3D-E850-5AAD-A6C8-F66D417E5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391" y="2242590"/>
            <a:ext cx="10507473" cy="77342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yellow letter i on a black background&#10;&#10;Description automatically generated">
            <a:extLst>
              <a:ext uri="{FF2B5EF4-FFF2-40B4-BE49-F238E27FC236}">
                <a16:creationId xmlns:a16="http://schemas.microsoft.com/office/drawing/2014/main" id="{061F1D4A-46F8-47CD-B9A7-1756120B84A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3B907B6B-6551-4235-A430-573057A63FC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424919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5021" y="9553878"/>
            <a:ext cx="1232979" cy="733122"/>
          </a:xfrm>
          <a:prstGeom prst="rect">
            <a:avLst/>
          </a:prstGeom>
        </p:spPr>
      </p:pic>
      <p:sp>
        <p:nvSpPr>
          <p:cNvPr id="5" name="TextBox 4">
            <a:extLst>
              <a:ext uri="{FF2B5EF4-FFF2-40B4-BE49-F238E27FC236}">
                <a16:creationId xmlns:a16="http://schemas.microsoft.com/office/drawing/2014/main" id="{8C44CAE8-AF8F-2479-A8F1-43374F5C82A4}"/>
              </a:ext>
            </a:extLst>
          </p:cNvPr>
          <p:cNvSpPr txBox="1"/>
          <p:nvPr/>
        </p:nvSpPr>
        <p:spPr>
          <a:xfrm>
            <a:off x="9460511" y="2079814"/>
            <a:ext cx="8210999" cy="830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04672">
              <a:spcAft>
                <a:spcPts val="600"/>
              </a:spcAft>
            </a:pPr>
            <a:r>
              <a:rPr lang="en-US" sz="4400">
                <a:solidFill>
                  <a:srgbClr val="202124"/>
                </a:solidFill>
                <a:latin typeface="Source Sans Pro"/>
                <a:ea typeface="open sans"/>
                <a:cs typeface="open sans"/>
              </a:rPr>
              <a:t>Your body doesn't crave calories. Craves nutrients.</a:t>
            </a:r>
            <a:endParaRPr lang="es" sz="2100">
              <a:solidFill>
                <a:srgbClr val="202124"/>
              </a:solidFill>
              <a:latin typeface="Consolas"/>
              <a:ea typeface="open sans"/>
              <a:cs typeface="open sans"/>
            </a:endParaRPr>
          </a:p>
          <a:p>
            <a:pPr defTabSz="804672">
              <a:spcAft>
                <a:spcPts val="600"/>
              </a:spcAft>
            </a:pPr>
            <a:endParaRPr lang="en-US" sz="4400">
              <a:solidFill>
                <a:srgbClr val="202124"/>
              </a:solidFill>
              <a:latin typeface="Source Sans Pro"/>
              <a:ea typeface="open sans"/>
              <a:cs typeface="open sans"/>
            </a:endParaRPr>
          </a:p>
          <a:p>
            <a:pPr defTabSz="804672">
              <a:spcAft>
                <a:spcPts val="600"/>
              </a:spcAft>
            </a:pPr>
            <a:r>
              <a:rPr lang="en-US" sz="4400">
                <a:solidFill>
                  <a:srgbClr val="202124"/>
                </a:solidFill>
                <a:latin typeface="Source Sans Pro"/>
                <a:ea typeface="open sans"/>
                <a:cs typeface="open sans"/>
              </a:rPr>
              <a:t> If you eat high-calorie, low-nutrient foods (like fast food), your body isn't getting the vitamins and minerals it needs to signal to the brain that it's had enough already. Then you keep eating.</a:t>
            </a:r>
            <a:r>
              <a:rPr lang="es" sz="2100">
                <a:solidFill>
                  <a:srgbClr val="202124"/>
                </a:solidFill>
                <a:latin typeface="Consolas"/>
                <a:ea typeface="open sans"/>
                <a:cs typeface="open sans"/>
              </a:rPr>
              <a:t>
</a:t>
            </a:r>
            <a:br>
              <a:rPr lang="es" sz="2100">
                <a:latin typeface="Consolas"/>
                <a:ea typeface="open sans"/>
                <a:cs typeface="open sans"/>
              </a:rPr>
            </a:br>
            <a:endParaRPr lang="es" sz="2100" kern="1200">
              <a:solidFill>
                <a:srgbClr val="202124"/>
              </a:solidFill>
              <a:latin typeface="Consolas"/>
              <a:ea typeface="open sans"/>
              <a:cs typeface="open sans"/>
            </a:endParaRPr>
          </a:p>
          <a:p>
            <a:pPr>
              <a:spcAft>
                <a:spcPts val="600"/>
              </a:spcAft>
            </a:pPr>
            <a:endParaRPr lang="en-US" sz="3200">
              <a:solidFill>
                <a:srgbClr val="202124"/>
              </a:solidFill>
              <a:cs typeface="Calibri"/>
            </a:endParaRPr>
          </a:p>
        </p:txBody>
      </p:sp>
      <p:pic>
        <p:nvPicPr>
          <p:cNvPr id="7" name="Picture 20" descr="No photo description available.">
            <a:extLst>
              <a:ext uri="{FF2B5EF4-FFF2-40B4-BE49-F238E27FC236}">
                <a16:creationId xmlns:a16="http://schemas.microsoft.com/office/drawing/2014/main" id="{95A2AE3D-E850-5AAD-A6C8-F66D417E5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49" y="2273643"/>
            <a:ext cx="8511720" cy="62652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7AE8C60-C417-48A7-BFB0-3BCC5DFC51A1}"/>
              </a:ext>
            </a:extLst>
          </p:cNvPr>
          <p:cNvSpPr>
            <a:spLocks noGrp="1"/>
          </p:cNvSpPr>
          <p:nvPr>
            <p:ph type="title"/>
          </p:nvPr>
        </p:nvSpPr>
        <p:spPr>
          <a:xfrm>
            <a:off x="5322821" y="819670"/>
            <a:ext cx="15773400" cy="1700248"/>
          </a:xfrm>
        </p:spPr>
        <p:txBody>
          <a:bodyPr vert="horz" lIns="91440" tIns="45720" rIns="91440" bIns="45720" rtlCol="0" anchor="ctr">
            <a:normAutofit/>
          </a:bodyPr>
          <a:lstStyle/>
          <a:p>
            <a:pPr algn="ctr">
              <a:lnSpc>
                <a:spcPct val="90000"/>
              </a:lnSpc>
            </a:pPr>
            <a:r>
              <a:rPr lang="en-US" sz="7800">
                <a:solidFill>
                  <a:schemeClr val="accent4"/>
                </a:solidFill>
              </a:rPr>
              <a:t>FALSE</a:t>
            </a:r>
            <a:endParaRPr lang="en-US" sz="7800" kern="1200">
              <a:solidFill>
                <a:schemeClr val="accent4"/>
              </a:solidFill>
              <a:latin typeface="+mj-lt"/>
              <a:ea typeface="+mj-ea"/>
              <a:cs typeface="+mj-cs"/>
            </a:endParaRPr>
          </a:p>
        </p:txBody>
      </p:sp>
      <p:pic>
        <p:nvPicPr>
          <p:cNvPr id="9" name="Picture 8" descr="A yellow letter i on a black background&#10;&#10;Description automatically generated">
            <a:extLst>
              <a:ext uri="{FF2B5EF4-FFF2-40B4-BE49-F238E27FC236}">
                <a16:creationId xmlns:a16="http://schemas.microsoft.com/office/drawing/2014/main" id="{ED23C2BD-EFBF-4362-BB52-44CC58A9952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10" name="Picture 9" descr="A white letter in a circle&#10;&#10;Description automatically generated">
            <a:extLst>
              <a:ext uri="{FF2B5EF4-FFF2-40B4-BE49-F238E27FC236}">
                <a16:creationId xmlns:a16="http://schemas.microsoft.com/office/drawing/2014/main" id="{9EBA8F98-ACB0-4516-9999-8BB6E63D779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8533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6781803" y="9357645"/>
            <a:ext cx="1506197" cy="929355"/>
          </a:xfrm>
          <a:prstGeom prst="rect">
            <a:avLst/>
          </a:prstGeom>
        </p:spPr>
      </p:pic>
      <p:sp>
        <p:nvSpPr>
          <p:cNvPr id="4" name="TextBox 3">
            <a:extLst>
              <a:ext uri="{FF2B5EF4-FFF2-40B4-BE49-F238E27FC236}">
                <a16:creationId xmlns:a16="http://schemas.microsoft.com/office/drawing/2014/main" id="{4AEE50A3-DE0C-4B6C-7362-904EFDC6D5EB}"/>
              </a:ext>
            </a:extLst>
          </p:cNvPr>
          <p:cNvSpPr txBox="1"/>
          <p:nvPr/>
        </p:nvSpPr>
        <p:spPr>
          <a:xfrm>
            <a:off x="3223515" y="2106201"/>
            <a:ext cx="11301573"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cs typeface="Calibri"/>
              </a:rPr>
              <a:t>Let's talk about how your action plan has been going </a:t>
            </a:r>
            <a:endParaRPr lang="en-US" sz="2800"/>
          </a:p>
          <a:p>
            <a:pPr algn="ctr"/>
            <a:r>
              <a:rPr lang="en-US" sz="5400">
                <a:cs typeface="Calibri"/>
              </a:rPr>
              <a:t>since the last time we met</a:t>
            </a:r>
          </a:p>
          <a:p>
            <a:pPr algn="ctr"/>
            <a:endParaRPr lang="en-US" sz="4000">
              <a:cs typeface="Calibri"/>
            </a:endParaRPr>
          </a:p>
        </p:txBody>
      </p:sp>
      <p:pic>
        <p:nvPicPr>
          <p:cNvPr id="6" name="Picture 5" descr="A yellow letter i on a black background&#10;&#10;Description automatically generated">
            <a:extLst>
              <a:ext uri="{FF2B5EF4-FFF2-40B4-BE49-F238E27FC236}">
                <a16:creationId xmlns:a16="http://schemas.microsoft.com/office/drawing/2014/main" id="{7AEC6A51-3E53-447B-A54B-52C961F1C68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99063239-B526-454D-956C-195C311744B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5C8CC9-DD81-B6A5-2F77-4E27D441B3F6}"/>
              </a:ext>
            </a:extLst>
          </p:cNvPr>
          <p:cNvSpPr txBox="1"/>
          <p:nvPr/>
        </p:nvSpPr>
        <p:spPr>
          <a:xfrm>
            <a:off x="999723" y="3233057"/>
            <a:ext cx="6157161" cy="3820885"/>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6000" b="1">
                <a:solidFill>
                  <a:schemeClr val="accent4"/>
                </a:solidFill>
              </a:rPr>
              <a:t>What are some challenges in eating appropriate portions?</a:t>
            </a:r>
          </a:p>
        </p:txBody>
      </p:sp>
      <p:pic>
        <p:nvPicPr>
          <p:cNvPr id="6" name="Picture 5" descr="A logo with a letter in the middle&#10;&#10;Description automatically generated">
            <a:extLst>
              <a:ext uri="{FF2B5EF4-FFF2-40B4-BE49-F238E27FC236}">
                <a16:creationId xmlns:a16="http://schemas.microsoft.com/office/drawing/2014/main" id="{0ED5B379-157B-4778-B9DE-CCD209E83C43}"/>
              </a:ext>
            </a:extLst>
          </p:cNvPr>
          <p:cNvPicPr>
            <a:picLocks noChangeAspect="1"/>
          </p:cNvPicPr>
          <p:nvPr/>
        </p:nvPicPr>
        <p:blipFill>
          <a:blip r:embed="rId2"/>
          <a:stretch>
            <a:fillRect/>
          </a:stretch>
        </p:blipFill>
        <p:spPr>
          <a:xfrm>
            <a:off x="9555883" y="2813684"/>
            <a:ext cx="6700487" cy="4676919"/>
          </a:xfrm>
          <a:prstGeom prst="rect">
            <a:avLst/>
          </a:prstGeom>
        </p:spPr>
      </p:pic>
      <p:pic>
        <p:nvPicPr>
          <p:cNvPr id="8" name="Picture 32">
            <a:extLst>
              <a:ext uri="{FF2B5EF4-FFF2-40B4-BE49-F238E27FC236}">
                <a16:creationId xmlns:a16="http://schemas.microsoft.com/office/drawing/2014/main" id="{94FEA36E-DF90-DC17-CF34-66FAD8697289}"/>
              </a:ext>
            </a:extLst>
          </p:cNvPr>
          <p:cNvPicPr>
            <a:picLocks noChangeAspect="1"/>
          </p:cNvPicPr>
          <p:nvPr/>
        </p:nvPicPr>
        <p:blipFill>
          <a:blip r:embed="rId3"/>
          <a:srcRect/>
          <a:stretch>
            <a:fillRect/>
          </a:stretch>
        </p:blipFill>
        <p:spPr>
          <a:xfrm>
            <a:off x="17046287" y="9529009"/>
            <a:ext cx="1235062" cy="762060"/>
          </a:xfrm>
          <a:prstGeom prst="rect">
            <a:avLst/>
          </a:prstGeom>
        </p:spPr>
      </p:pic>
    </p:spTree>
    <p:extLst>
      <p:ext uri="{BB962C8B-B14F-4D97-AF65-F5344CB8AC3E}">
        <p14:creationId xmlns:p14="http://schemas.microsoft.com/office/powerpoint/2010/main" val="27991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sp>
        <p:nvSpPr>
          <p:cNvPr id="2" name="TextBox 2"/>
          <p:cNvSpPr txBox="1"/>
          <p:nvPr/>
        </p:nvSpPr>
        <p:spPr>
          <a:xfrm>
            <a:off x="2522069" y="287031"/>
            <a:ext cx="14166233" cy="974626"/>
          </a:xfrm>
          <a:prstGeom prst="rect">
            <a:avLst/>
          </a:prstGeom>
        </p:spPr>
        <p:txBody>
          <a:bodyPr wrap="square" lIns="0" tIns="0" rIns="0" bIns="0" rtlCol="0" anchor="t">
            <a:spAutoFit/>
          </a:bodyPr>
          <a:lstStyle/>
          <a:p>
            <a:pPr algn="ctr">
              <a:lnSpc>
                <a:spcPts val="7505"/>
              </a:lnSpc>
            </a:pPr>
            <a:r>
              <a:rPr lang="en-US" sz="7900">
                <a:solidFill>
                  <a:srgbClr val="141414"/>
                </a:solidFill>
                <a:latin typeface="Glacial Indifference"/>
              </a:rPr>
              <a:t>BARRIERS AND SOLUTIONS </a:t>
            </a:r>
          </a:p>
        </p:txBody>
      </p:sp>
      <p:sp>
        <p:nvSpPr>
          <p:cNvPr id="3" name="TextBox 3"/>
          <p:cNvSpPr txBox="1"/>
          <p:nvPr/>
        </p:nvSpPr>
        <p:spPr>
          <a:xfrm>
            <a:off x="4339469" y="1263130"/>
            <a:ext cx="9935746" cy="466725"/>
          </a:xfrm>
          <a:prstGeom prst="rect">
            <a:avLst/>
          </a:prstGeom>
        </p:spPr>
        <p:txBody>
          <a:bodyPr lIns="0" tIns="0" rIns="0" bIns="0" rtlCol="0" anchor="t">
            <a:spAutoFit/>
          </a:bodyPr>
          <a:lstStyle/>
          <a:p>
            <a:pPr algn="ctr">
              <a:lnSpc>
                <a:spcPts val="3419"/>
              </a:lnSpc>
            </a:pPr>
            <a:r>
              <a:rPr lang="en-US" sz="3600" b="1">
                <a:solidFill>
                  <a:srgbClr val="003399"/>
                </a:solidFill>
                <a:latin typeface="HK Grotesk Light Bold"/>
              </a:rPr>
              <a:t>FOR HEALTHY EATING</a:t>
            </a:r>
          </a:p>
        </p:txBody>
      </p:sp>
      <p:graphicFrame>
        <p:nvGraphicFramePr>
          <p:cNvPr id="4" name="Table 4"/>
          <p:cNvGraphicFramePr>
            <a:graphicFrameLocks noGrp="1"/>
          </p:cNvGraphicFramePr>
          <p:nvPr>
            <p:extLst>
              <p:ext uri="{D42A27DB-BD31-4B8C-83A1-F6EECF244321}">
                <p14:modId xmlns:p14="http://schemas.microsoft.com/office/powerpoint/2010/main" val="52698097"/>
              </p:ext>
            </p:extLst>
          </p:nvPr>
        </p:nvGraphicFramePr>
        <p:xfrm>
          <a:off x="246886" y="1920355"/>
          <a:ext cx="17794227" cy="7371926"/>
        </p:xfrm>
        <a:graphic>
          <a:graphicData uri="http://schemas.openxmlformats.org/drawingml/2006/table">
            <a:tbl>
              <a:tblPr/>
              <a:tblGrid>
                <a:gridCol w="4033014">
                  <a:extLst>
                    <a:ext uri="{9D8B030D-6E8A-4147-A177-3AD203B41FA5}">
                      <a16:colId xmlns:a16="http://schemas.microsoft.com/office/drawing/2014/main" val="20000"/>
                    </a:ext>
                  </a:extLst>
                </a:gridCol>
                <a:gridCol w="13761213">
                  <a:extLst>
                    <a:ext uri="{9D8B030D-6E8A-4147-A177-3AD203B41FA5}">
                      <a16:colId xmlns:a16="http://schemas.microsoft.com/office/drawing/2014/main" val="20001"/>
                    </a:ext>
                  </a:extLst>
                </a:gridCol>
              </a:tblGrid>
              <a:tr h="3061815">
                <a:tc>
                  <a:txBody>
                    <a:bodyPr/>
                    <a:lstStyle/>
                    <a:p>
                      <a:pPr algn="l">
                        <a:lnSpc>
                          <a:spcPts val="2939"/>
                        </a:lnSpc>
                      </a:pPr>
                      <a:r>
                        <a:rPr lang="en-US" sz="3600">
                          <a:solidFill>
                            <a:srgbClr val="FDFDFD"/>
                          </a:solidFill>
                          <a:latin typeface="HK Grotesk Light Bold"/>
                        </a:rPr>
                        <a:t>I can't control when I like something</a:t>
                      </a:r>
                      <a:endParaRPr lang="es-MX" sz="3600">
                        <a:solidFill>
                          <a:srgbClr val="FDFDFD"/>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226060" lvl="1" indent="0" algn="l">
                        <a:lnSpc>
                          <a:spcPts val="2939"/>
                        </a:lnSpc>
                        <a:buNone/>
                      </a:pPr>
                      <a:endParaRPr lang="en-US" sz="3600">
                        <a:solidFill>
                          <a:srgbClr val="000000"/>
                        </a:solidFill>
                        <a:latin typeface="HK Grotesk Light Bold"/>
                      </a:endParaRPr>
                    </a:p>
                    <a:p>
                      <a:pPr marL="568960" lvl="1" indent="-342900" algn="l">
                        <a:lnSpc>
                          <a:spcPts val="2939"/>
                        </a:lnSpc>
                        <a:buFont typeface="Arial" panose="020B0604020202020204" pitchFamily="34" charset="0"/>
                        <a:buChar char="•"/>
                      </a:pPr>
                      <a:endParaRPr lang="en-US" sz="3600">
                        <a:solidFill>
                          <a:srgbClr val="000000"/>
                        </a:solidFill>
                        <a:latin typeface="HK Grotesk Light Bold"/>
                      </a:endParaRPr>
                    </a:p>
                    <a:p>
                      <a:pPr marL="568960" lvl="1" indent="-342900" algn="l">
                        <a:lnSpc>
                          <a:spcPts val="2939"/>
                        </a:lnSpc>
                        <a:buFont typeface="Arial" panose="020B0604020202020204" pitchFamily="34" charset="0"/>
                        <a:buChar char="•"/>
                      </a:pPr>
                      <a:r>
                        <a:rPr lang="en-US" sz="3600">
                          <a:solidFill>
                            <a:srgbClr val="000000"/>
                          </a:solidFill>
                          <a:latin typeface="HK Grotesk Light Bold"/>
                        </a:rPr>
                        <a:t>Try eating slower and enjoy the taste and texture of food. This will help you stay connected with your senses.</a:t>
                      </a:r>
                      <a:endParaRPr lang="en-US"/>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41208">
                <a:tc>
                  <a:txBody>
                    <a:bodyPr/>
                    <a:lstStyle/>
                    <a:p>
                      <a:pPr algn="l">
                        <a:lnSpc>
                          <a:spcPts val="2939"/>
                        </a:lnSpc>
                      </a:pPr>
                      <a:r>
                        <a:rPr lang="en-US" sz="3600">
                          <a:solidFill>
                            <a:srgbClr val="FDFDFD"/>
                          </a:solidFill>
                          <a:latin typeface="HK Grotesk Light Bold"/>
                        </a:rPr>
                        <a:t>I crave everything when I’m at the store</a:t>
                      </a:r>
                      <a:endParaRPr lang="es-MX" sz="3600">
                        <a:solidFill>
                          <a:srgbClr val="FDFDFD"/>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342900" indent="-342900" algn="l">
                        <a:lnSpc>
                          <a:spcPts val="2939"/>
                        </a:lnSpc>
                        <a:buFont typeface="Arial" panose="020B0604020202020204" pitchFamily="34" charset="0"/>
                        <a:buChar char="•"/>
                      </a:pPr>
                      <a:r>
                        <a:rPr lang="en-US" sz="3600">
                          <a:solidFill>
                            <a:srgbClr val="000000"/>
                          </a:solidFill>
                          <a:latin typeface="HK Grotesk Light Bold"/>
                        </a:rPr>
                        <a:t>Avoid going hungry on the errand as much as possible because you will have less willpower to buy foods that you do not need and are not healthy.</a:t>
                      </a:r>
                      <a:endParaRPr lang="es-MX" sz="360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68903">
                <a:tc>
                  <a:txBody>
                    <a:bodyPr/>
                    <a:lstStyle/>
                    <a:p>
                      <a:pPr algn="l">
                        <a:lnSpc>
                          <a:spcPts val="2939"/>
                        </a:lnSpc>
                      </a:pPr>
                      <a:r>
                        <a:rPr lang="en-US" sz="3600">
                          <a:solidFill>
                            <a:srgbClr val="FDFDFD"/>
                          </a:solidFill>
                          <a:latin typeface="HK Grotesk Light Bold"/>
                        </a:rPr>
                        <a:t>I don't know how to measure food</a:t>
                      </a:r>
                      <a:endParaRPr lang="es-MX" sz="3600">
                        <a:solidFill>
                          <a:srgbClr val="FDFDFD"/>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452755" lvl="1" indent="-226060" algn="l">
                        <a:lnSpc>
                          <a:spcPts val="2939"/>
                        </a:lnSpc>
                        <a:buFont typeface="Arial"/>
                        <a:buChar char="•"/>
                      </a:pPr>
                      <a:r>
                        <a:rPr lang="en-US" sz="3600">
                          <a:solidFill>
                            <a:srgbClr val="000000"/>
                          </a:solidFill>
                          <a:latin typeface="HK Grotesk Light Bold"/>
                        </a:rPr>
                        <a:t>It is true that it can be overwhelming not to know the amounts in grams so always use your hands for an approximate measurement of the appropriate amounts.</a:t>
                      </a:r>
                      <a:endParaRPr lang="es-MX" sz="360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4" descr="A yellow letter i on a black background&#10;&#10;Description automatically generated">
            <a:extLst>
              <a:ext uri="{FF2B5EF4-FFF2-40B4-BE49-F238E27FC236}">
                <a16:creationId xmlns:a16="http://schemas.microsoft.com/office/drawing/2014/main" id="{21B0D6E7-2DE6-4157-A133-BFDFEA25EA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6" name="Picture 5" descr="A white letter in a circle&#10;&#10;Description automatically generated">
            <a:extLst>
              <a:ext uri="{FF2B5EF4-FFF2-40B4-BE49-F238E27FC236}">
                <a16:creationId xmlns:a16="http://schemas.microsoft.com/office/drawing/2014/main" id="{A9EF74B6-1F33-4A47-A644-3B70C4C0BE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462" y="138517"/>
            <a:ext cx="636998" cy="628436"/>
          </a:xfrm>
          <a:prstGeom prst="rect">
            <a:avLst/>
          </a:prstGeom>
        </p:spPr>
      </p:pic>
      <p:pic>
        <p:nvPicPr>
          <p:cNvPr id="7" name="Picture 32">
            <a:extLst>
              <a:ext uri="{FF2B5EF4-FFF2-40B4-BE49-F238E27FC236}">
                <a16:creationId xmlns:a16="http://schemas.microsoft.com/office/drawing/2014/main" id="{98E5490D-4EC0-45AA-AF4F-55525DA1B47A}"/>
              </a:ext>
            </a:extLst>
          </p:cNvPr>
          <p:cNvPicPr>
            <a:picLocks noChangeAspect="1"/>
          </p:cNvPicPr>
          <p:nvPr/>
        </p:nvPicPr>
        <p:blipFill>
          <a:blip r:embed="rId7"/>
          <a:srcRect/>
          <a:stretch>
            <a:fillRect/>
          </a:stretch>
        </p:blipFill>
        <p:spPr>
          <a:xfrm>
            <a:off x="17072414" y="9539416"/>
            <a:ext cx="1206338" cy="744337"/>
          </a:xfrm>
          <a:prstGeom prst="rect">
            <a:avLst/>
          </a:prstGeom>
        </p:spPr>
      </p:pic>
    </p:spTree>
    <p:extLst>
      <p:ext uri="{BB962C8B-B14F-4D97-AF65-F5344CB8AC3E}">
        <p14:creationId xmlns:p14="http://schemas.microsoft.com/office/powerpoint/2010/main" val="5212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1468390" y="3856082"/>
            <a:ext cx="7120920" cy="464709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a:solidFill>
                  <a:schemeClr val="accent4"/>
                </a:solidFill>
                <a:latin typeface="+mj-lt"/>
                <a:ea typeface="+mj-ea"/>
                <a:cs typeface="+mj-cs"/>
              </a:rPr>
              <a:t>How will</a:t>
            </a:r>
            <a:r>
              <a:rPr lang="en-US" sz="7200" b="1" kern="1200">
                <a:solidFill>
                  <a:schemeClr val="accent4"/>
                </a:solidFill>
                <a:latin typeface="+mj-lt"/>
                <a:ea typeface="+mj-ea"/>
                <a:cs typeface="+mj-cs"/>
              </a:rPr>
              <a:t> your plate look like now?</a:t>
            </a:r>
          </a:p>
          <a:p>
            <a:pPr>
              <a:lnSpc>
                <a:spcPct val="90000"/>
              </a:lnSpc>
              <a:spcBef>
                <a:spcPct val="0"/>
              </a:spcBef>
              <a:spcAft>
                <a:spcPts val="600"/>
              </a:spcAft>
            </a:pPr>
            <a:endParaRPr lang="en-US" sz="7200" b="1" kern="1200">
              <a:solidFill>
                <a:schemeClr val="accent4"/>
              </a:solidFill>
              <a:latin typeface="+mj-lt"/>
              <a:ea typeface="+mj-ea"/>
              <a:cs typeface="+mj-cs"/>
            </a:endParaRPr>
          </a:p>
          <a:p>
            <a:pPr>
              <a:lnSpc>
                <a:spcPct val="90000"/>
              </a:lnSpc>
              <a:spcBef>
                <a:spcPct val="0"/>
              </a:spcBef>
              <a:spcAft>
                <a:spcPts val="600"/>
              </a:spcAft>
            </a:pPr>
            <a:endParaRPr lang="en-US" sz="7200" b="1" kern="1200">
              <a:solidFill>
                <a:srgbClr val="FFFFFF"/>
              </a:solidFill>
              <a:latin typeface="+mj-lt"/>
              <a:ea typeface="+mj-ea"/>
              <a:cs typeface="+mj-cs"/>
            </a:endParaRPr>
          </a:p>
        </p:txBody>
      </p:sp>
      <p:pic>
        <p:nvPicPr>
          <p:cNvPr id="2" name="Picture 1" descr="A logo with a letter in the middle&#10;&#10;Description automatically generated">
            <a:extLst>
              <a:ext uri="{FF2B5EF4-FFF2-40B4-BE49-F238E27FC236}">
                <a16:creationId xmlns:a16="http://schemas.microsoft.com/office/drawing/2014/main" id="{77185151-6D7F-BC19-AFDD-D9D2FD223E30}"/>
              </a:ext>
            </a:extLst>
          </p:cNvPr>
          <p:cNvPicPr>
            <a:picLocks noChangeAspect="1"/>
          </p:cNvPicPr>
          <p:nvPr/>
        </p:nvPicPr>
        <p:blipFill>
          <a:blip r:embed="rId3"/>
          <a:stretch>
            <a:fillRect/>
          </a:stretch>
        </p:blipFill>
        <p:spPr>
          <a:xfrm>
            <a:off x="10380838" y="4217617"/>
            <a:ext cx="5605746" cy="3924022"/>
          </a:xfrm>
          <a:prstGeom prst="rect">
            <a:avLst/>
          </a:prstGeom>
        </p:spPr>
      </p:pic>
      <p:pic>
        <p:nvPicPr>
          <p:cNvPr id="11" name="Picture 32">
            <a:extLst>
              <a:ext uri="{FF2B5EF4-FFF2-40B4-BE49-F238E27FC236}">
                <a16:creationId xmlns:a16="http://schemas.microsoft.com/office/drawing/2014/main" id="{B44EF235-537F-4E4F-9727-50B026B691BC}"/>
              </a:ext>
            </a:extLst>
          </p:cNvPr>
          <p:cNvPicPr>
            <a:picLocks noChangeAspect="1"/>
          </p:cNvPicPr>
          <p:nvPr/>
        </p:nvPicPr>
        <p:blipFill>
          <a:blip r:embed="rId4"/>
          <a:srcRect/>
          <a:stretch>
            <a:fillRect/>
          </a:stretch>
        </p:blipFill>
        <p:spPr>
          <a:xfrm>
            <a:off x="17072414" y="9539416"/>
            <a:ext cx="1206338" cy="744337"/>
          </a:xfrm>
          <a:prstGeom prst="rect">
            <a:avLst/>
          </a:prstGeom>
        </p:spPr>
      </p:pic>
      <p:sp>
        <p:nvSpPr>
          <p:cNvPr id="4" name="TextBox 3">
            <a:extLst>
              <a:ext uri="{FF2B5EF4-FFF2-40B4-BE49-F238E27FC236}">
                <a16:creationId xmlns:a16="http://schemas.microsoft.com/office/drawing/2014/main" id="{7EFA5825-1200-1A6C-5BAC-FC89507E99F3}"/>
              </a:ext>
            </a:extLst>
          </p:cNvPr>
          <p:cNvSpPr txBox="1"/>
          <p:nvPr/>
        </p:nvSpPr>
        <p:spPr>
          <a:xfrm>
            <a:off x="349477" y="2320841"/>
            <a:ext cx="8980189" cy="6125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4000">
              <a:cs typeface="Calibri"/>
            </a:endParaRPr>
          </a:p>
          <a:p>
            <a:pPr indent="-228600">
              <a:lnSpc>
                <a:spcPct val="90000"/>
              </a:lnSpc>
              <a:spcAft>
                <a:spcPts val="600"/>
              </a:spcAft>
              <a:buFont typeface="Arial" panose="020B0604020202020204" pitchFamily="34" charset="0"/>
              <a:buChar char="•"/>
            </a:pPr>
            <a:endParaRPr lang="en-US" sz="3300"/>
          </a:p>
        </p:txBody>
      </p:sp>
    </p:spTree>
    <p:extLst>
      <p:ext uri="{BB962C8B-B14F-4D97-AF65-F5344CB8AC3E}">
        <p14:creationId xmlns:p14="http://schemas.microsoft.com/office/powerpoint/2010/main" val="116053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669350"/>
          </a:xfrm>
          <a:prstGeom prst="rect">
            <a:avLst/>
          </a:prstGeom>
        </p:spPr>
        <p:txBody>
          <a:bodyPr lIns="0" tIns="0" rIns="0" bIns="0" rtlCol="0" anchor="t">
            <a:spAutoFit/>
          </a:bodyPr>
          <a:lstStyle/>
          <a:p>
            <a:pPr algn="ctr">
              <a:lnSpc>
                <a:spcPts val="5540"/>
              </a:lnSpc>
            </a:pPr>
            <a:r>
              <a:rPr lang="en-US" sz="3650">
                <a:solidFill>
                  <a:srgbClr val="141414"/>
                </a:solidFill>
                <a:latin typeface="HK Grotesk Light Bold"/>
              </a:rPr>
              <a:t>How important is it for you to consume healthy portions of all food groups?</a:t>
            </a:r>
            <a:endParaRPr lang="en-US" sz="3669">
              <a:solidFill>
                <a:srgbClr val="141414"/>
              </a:solidFill>
              <a:latin typeface="HK Grotesk Light Bold"/>
            </a:endParaRPr>
          </a:p>
        </p:txBody>
      </p:sp>
      <p:sp>
        <p:nvSpPr>
          <p:cNvPr id="3" name="TextBox 3"/>
          <p:cNvSpPr txBox="1"/>
          <p:nvPr/>
        </p:nvSpPr>
        <p:spPr>
          <a:xfrm>
            <a:off x="1423022" y="482421"/>
            <a:ext cx="14903546" cy="777457"/>
          </a:xfrm>
          <a:prstGeom prst="rect">
            <a:avLst/>
          </a:prstGeom>
        </p:spPr>
        <p:txBody>
          <a:bodyPr wrap="square" lIns="0" tIns="0" rIns="0" bIns="0" rtlCol="0" anchor="t">
            <a:spAutoFit/>
          </a:bodyPr>
          <a:lstStyle/>
          <a:p>
            <a:pPr algn="ctr">
              <a:lnSpc>
                <a:spcPts val="5981"/>
              </a:lnSpc>
            </a:pPr>
            <a:r>
              <a:rPr lang="es-MX" sz="6250">
                <a:latin typeface="Glacial Indifference"/>
              </a:rPr>
              <a:t>IMPORTANCE RULER</a:t>
            </a:r>
            <a:r>
              <a:rPr lang="es-MX" sz="6250">
                <a:solidFill>
                  <a:srgbClr val="4F826F"/>
                </a:solidFill>
                <a:latin typeface="Glacial Indifference"/>
              </a:rPr>
              <a:t> </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solidFill>
              <a:schemeClr val="accent3"/>
            </a:solid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Extremely Important</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at all important</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Somewhat
important</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extLst>
              <p:ext uri="{D42A27DB-BD31-4B8C-83A1-F6EECF244321}">
                <p14:modId xmlns:p14="http://schemas.microsoft.com/office/powerpoint/2010/main" val="756450338"/>
              </p:ext>
            </p:extLst>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24" name="Picture 32">
            <a:extLst>
              <a:ext uri="{FF2B5EF4-FFF2-40B4-BE49-F238E27FC236}">
                <a16:creationId xmlns:a16="http://schemas.microsoft.com/office/drawing/2014/main" id="{4B4B32FD-A2ED-45F5-82C3-C58B91BA7AD1}"/>
              </a:ext>
            </a:extLst>
          </p:cNvPr>
          <p:cNvPicPr>
            <a:picLocks noChangeAspect="1"/>
          </p:cNvPicPr>
          <p:nvPr/>
        </p:nvPicPr>
        <p:blipFill>
          <a:blip r:embed="rId3"/>
          <a:srcRect/>
          <a:stretch>
            <a:fillRect/>
          </a:stretch>
        </p:blipFill>
        <p:spPr>
          <a:xfrm>
            <a:off x="17072414" y="9539416"/>
            <a:ext cx="1206338" cy="744337"/>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08D3C300-9835-4547-8345-F14435AF5F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511" y="173057"/>
            <a:ext cx="548384" cy="516278"/>
          </a:xfrm>
          <a:prstGeom prst="rect">
            <a:avLst/>
          </a:prstGeom>
        </p:spPr>
      </p:pic>
      <p:pic>
        <p:nvPicPr>
          <p:cNvPr id="26" name="Picture 25" descr="A white letter in a circle&#10;&#10;Description automatically generated">
            <a:extLst>
              <a:ext uri="{FF2B5EF4-FFF2-40B4-BE49-F238E27FC236}">
                <a16:creationId xmlns:a16="http://schemas.microsoft.com/office/drawing/2014/main" id="{748CA6E8-13B4-4704-A8E4-9B9B0B23C58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43264" y="275799"/>
            <a:ext cx="477749" cy="47132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75C7C18-B285-65A0-F9D5-D6056027C6E9}"/>
              </a:ext>
            </a:extLst>
          </p:cNvPr>
          <p:cNvSpPr/>
          <p:nvPr/>
        </p:nvSpPr>
        <p:spPr>
          <a:xfrm>
            <a:off x="9291270" y="3115702"/>
            <a:ext cx="8782694" cy="680718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 y="0"/>
            <a:ext cx="18304345" cy="3054222"/>
          </a:xfrm>
          <a:solidFill>
            <a:schemeClr val="accent3"/>
          </a:solidFill>
        </p:spPr>
        <p:txBody>
          <a:bodyPr>
            <a:noAutofit/>
          </a:bodyPr>
          <a:lstStyle/>
          <a:p>
            <a:pPr algn="ctr"/>
            <a:r>
              <a:rPr lang="en-US" sz="7200">
                <a:solidFill>
                  <a:schemeClr val="bg1"/>
                </a:solidFill>
              </a:rPr>
              <a:t>Role models!</a:t>
            </a:r>
            <a:br>
              <a:rPr lang="en-US" sz="7200">
                <a:solidFill>
                  <a:schemeClr val="bg1"/>
                </a:solidFill>
              </a:rPr>
            </a:br>
            <a:r>
              <a:rPr lang="en-US" sz="7200">
                <a:solidFill>
                  <a:schemeClr val="bg1"/>
                </a:solidFill>
              </a:rPr>
              <a:t>Let's learn about community success stories</a:t>
            </a:r>
            <a:endParaRPr lang="en-US" sz="7200" b="0">
              <a:solidFill>
                <a:schemeClr val="bg1"/>
              </a:solidFill>
              <a:cs typeface="Calibri"/>
            </a:endParaRPr>
          </a:p>
        </p:txBody>
      </p:sp>
      <p:sp>
        <p:nvSpPr>
          <p:cNvPr id="3" name="TextBox 2">
            <a:extLst>
              <a:ext uri="{FF2B5EF4-FFF2-40B4-BE49-F238E27FC236}">
                <a16:creationId xmlns:a16="http://schemas.microsoft.com/office/drawing/2014/main" id="{96886E6C-3641-1BA5-9648-AD06B3C4ADE2}"/>
              </a:ext>
            </a:extLst>
          </p:cNvPr>
          <p:cNvSpPr txBox="1"/>
          <p:nvPr/>
        </p:nvSpPr>
        <p:spPr>
          <a:xfrm>
            <a:off x="685230" y="3382998"/>
            <a:ext cx="846631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cs typeface="Calibri"/>
              </a:rPr>
              <a:t>Spanish Video-</a:t>
            </a:r>
          </a:p>
          <a:p>
            <a:endParaRPr lang="en-US" sz="4800">
              <a:cs typeface="Calibri"/>
            </a:endParaRPr>
          </a:p>
          <a:p>
            <a:endParaRPr lang="en-US" sz="4800">
              <a:cs typeface="Calibri"/>
            </a:endParaRPr>
          </a:p>
        </p:txBody>
      </p:sp>
      <p:graphicFrame>
        <p:nvGraphicFramePr>
          <p:cNvPr id="7" name="Table 6">
            <a:extLst>
              <a:ext uri="{FF2B5EF4-FFF2-40B4-BE49-F238E27FC236}">
                <a16:creationId xmlns:a16="http://schemas.microsoft.com/office/drawing/2014/main" id="{BEDEAF5E-3D3D-6804-EFD8-33F30E03864A}"/>
              </a:ext>
            </a:extLst>
          </p:cNvPr>
          <p:cNvGraphicFramePr>
            <a:graphicFrameLocks noGrp="1"/>
          </p:cNvGraphicFramePr>
          <p:nvPr>
            <p:extLst>
              <p:ext uri="{D42A27DB-BD31-4B8C-83A1-F6EECF244321}">
                <p14:modId xmlns:p14="http://schemas.microsoft.com/office/powerpoint/2010/main" val="1178589684"/>
              </p:ext>
            </p:extLst>
          </p:nvPr>
        </p:nvGraphicFramePr>
        <p:xfrm>
          <a:off x="10421412" y="5142856"/>
          <a:ext cx="7692815" cy="1645920"/>
        </p:xfrm>
        <a:graphic>
          <a:graphicData uri="http://schemas.openxmlformats.org/drawingml/2006/table">
            <a:tbl>
              <a:tblPr firstRow="1" bandRow="1">
                <a:tableStyleId>{5C22544A-7EE6-4342-B048-85BDC9FD1C3A}</a:tableStyleId>
              </a:tblPr>
              <a:tblGrid>
                <a:gridCol w="7692815">
                  <a:extLst>
                    <a:ext uri="{9D8B030D-6E8A-4147-A177-3AD203B41FA5}">
                      <a16:colId xmlns:a16="http://schemas.microsoft.com/office/drawing/2014/main" val="1214232633"/>
                    </a:ext>
                  </a:extLst>
                </a:gridCol>
              </a:tblGrid>
              <a:tr h="911831">
                <a:tc>
                  <a:txBody>
                    <a:bodyPr/>
                    <a:lstStyle/>
                    <a:p>
                      <a:pPr lvl="0" algn="l">
                        <a:lnSpc>
                          <a:spcPct val="100000"/>
                        </a:lnSpc>
                        <a:spcBef>
                          <a:spcPts val="0"/>
                        </a:spcBef>
                        <a:spcAft>
                          <a:spcPts val="0"/>
                        </a:spcAft>
                        <a:buNone/>
                      </a:pPr>
                      <a:r>
                        <a:rPr lang="en-US" sz="3600" b="0" i="0" u="none" strike="noStrike" noProof="0" dirty="0">
                          <a:solidFill>
                            <a:srgbClr val="FFFFFF"/>
                          </a:solidFill>
                          <a:effectLst/>
                          <a:latin typeface="Calibri"/>
                          <a:hlinkClick r:id="rId3"/>
                        </a:rPr>
                        <a:t>https://vimeo.com/238992514</a:t>
                      </a:r>
                      <a:endParaRPr lang="en-US" sz="3600" b="1" i="0" u="none" strike="noStrike" noProof="0">
                        <a:solidFill>
                          <a:srgbClr val="FFFFFF"/>
                        </a:solidFill>
                        <a:effectLst/>
                        <a:latin typeface="Calibri"/>
                      </a:endParaRPr>
                    </a:p>
                    <a:p>
                      <a:pPr lvl="0" algn="l">
                        <a:lnSpc>
                          <a:spcPct val="100000"/>
                        </a:lnSpc>
                        <a:spcBef>
                          <a:spcPts val="0"/>
                        </a:spcBef>
                        <a:spcAft>
                          <a:spcPts val="0"/>
                        </a:spcAft>
                        <a:buNone/>
                      </a:pPr>
                      <a:r>
                        <a:rPr lang="en-US" sz="3600" b="0" i="0" u="none" strike="noStrike" noProof="0" dirty="0">
                          <a:solidFill>
                            <a:srgbClr val="FFFFFF"/>
                          </a:solidFill>
                          <a:effectLst/>
                          <a:latin typeface="Calibri"/>
                          <a:hlinkClick r:id="rId4"/>
                        </a:rPr>
                        <a:t>https://vimeo.com/899952017</a:t>
                      </a:r>
                      <a:endParaRPr lang="en-US" sz="3600" b="1" i="0" u="none" strike="noStrike" noProof="0">
                        <a:solidFill>
                          <a:srgbClr val="FFFFFF"/>
                        </a:solidFill>
                        <a:effectLst/>
                        <a:latin typeface="Calibri"/>
                      </a:endParaRPr>
                    </a:p>
                    <a:p>
                      <a:pPr lvl="0" algn="l">
                        <a:lnSpc>
                          <a:spcPct val="100000"/>
                        </a:lnSpc>
                        <a:spcBef>
                          <a:spcPts val="0"/>
                        </a:spcBef>
                        <a:spcAft>
                          <a:spcPts val="0"/>
                        </a:spcAft>
                        <a:buNone/>
                      </a:pPr>
                      <a:r>
                        <a:rPr lang="en-US" sz="3600" b="0" i="0" u="none" strike="noStrike" noProof="0" dirty="0">
                          <a:solidFill>
                            <a:srgbClr val="FFFFFF"/>
                          </a:solidFill>
                          <a:effectLst/>
                          <a:latin typeface="Calibri"/>
                          <a:hlinkClick r:id="rId5"/>
                        </a:rPr>
                        <a:t>https://vimeo.com/897302369</a:t>
                      </a:r>
                      <a:endParaRPr lang="en-US"/>
                    </a:p>
                  </a:txBody>
                  <a:tcPr marL="89535" marR="89535" marT="0" marB="0">
                    <a:lnL>
                      <a:noFill/>
                    </a:lnL>
                    <a:lnR>
                      <a:noFill/>
                    </a:lnR>
                    <a:lnT>
                      <a:noFill/>
                    </a:lnT>
                    <a:lnB>
                      <a:noFill/>
                    </a:lnB>
                    <a:noFill/>
                  </a:tcPr>
                </a:tc>
                <a:extLst>
                  <a:ext uri="{0D108BD9-81ED-4DB2-BD59-A6C34878D82A}">
                    <a16:rowId xmlns:a16="http://schemas.microsoft.com/office/drawing/2014/main" val="3812374573"/>
                  </a:ext>
                </a:extLst>
              </a:tr>
            </a:tbl>
          </a:graphicData>
        </a:graphic>
      </p:graphicFrame>
      <p:pic>
        <p:nvPicPr>
          <p:cNvPr id="6" name="Picture 32">
            <a:extLst>
              <a:ext uri="{FF2B5EF4-FFF2-40B4-BE49-F238E27FC236}">
                <a16:creationId xmlns:a16="http://schemas.microsoft.com/office/drawing/2014/main" id="{6B5DC9D6-2640-7119-3E89-0A9BAF2E63C1}"/>
              </a:ext>
            </a:extLst>
          </p:cNvPr>
          <p:cNvPicPr>
            <a:picLocks noChangeAspect="1"/>
          </p:cNvPicPr>
          <p:nvPr/>
        </p:nvPicPr>
        <p:blipFill>
          <a:blip r:embed="rId6"/>
          <a:srcRect/>
          <a:stretch>
            <a:fillRect/>
          </a:stretch>
        </p:blipFill>
        <p:spPr>
          <a:xfrm>
            <a:off x="17046287" y="9529009"/>
            <a:ext cx="1235062" cy="762060"/>
          </a:xfrm>
          <a:prstGeom prst="rect">
            <a:avLst/>
          </a:prstGeom>
        </p:spPr>
      </p:pic>
      <p:sp>
        <p:nvSpPr>
          <p:cNvPr id="4" name="Rectangle 3">
            <a:extLst>
              <a:ext uri="{FF2B5EF4-FFF2-40B4-BE49-F238E27FC236}">
                <a16:creationId xmlns:a16="http://schemas.microsoft.com/office/drawing/2014/main" id="{F4E787B3-3945-4D0D-B4BF-F455C82C2EBF}"/>
              </a:ext>
            </a:extLst>
          </p:cNvPr>
          <p:cNvSpPr/>
          <p:nvPr/>
        </p:nvSpPr>
        <p:spPr>
          <a:xfrm>
            <a:off x="692099" y="5690993"/>
            <a:ext cx="8627301" cy="3637919"/>
          </a:xfrm>
          <a:prstGeom prst="rect">
            <a:avLst/>
          </a:prstGeom>
        </p:spPr>
        <p:txBody>
          <a:bodyPr wrap="square" lIns="91440" tIns="45720" rIns="91440" bIns="45720" anchor="t">
            <a:spAutoFit/>
          </a:bodyPr>
          <a:lstStyle/>
          <a:p>
            <a:pPr marL="571500" indent="-571500">
              <a:spcBef>
                <a:spcPct val="20000"/>
              </a:spcBef>
              <a:buFont typeface="Arial"/>
              <a:buChar char="•"/>
              <a:defRPr/>
            </a:pPr>
            <a:r>
              <a:rPr lang="en-US" sz="3600"/>
              <a:t>How can you relate to the story?</a:t>
            </a:r>
            <a:endParaRPr lang="es-DO" sz="3600"/>
          </a:p>
          <a:p>
            <a:pPr marL="571500" indent="-571500">
              <a:spcBef>
                <a:spcPct val="20000"/>
              </a:spcBef>
              <a:buFont typeface="Arial"/>
              <a:buChar char="•"/>
              <a:defRPr/>
            </a:pPr>
            <a:r>
              <a:rPr lang="en-US" sz="3600"/>
              <a:t>How is the story different from your life in terms of barriers you would have to make a change in your diet?</a:t>
            </a:r>
            <a:endParaRPr lang="es-DO" sz="3600"/>
          </a:p>
          <a:p>
            <a:pPr marL="571500" indent="-571500">
              <a:spcBef>
                <a:spcPct val="20000"/>
              </a:spcBef>
              <a:buFont typeface="Arial"/>
              <a:buChar char="•"/>
              <a:defRPr/>
            </a:pPr>
            <a:r>
              <a:rPr lang="en-US" sz="3600"/>
              <a:t>What limitations and motivations do you have to make a change?</a:t>
            </a:r>
            <a:endParaRPr lang="es-DO" sz="3600">
              <a:cs typeface="Calibri" panose="020F0502020204030204"/>
            </a:endParaRPr>
          </a:p>
        </p:txBody>
      </p:sp>
      <p:pic>
        <p:nvPicPr>
          <p:cNvPr id="10" name="Picture 9" descr="A yellow letter i on a black background&#10;&#10;Description automatically generated">
            <a:extLst>
              <a:ext uri="{FF2B5EF4-FFF2-40B4-BE49-F238E27FC236}">
                <a16:creationId xmlns:a16="http://schemas.microsoft.com/office/drawing/2014/main" id="{C2DE5AF1-27D6-4F81-9F53-7E35615D57E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6511" y="173057"/>
            <a:ext cx="548384" cy="516278"/>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9CC2815B-2CE7-4CF7-BDE9-44C7000ED81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43264" y="275799"/>
            <a:ext cx="477749" cy="471327"/>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186D9714-7FE4-6DDD-DEB4-6A645F7511A2}"/>
              </a:ext>
            </a:extLst>
          </p:cNvPr>
          <p:cNvPicPr>
            <a:picLocks noChangeAspect="1"/>
          </p:cNvPicPr>
          <p:nvPr/>
        </p:nvPicPr>
        <p:blipFill>
          <a:blip r:embed="rId11"/>
          <a:stretch>
            <a:fillRect/>
          </a:stretch>
        </p:blipFill>
        <p:spPr>
          <a:xfrm>
            <a:off x="9766630" y="7512979"/>
            <a:ext cx="2162175" cy="2162175"/>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E87B17D8-E855-09BC-7441-C0A65CA942A4}"/>
              </a:ext>
            </a:extLst>
          </p:cNvPr>
          <p:cNvPicPr>
            <a:picLocks noChangeAspect="1"/>
          </p:cNvPicPr>
          <p:nvPr/>
        </p:nvPicPr>
        <p:blipFill>
          <a:blip r:embed="rId12"/>
          <a:stretch>
            <a:fillRect/>
          </a:stretch>
        </p:blipFill>
        <p:spPr>
          <a:xfrm>
            <a:off x="12527082" y="7512979"/>
            <a:ext cx="2162175" cy="2162175"/>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590361F8-4025-4E62-D6D5-EE90E4D88FEC}"/>
              </a:ext>
            </a:extLst>
          </p:cNvPr>
          <p:cNvPicPr>
            <a:picLocks noChangeAspect="1"/>
          </p:cNvPicPr>
          <p:nvPr/>
        </p:nvPicPr>
        <p:blipFill>
          <a:blip r:embed="rId13"/>
          <a:stretch>
            <a:fillRect/>
          </a:stretch>
        </p:blipFill>
        <p:spPr>
          <a:xfrm>
            <a:off x="15179706" y="7512979"/>
            <a:ext cx="2162175" cy="2162175"/>
          </a:xfrm>
          <a:prstGeom prst="rect">
            <a:avLst/>
          </a:prstGeom>
        </p:spPr>
      </p:pic>
    </p:spTree>
    <p:extLst>
      <p:ext uri="{BB962C8B-B14F-4D97-AF65-F5344CB8AC3E}">
        <p14:creationId xmlns:p14="http://schemas.microsoft.com/office/powerpoint/2010/main" val="289116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7859375" y="-267806"/>
            <a:ext cx="593949" cy="10899628"/>
          </a:xfrm>
          <a:custGeom>
            <a:avLst/>
            <a:gdLst/>
            <a:ahLst/>
            <a:cxnLst/>
            <a:rect l="l" t="t" r="r" b="b"/>
            <a:pathLst>
              <a:path w="156431" h="2870684">
                <a:moveTo>
                  <a:pt x="0" y="0"/>
                </a:moveTo>
                <a:lnTo>
                  <a:pt x="156431" y="0"/>
                </a:lnTo>
                <a:lnTo>
                  <a:pt x="156431" y="2870684"/>
                </a:lnTo>
                <a:lnTo>
                  <a:pt x="0" y="2870684"/>
                </a:lnTo>
                <a:close/>
              </a:path>
            </a:pathLst>
          </a:custGeom>
          <a:solidFill>
            <a:schemeClr val="accent3"/>
          </a:solidFill>
        </p:spPr>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20000">
            <a:off x="12213746" y="1739225"/>
            <a:ext cx="5071945" cy="5071945"/>
          </a:xfrm>
          <a:prstGeom prst="rect">
            <a:avLst/>
          </a:prstGeom>
        </p:spPr>
      </p:pic>
      <p:grpSp>
        <p:nvGrpSpPr>
          <p:cNvPr id="10" name="Group 10"/>
          <p:cNvGrpSpPr/>
          <p:nvPr/>
        </p:nvGrpSpPr>
        <p:grpSpPr>
          <a:xfrm>
            <a:off x="5807942" y="8165925"/>
            <a:ext cx="8169433" cy="1600157"/>
            <a:chOff x="0" y="0"/>
            <a:chExt cx="3995391" cy="782582"/>
          </a:xfrm>
          <a:solidFill>
            <a:schemeClr val="accent3"/>
          </a:solidFill>
        </p:grpSpPr>
        <p:sp>
          <p:nvSpPr>
            <p:cNvPr id="11" name="Freeform 11"/>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a:grpFill/>
          </p:spPr>
        </p:sp>
      </p:grpSp>
      <p:sp>
        <p:nvSpPr>
          <p:cNvPr id="12" name="TextBox 12"/>
          <p:cNvSpPr txBox="1"/>
          <p:nvPr/>
        </p:nvSpPr>
        <p:spPr>
          <a:xfrm>
            <a:off x="1147700" y="6478188"/>
            <a:ext cx="5006788" cy="3259418"/>
          </a:xfrm>
          <a:prstGeom prst="rect">
            <a:avLst/>
          </a:prstGeom>
        </p:spPr>
        <p:txBody>
          <a:bodyPr lIns="0" tIns="0" rIns="0" bIns="0" rtlCol="0" anchor="t">
            <a:spAutoFit/>
          </a:bodyPr>
          <a:lstStyle/>
          <a:p>
            <a:pPr>
              <a:lnSpc>
                <a:spcPts val="5208"/>
              </a:lnSpc>
            </a:pPr>
            <a:r>
              <a:rPr lang="es-MX" sz="2800">
                <a:ea typeface="HK Grotesk Light Bold"/>
              </a:rPr>
              <a:t>✓ </a:t>
            </a:r>
            <a:r>
              <a:rPr lang="es-MX" sz="2800" err="1">
                <a:ea typeface="HK Grotesk Light Bold"/>
              </a:rPr>
              <a:t>What</a:t>
            </a:r>
            <a:r>
              <a:rPr lang="es-MX" sz="2800">
                <a:ea typeface="HK Grotesk Light Bold"/>
              </a:rPr>
              <a:t> </a:t>
            </a:r>
            <a:r>
              <a:rPr lang="es-MX" sz="2800" err="1">
                <a:ea typeface="HK Grotesk Light Bold"/>
              </a:rPr>
              <a:t>you</a:t>
            </a:r>
            <a:r>
              <a:rPr lang="es-MX" sz="2800">
                <a:ea typeface="HK Grotesk Light Bold"/>
              </a:rPr>
              <a:t> </a:t>
            </a:r>
            <a:r>
              <a:rPr lang="es-MX" sz="2800" err="1">
                <a:ea typeface="HK Grotesk Light Bold"/>
              </a:rPr>
              <a:t>will</a:t>
            </a:r>
            <a:r>
              <a:rPr lang="es-MX" sz="2800">
                <a:ea typeface="HK Grotesk Light Bold"/>
              </a:rPr>
              <a:t> do</a:t>
            </a:r>
          </a:p>
          <a:p>
            <a:pPr>
              <a:lnSpc>
                <a:spcPts val="5208"/>
              </a:lnSpc>
            </a:pPr>
            <a:r>
              <a:rPr lang="es-MX" sz="2800">
                <a:ea typeface="HK Grotesk Light Bold"/>
              </a:rPr>
              <a:t>✓ </a:t>
            </a:r>
            <a:r>
              <a:rPr lang="es-MX" sz="2800" err="1">
                <a:ea typeface="HK Grotesk Light Bold"/>
              </a:rPr>
              <a:t>Why</a:t>
            </a:r>
            <a:r>
              <a:rPr lang="es-MX" sz="2800">
                <a:ea typeface="HK Grotesk Light Bold"/>
              </a:rPr>
              <a:t>
✓ </a:t>
            </a:r>
            <a:r>
              <a:rPr lang="es-MX" sz="2800" err="1">
                <a:ea typeface="HK Grotesk Light Bold"/>
              </a:rPr>
              <a:t>Where</a:t>
            </a:r>
            <a:r>
              <a:rPr lang="es-MX" sz="2800">
                <a:ea typeface="HK Grotesk Light Bold"/>
              </a:rPr>
              <a:t> </a:t>
            </a:r>
            <a:r>
              <a:rPr lang="es-MX" sz="2800" err="1">
                <a:ea typeface="HK Grotesk Light Bold"/>
              </a:rPr>
              <a:t>you'll</a:t>
            </a:r>
            <a:r>
              <a:rPr lang="es-MX" sz="2800">
                <a:ea typeface="HK Grotesk Light Bold"/>
              </a:rPr>
              <a:t> do </a:t>
            </a:r>
            <a:r>
              <a:rPr lang="es-MX" sz="2800" err="1">
                <a:ea typeface="HK Grotesk Light Bold"/>
              </a:rPr>
              <a:t>it</a:t>
            </a:r>
            <a:r>
              <a:rPr lang="es-MX" sz="2800">
                <a:ea typeface="HK Grotesk Light Bold"/>
              </a:rPr>
              <a:t>
✓ </a:t>
            </a:r>
            <a:r>
              <a:rPr lang="es-MX" sz="2800" err="1">
                <a:ea typeface="HK Grotesk Light Bold"/>
              </a:rPr>
              <a:t>When</a:t>
            </a:r>
            <a:r>
              <a:rPr lang="es-MX" sz="2800">
                <a:ea typeface="HK Grotesk Light Bold"/>
              </a:rPr>
              <a:t> </a:t>
            </a:r>
            <a:r>
              <a:rPr lang="es-MX" sz="2800" err="1">
                <a:ea typeface="HK Grotesk Light Bold"/>
              </a:rPr>
              <a:t>you'll</a:t>
            </a:r>
            <a:r>
              <a:rPr lang="es-MX" sz="2800">
                <a:ea typeface="HK Grotesk Light Bold"/>
              </a:rPr>
              <a:t> do </a:t>
            </a:r>
            <a:r>
              <a:rPr lang="es-MX" sz="2800" err="1">
                <a:ea typeface="HK Grotesk Light Bold"/>
              </a:rPr>
              <a:t>it</a:t>
            </a:r>
            <a:r>
              <a:rPr lang="es-MX" sz="2800">
                <a:ea typeface="HK Grotesk Light Bold"/>
              </a:rPr>
              <a:t>
✓ </a:t>
            </a:r>
            <a:r>
              <a:rPr lang="en-US" sz="2800">
                <a:ea typeface="HK Grotesk Light Bold"/>
              </a:rPr>
              <a:t>How long you'll do it</a:t>
            </a:r>
          </a:p>
        </p:txBody>
      </p:sp>
      <p:sp>
        <p:nvSpPr>
          <p:cNvPr id="13" name="TextBox 13"/>
          <p:cNvSpPr txBox="1"/>
          <p:nvPr/>
        </p:nvSpPr>
        <p:spPr>
          <a:xfrm>
            <a:off x="1147700" y="5666643"/>
            <a:ext cx="8846532" cy="819455"/>
          </a:xfrm>
          <a:prstGeom prst="rect">
            <a:avLst/>
          </a:prstGeom>
        </p:spPr>
        <p:txBody>
          <a:bodyPr wrap="square" lIns="0" tIns="0" rIns="0" bIns="0" rtlCol="0" anchor="t">
            <a:spAutoFit/>
          </a:bodyPr>
          <a:lstStyle/>
          <a:p>
            <a:pPr>
              <a:lnSpc>
                <a:spcPts val="5988"/>
              </a:lnSpc>
            </a:pPr>
            <a:r>
              <a:rPr lang="en-US" sz="6304">
                <a:solidFill>
                  <a:srgbClr val="141414"/>
                </a:solidFill>
                <a:latin typeface="HK Grotesk Light Bold"/>
              </a:rPr>
              <a:t>ACTION PLAN</a:t>
            </a:r>
          </a:p>
        </p:txBody>
      </p:sp>
      <p:sp>
        <p:nvSpPr>
          <p:cNvPr id="14" name="TextBox 14"/>
          <p:cNvSpPr txBox="1"/>
          <p:nvPr/>
        </p:nvSpPr>
        <p:spPr>
          <a:xfrm>
            <a:off x="1029952" y="2777939"/>
            <a:ext cx="5885128" cy="1158240"/>
          </a:xfrm>
          <a:prstGeom prst="rect">
            <a:avLst/>
          </a:prstGeom>
        </p:spPr>
        <p:txBody>
          <a:bodyPr lIns="0" tIns="0" rIns="0" bIns="0" rtlCol="0" anchor="t">
            <a:spAutoFit/>
          </a:bodyPr>
          <a:lstStyle/>
          <a:p>
            <a:pPr>
              <a:lnSpc>
                <a:spcPts val="8880"/>
              </a:lnSpc>
            </a:pPr>
            <a:r>
              <a:rPr lang="en-US" sz="8000">
                <a:latin typeface="Glacial Indifference"/>
              </a:rPr>
              <a:t>GOAL</a:t>
            </a:r>
          </a:p>
        </p:txBody>
      </p:sp>
      <p:sp>
        <p:nvSpPr>
          <p:cNvPr id="15" name="TextBox 15"/>
          <p:cNvSpPr txBox="1"/>
          <p:nvPr/>
        </p:nvSpPr>
        <p:spPr>
          <a:xfrm>
            <a:off x="787606" y="4066035"/>
            <a:ext cx="11981909" cy="930960"/>
          </a:xfrm>
          <a:prstGeom prst="rect">
            <a:avLst/>
          </a:prstGeom>
        </p:spPr>
        <p:txBody>
          <a:bodyPr wrap="square" lIns="0" tIns="0" rIns="0" bIns="0" rtlCol="0" anchor="t">
            <a:spAutoFit/>
          </a:bodyPr>
          <a:lstStyle/>
          <a:p>
            <a:pPr>
              <a:lnSpc>
                <a:spcPts val="3552"/>
              </a:lnSpc>
            </a:pPr>
            <a:r>
              <a:rPr lang="en-US" sz="3200">
                <a:latin typeface="HK Grotesk Light Bold"/>
              </a:rPr>
              <a:t>Between TODAY and the next TSSC follow-up, my goal</a:t>
            </a:r>
            <a:r>
              <a:rPr lang="es-MX" sz="3200">
                <a:latin typeface="HK Grotesk Light Bold"/>
              </a:rPr>
              <a:t> </a:t>
            </a:r>
            <a:r>
              <a:rPr lang="es-MX" sz="3200" err="1">
                <a:latin typeface="HK Grotesk Light Bold"/>
              </a:rPr>
              <a:t>is</a:t>
            </a:r>
            <a:r>
              <a:rPr lang="es-MX" sz="3200">
                <a:latin typeface="HK Grotesk Light Bold"/>
              </a:rPr>
              <a:t>:</a:t>
            </a:r>
            <a:r>
              <a:rPr lang="en-US" sz="3200">
                <a:latin typeface="HK Grotesk Light Bold"/>
              </a:rPr>
              <a:t>[............................................................................].</a:t>
            </a:r>
          </a:p>
        </p:txBody>
      </p:sp>
      <p:sp>
        <p:nvSpPr>
          <p:cNvPr id="16" name="TextBox 16"/>
          <p:cNvSpPr txBox="1"/>
          <p:nvPr/>
        </p:nvSpPr>
        <p:spPr>
          <a:xfrm>
            <a:off x="5952586" y="8173524"/>
            <a:ext cx="7880146" cy="1424685"/>
          </a:xfrm>
          <a:prstGeom prst="rect">
            <a:avLst/>
          </a:prstGeom>
        </p:spPr>
        <p:txBody>
          <a:bodyPr lIns="0" tIns="0" rIns="0" bIns="0" rtlCol="0" anchor="t">
            <a:spAutoFit/>
          </a:bodyPr>
          <a:lstStyle/>
          <a:p>
            <a:pPr algn="ctr">
              <a:lnSpc>
                <a:spcPts val="5760"/>
              </a:lnSpc>
            </a:pPr>
            <a:r>
              <a:rPr lang="en-US" sz="3200">
                <a:solidFill>
                  <a:srgbClr val="FFFFFF"/>
                </a:solidFill>
                <a:latin typeface="HK Grotesk Light Bold"/>
              </a:rPr>
              <a:t>What CHALLENGES could I face? 
How would you overcome them?</a:t>
            </a:r>
          </a:p>
        </p:txBody>
      </p:sp>
      <p:sp>
        <p:nvSpPr>
          <p:cNvPr id="17" name="TextBox 17"/>
          <p:cNvSpPr txBox="1"/>
          <p:nvPr/>
        </p:nvSpPr>
        <p:spPr>
          <a:xfrm>
            <a:off x="4118832" y="754124"/>
            <a:ext cx="9362045" cy="1001172"/>
          </a:xfrm>
          <a:prstGeom prst="rect">
            <a:avLst/>
          </a:prstGeom>
        </p:spPr>
        <p:txBody>
          <a:bodyPr wrap="square" lIns="0" tIns="0" rIns="0" bIns="0" rtlCol="0" anchor="t">
            <a:spAutoFit/>
          </a:bodyPr>
          <a:lstStyle/>
          <a:p>
            <a:pPr algn="ctr">
              <a:lnSpc>
                <a:spcPts val="7721"/>
              </a:lnSpc>
            </a:pPr>
            <a:r>
              <a:rPr lang="en-US" sz="8128">
                <a:latin typeface="Glacial Indifference"/>
              </a:rPr>
              <a:t>TAKE CONTROL</a:t>
            </a:r>
          </a:p>
        </p:txBody>
      </p:sp>
      <p:sp>
        <p:nvSpPr>
          <p:cNvPr id="18" name="TextBox 18"/>
          <p:cNvSpPr txBox="1"/>
          <p:nvPr/>
        </p:nvSpPr>
        <p:spPr>
          <a:xfrm>
            <a:off x="5274107" y="2148863"/>
            <a:ext cx="6537075" cy="478977"/>
          </a:xfrm>
          <a:prstGeom prst="rect">
            <a:avLst/>
          </a:prstGeom>
        </p:spPr>
        <p:txBody>
          <a:bodyPr lIns="0" tIns="0" rIns="0" bIns="0" rtlCol="0" anchor="t">
            <a:spAutoFit/>
          </a:bodyPr>
          <a:lstStyle/>
          <a:p>
            <a:pPr algn="ctr">
              <a:lnSpc>
                <a:spcPts val="3518"/>
              </a:lnSpc>
            </a:pPr>
            <a:r>
              <a:rPr lang="en-US" sz="3703">
                <a:solidFill>
                  <a:srgbClr val="000000"/>
                </a:solidFill>
                <a:latin typeface="HK Grotesk Light Bold"/>
              </a:rPr>
              <a:t>Focusing on your actions</a:t>
            </a:r>
          </a:p>
        </p:txBody>
      </p:sp>
      <p:pic>
        <p:nvPicPr>
          <p:cNvPr id="20" name="Picture 32">
            <a:extLst>
              <a:ext uri="{FF2B5EF4-FFF2-40B4-BE49-F238E27FC236}">
                <a16:creationId xmlns:a16="http://schemas.microsoft.com/office/drawing/2014/main" id="{16BE391A-A738-46A3-B6A6-B86895301B8A}"/>
              </a:ext>
            </a:extLst>
          </p:cNvPr>
          <p:cNvPicPr>
            <a:picLocks noChangeAspect="1"/>
          </p:cNvPicPr>
          <p:nvPr/>
        </p:nvPicPr>
        <p:blipFill>
          <a:blip r:embed="rId6"/>
          <a:srcRect/>
          <a:stretch>
            <a:fillRect/>
          </a:stretch>
        </p:blipFill>
        <p:spPr>
          <a:xfrm>
            <a:off x="17072414" y="9539416"/>
            <a:ext cx="1206338" cy="744337"/>
          </a:xfrm>
          <a:prstGeom prst="rect">
            <a:avLst/>
          </a:prstGeom>
        </p:spPr>
      </p:pic>
      <p:pic>
        <p:nvPicPr>
          <p:cNvPr id="3" name="Picture 6" descr="https://www.diabetesfoodhub.org/system/user_files/Images/1837-diabetic-pecan-crusted-chicken-breast_JulAug20DF_clean-simple_061720.jpg">
            <a:extLst>
              <a:ext uri="{FF2B5EF4-FFF2-40B4-BE49-F238E27FC236}">
                <a16:creationId xmlns:a16="http://schemas.microsoft.com/office/drawing/2014/main" id="{167C43F6-8260-9E1D-3EBF-A795E840FA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146" r="4335"/>
          <a:stretch/>
        </p:blipFill>
        <p:spPr bwMode="auto">
          <a:xfrm>
            <a:off x="13118543" y="2671207"/>
            <a:ext cx="3387398" cy="3121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753289" y="1408050"/>
            <a:ext cx="5513745" cy="392352"/>
          </a:xfrm>
          <a:prstGeom prst="rect">
            <a:avLst/>
          </a:prstGeom>
        </p:spPr>
        <p:txBody>
          <a:bodyPr wrap="square" lIns="0" tIns="0" rIns="0" bIns="0" rtlCol="0" anchor="t">
            <a:spAutoFit/>
          </a:bodyPr>
          <a:lstStyle/>
          <a:p>
            <a:pPr>
              <a:lnSpc>
                <a:spcPts val="2997"/>
              </a:lnSpc>
            </a:pPr>
            <a:endParaRPr lang="en-US" sz="2700">
              <a:latin typeface="HK Grotesk Light Bold"/>
            </a:endParaRPr>
          </a:p>
        </p:txBody>
      </p:sp>
      <p:sp>
        <p:nvSpPr>
          <p:cNvPr id="7" name="TextBox 7"/>
          <p:cNvSpPr txBox="1"/>
          <p:nvPr/>
        </p:nvSpPr>
        <p:spPr>
          <a:xfrm>
            <a:off x="6480092" y="7198409"/>
            <a:ext cx="9598266" cy="263470"/>
          </a:xfrm>
          <a:prstGeom prst="rect">
            <a:avLst/>
          </a:prstGeom>
        </p:spPr>
        <p:txBody>
          <a:bodyPr wrap="square" lIns="0" tIns="0" rIns="0" bIns="0" rtlCol="0" anchor="t">
            <a:spAutoFit/>
          </a:bodyPr>
          <a:lstStyle/>
          <a:p>
            <a:pPr marL="338138" lvl="1" indent="-169070">
              <a:lnSpc>
                <a:spcPts val="2195"/>
              </a:lnSpc>
              <a:buFont typeface="Arial"/>
              <a:buChar char="•"/>
            </a:pPr>
            <a:endParaRPr lang="en-US" sz="1350">
              <a:latin typeface="HK Grotesk Light Bold"/>
            </a:endParaRPr>
          </a:p>
        </p:txBody>
      </p:sp>
      <p:sp>
        <p:nvSpPr>
          <p:cNvPr id="8" name="TextBox 8"/>
          <p:cNvSpPr txBox="1"/>
          <p:nvPr/>
        </p:nvSpPr>
        <p:spPr>
          <a:xfrm>
            <a:off x="6522505" y="279778"/>
            <a:ext cx="5752724" cy="714170"/>
          </a:xfrm>
          <a:prstGeom prst="rect">
            <a:avLst/>
          </a:prstGeom>
        </p:spPr>
        <p:txBody>
          <a:bodyPr wrap="square" lIns="0" tIns="0" rIns="0" bIns="0" rtlCol="0" anchor="t">
            <a:spAutoFit/>
          </a:bodyPr>
          <a:lstStyle/>
          <a:p>
            <a:pPr>
              <a:lnSpc>
                <a:spcPts val="5487"/>
              </a:lnSpc>
            </a:pPr>
            <a:r>
              <a:rPr lang="en-US" sz="5775">
                <a:latin typeface="Glacial Indifference"/>
              </a:rPr>
              <a:t>ACTION PLAN</a:t>
            </a:r>
          </a:p>
        </p:txBody>
      </p:sp>
      <p:sp>
        <p:nvSpPr>
          <p:cNvPr id="9" name="TextBox 9"/>
          <p:cNvSpPr txBox="1"/>
          <p:nvPr/>
        </p:nvSpPr>
        <p:spPr>
          <a:xfrm>
            <a:off x="441196" y="1245785"/>
            <a:ext cx="17135957" cy="863634"/>
          </a:xfrm>
          <a:prstGeom prst="rect">
            <a:avLst/>
          </a:prstGeom>
        </p:spPr>
        <p:txBody>
          <a:bodyPr wrap="square" lIns="0" tIns="0" rIns="0" bIns="0" rtlCol="0" anchor="t">
            <a:spAutoFit/>
          </a:bodyPr>
          <a:lstStyle/>
          <a:p>
            <a:r>
              <a:rPr lang="es-MX" sz="3600" b="1" err="1">
                <a:solidFill>
                  <a:srgbClr val="000000"/>
                </a:solidFill>
                <a:ea typeface="+mn-lt"/>
                <a:cs typeface="+mn-lt"/>
              </a:rPr>
              <a:t>My</a:t>
            </a:r>
            <a:r>
              <a:rPr lang="es-MX" sz="3600" b="1">
                <a:solidFill>
                  <a:srgbClr val="000000"/>
                </a:solidFill>
                <a:ea typeface="+mn-lt"/>
                <a:cs typeface="+mn-lt"/>
              </a:rPr>
              <a:t> GOAL is</a:t>
            </a:r>
            <a:r>
              <a:rPr lang="es-MX" sz="3200" b="1">
                <a:solidFill>
                  <a:srgbClr val="000000"/>
                </a:solidFill>
                <a:ea typeface="+mn-lt"/>
                <a:cs typeface="+mn-lt"/>
              </a:rPr>
              <a:t>:</a:t>
            </a:r>
            <a:r>
              <a:rPr lang="es-MX" sz="3200">
                <a:solidFill>
                  <a:srgbClr val="000000"/>
                </a:solidFill>
                <a:ea typeface="+mn-lt"/>
                <a:cs typeface="+mn-lt"/>
              </a:rPr>
              <a:t>_________________________________________________________________</a:t>
            </a:r>
            <a:endParaRPr lang="en-US" sz="2400" b="1">
              <a:solidFill>
                <a:srgbClr val="000000"/>
              </a:solidFill>
              <a:ea typeface="+mn-lt"/>
              <a:cs typeface="+mn-lt"/>
            </a:endParaRPr>
          </a:p>
          <a:p>
            <a:pPr>
              <a:lnSpc>
                <a:spcPts val="2067"/>
              </a:lnSpc>
            </a:pPr>
            <a:endParaRPr lang="en-US" sz="2800" b="1">
              <a:solidFill>
                <a:srgbClr val="000000"/>
              </a:solidFill>
              <a:latin typeface="HK Grotesk Light Bold"/>
            </a:endParaRPr>
          </a:p>
        </p:txBody>
      </p:sp>
      <p:sp>
        <p:nvSpPr>
          <p:cNvPr id="11" name="TextBox 11"/>
          <p:cNvSpPr txBox="1"/>
          <p:nvPr/>
        </p:nvSpPr>
        <p:spPr>
          <a:xfrm>
            <a:off x="4116470" y="7675414"/>
            <a:ext cx="2406035" cy="353879"/>
          </a:xfrm>
          <a:prstGeom prst="rect">
            <a:avLst/>
          </a:prstGeom>
        </p:spPr>
        <p:txBody>
          <a:bodyPr lIns="0" tIns="0" rIns="0" bIns="0" rtlCol="0" anchor="t">
            <a:spAutoFit/>
          </a:bodyPr>
          <a:lstStyle/>
          <a:p>
            <a:pPr>
              <a:lnSpc>
                <a:spcPts val="2565"/>
              </a:lnSpc>
            </a:pPr>
            <a:endParaRPr lang="en-US" sz="2700">
              <a:solidFill>
                <a:srgbClr val="000000"/>
              </a:solidFill>
              <a:latin typeface="HK Grotesk Light Bold"/>
            </a:endParaRPr>
          </a:p>
        </p:txBody>
      </p:sp>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4"/>
          <a:stretch>
            <a:fillRect/>
          </a:stretch>
        </p:blipFill>
        <p:spPr>
          <a:xfrm>
            <a:off x="16078358" y="238422"/>
            <a:ext cx="2057400" cy="1223319"/>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graphicFrame>
        <p:nvGraphicFramePr>
          <p:cNvPr id="16" name="Table 15">
            <a:extLst>
              <a:ext uri="{FF2B5EF4-FFF2-40B4-BE49-F238E27FC236}">
                <a16:creationId xmlns:a16="http://schemas.microsoft.com/office/drawing/2014/main" id="{C29B5DB0-3C1B-4707-BE80-E1D438CD67CF}"/>
              </a:ext>
            </a:extLst>
          </p:cNvPr>
          <p:cNvGraphicFramePr>
            <a:graphicFrameLocks noGrp="1"/>
          </p:cNvGraphicFramePr>
          <p:nvPr>
            <p:extLst>
              <p:ext uri="{D42A27DB-BD31-4B8C-83A1-F6EECF244321}">
                <p14:modId xmlns:p14="http://schemas.microsoft.com/office/powerpoint/2010/main" val="2285348113"/>
              </p:ext>
            </p:extLst>
          </p:nvPr>
        </p:nvGraphicFramePr>
        <p:xfrm>
          <a:off x="370703" y="2057300"/>
          <a:ext cx="17546593" cy="7798504"/>
        </p:xfrm>
        <a:graphic>
          <a:graphicData uri="http://schemas.openxmlformats.org/drawingml/2006/table">
            <a:tbl>
              <a:tblPr/>
              <a:tblGrid>
                <a:gridCol w="7488194">
                  <a:extLst>
                    <a:ext uri="{9D8B030D-6E8A-4147-A177-3AD203B41FA5}">
                      <a16:colId xmlns:a16="http://schemas.microsoft.com/office/drawing/2014/main" val="20000"/>
                    </a:ext>
                  </a:extLst>
                </a:gridCol>
                <a:gridCol w="10058399">
                  <a:extLst>
                    <a:ext uri="{9D8B030D-6E8A-4147-A177-3AD203B41FA5}">
                      <a16:colId xmlns:a16="http://schemas.microsoft.com/office/drawing/2014/main" val="20001"/>
                    </a:ext>
                  </a:extLst>
                </a:gridCol>
              </a:tblGrid>
              <a:tr h="1188626">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3600" b="1" dirty="0">
                          <a:solidFill>
                            <a:srgbClr val="000000"/>
                          </a:solidFill>
                          <a:latin typeface="HK Grotesk Light Bold"/>
                        </a:rPr>
                        <a:t>Why will I do it?</a:t>
                      </a:r>
                    </a:p>
                    <a:p>
                      <a:pPr marL="0" marR="0" lvl="0" indent="0" algn="l" defTabSz="1371600" rtl="0" eaLnBrk="1" fontAlgn="auto" latinLnBrk="0" hangingPunct="1">
                        <a:lnSpc>
                          <a:spcPts val="2393"/>
                        </a:lnSpc>
                        <a:spcBef>
                          <a:spcPts val="0"/>
                        </a:spcBef>
                        <a:spcAft>
                          <a:spcPts val="0"/>
                        </a:spcAft>
                        <a:buClrTx/>
                        <a:buSzTx/>
                        <a:buFontTx/>
                        <a:buNone/>
                        <a:tabLst/>
                        <a:defRPr/>
                      </a:pPr>
                      <a:endParaRPr lang="en-US" sz="3600" b="1">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1188626">
                <a:tc>
                  <a:txBody>
                    <a:bodyPr/>
                    <a:lstStyle/>
                    <a:p>
                      <a:pPr algn="l">
                        <a:lnSpc>
                          <a:spcPts val="2393"/>
                        </a:lnSpc>
                        <a:defRPr/>
                      </a:pPr>
                      <a:r>
                        <a:rPr lang="en-US" sz="3600" b="1">
                          <a:solidFill>
                            <a:srgbClr val="000000"/>
                          </a:solidFill>
                          <a:latin typeface="HK Grotesk Light Bold"/>
                        </a:rPr>
                        <a:t>How will I do it?</a:t>
                      </a:r>
                    </a:p>
                    <a:p>
                      <a:pPr algn="l">
                        <a:lnSpc>
                          <a:spcPts val="2393"/>
                        </a:lnSpc>
                        <a:defRPr/>
                      </a:pPr>
                      <a:endParaRPr lang="en-US" sz="3600" b="1">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5313">
                <a:tc>
                  <a:txBody>
                    <a:bodyPr/>
                    <a:lstStyle/>
                    <a:p>
                      <a:pPr algn="l">
                        <a:lnSpc>
                          <a:spcPts val="2939"/>
                        </a:lnSpc>
                        <a:defRPr/>
                      </a:pPr>
                      <a:r>
                        <a:rPr lang="en-US" sz="3600" b="1" dirty="0">
                          <a:solidFill>
                            <a:srgbClr val="000000"/>
                          </a:solidFill>
                          <a:latin typeface="HK Grotesk Light Bold"/>
                        </a:rPr>
                        <a:t>When will I do it?</a:t>
                      </a:r>
                    </a:p>
                    <a:p>
                      <a:pPr algn="l">
                        <a:lnSpc>
                          <a:spcPts val="2939"/>
                        </a:lnSpc>
                        <a:defRPr/>
                      </a:pPr>
                      <a:endParaRPr lang="en-US" sz="4000" b="1">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5313">
                <a:tc>
                  <a:txBody>
                    <a:bodyPr/>
                    <a:lstStyle/>
                    <a:p>
                      <a:pPr algn="l">
                        <a:lnSpc>
                          <a:spcPts val="2939"/>
                        </a:lnSpc>
                        <a:defRPr/>
                      </a:pPr>
                      <a:r>
                        <a:rPr lang="es-MX" sz="3600" b="1" dirty="0" err="1">
                          <a:solidFill>
                            <a:srgbClr val="000000"/>
                          </a:solidFill>
                          <a:latin typeface="HK Grotesk Light Bold"/>
                        </a:rPr>
                        <a:t>Challenges</a:t>
                      </a:r>
                      <a:r>
                        <a:rPr lang="es-MX" sz="3600" b="1" dirty="0">
                          <a:solidFill>
                            <a:srgbClr val="000000"/>
                          </a:solidFill>
                          <a:latin typeface="HK Grotesk Light Bold"/>
                        </a:rPr>
                        <a:t> I </a:t>
                      </a:r>
                      <a:r>
                        <a:rPr lang="es-MX" sz="3600" b="1" dirty="0" err="1">
                          <a:solidFill>
                            <a:srgbClr val="000000"/>
                          </a:solidFill>
                          <a:latin typeface="HK Grotesk Light Bold"/>
                        </a:rPr>
                        <a:t>might</a:t>
                      </a:r>
                      <a:r>
                        <a:rPr lang="es-MX" sz="3600" b="1" dirty="0">
                          <a:solidFill>
                            <a:srgbClr val="000000"/>
                          </a:solidFill>
                          <a:latin typeface="HK Grotesk Light Bold"/>
                        </a:rPr>
                        <a:t> </a:t>
                      </a:r>
                      <a:r>
                        <a:rPr lang="es-MX" sz="3600" b="1" dirty="0" err="1">
                          <a:solidFill>
                            <a:srgbClr val="000000"/>
                          </a:solidFill>
                          <a:latin typeface="HK Grotesk Light Bold"/>
                        </a:rPr>
                        <a:t>face</a:t>
                      </a:r>
                      <a:r>
                        <a:rPr lang="es-MX" sz="3600" b="1" dirty="0">
                          <a:solidFill>
                            <a:srgbClr val="000000"/>
                          </a:solidFill>
                          <a:latin typeface="HK Grotesk Light Bold"/>
                        </a:rPr>
                        <a:t>?</a:t>
                      </a:r>
                    </a:p>
                    <a:p>
                      <a:pPr algn="l">
                        <a:lnSpc>
                          <a:spcPts val="2939"/>
                        </a:lnSpc>
                        <a:defRPr/>
                      </a:pPr>
                      <a:endParaRPr lang="en-US" sz="3600" b="1">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5313">
                <a:tc>
                  <a:txBody>
                    <a:bodyPr/>
                    <a:lstStyle/>
                    <a:p>
                      <a:pPr algn="l">
                        <a:lnSpc>
                          <a:spcPts val="2939"/>
                        </a:lnSpc>
                        <a:defRPr/>
                      </a:pPr>
                      <a:r>
                        <a:rPr lang="en-US" sz="3600" b="1" dirty="0">
                          <a:solidFill>
                            <a:srgbClr val="000000"/>
                          </a:solidFill>
                          <a:latin typeface="HK Grotesk Light Bold"/>
                        </a:rPr>
                        <a:t>Ways to meet the challenges?</a:t>
                      </a:r>
                    </a:p>
                    <a:p>
                      <a:pPr algn="l">
                        <a:lnSpc>
                          <a:spcPts val="2939"/>
                        </a:lnSpc>
                        <a:defRPr/>
                      </a:pPr>
                      <a:endParaRPr lang="en-US" sz="3600" b="1">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55313">
                <a:tc>
                  <a:txBody>
                    <a:bodyPr/>
                    <a:lstStyle/>
                    <a:p>
                      <a:pPr lvl="0" algn="l">
                        <a:lnSpc>
                          <a:spcPts val="2939"/>
                        </a:lnSpc>
                        <a:buNone/>
                      </a:pPr>
                      <a:r>
                        <a:rPr lang="en-US" sz="3600" b="1" dirty="0">
                          <a:solidFill>
                            <a:srgbClr val="000000"/>
                          </a:solidFill>
                          <a:latin typeface="HK Grotesk Light Bold"/>
                        </a:rPr>
                        <a:t>What benefits will I get?</a:t>
                      </a:r>
                    </a:p>
                    <a:p>
                      <a:pPr lvl="0" algn="l">
                        <a:lnSpc>
                          <a:spcPts val="2939"/>
                        </a:lnSpc>
                        <a:buNone/>
                      </a:pPr>
                      <a:endParaRPr lang="en-US" sz="3600" b="1">
                        <a:solidFill>
                          <a:srgbClr val="000000"/>
                        </a:solidFill>
                        <a:latin typeface="HK Grotesk Light Bold"/>
                      </a:endParaRPr>
                    </a:p>
                  </a:txBody>
                  <a:tcPr marL="142875" marR="142875" marT="142875" marB="142875"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1100"/>
                    </a:p>
                  </a:txBody>
                  <a:tcPr marL="142875" marR="142875" marT="142875" marB="142875"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spTree>
    <p:extLst>
      <p:ext uri="{BB962C8B-B14F-4D97-AF65-F5344CB8AC3E}">
        <p14:creationId xmlns:p14="http://schemas.microsoft.com/office/powerpoint/2010/main" val="3277419621"/>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a:solidFill>
                  <a:srgbClr val="000000"/>
                </a:solidFill>
                <a:latin typeface="HK Grotesk Light Bold"/>
              </a:rPr>
              <a:t>READINESS RULER</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3"/>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Extremely Ready</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at all ready</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Somewhat
ready</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778931"/>
          </a:xfrm>
          <a:prstGeom prst="rect">
            <a:avLst/>
          </a:prstGeom>
        </p:spPr>
        <p:txBody>
          <a:bodyPr lIns="0" tIns="0" rIns="0" bIns="0" rtlCol="0" anchor="t">
            <a:spAutoFit/>
          </a:bodyPr>
          <a:lstStyle/>
          <a:p>
            <a:pPr algn="ctr">
              <a:lnSpc>
                <a:spcPts val="5981"/>
              </a:lnSpc>
            </a:pPr>
            <a:r>
              <a:rPr lang="es-MX" sz="6296">
                <a:latin typeface="Glacial Indifference"/>
              </a:rPr>
              <a:t>READY TO CHANGE BEHAVIOR</a:t>
            </a:r>
            <a:endParaRPr lang="en-US" sz="6296">
              <a:latin typeface="Glacial Indifference"/>
            </a:endParaRP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644344"/>
          </a:xfrm>
          <a:prstGeom prst="rect">
            <a:avLst/>
          </a:prstGeom>
        </p:spPr>
        <p:txBody>
          <a:bodyPr lIns="0" tIns="0" rIns="0" bIns="0" rtlCol="0" anchor="t">
            <a:spAutoFit/>
          </a:bodyPr>
          <a:lstStyle/>
          <a:p>
            <a:pPr algn="ctr">
              <a:lnSpc>
                <a:spcPts val="5332"/>
              </a:lnSpc>
            </a:pPr>
            <a:r>
              <a:rPr lang="en-US" sz="3500">
                <a:solidFill>
                  <a:srgbClr val="141414"/>
                </a:solidFill>
                <a:latin typeface="HK Grotesk Light Bold"/>
              </a:rPr>
              <a:t>On a scale of 0-10, how ready are you to eat the right portions of all food groups?</a:t>
            </a:r>
          </a:p>
        </p:txBody>
      </p:sp>
      <p:pic>
        <p:nvPicPr>
          <p:cNvPr id="26" name="Picture 32">
            <a:extLst>
              <a:ext uri="{FF2B5EF4-FFF2-40B4-BE49-F238E27FC236}">
                <a16:creationId xmlns:a16="http://schemas.microsoft.com/office/drawing/2014/main" id="{2B8F60FB-5134-41E7-B8E3-FAB89C5FD416}"/>
              </a:ext>
            </a:extLst>
          </p:cNvPr>
          <p:cNvPicPr>
            <a:picLocks noChangeAspect="1"/>
          </p:cNvPicPr>
          <p:nvPr/>
        </p:nvPicPr>
        <p:blipFill>
          <a:blip r:embed="rId3"/>
          <a:srcRect/>
          <a:stretch>
            <a:fillRect/>
          </a:stretch>
        </p:blipFill>
        <p:spPr>
          <a:xfrm>
            <a:off x="17072414" y="9539416"/>
            <a:ext cx="1206338" cy="744337"/>
          </a:xfrm>
          <a:prstGeom prst="rect">
            <a:avLst/>
          </a:prstGeom>
        </p:spPr>
      </p:pic>
      <p:pic>
        <p:nvPicPr>
          <p:cNvPr id="27" name="Picture 26" descr="A yellow letter i on a black background&#10;&#10;Description automatically generated">
            <a:extLst>
              <a:ext uri="{FF2B5EF4-FFF2-40B4-BE49-F238E27FC236}">
                <a16:creationId xmlns:a16="http://schemas.microsoft.com/office/drawing/2014/main" id="{4EA4B417-55B5-4879-A3FA-B2040F482A5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511" y="173057"/>
            <a:ext cx="548384" cy="516278"/>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07E13968-0EBE-405A-8222-425EB1E9D90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CONFIDENCE RULER</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3"/>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Extremely confident</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at all confident</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Somewhat confident</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6" name="TextBox 3">
            <a:extLst>
              <a:ext uri="{FF2B5EF4-FFF2-40B4-BE49-F238E27FC236}">
                <a16:creationId xmlns:a16="http://schemas.microsoft.com/office/drawing/2014/main" id="{0A535AEF-1FE7-4FDB-B0DF-E9BF2B539A1D}"/>
              </a:ext>
            </a:extLst>
          </p:cNvPr>
          <p:cNvSpPr txBox="1"/>
          <p:nvPr/>
        </p:nvSpPr>
        <p:spPr>
          <a:xfrm>
            <a:off x="680332" y="491141"/>
            <a:ext cx="16844210" cy="778931"/>
          </a:xfrm>
          <a:prstGeom prst="rect">
            <a:avLst/>
          </a:prstGeom>
        </p:spPr>
        <p:txBody>
          <a:bodyPr wrap="square" lIns="0" tIns="0" rIns="0" bIns="0" rtlCol="0" anchor="t">
            <a:spAutoFit/>
          </a:bodyPr>
          <a:lstStyle/>
          <a:p>
            <a:pPr algn="ctr">
              <a:lnSpc>
                <a:spcPts val="5981"/>
              </a:lnSpc>
            </a:pPr>
            <a:r>
              <a:rPr lang="es-MX" sz="6296" b="1">
                <a:latin typeface="Glacial Indifference"/>
              </a:rPr>
              <a:t>CONFIDENCE TO CHANGE BEHAVIOR</a:t>
            </a:r>
            <a:endParaRPr lang="en-US" sz="6296" b="1">
              <a:latin typeface="Glacial Indifference"/>
            </a:endParaRPr>
          </a:p>
        </p:txBody>
      </p:sp>
      <p:sp>
        <p:nvSpPr>
          <p:cNvPr id="27" name="TextBox 2">
            <a:extLst>
              <a:ext uri="{FF2B5EF4-FFF2-40B4-BE49-F238E27FC236}">
                <a16:creationId xmlns:a16="http://schemas.microsoft.com/office/drawing/2014/main" id="{CCDE4954-1373-42C6-A5F9-327E20716F33}"/>
              </a:ext>
            </a:extLst>
          </p:cNvPr>
          <p:cNvSpPr txBox="1"/>
          <p:nvPr/>
        </p:nvSpPr>
        <p:spPr>
          <a:xfrm>
            <a:off x="718741" y="7776145"/>
            <a:ext cx="17102217" cy="1370568"/>
          </a:xfrm>
          <a:prstGeom prst="rect">
            <a:avLst/>
          </a:prstGeom>
        </p:spPr>
        <p:txBody>
          <a:bodyPr lIns="0" tIns="0" rIns="0" bIns="0" rtlCol="0" anchor="t">
            <a:spAutoFit/>
          </a:bodyPr>
          <a:lstStyle/>
          <a:p>
            <a:pPr algn="ctr">
              <a:lnSpc>
                <a:spcPts val="5540"/>
              </a:lnSpc>
            </a:pPr>
            <a:r>
              <a:rPr lang="en-US" sz="3650">
                <a:solidFill>
                  <a:srgbClr val="141414"/>
                </a:solidFill>
                <a:latin typeface="HK Grotesk Light Bold"/>
              </a:rPr>
              <a:t>On a scale from 0 to 10, how confident are you of making a change that leads you to eat the right portions of all food groups?</a:t>
            </a:r>
            <a:endParaRPr lang="en-US"/>
          </a:p>
        </p:txBody>
      </p:sp>
      <p:pic>
        <p:nvPicPr>
          <p:cNvPr id="24" name="Picture 32">
            <a:extLst>
              <a:ext uri="{FF2B5EF4-FFF2-40B4-BE49-F238E27FC236}">
                <a16:creationId xmlns:a16="http://schemas.microsoft.com/office/drawing/2014/main" id="{F5A783B5-075F-42E1-8166-5BB88964CE57}"/>
              </a:ext>
            </a:extLst>
          </p:cNvPr>
          <p:cNvPicPr>
            <a:picLocks noChangeAspect="1"/>
          </p:cNvPicPr>
          <p:nvPr/>
        </p:nvPicPr>
        <p:blipFill>
          <a:blip r:embed="rId3"/>
          <a:srcRect/>
          <a:stretch>
            <a:fillRect/>
          </a:stretch>
        </p:blipFill>
        <p:spPr>
          <a:xfrm>
            <a:off x="17072414" y="9539416"/>
            <a:ext cx="1206338" cy="744337"/>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382B68BA-C275-49EF-9596-AE546608F22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511" y="173057"/>
            <a:ext cx="548384" cy="516278"/>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5115F7F9-8439-4A93-8B35-46A9BB5C393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263670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0108" y="1110792"/>
            <a:ext cx="7466916" cy="1170449"/>
          </a:xfrm>
          <a:prstGeom prst="rect">
            <a:avLst/>
          </a:prstGeom>
        </p:spPr>
        <p:txBody>
          <a:bodyPr lIns="0" tIns="0" rIns="0" bIns="0" rtlCol="0" anchor="t">
            <a:spAutoFit/>
          </a:bodyPr>
          <a:lstStyle/>
          <a:p>
            <a:pPr>
              <a:lnSpc>
                <a:spcPts val="9032"/>
              </a:lnSpc>
            </a:pPr>
            <a:r>
              <a:rPr lang="en-US" sz="9508">
                <a:latin typeface="Glacial Indifference"/>
              </a:rPr>
              <a:t>HANDOUTS</a:t>
            </a:r>
          </a:p>
        </p:txBody>
      </p:sp>
      <p:sp>
        <p:nvSpPr>
          <p:cNvPr id="3" name="TextBox 3"/>
          <p:cNvSpPr txBox="1"/>
          <p:nvPr/>
        </p:nvSpPr>
        <p:spPr>
          <a:xfrm>
            <a:off x="263985" y="3126320"/>
            <a:ext cx="16890290" cy="2677592"/>
          </a:xfrm>
          <a:prstGeom prst="rect">
            <a:avLst/>
          </a:prstGeom>
        </p:spPr>
        <p:txBody>
          <a:bodyPr lIns="0" tIns="0" rIns="0" bIns="0" rtlCol="0" anchor="t">
            <a:spAutoFit/>
          </a:bodyPr>
          <a:lstStyle/>
          <a:p>
            <a:pPr marL="960120" lvl="1" indent="-571500">
              <a:lnSpc>
                <a:spcPts val="7237"/>
              </a:lnSpc>
              <a:buFont typeface="Arial" panose="020B0604020202020204" pitchFamily="34" charset="0"/>
              <a:buChar char="•"/>
            </a:pPr>
            <a:r>
              <a:rPr lang="es-MX" sz="3600" err="1">
                <a:latin typeface="HK Grotesk Light Bold"/>
              </a:rPr>
              <a:t>Plate</a:t>
            </a:r>
            <a:r>
              <a:rPr lang="es-MX" sz="3600">
                <a:latin typeface="HK Grotesk Light Bold"/>
              </a:rPr>
              <a:t> </a:t>
            </a:r>
            <a:r>
              <a:rPr lang="es-MX" sz="3600" err="1">
                <a:latin typeface="HK Grotesk Light Bold"/>
              </a:rPr>
              <a:t>for</a:t>
            </a:r>
            <a:r>
              <a:rPr lang="es-MX" sz="3600">
                <a:latin typeface="HK Grotesk Light Bold"/>
              </a:rPr>
              <a:t> </a:t>
            </a:r>
            <a:r>
              <a:rPr lang="es-MX" sz="3600" err="1">
                <a:latin typeface="HK Grotesk Light Bold"/>
              </a:rPr>
              <a:t>activity</a:t>
            </a:r>
            <a:endParaRPr lang="es-MX" sz="3600">
              <a:latin typeface="HK Grotesk Light Bold"/>
            </a:endParaRPr>
          </a:p>
          <a:p>
            <a:pPr marL="960120" lvl="1" indent="-571500">
              <a:lnSpc>
                <a:spcPts val="7237"/>
              </a:lnSpc>
              <a:buFont typeface="Arial" panose="020B0604020202020204" pitchFamily="34" charset="0"/>
              <a:buChar char="•"/>
            </a:pPr>
            <a:r>
              <a:rPr lang="es-MX" sz="3600">
                <a:latin typeface="HK Grotesk Light Bold"/>
              </a:rPr>
              <a:t>Mi </a:t>
            </a:r>
            <a:r>
              <a:rPr lang="es-MX" sz="3600" err="1">
                <a:latin typeface="HK Grotesk Light Bold"/>
              </a:rPr>
              <a:t>plate</a:t>
            </a:r>
            <a:r>
              <a:rPr lang="es-MX" sz="3600">
                <a:latin typeface="HK Grotesk Light Bold"/>
              </a:rPr>
              <a:t>-plan 
</a:t>
            </a:r>
            <a:r>
              <a:rPr lang="es-MX" sz="3600" err="1">
                <a:latin typeface="HK Grotesk Light Bold"/>
              </a:rPr>
              <a:t>Action</a:t>
            </a:r>
            <a:r>
              <a:rPr lang="es-MX" sz="3600">
                <a:latin typeface="HK Grotesk Light Bold"/>
              </a:rPr>
              <a:t> Plan</a:t>
            </a:r>
            <a:endParaRPr lang="en-US" sz="3600">
              <a:latin typeface="HK Grotesk Light Bold"/>
            </a:endParaRPr>
          </a:p>
        </p:txBody>
      </p:sp>
      <p:sp>
        <p:nvSpPr>
          <p:cNvPr id="5" name="AutoShape 8">
            <a:extLst>
              <a:ext uri="{FF2B5EF4-FFF2-40B4-BE49-F238E27FC236}">
                <a16:creationId xmlns:a16="http://schemas.microsoft.com/office/drawing/2014/main" id="{A5AE076A-C76A-8972-2282-2EECEA360B13}"/>
              </a:ext>
            </a:extLst>
          </p:cNvPr>
          <p:cNvSpPr/>
          <p:nvPr/>
        </p:nvSpPr>
        <p:spPr>
          <a:xfrm>
            <a:off x="0" y="9326584"/>
            <a:ext cx="18288000" cy="975739"/>
          </a:xfrm>
          <a:prstGeom prst="rect">
            <a:avLst/>
          </a:prstGeom>
          <a:solidFill>
            <a:schemeClr val="accent3"/>
          </a:solidFill>
        </p:spPr>
      </p:sp>
      <p:pic>
        <p:nvPicPr>
          <p:cNvPr id="6" name="Picture 32">
            <a:extLst>
              <a:ext uri="{FF2B5EF4-FFF2-40B4-BE49-F238E27FC236}">
                <a16:creationId xmlns:a16="http://schemas.microsoft.com/office/drawing/2014/main" id="{A3375673-8CD3-4FF8-8F61-AADA93B72028}"/>
              </a:ext>
            </a:extLst>
          </p:cNvPr>
          <p:cNvPicPr>
            <a:picLocks noChangeAspect="1"/>
          </p:cNvPicPr>
          <p:nvPr/>
        </p:nvPicPr>
        <p:blipFill>
          <a:blip r:embed="rId3"/>
          <a:srcRect/>
          <a:stretch>
            <a:fillRect/>
          </a:stretch>
        </p:blipFill>
        <p:spPr>
          <a:xfrm>
            <a:off x="17072414" y="9539416"/>
            <a:ext cx="1206338" cy="7443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1006779" y="-423080"/>
            <a:ext cx="15773400" cy="208425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800" b="1">
                <a:solidFill>
                  <a:schemeClr val="accent4"/>
                </a:solidFill>
                <a:latin typeface="+mj-lt"/>
                <a:ea typeface="+mj-ea"/>
                <a:cs typeface="Calibri"/>
              </a:rPr>
              <a:t>Did you know?</a:t>
            </a:r>
            <a:endParaRPr lang="en-US" sz="7800" b="1" kern="1200">
              <a:solidFill>
                <a:schemeClr val="accent4"/>
              </a:solidFill>
              <a:latin typeface="+mj-lt"/>
              <a:ea typeface="+mj-ea"/>
              <a:cs typeface="Calibri"/>
            </a:endParaRPr>
          </a:p>
        </p:txBody>
      </p:sp>
      <p:pic>
        <p:nvPicPr>
          <p:cNvPr id="5" name="Picture 4" descr="A map of the united states&#10;&#10;Description automatically generated">
            <a:extLst>
              <a:ext uri="{FF2B5EF4-FFF2-40B4-BE49-F238E27FC236}">
                <a16:creationId xmlns:a16="http://schemas.microsoft.com/office/drawing/2014/main" id="{5EEB04E7-8C48-62AC-617D-69BB5F12D7BF}"/>
              </a:ext>
            </a:extLst>
          </p:cNvPr>
          <p:cNvPicPr>
            <a:picLocks noChangeAspect="1"/>
          </p:cNvPicPr>
          <p:nvPr/>
        </p:nvPicPr>
        <p:blipFill>
          <a:blip r:embed="rId4"/>
          <a:stretch>
            <a:fillRect/>
          </a:stretch>
        </p:blipFill>
        <p:spPr>
          <a:xfrm>
            <a:off x="647900" y="1062681"/>
            <a:ext cx="16491157" cy="9224319"/>
          </a:xfrm>
          <a:prstGeom prst="rect">
            <a:avLst/>
          </a:prstGeom>
        </p:spPr>
      </p:pic>
      <p:pic>
        <p:nvPicPr>
          <p:cNvPr id="11" name="Picture 32">
            <a:extLst>
              <a:ext uri="{FF2B5EF4-FFF2-40B4-BE49-F238E27FC236}">
                <a16:creationId xmlns:a16="http://schemas.microsoft.com/office/drawing/2014/main" id="{B44EF235-537F-4E4F-9727-50B026B691BC}"/>
              </a:ext>
            </a:extLst>
          </p:cNvPr>
          <p:cNvPicPr>
            <a:picLocks noChangeAspect="1"/>
          </p:cNvPicPr>
          <p:nvPr/>
        </p:nvPicPr>
        <p:blipFill>
          <a:blip r:embed="rId5"/>
          <a:srcRect/>
          <a:stretch>
            <a:fillRect/>
          </a:stretch>
        </p:blipFill>
        <p:spPr>
          <a:xfrm>
            <a:off x="16799218" y="9534133"/>
            <a:ext cx="1235062" cy="76206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941272" y="8314650"/>
            <a:ext cx="1764155" cy="1088521"/>
          </a:xfrm>
          <a:prstGeom prst="rect">
            <a:avLst/>
          </a:prstGeom>
        </p:spPr>
      </p:pic>
      <p:sp>
        <p:nvSpPr>
          <p:cNvPr id="3" name="TextBox 3"/>
          <p:cNvSpPr txBox="1"/>
          <p:nvPr/>
        </p:nvSpPr>
        <p:spPr>
          <a:xfrm>
            <a:off x="760404" y="2563755"/>
            <a:ext cx="16887472" cy="3316614"/>
          </a:xfrm>
          <a:prstGeom prst="rect">
            <a:avLst/>
          </a:prstGeom>
        </p:spPr>
        <p:txBody>
          <a:bodyPr lIns="0" tIns="0" rIns="0" bIns="0" rtlCol="0" anchor="t">
            <a:spAutoFit/>
          </a:bodyPr>
          <a:lstStyle/>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p:txBody>
      </p:sp>
      <p:pic>
        <p:nvPicPr>
          <p:cNvPr id="4" name="Picture 4"/>
          <p:cNvPicPr>
            <a:picLocks noChangeAspect="1"/>
          </p:cNvPicPr>
          <p:nvPr/>
        </p:nvPicPr>
        <p:blipFill>
          <a:blip r:embed="rId3"/>
          <a:srcRect/>
          <a:stretch>
            <a:fillRect/>
          </a:stretch>
        </p:blipFill>
        <p:spPr>
          <a:xfrm>
            <a:off x="714022" y="8431979"/>
            <a:ext cx="3871815" cy="1251192"/>
          </a:xfrm>
          <a:prstGeom prst="rect">
            <a:avLst/>
          </a:prstGeom>
        </p:spPr>
      </p:pic>
      <p:sp>
        <p:nvSpPr>
          <p:cNvPr id="5" name="AutoShape 5"/>
          <p:cNvSpPr/>
          <p:nvPr/>
        </p:nvSpPr>
        <p:spPr>
          <a:xfrm>
            <a:off x="4590600" y="8185149"/>
            <a:ext cx="11374" cy="1497986"/>
          </a:xfrm>
          <a:prstGeom prst="line">
            <a:avLst/>
          </a:prstGeom>
          <a:ln w="9525" cap="rnd">
            <a:solidFill>
              <a:srgbClr val="7D7B7C"/>
            </a:solidFill>
            <a:prstDash val="solid"/>
            <a:headEnd type="none" w="sm" len="sm"/>
            <a:tailEnd type="none" w="sm" len="sm"/>
          </a:ln>
        </p:spPr>
      </p:sp>
      <p:sp>
        <p:nvSpPr>
          <p:cNvPr id="6" name="TextBox 6"/>
          <p:cNvSpPr txBox="1"/>
          <p:nvPr/>
        </p:nvSpPr>
        <p:spPr>
          <a:xfrm>
            <a:off x="862038" y="1051232"/>
            <a:ext cx="8966479" cy="1035046"/>
          </a:xfrm>
          <a:prstGeom prst="rect">
            <a:avLst/>
          </a:prstGeom>
        </p:spPr>
        <p:txBody>
          <a:bodyPr lIns="0" tIns="0" rIns="0" bIns="0" rtlCol="0" anchor="t">
            <a:spAutoFit/>
          </a:bodyPr>
          <a:lstStyle/>
          <a:p>
            <a:pPr algn="just">
              <a:lnSpc>
                <a:spcPts val="7599"/>
              </a:lnSpc>
            </a:pPr>
            <a:r>
              <a:rPr lang="en-US" sz="7999">
                <a:solidFill>
                  <a:srgbClr val="24408F"/>
                </a:solidFill>
                <a:latin typeface="Glacial Indifference"/>
              </a:rPr>
              <a:t>REFERENCES</a:t>
            </a:r>
          </a:p>
        </p:txBody>
      </p:sp>
      <p:pic>
        <p:nvPicPr>
          <p:cNvPr id="8" name="Picture 7" descr="A close-up of food&#10;&#10;Description automatically generated">
            <a:extLst>
              <a:ext uri="{FF2B5EF4-FFF2-40B4-BE49-F238E27FC236}">
                <a16:creationId xmlns:a16="http://schemas.microsoft.com/office/drawing/2014/main" id="{AB4EA31C-C5E2-A4F6-B39F-BDB075474E3B}"/>
              </a:ext>
            </a:extLst>
          </p:cNvPr>
          <p:cNvPicPr>
            <a:picLocks noChangeAspect="1"/>
          </p:cNvPicPr>
          <p:nvPr/>
        </p:nvPicPr>
        <p:blipFill rotWithShape="1">
          <a:blip r:embed="rId4"/>
          <a:srcRect l="72746" t="77876" r="7480" b="2212"/>
          <a:stretch/>
        </p:blipFill>
        <p:spPr>
          <a:xfrm>
            <a:off x="287221" y="3635521"/>
            <a:ext cx="3562808" cy="1662007"/>
          </a:xfrm>
          <a:prstGeom prst="rect">
            <a:avLst/>
          </a:prstGeom>
        </p:spPr>
      </p:pic>
      <p:sp>
        <p:nvSpPr>
          <p:cNvPr id="7" name="TextBox 6">
            <a:extLst>
              <a:ext uri="{FF2B5EF4-FFF2-40B4-BE49-F238E27FC236}">
                <a16:creationId xmlns:a16="http://schemas.microsoft.com/office/drawing/2014/main" id="{6ADD22BC-108F-EF60-833E-E0A173E98637}"/>
              </a:ext>
            </a:extLst>
          </p:cNvPr>
          <p:cNvSpPr txBox="1"/>
          <p:nvPr/>
        </p:nvSpPr>
        <p:spPr>
          <a:xfrm>
            <a:off x="952929" y="2962810"/>
            <a:ext cx="63519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https://www.cdc.gov/spanish/cancer/obesity/index.htm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79BA33-3A14-DAAB-232B-201BA465852D}"/>
              </a:ext>
            </a:extLst>
          </p:cNvPr>
          <p:cNvSpPr txBox="1"/>
          <p:nvPr/>
        </p:nvSpPr>
        <p:spPr>
          <a:xfrm>
            <a:off x="395034" y="399500"/>
            <a:ext cx="16493155" cy="47448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6000" b="1">
                <a:solidFill>
                  <a:schemeClr val="accent4"/>
                </a:solidFill>
              </a:rPr>
              <a:t>Portion Distortion</a:t>
            </a:r>
            <a:endParaRPr lang="en-US" sz="6000">
              <a:solidFill>
                <a:schemeClr val="accent4"/>
              </a:solidFill>
              <a:ea typeface="Calibri"/>
              <a:cs typeface="Calibri"/>
            </a:endParaRPr>
          </a:p>
        </p:txBody>
      </p:sp>
      <p:pic>
        <p:nvPicPr>
          <p:cNvPr id="4" name="Picture 3" descr="A diagram of a fast food diet&#10;&#10;Description automatically generated">
            <a:extLst>
              <a:ext uri="{FF2B5EF4-FFF2-40B4-BE49-F238E27FC236}">
                <a16:creationId xmlns:a16="http://schemas.microsoft.com/office/drawing/2014/main" id="{12F7E4C5-D048-8279-BD61-755960876F8E}"/>
              </a:ext>
            </a:extLst>
          </p:cNvPr>
          <p:cNvPicPr>
            <a:picLocks noChangeAspect="1"/>
          </p:cNvPicPr>
          <p:nvPr/>
        </p:nvPicPr>
        <p:blipFill>
          <a:blip r:embed="rId3"/>
          <a:stretch>
            <a:fillRect/>
          </a:stretch>
        </p:blipFill>
        <p:spPr>
          <a:xfrm>
            <a:off x="633115" y="1944672"/>
            <a:ext cx="7896912" cy="7916965"/>
          </a:xfrm>
          <a:prstGeom prst="rect">
            <a:avLst/>
          </a:prstGeom>
        </p:spPr>
      </p:pic>
      <p:pic>
        <p:nvPicPr>
          <p:cNvPr id="3" name="Picture 2" descr="A poster of food distribution&#10;&#10;Description automatically generated">
            <a:extLst>
              <a:ext uri="{FF2B5EF4-FFF2-40B4-BE49-F238E27FC236}">
                <a16:creationId xmlns:a16="http://schemas.microsoft.com/office/drawing/2014/main" id="{A6251D95-0363-E161-E65E-BB5D320737AD}"/>
              </a:ext>
            </a:extLst>
          </p:cNvPr>
          <p:cNvPicPr>
            <a:picLocks noChangeAspect="1"/>
          </p:cNvPicPr>
          <p:nvPr/>
        </p:nvPicPr>
        <p:blipFill rotWithShape="1">
          <a:blip r:embed="rId4"/>
          <a:srcRect l="5748" t="-1793" r="5049" b="-494"/>
          <a:stretch/>
        </p:blipFill>
        <p:spPr>
          <a:xfrm>
            <a:off x="8753540" y="2481272"/>
            <a:ext cx="9139426" cy="5324456"/>
          </a:xfrm>
          <a:prstGeom prst="rect">
            <a:avLst/>
          </a:prstGeom>
        </p:spPr>
      </p:pic>
      <p:pic>
        <p:nvPicPr>
          <p:cNvPr id="6" name="Picture 32">
            <a:extLst>
              <a:ext uri="{FF2B5EF4-FFF2-40B4-BE49-F238E27FC236}">
                <a16:creationId xmlns:a16="http://schemas.microsoft.com/office/drawing/2014/main" id="{83DC4DCE-41FD-1A8B-7FD9-6A1296C54F72}"/>
              </a:ext>
            </a:extLst>
          </p:cNvPr>
          <p:cNvPicPr>
            <a:picLocks noChangeAspect="1"/>
          </p:cNvPicPr>
          <p:nvPr/>
        </p:nvPicPr>
        <p:blipFill>
          <a:blip r:embed="rId5"/>
          <a:srcRect/>
          <a:stretch>
            <a:fillRect/>
          </a:stretch>
        </p:blipFill>
        <p:spPr>
          <a:xfrm>
            <a:off x="17045148" y="9524454"/>
            <a:ext cx="1235062" cy="762060"/>
          </a:xfrm>
          <a:prstGeom prst="rect">
            <a:avLst/>
          </a:prstGeom>
        </p:spPr>
      </p:pic>
    </p:spTree>
    <p:extLst>
      <p:ext uri="{BB962C8B-B14F-4D97-AF65-F5344CB8AC3E}">
        <p14:creationId xmlns:p14="http://schemas.microsoft.com/office/powerpoint/2010/main" val="27491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669533" y="4665240"/>
            <a:ext cx="16442871" cy="1700540"/>
          </a:xfrm>
          <a:prstGeom prst="rect">
            <a:avLst/>
          </a:prstGeom>
        </p:spPr>
        <p:txBody>
          <a:bodyPr vert="horz" lIns="91440" tIns="45720" rIns="91440" bIns="45720" rtlCol="0" anchor="ctr">
            <a:normAutofit fontScale="70000" lnSpcReduction="20000"/>
          </a:bodyPr>
          <a:lstStyle/>
          <a:p>
            <a:pPr algn="ctr">
              <a:lnSpc>
                <a:spcPct val="90000"/>
              </a:lnSpc>
              <a:spcBef>
                <a:spcPct val="0"/>
              </a:spcBef>
              <a:spcAft>
                <a:spcPts val="600"/>
              </a:spcAft>
            </a:pPr>
            <a:r>
              <a:rPr lang="en-US" sz="6000" b="1">
                <a:latin typeface="+mj-lt"/>
                <a:ea typeface="+mj-ea"/>
                <a:cs typeface="Calibri"/>
              </a:rPr>
              <a:t>ACTIVITY</a:t>
            </a:r>
          </a:p>
          <a:p>
            <a:pPr algn="ctr">
              <a:lnSpc>
                <a:spcPct val="90000"/>
              </a:lnSpc>
              <a:spcBef>
                <a:spcPct val="0"/>
              </a:spcBef>
              <a:spcAft>
                <a:spcPts val="600"/>
              </a:spcAft>
            </a:pPr>
            <a:r>
              <a:rPr lang="en-US" sz="6000" b="1">
                <a:latin typeface="+mj-lt"/>
                <a:ea typeface="+mj-ea"/>
                <a:cs typeface="Calibri"/>
              </a:rPr>
              <a:t>What does your plate look like?</a:t>
            </a:r>
          </a:p>
          <a:p>
            <a:pPr algn="ctr">
              <a:lnSpc>
                <a:spcPct val="90000"/>
              </a:lnSpc>
              <a:spcBef>
                <a:spcPct val="0"/>
              </a:spcBef>
              <a:spcAft>
                <a:spcPts val="600"/>
              </a:spcAft>
            </a:pPr>
            <a:r>
              <a:rPr lang="en-US" sz="6000" b="1">
                <a:latin typeface="Calibri Light"/>
                <a:ea typeface="+mj-ea"/>
                <a:cs typeface="Calibri"/>
              </a:rPr>
              <a:t>Think about your heaviest meal you had yesterday</a:t>
            </a:r>
          </a:p>
          <a:p>
            <a:pPr algn="ctr">
              <a:lnSpc>
                <a:spcPct val="90000"/>
              </a:lnSpc>
              <a:spcBef>
                <a:spcPct val="0"/>
              </a:spcBef>
              <a:spcAft>
                <a:spcPts val="600"/>
              </a:spcAft>
            </a:pPr>
            <a:endParaRPr lang="en-US" sz="6900" b="1">
              <a:ea typeface="+mj-ea"/>
              <a:cs typeface="Calibri"/>
            </a:endParaRPr>
          </a:p>
          <a:p>
            <a:pPr algn="ctr">
              <a:lnSpc>
                <a:spcPct val="90000"/>
              </a:lnSpc>
              <a:spcBef>
                <a:spcPct val="0"/>
              </a:spcBef>
              <a:spcAft>
                <a:spcPts val="600"/>
              </a:spcAft>
            </a:pPr>
            <a:endParaRPr lang="en-US" sz="6900" b="1">
              <a:ea typeface="+mj-ea"/>
              <a:cs typeface="Calibri"/>
            </a:endParaRPr>
          </a:p>
        </p:txBody>
      </p:sp>
      <p:pic>
        <p:nvPicPr>
          <p:cNvPr id="11" name="Picture 32">
            <a:extLst>
              <a:ext uri="{FF2B5EF4-FFF2-40B4-BE49-F238E27FC236}">
                <a16:creationId xmlns:a16="http://schemas.microsoft.com/office/drawing/2014/main" id="{B44EF235-537F-4E4F-9727-50B026B691BC}"/>
              </a:ext>
            </a:extLst>
          </p:cNvPr>
          <p:cNvPicPr>
            <a:picLocks noChangeAspect="1"/>
          </p:cNvPicPr>
          <p:nvPr/>
        </p:nvPicPr>
        <p:blipFill>
          <a:blip r:embed="rId3"/>
          <a:srcRect/>
          <a:stretch>
            <a:fillRect/>
          </a:stretch>
        </p:blipFill>
        <p:spPr>
          <a:xfrm>
            <a:off x="17072414" y="9539416"/>
            <a:ext cx="1206338" cy="744337"/>
          </a:xfrm>
          <a:prstGeom prst="rect">
            <a:avLst/>
          </a:prstGeom>
        </p:spPr>
      </p:pic>
      <p:sp>
        <p:nvSpPr>
          <p:cNvPr id="4" name="TextBox 3">
            <a:extLst>
              <a:ext uri="{FF2B5EF4-FFF2-40B4-BE49-F238E27FC236}">
                <a16:creationId xmlns:a16="http://schemas.microsoft.com/office/drawing/2014/main" id="{7EFA5825-1200-1A6C-5BAC-FC89507E99F3}"/>
              </a:ext>
            </a:extLst>
          </p:cNvPr>
          <p:cNvSpPr txBox="1"/>
          <p:nvPr/>
        </p:nvSpPr>
        <p:spPr>
          <a:xfrm>
            <a:off x="349477" y="2320841"/>
            <a:ext cx="8980189" cy="6125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4000">
              <a:cs typeface="Calibri"/>
            </a:endParaRPr>
          </a:p>
          <a:p>
            <a:pPr indent="-228600">
              <a:lnSpc>
                <a:spcPct val="90000"/>
              </a:lnSpc>
              <a:spcAft>
                <a:spcPts val="600"/>
              </a:spcAft>
              <a:buFont typeface="Arial" panose="020B0604020202020204" pitchFamily="34" charset="0"/>
              <a:buChar char="•"/>
            </a:pPr>
            <a:endParaRPr lang="en-US" sz="3300"/>
          </a:p>
        </p:txBody>
      </p:sp>
      <p:pic>
        <p:nvPicPr>
          <p:cNvPr id="7" name="Picture 6" descr="A yellow letter i on a black background&#10;&#10;Description automatically generated">
            <a:extLst>
              <a:ext uri="{FF2B5EF4-FFF2-40B4-BE49-F238E27FC236}">
                <a16:creationId xmlns:a16="http://schemas.microsoft.com/office/drawing/2014/main" id="{87E325F5-8C7C-402E-A51C-DC01EDF8835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BB10E32F-2EE4-4BB5-9809-AB54E7A68B4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416098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AD0D3BE4-561F-99E6-4C28-CACE3E2F7A31}"/>
              </a:ext>
            </a:extLst>
          </p:cNvPr>
          <p:cNvSpPr txBox="1"/>
          <p:nvPr/>
        </p:nvSpPr>
        <p:spPr>
          <a:xfrm>
            <a:off x="315457" y="-401634"/>
            <a:ext cx="8371400" cy="2935262"/>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8000" b="1">
                <a:solidFill>
                  <a:schemeClr val="accent4"/>
                </a:solidFill>
                <a:latin typeface="+mj-lt"/>
                <a:ea typeface="+mj-ea"/>
                <a:cs typeface="+mj-cs"/>
              </a:rPr>
              <a:t>What does it mean  to eat in portions?</a:t>
            </a:r>
          </a:p>
        </p:txBody>
      </p:sp>
      <p:sp>
        <p:nvSpPr>
          <p:cNvPr id="2" name="TextBox 1">
            <a:extLst>
              <a:ext uri="{FF2B5EF4-FFF2-40B4-BE49-F238E27FC236}">
                <a16:creationId xmlns:a16="http://schemas.microsoft.com/office/drawing/2014/main" id="{77A8120C-8FB8-9C38-48C9-47FB4B9FA36A}"/>
              </a:ext>
            </a:extLst>
          </p:cNvPr>
          <p:cNvSpPr txBox="1"/>
          <p:nvPr/>
        </p:nvSpPr>
        <p:spPr>
          <a:xfrm>
            <a:off x="315457" y="3752700"/>
            <a:ext cx="7467188" cy="65343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5400"/>
              <a:t>Portion control means choosing a healthy amount of a certain food.</a:t>
            </a:r>
          </a:p>
          <a:p>
            <a:pPr>
              <a:lnSpc>
                <a:spcPct val="90000"/>
              </a:lnSpc>
              <a:spcAft>
                <a:spcPts val="600"/>
              </a:spcAft>
            </a:pPr>
            <a:endParaRPr lang="en-US" sz="5400">
              <a:cs typeface="Calibri"/>
            </a:endParaRPr>
          </a:p>
          <a:p>
            <a:pPr indent="-228600">
              <a:lnSpc>
                <a:spcPct val="90000"/>
              </a:lnSpc>
              <a:spcAft>
                <a:spcPts val="600"/>
              </a:spcAft>
              <a:buFont typeface="Arial" panose="020B0604020202020204" pitchFamily="34" charset="0"/>
              <a:buChar char="•"/>
            </a:pPr>
            <a:r>
              <a:rPr lang="en-US" sz="5400">
                <a:ea typeface="+mn-lt"/>
                <a:cs typeface="+mn-lt"/>
              </a:rPr>
              <a:t>Portion control helps you get the benefits of nutrients in food without overeating</a:t>
            </a:r>
            <a:endParaRPr lang="en-US" sz="5400">
              <a:cs typeface="Calibri"/>
            </a:endParaRPr>
          </a:p>
          <a:p>
            <a:pPr indent="-228600">
              <a:lnSpc>
                <a:spcPct val="90000"/>
              </a:lnSpc>
              <a:spcAft>
                <a:spcPts val="600"/>
              </a:spcAft>
              <a:buFont typeface="Arial" panose="020B0604020202020204" pitchFamily="34" charset="0"/>
              <a:buChar char="•"/>
            </a:pPr>
            <a:endParaRPr lang="en-US" sz="3300">
              <a:cs typeface="Calibri"/>
            </a:endParaRPr>
          </a:p>
        </p:txBody>
      </p:sp>
      <p:pic>
        <p:nvPicPr>
          <p:cNvPr id="4" name="Picture 3" descr="Vegetales y frutas variadas">
            <a:extLst>
              <a:ext uri="{FF2B5EF4-FFF2-40B4-BE49-F238E27FC236}">
                <a16:creationId xmlns:a16="http://schemas.microsoft.com/office/drawing/2014/main" id="{138868BD-3EEC-0E3C-852A-39E03266DEFB}"/>
              </a:ext>
            </a:extLst>
          </p:cNvPr>
          <p:cNvPicPr>
            <a:picLocks noChangeAspect="1"/>
          </p:cNvPicPr>
          <p:nvPr/>
        </p:nvPicPr>
        <p:blipFill rotWithShape="1">
          <a:blip r:embed="rId3"/>
          <a:srcRect l="19466" r="13582"/>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32">
            <a:extLst>
              <a:ext uri="{FF2B5EF4-FFF2-40B4-BE49-F238E27FC236}">
                <a16:creationId xmlns:a16="http://schemas.microsoft.com/office/drawing/2014/main" id="{94A58B2D-FEAB-334E-817C-830F09C4AA85}"/>
              </a:ext>
            </a:extLst>
          </p:cNvPr>
          <p:cNvPicPr>
            <a:picLocks noChangeAspect="1"/>
          </p:cNvPicPr>
          <p:nvPr/>
        </p:nvPicPr>
        <p:blipFill>
          <a:blip r:embed="rId4"/>
          <a:srcRect/>
          <a:stretch>
            <a:fillRect/>
          </a:stretch>
        </p:blipFill>
        <p:spPr>
          <a:xfrm>
            <a:off x="17046287" y="9445881"/>
            <a:ext cx="1235062" cy="762060"/>
          </a:xfrm>
          <a:prstGeom prst="rect">
            <a:avLst/>
          </a:prstGeom>
        </p:spPr>
      </p:pic>
    </p:spTree>
    <p:extLst>
      <p:ext uri="{BB962C8B-B14F-4D97-AF65-F5344CB8AC3E}">
        <p14:creationId xmlns:p14="http://schemas.microsoft.com/office/powerpoint/2010/main" val="358146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od Groups Chart">
            <a:extLst>
              <a:ext uri="{FF2B5EF4-FFF2-40B4-BE49-F238E27FC236}">
                <a16:creationId xmlns:a16="http://schemas.microsoft.com/office/drawing/2014/main" id="{1B8EC1BC-51D7-471B-A304-AE511A58F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60" y="1300557"/>
            <a:ext cx="12415476" cy="84026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tse1.mm.bing.net/th?id=OIP.5pC63ZEyKfBGsNLcKxzVbAHaC9&amp;pid=Api&amp;P=0&amp;h=220">
            <a:extLst>
              <a:ext uri="{FF2B5EF4-FFF2-40B4-BE49-F238E27FC236}">
                <a16:creationId xmlns:a16="http://schemas.microsoft.com/office/drawing/2014/main" id="{5B9C4168-FF43-422B-842B-6CCE0421D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9394" y="6775995"/>
            <a:ext cx="5338755" cy="2590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C5BA85-BD7A-4896-8B5D-37DB77FA54A8}"/>
              </a:ext>
            </a:extLst>
          </p:cNvPr>
          <p:cNvSpPr txBox="1"/>
          <p:nvPr/>
        </p:nvSpPr>
        <p:spPr>
          <a:xfrm>
            <a:off x="1597408" y="63911"/>
            <a:ext cx="14565230" cy="923330"/>
          </a:xfrm>
          <a:prstGeom prst="rect">
            <a:avLst/>
          </a:prstGeom>
          <a:noFill/>
        </p:spPr>
        <p:txBody>
          <a:bodyPr wrap="square" lIns="91440" tIns="45720" rIns="91440" bIns="45720" rtlCol="0" anchor="t">
            <a:spAutoFit/>
          </a:bodyPr>
          <a:lstStyle/>
          <a:p>
            <a:pPr algn="ctr"/>
            <a:r>
              <a:rPr lang="en-US" sz="5400" b="1"/>
              <a:t>5 Nutrient-Specific Food Groups</a:t>
            </a:r>
            <a:endParaRPr lang="es-MX" sz="4400" b="1">
              <a:cs typeface="Calibri"/>
            </a:endParaRPr>
          </a:p>
        </p:txBody>
      </p:sp>
      <p:sp>
        <p:nvSpPr>
          <p:cNvPr id="5" name="TextBox 4">
            <a:extLst>
              <a:ext uri="{FF2B5EF4-FFF2-40B4-BE49-F238E27FC236}">
                <a16:creationId xmlns:a16="http://schemas.microsoft.com/office/drawing/2014/main" id="{6C9C9BD5-230C-4B5E-AD43-4A85CF2B1D88}"/>
              </a:ext>
            </a:extLst>
          </p:cNvPr>
          <p:cNvSpPr txBox="1"/>
          <p:nvPr/>
        </p:nvSpPr>
        <p:spPr>
          <a:xfrm>
            <a:off x="13089882" y="6199012"/>
            <a:ext cx="4671392" cy="523220"/>
          </a:xfrm>
          <a:prstGeom prst="rect">
            <a:avLst/>
          </a:prstGeom>
          <a:noFill/>
        </p:spPr>
        <p:txBody>
          <a:bodyPr wrap="square" rtlCol="0">
            <a:spAutoFit/>
          </a:bodyPr>
          <a:lstStyle/>
          <a:p>
            <a:pPr algn="ctr"/>
            <a:r>
              <a:rPr lang="en-US" sz="2800" b="1"/>
              <a:t>Empty Calories</a:t>
            </a:r>
            <a:endParaRPr lang="es-MX" sz="2800" b="1"/>
          </a:p>
        </p:txBody>
      </p:sp>
      <p:sp>
        <p:nvSpPr>
          <p:cNvPr id="7" name="TextBox 6">
            <a:extLst>
              <a:ext uri="{FF2B5EF4-FFF2-40B4-BE49-F238E27FC236}">
                <a16:creationId xmlns:a16="http://schemas.microsoft.com/office/drawing/2014/main" id="{61FFF0CD-EACC-420E-BB8B-A7A994FF6673}"/>
              </a:ext>
            </a:extLst>
          </p:cNvPr>
          <p:cNvSpPr txBox="1"/>
          <p:nvPr/>
        </p:nvSpPr>
        <p:spPr>
          <a:xfrm>
            <a:off x="13086267" y="1551336"/>
            <a:ext cx="4953931" cy="3046988"/>
          </a:xfrm>
          <a:prstGeom prst="rect">
            <a:avLst/>
          </a:prstGeom>
          <a:noFill/>
        </p:spPr>
        <p:txBody>
          <a:bodyPr wrap="square" lIns="91440" tIns="45720" rIns="91440" bIns="45720" rtlCol="0" anchor="t">
            <a:spAutoFit/>
          </a:bodyPr>
          <a:lstStyle/>
          <a:p>
            <a:pPr algn="ctr"/>
            <a:r>
              <a:rPr lang="en-US" sz="3200" b="1"/>
              <a:t>Healthy eating pattern</a:t>
            </a:r>
          </a:p>
          <a:p>
            <a:pPr marL="457200" indent="-457200">
              <a:buFont typeface="Arial"/>
              <a:buChar char="•"/>
            </a:pPr>
            <a:r>
              <a:rPr lang="en-US" sz="3200"/>
              <a:t>Variety of vegetables
Unprocessed fruits
Grains
Dairy products
Variety of protein foods</a:t>
            </a:r>
            <a:endParaRPr lang="es-MX" sz="3200">
              <a:cs typeface="Calibri"/>
            </a:endParaRPr>
          </a:p>
        </p:txBody>
      </p:sp>
      <p:sp>
        <p:nvSpPr>
          <p:cNvPr id="16" name="TextBox 15">
            <a:extLst>
              <a:ext uri="{FF2B5EF4-FFF2-40B4-BE49-F238E27FC236}">
                <a16:creationId xmlns:a16="http://schemas.microsoft.com/office/drawing/2014/main" id="{07398279-06B3-910E-C46C-ABF64AEF641A}"/>
              </a:ext>
            </a:extLst>
          </p:cNvPr>
          <p:cNvSpPr txBox="1"/>
          <p:nvPr/>
        </p:nvSpPr>
        <p:spPr>
          <a:xfrm>
            <a:off x="10287001" y="2196101"/>
            <a:ext cx="206767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p:txBody>
      </p:sp>
      <p:sp>
        <p:nvSpPr>
          <p:cNvPr id="24" name="TextBox 23">
            <a:extLst>
              <a:ext uri="{FF2B5EF4-FFF2-40B4-BE49-F238E27FC236}">
                <a16:creationId xmlns:a16="http://schemas.microsoft.com/office/drawing/2014/main" id="{0C1CD09B-B311-2995-511A-334158512B5A}"/>
              </a:ext>
            </a:extLst>
          </p:cNvPr>
          <p:cNvSpPr txBox="1"/>
          <p:nvPr/>
        </p:nvSpPr>
        <p:spPr>
          <a:xfrm>
            <a:off x="1297113" y="9131156"/>
            <a:ext cx="102741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Pudin</a:t>
            </a:r>
          </a:p>
        </p:txBody>
      </p:sp>
      <p:sp>
        <p:nvSpPr>
          <p:cNvPr id="35" name="TextBox 34">
            <a:extLst>
              <a:ext uri="{FF2B5EF4-FFF2-40B4-BE49-F238E27FC236}">
                <a16:creationId xmlns:a16="http://schemas.microsoft.com/office/drawing/2014/main" id="{07D37B99-FFFD-84F4-6916-B097CE72F4E3}"/>
              </a:ext>
            </a:extLst>
          </p:cNvPr>
          <p:cNvSpPr txBox="1"/>
          <p:nvPr/>
        </p:nvSpPr>
        <p:spPr>
          <a:xfrm>
            <a:off x="5419616" y="3262042"/>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Fresa</a:t>
            </a:r>
          </a:p>
        </p:txBody>
      </p:sp>
      <p:sp>
        <p:nvSpPr>
          <p:cNvPr id="55" name="TextBox 54">
            <a:extLst>
              <a:ext uri="{FF2B5EF4-FFF2-40B4-BE49-F238E27FC236}">
                <a16:creationId xmlns:a16="http://schemas.microsoft.com/office/drawing/2014/main" id="{9106C911-F7F2-001C-0EEE-5208500AAAE4}"/>
              </a:ext>
            </a:extLst>
          </p:cNvPr>
          <p:cNvSpPr txBox="1"/>
          <p:nvPr/>
        </p:nvSpPr>
        <p:spPr>
          <a:xfrm>
            <a:off x="10415426" y="6832313"/>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Toffu</a:t>
            </a:r>
          </a:p>
        </p:txBody>
      </p:sp>
      <p:pic>
        <p:nvPicPr>
          <p:cNvPr id="8" name="Picture 32">
            <a:extLst>
              <a:ext uri="{FF2B5EF4-FFF2-40B4-BE49-F238E27FC236}">
                <a16:creationId xmlns:a16="http://schemas.microsoft.com/office/drawing/2014/main" id="{140A4DE3-C9B8-D427-C98B-5E49DB9168EA}"/>
              </a:ext>
            </a:extLst>
          </p:cNvPr>
          <p:cNvPicPr>
            <a:picLocks noChangeAspect="1"/>
          </p:cNvPicPr>
          <p:nvPr/>
        </p:nvPicPr>
        <p:blipFill>
          <a:blip r:embed="rId5"/>
          <a:srcRect/>
          <a:stretch>
            <a:fillRect/>
          </a:stretch>
        </p:blipFill>
        <p:spPr>
          <a:xfrm>
            <a:off x="17046287" y="9549791"/>
            <a:ext cx="1235062" cy="762060"/>
          </a:xfrm>
          <a:prstGeom prst="rect">
            <a:avLst/>
          </a:prstGeom>
        </p:spPr>
      </p:pic>
    </p:spTree>
    <p:extLst>
      <p:ext uri="{BB962C8B-B14F-4D97-AF65-F5344CB8AC3E}">
        <p14:creationId xmlns:p14="http://schemas.microsoft.com/office/powerpoint/2010/main" val="221418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measuring cup&#10;&#10;Description automatically generated">
            <a:extLst>
              <a:ext uri="{FF2B5EF4-FFF2-40B4-BE49-F238E27FC236}">
                <a16:creationId xmlns:a16="http://schemas.microsoft.com/office/drawing/2014/main" id="{F82D091D-0A14-1A8F-24BB-DAF4A9498F4E}"/>
              </a:ext>
            </a:extLst>
          </p:cNvPr>
          <p:cNvPicPr>
            <a:picLocks noChangeAspect="1"/>
          </p:cNvPicPr>
          <p:nvPr/>
        </p:nvPicPr>
        <p:blipFill rotWithShape="1">
          <a:blip r:embed="rId2"/>
          <a:srcRect l="-1" t="11608" r="39473" b="38936"/>
          <a:stretch/>
        </p:blipFill>
        <p:spPr>
          <a:xfrm>
            <a:off x="-304320" y="2415241"/>
            <a:ext cx="11700824" cy="7165460"/>
          </a:xfrm>
          <a:prstGeom prst="rect">
            <a:avLst/>
          </a:prstGeom>
        </p:spPr>
      </p:pic>
      <p:sp>
        <p:nvSpPr>
          <p:cNvPr id="2" name="TextBox 1">
            <a:extLst>
              <a:ext uri="{FF2B5EF4-FFF2-40B4-BE49-F238E27FC236}">
                <a16:creationId xmlns:a16="http://schemas.microsoft.com/office/drawing/2014/main" id="{C389689F-EB55-C9CC-6263-109363E14228}"/>
              </a:ext>
            </a:extLst>
          </p:cNvPr>
          <p:cNvSpPr txBox="1"/>
          <p:nvPr/>
        </p:nvSpPr>
        <p:spPr>
          <a:xfrm>
            <a:off x="785812" y="7975860"/>
            <a:ext cx="16816388" cy="11172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3400">
              <a:solidFill>
                <a:schemeClr val="tx1">
                  <a:lumMod val="85000"/>
                  <a:lumOff val="15000"/>
                </a:schemeClr>
              </a:solidFill>
              <a:latin typeface="+mj-lt"/>
              <a:ea typeface="+mj-ea"/>
              <a:cs typeface="Calibri"/>
            </a:endParaRPr>
          </a:p>
        </p:txBody>
      </p:sp>
      <p:sp>
        <p:nvSpPr>
          <p:cNvPr id="4" name="TextBox 3">
            <a:extLst>
              <a:ext uri="{FF2B5EF4-FFF2-40B4-BE49-F238E27FC236}">
                <a16:creationId xmlns:a16="http://schemas.microsoft.com/office/drawing/2014/main" id="{B0841F56-A4D1-8C1F-2A1A-9F040F2779B1}"/>
              </a:ext>
            </a:extLst>
          </p:cNvPr>
          <p:cNvSpPr txBox="1"/>
          <p:nvPr/>
        </p:nvSpPr>
        <p:spPr>
          <a:xfrm>
            <a:off x="413084" y="125025"/>
            <a:ext cx="1753335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cs typeface="Segoe UI"/>
              </a:rPr>
              <a:t>THERE ARE 3 WAYS TO SHOW HOW WE CONTROL PORTIONS:​</a:t>
            </a:r>
          </a:p>
          <a:p>
            <a:endParaRPr lang="en-US" sz="4400" b="1">
              <a:cs typeface="Segoe UI"/>
            </a:endParaRPr>
          </a:p>
          <a:p>
            <a:pPr>
              <a:buAutoNum type="arabicPeriod"/>
            </a:pPr>
            <a:r>
              <a:rPr lang="en-US" sz="4400" u="sng">
                <a:solidFill>
                  <a:schemeClr val="accent4"/>
                </a:solidFill>
                <a:cs typeface="Arial"/>
              </a:rPr>
              <a:t> ​Hand and cups</a:t>
            </a:r>
          </a:p>
        </p:txBody>
      </p:sp>
      <p:pic>
        <p:nvPicPr>
          <p:cNvPr id="1028" name="Picture 4" descr="https://www.runtastic.com/blog/wp-content/uploads/2018/11/infographic_potion-sizes_en.jpg">
            <a:extLst>
              <a:ext uri="{FF2B5EF4-FFF2-40B4-BE49-F238E27FC236}">
                <a16:creationId xmlns:a16="http://schemas.microsoft.com/office/drawing/2014/main" id="{313BC673-2A39-46BF-A4EB-B6E429E7D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2368" y="2489351"/>
            <a:ext cx="5881962" cy="68554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D6ED9887-6AFE-4805-8A43-3566F30E5825}"/>
              </a:ext>
            </a:extLst>
          </p:cNvPr>
          <p:cNvPicPr>
            <a:picLocks noChangeAspect="1"/>
          </p:cNvPicPr>
          <p:nvPr/>
        </p:nvPicPr>
        <p:blipFill>
          <a:blip r:embed="rId4"/>
          <a:srcRect/>
          <a:stretch>
            <a:fillRect/>
          </a:stretch>
        </p:blipFill>
        <p:spPr>
          <a:xfrm>
            <a:off x="16781803" y="9422343"/>
            <a:ext cx="1506197" cy="929355"/>
          </a:xfrm>
          <a:prstGeom prst="rect">
            <a:avLst/>
          </a:prstGeom>
        </p:spPr>
      </p:pic>
    </p:spTree>
    <p:extLst>
      <p:ext uri="{BB962C8B-B14F-4D97-AF65-F5344CB8AC3E}">
        <p14:creationId xmlns:p14="http://schemas.microsoft.com/office/powerpoint/2010/main" val="340058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89689F-EB55-C9CC-6263-109363E14228}"/>
              </a:ext>
            </a:extLst>
          </p:cNvPr>
          <p:cNvSpPr txBox="1"/>
          <p:nvPr/>
        </p:nvSpPr>
        <p:spPr>
          <a:xfrm>
            <a:off x="785812" y="7975860"/>
            <a:ext cx="16816388" cy="11172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3400">
              <a:solidFill>
                <a:schemeClr val="tx1">
                  <a:lumMod val="85000"/>
                  <a:lumOff val="15000"/>
                </a:schemeClr>
              </a:solidFill>
              <a:latin typeface="+mj-lt"/>
              <a:ea typeface="+mj-ea"/>
              <a:cs typeface="Calibri"/>
            </a:endParaRPr>
          </a:p>
        </p:txBody>
      </p:sp>
      <p:sp>
        <p:nvSpPr>
          <p:cNvPr id="4" name="TextBox 3">
            <a:extLst>
              <a:ext uri="{FF2B5EF4-FFF2-40B4-BE49-F238E27FC236}">
                <a16:creationId xmlns:a16="http://schemas.microsoft.com/office/drawing/2014/main" id="{B0841F56-A4D1-8C1F-2A1A-9F040F2779B1}"/>
              </a:ext>
            </a:extLst>
          </p:cNvPr>
          <p:cNvSpPr txBox="1"/>
          <p:nvPr/>
        </p:nvSpPr>
        <p:spPr>
          <a:xfrm>
            <a:off x="413084" y="125025"/>
            <a:ext cx="1753335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cs typeface="Segoe UI"/>
              </a:rPr>
              <a:t>THERE ARE 3 WAYS TO SHOW HOW WE CONTROL PORTIONS:​</a:t>
            </a:r>
          </a:p>
          <a:p>
            <a:endParaRPr lang="en-US" sz="4400" u="sng">
              <a:solidFill>
                <a:schemeClr val="accent4"/>
              </a:solidFill>
              <a:cs typeface="Segoe UI"/>
            </a:endParaRPr>
          </a:p>
          <a:p>
            <a:r>
              <a:rPr lang="en-US" sz="4400" u="sng">
                <a:solidFill>
                  <a:schemeClr val="accent4"/>
                </a:solidFill>
                <a:cs typeface="Arial"/>
              </a:rPr>
              <a:t>2. Following MyPlate recommended portions</a:t>
            </a:r>
          </a:p>
        </p:txBody>
      </p:sp>
      <p:pic>
        <p:nvPicPr>
          <p:cNvPr id="8" name="Picture 7" descr="A close-up of a measuring cup&#10;&#10;Description automatically generated">
            <a:extLst>
              <a:ext uri="{FF2B5EF4-FFF2-40B4-BE49-F238E27FC236}">
                <a16:creationId xmlns:a16="http://schemas.microsoft.com/office/drawing/2014/main" id="{DA5C0768-2206-4018-AEE9-14FF6727CBC2}"/>
              </a:ext>
            </a:extLst>
          </p:cNvPr>
          <p:cNvPicPr>
            <a:picLocks noChangeAspect="1"/>
          </p:cNvPicPr>
          <p:nvPr/>
        </p:nvPicPr>
        <p:blipFill rotWithShape="1">
          <a:blip r:embed="rId2"/>
          <a:srcRect l="61906"/>
          <a:stretch/>
        </p:blipFill>
        <p:spPr>
          <a:xfrm>
            <a:off x="6510744" y="3090848"/>
            <a:ext cx="5460583" cy="5232592"/>
          </a:xfrm>
          <a:prstGeom prst="rect">
            <a:avLst/>
          </a:prstGeom>
        </p:spPr>
      </p:pic>
      <p:pic>
        <p:nvPicPr>
          <p:cNvPr id="2054" name="Picture 6" descr="https://www.diabetesfoodhub.org/system/user_files/Images/1837-diabetic-pecan-crusted-chicken-breast_JulAug20DF_clean-simple_061720.jpg">
            <a:extLst>
              <a:ext uri="{FF2B5EF4-FFF2-40B4-BE49-F238E27FC236}">
                <a16:creationId xmlns:a16="http://schemas.microsoft.com/office/drawing/2014/main" id="{C6B9BCA9-3B5F-473E-B5AB-231B08C8C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46" r="4335"/>
          <a:stretch/>
        </p:blipFill>
        <p:spPr bwMode="auto">
          <a:xfrm>
            <a:off x="12758421" y="3438427"/>
            <a:ext cx="5188013" cy="47969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a:extLst>
              <a:ext uri="{FF2B5EF4-FFF2-40B4-BE49-F238E27FC236}">
                <a16:creationId xmlns:a16="http://schemas.microsoft.com/office/drawing/2014/main" id="{1B644F81-910B-49D2-9C2C-00F132992AD9}"/>
              </a:ext>
            </a:extLst>
          </p:cNvPr>
          <p:cNvPicPr>
            <a:picLocks noChangeAspect="1"/>
          </p:cNvPicPr>
          <p:nvPr/>
        </p:nvPicPr>
        <p:blipFill>
          <a:blip r:embed="rId4"/>
          <a:srcRect/>
          <a:stretch>
            <a:fillRect/>
          </a:stretch>
        </p:blipFill>
        <p:spPr>
          <a:xfrm>
            <a:off x="16983942" y="9425100"/>
            <a:ext cx="1235062" cy="762060"/>
          </a:xfrm>
          <a:prstGeom prst="rect">
            <a:avLst/>
          </a:prstGeom>
        </p:spPr>
      </p:pic>
      <p:pic>
        <p:nvPicPr>
          <p:cNvPr id="2056" name="Picture 8" descr="https://tse3.mm.bing.net/th?id=OIP.pszlCIJF0ikVxFm7iEXNPgHaHa&amp;pid=Api&amp;P=0&amp;h=180">
            <a:extLst>
              <a:ext uri="{FF2B5EF4-FFF2-40B4-BE49-F238E27FC236}">
                <a16:creationId xmlns:a16="http://schemas.microsoft.com/office/drawing/2014/main" id="{56821D0D-2CE3-4981-9838-D394D797D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50" y="3473870"/>
            <a:ext cx="5119001" cy="485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19461"/>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704AE-0475-44DC-845A-730CC0804020}">
  <ds:schemaRefs>
    <ds:schemaRef ds:uri="http://schemas.microsoft.com/sharepoint/v3/contenttype/forms"/>
  </ds:schemaRefs>
</ds:datastoreItem>
</file>

<file path=customXml/itemProps2.xml><?xml version="1.0" encoding="utf-8"?>
<ds:datastoreItem xmlns:ds="http://schemas.openxmlformats.org/officeDocument/2006/customXml" ds:itemID="{98DAD81B-46BB-4338-ADF1-85E341F1347C}">
  <ds:schemaRefs>
    <ds:schemaRef ds:uri="1aebf488-90fe-4aed-97fc-66773d1cf4fa"/>
    <ds:schemaRef ds:uri="c9804a53-06fb-4e94-b1f9-5a05becea77a"/>
    <ds:schemaRef ds:uri="cdb6ea2a-5ddf-4416-887b-21944f62385c"/>
    <ds:schemaRef ds:uri="cf7ec769-ba40-4740-b41e-77cc5f9190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AACB07-AF29-4347-A46F-E18B26A42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30</Slides>
  <Notes>22</Notes>
  <HiddenSlides>1</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"Portion control means eating small portions"</vt:lpstr>
      <vt:lpstr>FALSE</vt:lpstr>
      <vt:lpstr>Portion control will limit nutrients and make me hungrier</vt:lpstr>
      <vt:lpstr>FALSE</vt:lpstr>
      <vt:lpstr>PowerPoint Presentation</vt:lpstr>
      <vt:lpstr>PowerPoint Presentation</vt:lpstr>
      <vt:lpstr>PowerPoint Presentation</vt:lpstr>
      <vt:lpstr>PowerPoint Presentation</vt:lpstr>
      <vt:lpstr>Role models! Let's learn about community success stories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revision>17</cp:revision>
  <dcterms:created xsi:type="dcterms:W3CDTF">2006-08-16T00:00:00Z</dcterms:created>
  <dcterms:modified xsi:type="dcterms:W3CDTF">2024-04-10T19:41:34Z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