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91_BB2F18BE.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62_56415C43.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84_9F68502D.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2B_0.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4"/>
  </p:notesMasterIdLst>
  <p:sldIdLst>
    <p:sldId id="396" r:id="rId5"/>
    <p:sldId id="400" r:id="rId6"/>
    <p:sldId id="384" r:id="rId7"/>
    <p:sldId id="385" r:id="rId8"/>
    <p:sldId id="401" r:id="rId9"/>
    <p:sldId id="405" r:id="rId10"/>
    <p:sldId id="397" r:id="rId11"/>
    <p:sldId id="348" r:id="rId12"/>
    <p:sldId id="347" r:id="rId13"/>
    <p:sldId id="353" r:id="rId14"/>
    <p:sldId id="354" r:id="rId15"/>
    <p:sldId id="349" r:id="rId16"/>
    <p:sldId id="388" r:id="rId17"/>
    <p:sldId id="352" r:id="rId18"/>
    <p:sldId id="389" r:id="rId19"/>
    <p:sldId id="344" r:id="rId20"/>
    <p:sldId id="357" r:id="rId21"/>
    <p:sldId id="402" r:id="rId22"/>
    <p:sldId id="398" r:id="rId23"/>
    <p:sldId id="403" r:id="rId24"/>
    <p:sldId id="406" r:id="rId25"/>
    <p:sldId id="375" r:id="rId26"/>
    <p:sldId id="290" r:id="rId27"/>
    <p:sldId id="299" r:id="rId28"/>
    <p:sldId id="407" r:id="rId29"/>
    <p:sldId id="372" r:id="rId30"/>
    <p:sldId id="373" r:id="rId31"/>
    <p:sldId id="298" r:id="rId32"/>
    <p:sldId id="383" r:id="rId33"/>
  </p:sldIdLst>
  <p:sldSz cx="18288000" cy="10287000"/>
  <p:notesSz cx="6858000" cy="9144000"/>
  <p:embeddedFontLst>
    <p:embeddedFont>
      <p:font typeface="Arial Nova" panose="020B0504020202020204" pitchFamily="34" charset="0"/>
      <p:regular r:id="rId35"/>
      <p:bold r:id="rId36"/>
      <p:italic r:id="rId37"/>
      <p:boldItalic r:id="rId38"/>
    </p:embeddedFont>
    <p:embeddedFont>
      <p:font typeface="Calisto MT" panose="02040603050505030304" pitchFamily="18" charset="0"/>
      <p:regular r:id="rId39"/>
      <p:bold r:id="rId40"/>
      <p:italic r:id="rId41"/>
      <p:boldItalic r:id="rId42"/>
    </p:embeddedFont>
    <p:embeddedFont>
      <p:font typeface="Glacial Indifference" panose="020B0604020202020204" charset="0"/>
      <p:regular r:id="rId43"/>
    </p:embeddedFont>
    <p:embeddedFont>
      <p:font typeface="HK Grotesk Light Bold" panose="020B0604020202020204"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089F1A-538F-27B9-0A66-0FFEAC76CE93}" name="Velasco-Huerta, Fernanda" initials="VF" userId="S::fernanda.velascohuerta@uth.tmc.edu::81324c76-b947-4a84-a74f-dc99d97f2729" providerId="AD"/>
  <p188:author id="{FA582280-24CD-B7E9-C7E0-F5B7A86A54B1}" name="Reininger, Belinda M" initials="RM" userId="S::belinda.m.reininger@uth.tmc.edu::6e9ffa50-2abd-46af-ad3f-381f29d72d08" providerId="AD"/>
  <p188:author id="{DE7C0CCD-B1F5-2AD6-CECC-3E82D76E3ECB}" name="Pittman, Jabria A" initials="PA" userId="S::jabria.a.pittman@uth.tmc.edu::8c0bafac-32b3-421d-a3af-77de9118682a" providerId="AD"/>
  <p188:author id="{C282BADF-B49E-7D52-80D5-51B55C019AFA}" name="Longanga Diese, Elvis" initials="LE" userId="S::elvis.longangadiese@uth.tmc.edu::f97005e8-a1fb-4915-9a5f-a8a71e6654d3" providerId="AD"/>
  <p188:author id="{44F035FE-14E0-B4AE-0BE8-C4C9C4643272}" name="Ballesteros, Sofia" initials="BS" userId="S::sofia.ballesteros@uth.tmc.edu::36ae0af8-14e2-47a1-b547-6600508380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FFFB"/>
    <a:srgbClr val="EEF2F1"/>
    <a:srgbClr val="28986B"/>
    <a:srgbClr val="1F7753"/>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3829DC-6B92-41AE-A828-BD46C528ED91}" v="12" dt="2024-04-10T20:02:03.7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dana, Mayra V" userId="S::mayra.v.saldana@uth.tmc.edu::de1b2290-bd50-4a20-ae97-a57e2d391acf" providerId="AD" clId="Web-{D345CEAC-AD03-4740-90C9-C38B5598D622}"/>
    <pc:docChg chg="modSld">
      <pc:chgData name="Saldana, Mayra V" userId="S::mayra.v.saldana@uth.tmc.edu::de1b2290-bd50-4a20-ae97-a57e2d391acf" providerId="AD" clId="Web-{D345CEAC-AD03-4740-90C9-C38B5598D622}" dt="2024-04-01T20:38:17.379" v="1"/>
      <pc:docMkLst>
        <pc:docMk/>
      </pc:docMkLst>
      <pc:sldChg chg="delSp">
        <pc:chgData name="Saldana, Mayra V" userId="S::mayra.v.saldana@uth.tmc.edu::de1b2290-bd50-4a20-ae97-a57e2d391acf" providerId="AD" clId="Web-{D345CEAC-AD03-4740-90C9-C38B5598D622}" dt="2024-04-01T20:38:17.379" v="1"/>
        <pc:sldMkLst>
          <pc:docMk/>
          <pc:sldMk cId="1181096131" sldId="375"/>
        </pc:sldMkLst>
        <pc:picChg chg="del">
          <ac:chgData name="Saldana, Mayra V" userId="S::mayra.v.saldana@uth.tmc.edu::de1b2290-bd50-4a20-ae97-a57e2d391acf" providerId="AD" clId="Web-{D345CEAC-AD03-4740-90C9-C38B5598D622}" dt="2024-04-01T20:38:16.097" v="0"/>
          <ac:picMkLst>
            <pc:docMk/>
            <pc:sldMk cId="1181096131" sldId="375"/>
            <ac:picMk id="11" creationId="{A749E2B1-7AE4-4B84-9A42-09555349272B}"/>
          </ac:picMkLst>
        </pc:picChg>
        <pc:picChg chg="del">
          <ac:chgData name="Saldana, Mayra V" userId="S::mayra.v.saldana@uth.tmc.edu::de1b2290-bd50-4a20-ae97-a57e2d391acf" providerId="AD" clId="Web-{D345CEAC-AD03-4740-90C9-C38B5598D622}" dt="2024-04-01T20:38:17.379" v="1"/>
          <ac:picMkLst>
            <pc:docMk/>
            <pc:sldMk cId="1181096131" sldId="375"/>
            <ac:picMk id="14" creationId="{457AE5BB-9232-46E0-AE67-B394719A658C}"/>
          </ac:picMkLst>
        </pc:picChg>
      </pc:sldChg>
    </pc:docChg>
  </pc:docChgLst>
  <pc:docChgLst>
    <pc:chgData name="Saldana, Mayra" userId="S::mayra.v.saldana@uth.tmc.edu::de1b2290-bd50-4a20-ae97-a57e2d391acf" providerId="AD" clId="Web-{14DC4B84-E274-452B-85F9-B890C2A94BF8}"/>
    <pc:docChg chg="modSld">
      <pc:chgData name="Saldana, Mayra" userId="S::mayra.v.saldana@uth.tmc.edu::de1b2290-bd50-4a20-ae97-a57e2d391acf" providerId="AD" clId="Web-{14DC4B84-E274-452B-85F9-B890C2A94BF8}" dt="2023-09-13T02:59:20.520" v="1150" actId="20577"/>
      <pc:docMkLst>
        <pc:docMk/>
      </pc:docMkLst>
      <pc:sldChg chg="delSp modSp">
        <pc:chgData name="Saldana, Mayra" userId="S::mayra.v.saldana@uth.tmc.edu::de1b2290-bd50-4a20-ae97-a57e2d391acf" providerId="AD" clId="Web-{14DC4B84-E274-452B-85F9-B890C2A94BF8}" dt="2023-09-13T02:05:39.527" v="93" actId="20577"/>
        <pc:sldMkLst>
          <pc:docMk/>
          <pc:sldMk cId="0" sldId="259"/>
        </pc:sldMkLst>
        <pc:spChg chg="mod">
          <ac:chgData name="Saldana, Mayra" userId="S::mayra.v.saldana@uth.tmc.edu::de1b2290-bd50-4a20-ae97-a57e2d391acf" providerId="AD" clId="Web-{14DC4B84-E274-452B-85F9-B890C2A94BF8}" dt="2023-09-13T02:04:21.837" v="56" actId="20577"/>
          <ac:spMkLst>
            <pc:docMk/>
            <pc:sldMk cId="0" sldId="259"/>
            <ac:spMk id="5" creationId="{00000000-0000-0000-0000-000000000000}"/>
          </ac:spMkLst>
        </pc:spChg>
        <pc:spChg chg="mod">
          <ac:chgData name="Saldana, Mayra" userId="S::mayra.v.saldana@uth.tmc.edu::de1b2290-bd50-4a20-ae97-a57e2d391acf" providerId="AD" clId="Web-{14DC4B84-E274-452B-85F9-B890C2A94BF8}" dt="2023-09-13T02:05:00.791" v="67" actId="20577"/>
          <ac:spMkLst>
            <pc:docMk/>
            <pc:sldMk cId="0" sldId="259"/>
            <ac:spMk id="6" creationId="{00000000-0000-0000-0000-000000000000}"/>
          </ac:spMkLst>
        </pc:spChg>
        <pc:spChg chg="mod">
          <ac:chgData name="Saldana, Mayra" userId="S::mayra.v.saldana@uth.tmc.edu::de1b2290-bd50-4a20-ae97-a57e2d391acf" providerId="AD" clId="Web-{14DC4B84-E274-452B-85F9-B890C2A94BF8}" dt="2023-09-13T02:05:12.760" v="74" actId="20577"/>
          <ac:spMkLst>
            <pc:docMk/>
            <pc:sldMk cId="0" sldId="259"/>
            <ac:spMk id="7" creationId="{00000000-0000-0000-0000-000000000000}"/>
          </ac:spMkLst>
        </pc:spChg>
        <pc:spChg chg="mod">
          <ac:chgData name="Saldana, Mayra" userId="S::mayra.v.saldana@uth.tmc.edu::de1b2290-bd50-4a20-ae97-a57e2d391acf" providerId="AD" clId="Web-{14DC4B84-E274-452B-85F9-B890C2A94BF8}" dt="2023-09-13T02:05:30.745" v="87" actId="20577"/>
          <ac:spMkLst>
            <pc:docMk/>
            <pc:sldMk cId="0" sldId="259"/>
            <ac:spMk id="8" creationId="{00000000-0000-0000-0000-000000000000}"/>
          </ac:spMkLst>
        </pc:spChg>
        <pc:spChg chg="mod">
          <ac:chgData name="Saldana, Mayra" userId="S::mayra.v.saldana@uth.tmc.edu::de1b2290-bd50-4a20-ae97-a57e2d391acf" providerId="AD" clId="Web-{14DC4B84-E274-452B-85F9-B890C2A94BF8}" dt="2023-09-13T02:05:39.527" v="93" actId="20577"/>
          <ac:spMkLst>
            <pc:docMk/>
            <pc:sldMk cId="0" sldId="259"/>
            <ac:spMk id="9" creationId="{00000000-0000-0000-0000-000000000000}"/>
          </ac:spMkLst>
        </pc:spChg>
        <pc:spChg chg="del">
          <ac:chgData name="Saldana, Mayra" userId="S::mayra.v.saldana@uth.tmc.edu::de1b2290-bd50-4a20-ae97-a57e2d391acf" providerId="AD" clId="Web-{14DC4B84-E274-452B-85F9-B890C2A94BF8}" dt="2023-09-13T02:04:43.150" v="57"/>
          <ac:spMkLst>
            <pc:docMk/>
            <pc:sldMk cId="0" sldId="259"/>
            <ac:spMk id="14" creationId="{00000000-0000-0000-0000-000000000000}"/>
          </ac:spMkLst>
        </pc:spChg>
        <pc:spChg chg="mod">
          <ac:chgData name="Saldana, Mayra" userId="S::mayra.v.saldana@uth.tmc.edu::de1b2290-bd50-4a20-ae97-a57e2d391acf" providerId="AD" clId="Web-{14DC4B84-E274-452B-85F9-B890C2A94BF8}" dt="2023-09-13T02:04:12.852" v="53" actId="20577"/>
          <ac:spMkLst>
            <pc:docMk/>
            <pc:sldMk cId="0" sldId="259"/>
            <ac:spMk id="15" creationId="{00000000-0000-0000-0000-000000000000}"/>
          </ac:spMkLst>
        </pc:spChg>
        <pc:spChg chg="mod">
          <ac:chgData name="Saldana, Mayra" userId="S::mayra.v.saldana@uth.tmc.edu::de1b2290-bd50-4a20-ae97-a57e2d391acf" providerId="AD" clId="Web-{14DC4B84-E274-452B-85F9-B890C2A94BF8}" dt="2023-09-13T02:03:16.725" v="19" actId="20577"/>
          <ac:spMkLst>
            <pc:docMk/>
            <pc:sldMk cId="0" sldId="259"/>
            <ac:spMk id="16" creationId="{00000000-0000-0000-0000-000000000000}"/>
          </ac:spMkLst>
        </pc:spChg>
      </pc:sldChg>
      <pc:sldChg chg="modSp">
        <pc:chgData name="Saldana, Mayra" userId="S::mayra.v.saldana@uth.tmc.edu::de1b2290-bd50-4a20-ae97-a57e2d391acf" providerId="AD" clId="Web-{14DC4B84-E274-452B-85F9-B890C2A94BF8}" dt="2023-09-13T02:08:16.001" v="153" actId="1076"/>
        <pc:sldMkLst>
          <pc:docMk/>
          <pc:sldMk cId="0" sldId="261"/>
        </pc:sldMkLst>
        <pc:spChg chg="mod">
          <ac:chgData name="Saldana, Mayra" userId="S::mayra.v.saldana@uth.tmc.edu::de1b2290-bd50-4a20-ae97-a57e2d391acf" providerId="AD" clId="Web-{14DC4B84-E274-452B-85F9-B890C2A94BF8}" dt="2023-09-13T02:06:03.559" v="104" actId="20577"/>
          <ac:spMkLst>
            <pc:docMk/>
            <pc:sldMk cId="0" sldId="261"/>
            <ac:spMk id="5" creationId="{00000000-0000-0000-0000-000000000000}"/>
          </ac:spMkLst>
        </pc:spChg>
        <pc:spChg chg="mod">
          <ac:chgData name="Saldana, Mayra" userId="S::mayra.v.saldana@uth.tmc.edu::de1b2290-bd50-4a20-ae97-a57e2d391acf" providerId="AD" clId="Web-{14DC4B84-E274-452B-85F9-B890C2A94BF8}" dt="2023-09-13T02:08:16.001" v="153" actId="1076"/>
          <ac:spMkLst>
            <pc:docMk/>
            <pc:sldMk cId="0" sldId="261"/>
            <ac:spMk id="6" creationId="{00000000-0000-0000-0000-000000000000}"/>
          </ac:spMkLst>
        </pc:spChg>
        <pc:spChg chg="mod">
          <ac:chgData name="Saldana, Mayra" userId="S::mayra.v.saldana@uth.tmc.edu::de1b2290-bd50-4a20-ae97-a57e2d391acf" providerId="AD" clId="Web-{14DC4B84-E274-452B-85F9-B890C2A94BF8}" dt="2023-09-13T02:06:08.434" v="106" actId="20577"/>
          <ac:spMkLst>
            <pc:docMk/>
            <pc:sldMk cId="0" sldId="261"/>
            <ac:spMk id="7" creationId="{00000000-0000-0000-0000-000000000000}"/>
          </ac:spMkLst>
        </pc:spChg>
      </pc:sldChg>
      <pc:sldChg chg="modSp">
        <pc:chgData name="Saldana, Mayra" userId="S::mayra.v.saldana@uth.tmc.edu::de1b2290-bd50-4a20-ae97-a57e2d391acf" providerId="AD" clId="Web-{14DC4B84-E274-452B-85F9-B890C2A94BF8}" dt="2023-09-13T02:43:15.874" v="863" actId="20577"/>
        <pc:sldMkLst>
          <pc:docMk/>
          <pc:sldMk cId="0" sldId="271"/>
        </pc:sldMkLst>
        <pc:spChg chg="mod">
          <ac:chgData name="Saldana, Mayra" userId="S::mayra.v.saldana@uth.tmc.edu::de1b2290-bd50-4a20-ae97-a57e2d391acf" providerId="AD" clId="Web-{14DC4B84-E274-452B-85F9-B890C2A94BF8}" dt="2023-09-13T02:40:41.088" v="814" actId="20577"/>
          <ac:spMkLst>
            <pc:docMk/>
            <pc:sldMk cId="0" sldId="271"/>
            <ac:spMk id="2" creationId="{00000000-0000-0000-0000-000000000000}"/>
          </ac:spMkLst>
        </pc:spChg>
        <pc:spChg chg="mod">
          <ac:chgData name="Saldana, Mayra" userId="S::mayra.v.saldana@uth.tmc.edu::de1b2290-bd50-4a20-ae97-a57e2d391acf" providerId="AD" clId="Web-{14DC4B84-E274-452B-85F9-B890C2A94BF8}" dt="2023-09-13T02:43:15.874" v="863" actId="20577"/>
          <ac:spMkLst>
            <pc:docMk/>
            <pc:sldMk cId="0" sldId="271"/>
            <ac:spMk id="3" creationId="{00000000-0000-0000-0000-000000000000}"/>
          </ac:spMkLst>
        </pc:spChg>
        <pc:spChg chg="mod">
          <ac:chgData name="Saldana, Mayra" userId="S::mayra.v.saldana@uth.tmc.edu::de1b2290-bd50-4a20-ae97-a57e2d391acf" providerId="AD" clId="Web-{14DC4B84-E274-452B-85F9-B890C2A94BF8}" dt="2023-09-13T02:40:47.400" v="815" actId="20577"/>
          <ac:spMkLst>
            <pc:docMk/>
            <pc:sldMk cId="0" sldId="271"/>
            <ac:spMk id="4" creationId="{00000000-0000-0000-0000-000000000000}"/>
          </ac:spMkLst>
        </pc:spChg>
      </pc:sldChg>
      <pc:sldChg chg="modSp">
        <pc:chgData name="Saldana, Mayra" userId="S::mayra.v.saldana@uth.tmc.edu::de1b2290-bd50-4a20-ae97-a57e2d391acf" providerId="AD" clId="Web-{14DC4B84-E274-452B-85F9-B890C2A94BF8}" dt="2023-09-13T02:44:21.049" v="890" actId="20577"/>
        <pc:sldMkLst>
          <pc:docMk/>
          <pc:sldMk cId="0" sldId="305"/>
        </pc:sldMkLst>
        <pc:spChg chg="mod">
          <ac:chgData name="Saldana, Mayra" userId="S::mayra.v.saldana@uth.tmc.edu::de1b2290-bd50-4a20-ae97-a57e2d391acf" providerId="AD" clId="Web-{14DC4B84-E274-452B-85F9-B890C2A94BF8}" dt="2023-09-13T02:44:21.049" v="890" actId="20577"/>
          <ac:spMkLst>
            <pc:docMk/>
            <pc:sldMk cId="0" sldId="305"/>
            <ac:spMk id="12" creationId="{00000000-0000-0000-0000-000000000000}"/>
          </ac:spMkLst>
        </pc:spChg>
        <pc:spChg chg="mod">
          <ac:chgData name="Saldana, Mayra" userId="S::mayra.v.saldana@uth.tmc.edu::de1b2290-bd50-4a20-ae97-a57e2d391acf" providerId="AD" clId="Web-{14DC4B84-E274-452B-85F9-B890C2A94BF8}" dt="2023-09-13T02:43:43.297" v="869" actId="20577"/>
          <ac:spMkLst>
            <pc:docMk/>
            <pc:sldMk cId="0" sldId="305"/>
            <ac:spMk id="13" creationId="{00000000-0000-0000-0000-000000000000}"/>
          </ac:spMkLst>
        </pc:spChg>
        <pc:spChg chg="mod">
          <ac:chgData name="Saldana, Mayra" userId="S::mayra.v.saldana@uth.tmc.edu::de1b2290-bd50-4a20-ae97-a57e2d391acf" providerId="AD" clId="Web-{14DC4B84-E274-452B-85F9-B890C2A94BF8}" dt="2023-09-13T02:43:46.454" v="870" actId="20577"/>
          <ac:spMkLst>
            <pc:docMk/>
            <pc:sldMk cId="0" sldId="305"/>
            <ac:spMk id="15" creationId="{00000000-0000-0000-0000-000000000000}"/>
          </ac:spMkLst>
        </pc:spChg>
      </pc:sldChg>
      <pc:sldChg chg="modSp">
        <pc:chgData name="Saldana, Mayra" userId="S::mayra.v.saldana@uth.tmc.edu::de1b2290-bd50-4a20-ae97-a57e2d391acf" providerId="AD" clId="Web-{14DC4B84-E274-452B-85F9-B890C2A94BF8}" dt="2023-09-13T02:43:00.077" v="854" actId="20577"/>
        <pc:sldMkLst>
          <pc:docMk/>
          <pc:sldMk cId="557626785" sldId="344"/>
        </pc:sldMkLst>
        <pc:spChg chg="mod">
          <ac:chgData name="Saldana, Mayra" userId="S::mayra.v.saldana@uth.tmc.edu::de1b2290-bd50-4a20-ae97-a57e2d391acf" providerId="AD" clId="Web-{14DC4B84-E274-452B-85F9-B890C2A94BF8}" dt="2023-09-13T02:43:00.077" v="854" actId="20577"/>
          <ac:spMkLst>
            <pc:docMk/>
            <pc:sldMk cId="557626785" sldId="344"/>
            <ac:spMk id="3" creationId="{00000000-0000-0000-0000-000000000000}"/>
          </ac:spMkLst>
        </pc:spChg>
        <pc:spChg chg="mod">
          <ac:chgData name="Saldana, Mayra" userId="S::mayra.v.saldana@uth.tmc.edu::de1b2290-bd50-4a20-ae97-a57e2d391acf" providerId="AD" clId="Web-{14DC4B84-E274-452B-85F9-B890C2A94BF8}" dt="2023-09-13T02:42:04.513" v="831" actId="20577"/>
          <ac:spMkLst>
            <pc:docMk/>
            <pc:sldMk cId="557626785" sldId="344"/>
            <ac:spMk id="16" creationId="{00000000-0000-0000-0000-000000000000}"/>
          </ac:spMkLst>
        </pc:spChg>
      </pc:sldChg>
      <pc:sldChg chg="addSp modSp">
        <pc:chgData name="Saldana, Mayra" userId="S::mayra.v.saldana@uth.tmc.edu::de1b2290-bd50-4a20-ae97-a57e2d391acf" providerId="AD" clId="Web-{14DC4B84-E274-452B-85F9-B890C2A94BF8}" dt="2023-09-13T02:23:47.254" v="454" actId="1076"/>
        <pc:sldMkLst>
          <pc:docMk/>
          <pc:sldMk cId="4263051139" sldId="347"/>
        </pc:sldMkLst>
        <pc:spChg chg="add mod">
          <ac:chgData name="Saldana, Mayra" userId="S::mayra.v.saldana@uth.tmc.edu::de1b2290-bd50-4a20-ae97-a57e2d391acf" providerId="AD" clId="Web-{14DC4B84-E274-452B-85F9-B890C2A94BF8}" dt="2023-09-13T02:23:47.254" v="454" actId="1076"/>
          <ac:spMkLst>
            <pc:docMk/>
            <pc:sldMk cId="4263051139" sldId="347"/>
            <ac:spMk id="2" creationId="{7F92AAA9-890E-CE27-1034-463D2318C602}"/>
          </ac:spMkLst>
        </pc:spChg>
        <pc:spChg chg="mod">
          <ac:chgData name="Saldana, Mayra" userId="S::mayra.v.saldana@uth.tmc.edu::de1b2290-bd50-4a20-ae97-a57e2d391acf" providerId="AD" clId="Web-{14DC4B84-E274-452B-85F9-B890C2A94BF8}" dt="2023-09-13T02:21:55.891" v="415" actId="1076"/>
          <ac:spMkLst>
            <pc:docMk/>
            <pc:sldMk cId="4263051139" sldId="347"/>
            <ac:spMk id="3" creationId="{00000000-0000-0000-0000-000000000000}"/>
          </ac:spMkLst>
        </pc:spChg>
        <pc:spChg chg="add mod">
          <ac:chgData name="Saldana, Mayra" userId="S::mayra.v.saldana@uth.tmc.edu::de1b2290-bd50-4a20-ae97-a57e2d391acf" providerId="AD" clId="Web-{14DC4B84-E274-452B-85F9-B890C2A94BF8}" dt="2023-09-13T02:23:42.113" v="453" actId="1076"/>
          <ac:spMkLst>
            <pc:docMk/>
            <pc:sldMk cId="4263051139" sldId="347"/>
            <ac:spMk id="6" creationId="{CA9B39BE-291A-06F4-7458-3F64083996A9}"/>
          </ac:spMkLst>
        </pc:spChg>
        <pc:spChg chg="add mod">
          <ac:chgData name="Saldana, Mayra" userId="S::mayra.v.saldana@uth.tmc.edu::de1b2290-bd50-4a20-ae97-a57e2d391acf" providerId="AD" clId="Web-{14DC4B84-E274-452B-85F9-B890C2A94BF8}" dt="2023-09-13T02:22:14.344" v="421" actId="20577"/>
          <ac:spMkLst>
            <pc:docMk/>
            <pc:sldMk cId="4263051139" sldId="347"/>
            <ac:spMk id="8" creationId="{06CE5A11-E4AF-90D7-8EE6-C840F1ED41B2}"/>
          </ac:spMkLst>
        </pc:spChg>
        <pc:spChg chg="add mod">
          <ac:chgData name="Saldana, Mayra" userId="S::mayra.v.saldana@uth.tmc.edu::de1b2290-bd50-4a20-ae97-a57e2d391acf" providerId="AD" clId="Web-{14DC4B84-E274-452B-85F9-B890C2A94BF8}" dt="2023-09-13T02:22:24.173" v="425" actId="20577"/>
          <ac:spMkLst>
            <pc:docMk/>
            <pc:sldMk cId="4263051139" sldId="347"/>
            <ac:spMk id="10" creationId="{C3372E98-346C-0BDF-CD01-0027B2730CDE}"/>
          </ac:spMkLst>
        </pc:spChg>
        <pc:spChg chg="add mod">
          <ac:chgData name="Saldana, Mayra" userId="S::mayra.v.saldana@uth.tmc.edu::de1b2290-bd50-4a20-ae97-a57e2d391acf" providerId="AD" clId="Web-{14DC4B84-E274-452B-85F9-B890C2A94BF8}" dt="2023-09-13T02:22:46.236" v="429" actId="20577"/>
          <ac:spMkLst>
            <pc:docMk/>
            <pc:sldMk cId="4263051139" sldId="347"/>
            <ac:spMk id="11" creationId="{D7D3E54C-4253-3605-7F8B-519A431E6138}"/>
          </ac:spMkLst>
        </pc:spChg>
        <pc:spChg chg="add mod">
          <ac:chgData name="Saldana, Mayra" userId="S::mayra.v.saldana@uth.tmc.edu::de1b2290-bd50-4a20-ae97-a57e2d391acf" providerId="AD" clId="Web-{14DC4B84-E274-452B-85F9-B890C2A94BF8}" dt="2023-09-13T02:22:54.736" v="435" actId="20577"/>
          <ac:spMkLst>
            <pc:docMk/>
            <pc:sldMk cId="4263051139" sldId="347"/>
            <ac:spMk id="12" creationId="{769C7E57-1CE1-9E2A-2E45-C9F3D29D03B0}"/>
          </ac:spMkLst>
        </pc:spChg>
        <pc:spChg chg="add mod">
          <ac:chgData name="Saldana, Mayra" userId="S::mayra.v.saldana@uth.tmc.edu::de1b2290-bd50-4a20-ae97-a57e2d391acf" providerId="AD" clId="Web-{14DC4B84-E274-452B-85F9-B890C2A94BF8}" dt="2023-09-13T02:23:07.065" v="440" actId="20577"/>
          <ac:spMkLst>
            <pc:docMk/>
            <pc:sldMk cId="4263051139" sldId="347"/>
            <ac:spMk id="13" creationId="{F57A2AD1-4426-1EF2-B213-57D8478E4285}"/>
          </ac:spMkLst>
        </pc:spChg>
        <pc:spChg chg="add mod">
          <ac:chgData name="Saldana, Mayra" userId="S::mayra.v.saldana@uth.tmc.edu::de1b2290-bd50-4a20-ae97-a57e2d391acf" providerId="AD" clId="Web-{14DC4B84-E274-452B-85F9-B890C2A94BF8}" dt="2023-09-13T02:23:24.284" v="448" actId="20577"/>
          <ac:spMkLst>
            <pc:docMk/>
            <pc:sldMk cId="4263051139" sldId="347"/>
            <ac:spMk id="14" creationId="{C4023D8B-FBFB-88DA-93EF-E2DC64970733}"/>
          </ac:spMkLst>
        </pc:spChg>
        <pc:spChg chg="mod">
          <ac:chgData name="Saldana, Mayra" userId="S::mayra.v.saldana@uth.tmc.edu::de1b2290-bd50-4a20-ae97-a57e2d391acf" providerId="AD" clId="Web-{14DC4B84-E274-452B-85F9-B890C2A94BF8}" dt="2023-09-13T02:18:03.007" v="328" actId="20577"/>
          <ac:spMkLst>
            <pc:docMk/>
            <pc:sldMk cId="4263051139" sldId="347"/>
            <ac:spMk id="16" creationId="{00000000-0000-0000-0000-000000000000}"/>
          </ac:spMkLst>
        </pc:spChg>
        <pc:graphicFrameChg chg="mod">
          <ac:chgData name="Saldana, Mayra" userId="S::mayra.v.saldana@uth.tmc.edu::de1b2290-bd50-4a20-ae97-a57e2d391acf" providerId="AD" clId="Web-{14DC4B84-E274-452B-85F9-B890C2A94BF8}" dt="2023-09-13T02:20:34.622" v="392" actId="1076"/>
          <ac:graphicFrameMkLst>
            <pc:docMk/>
            <pc:sldMk cId="4263051139" sldId="347"/>
            <ac:graphicFrameMk id="7" creationId="{00000000-0000-0000-0000-000000000000}"/>
          </ac:graphicFrameMkLst>
        </pc:graphicFrameChg>
      </pc:sldChg>
      <pc:sldChg chg="modSp">
        <pc:chgData name="Saldana, Mayra" userId="S::mayra.v.saldana@uth.tmc.edu::de1b2290-bd50-4a20-ae97-a57e2d391acf" providerId="AD" clId="Web-{14DC4B84-E274-452B-85F9-B890C2A94BF8}" dt="2023-09-13T02:25:46.868" v="515" actId="20577"/>
        <pc:sldMkLst>
          <pc:docMk/>
          <pc:sldMk cId="3099651519" sldId="348"/>
        </pc:sldMkLst>
        <pc:spChg chg="mod">
          <ac:chgData name="Saldana, Mayra" userId="S::mayra.v.saldana@uth.tmc.edu::de1b2290-bd50-4a20-ae97-a57e2d391acf" providerId="AD" clId="Web-{14DC4B84-E274-452B-85F9-B890C2A94BF8}" dt="2023-09-13T02:25:46.868" v="515" actId="20577"/>
          <ac:spMkLst>
            <pc:docMk/>
            <pc:sldMk cId="3099651519" sldId="348"/>
            <ac:spMk id="3" creationId="{00000000-0000-0000-0000-000000000000}"/>
          </ac:spMkLst>
        </pc:spChg>
        <pc:spChg chg="mod">
          <ac:chgData name="Saldana, Mayra" userId="S::mayra.v.saldana@uth.tmc.edu::de1b2290-bd50-4a20-ae97-a57e2d391acf" providerId="AD" clId="Web-{14DC4B84-E274-452B-85F9-B890C2A94BF8}" dt="2023-09-13T02:24:16.114" v="462" actId="20577"/>
          <ac:spMkLst>
            <pc:docMk/>
            <pc:sldMk cId="3099651519" sldId="348"/>
            <ac:spMk id="16" creationId="{00000000-0000-0000-0000-000000000000}"/>
          </ac:spMkLst>
        </pc:spChg>
      </pc:sldChg>
      <pc:sldChg chg="modSp">
        <pc:chgData name="Saldana, Mayra" userId="S::mayra.v.saldana@uth.tmc.edu::de1b2290-bd50-4a20-ae97-a57e2d391acf" providerId="AD" clId="Web-{14DC4B84-E274-452B-85F9-B890C2A94BF8}" dt="2023-09-13T02:37:14.611" v="767" actId="20577"/>
        <pc:sldMkLst>
          <pc:docMk/>
          <pc:sldMk cId="3725263854" sldId="349"/>
        </pc:sldMkLst>
        <pc:spChg chg="mod">
          <ac:chgData name="Saldana, Mayra" userId="S::mayra.v.saldana@uth.tmc.edu::de1b2290-bd50-4a20-ae97-a57e2d391acf" providerId="AD" clId="Web-{14DC4B84-E274-452B-85F9-B890C2A94BF8}" dt="2023-09-13T02:31:52.225" v="626" actId="20577"/>
          <ac:spMkLst>
            <pc:docMk/>
            <pc:sldMk cId="3725263854" sldId="349"/>
            <ac:spMk id="16" creationId="{00000000-0000-0000-0000-000000000000}"/>
          </ac:spMkLst>
        </pc:spChg>
        <pc:spChg chg="mod">
          <ac:chgData name="Saldana, Mayra" userId="S::mayra.v.saldana@uth.tmc.edu::de1b2290-bd50-4a20-ae97-a57e2d391acf" providerId="AD" clId="Web-{14DC4B84-E274-452B-85F9-B890C2A94BF8}" dt="2023-09-13T02:36:41.673" v="743" actId="20577"/>
          <ac:spMkLst>
            <pc:docMk/>
            <pc:sldMk cId="3725263854" sldId="349"/>
            <ac:spMk id="111" creationId="{00000000-0000-0000-0000-000000000000}"/>
          </ac:spMkLst>
        </pc:spChg>
        <pc:spChg chg="mod">
          <ac:chgData name="Saldana, Mayra" userId="S::mayra.v.saldana@uth.tmc.edu::de1b2290-bd50-4a20-ae97-a57e2d391acf" providerId="AD" clId="Web-{14DC4B84-E274-452B-85F9-B890C2A94BF8}" dt="2023-09-13T02:34:41.543" v="706" actId="20577"/>
          <ac:spMkLst>
            <pc:docMk/>
            <pc:sldMk cId="3725263854" sldId="349"/>
            <ac:spMk id="112" creationId="{00000000-0000-0000-0000-000000000000}"/>
          </ac:spMkLst>
        </pc:spChg>
        <pc:spChg chg="mod">
          <ac:chgData name="Saldana, Mayra" userId="S::mayra.v.saldana@uth.tmc.edu::de1b2290-bd50-4a20-ae97-a57e2d391acf" providerId="AD" clId="Web-{14DC4B84-E274-452B-85F9-B890C2A94BF8}" dt="2023-09-13T02:34:37.746" v="704" actId="20577"/>
          <ac:spMkLst>
            <pc:docMk/>
            <pc:sldMk cId="3725263854" sldId="349"/>
            <ac:spMk id="113" creationId="{00000000-0000-0000-0000-000000000000}"/>
          </ac:spMkLst>
        </pc:spChg>
        <pc:spChg chg="mod">
          <ac:chgData name="Saldana, Mayra" userId="S::mayra.v.saldana@uth.tmc.edu::de1b2290-bd50-4a20-ae97-a57e2d391acf" providerId="AD" clId="Web-{14DC4B84-E274-452B-85F9-B890C2A94BF8}" dt="2023-09-13T02:34:57.356" v="712" actId="20577"/>
          <ac:spMkLst>
            <pc:docMk/>
            <pc:sldMk cId="3725263854" sldId="349"/>
            <ac:spMk id="114" creationId="{00000000-0000-0000-0000-000000000000}"/>
          </ac:spMkLst>
        </pc:spChg>
        <pc:spChg chg="mod">
          <ac:chgData name="Saldana, Mayra" userId="S::mayra.v.saldana@uth.tmc.edu::de1b2290-bd50-4a20-ae97-a57e2d391acf" providerId="AD" clId="Web-{14DC4B84-E274-452B-85F9-B890C2A94BF8}" dt="2023-09-13T02:35:21.576" v="726" actId="20577"/>
          <ac:spMkLst>
            <pc:docMk/>
            <pc:sldMk cId="3725263854" sldId="349"/>
            <ac:spMk id="115" creationId="{00000000-0000-0000-0000-000000000000}"/>
          </ac:spMkLst>
        </pc:spChg>
        <pc:spChg chg="mod">
          <ac:chgData name="Saldana, Mayra" userId="S::mayra.v.saldana@uth.tmc.edu::de1b2290-bd50-4a20-ae97-a57e2d391acf" providerId="AD" clId="Web-{14DC4B84-E274-452B-85F9-B890C2A94BF8}" dt="2023-09-13T02:37:14.611" v="767" actId="20577"/>
          <ac:spMkLst>
            <pc:docMk/>
            <pc:sldMk cId="3725263854" sldId="349"/>
            <ac:spMk id="116" creationId="{00000000-0000-0000-0000-000000000000}"/>
          </ac:spMkLst>
        </pc:spChg>
      </pc:sldChg>
      <pc:sldChg chg="modSp">
        <pc:chgData name="Saldana, Mayra" userId="S::mayra.v.saldana@uth.tmc.edu::de1b2290-bd50-4a20-ae97-a57e2d391acf" providerId="AD" clId="Web-{14DC4B84-E274-452B-85F9-B890C2A94BF8}" dt="2023-09-13T02:40:26.712" v="802" actId="20577"/>
        <pc:sldMkLst>
          <pc:docMk/>
          <pc:sldMk cId="3365812144" sldId="352"/>
        </pc:sldMkLst>
        <pc:spChg chg="mod">
          <ac:chgData name="Saldana, Mayra" userId="S::mayra.v.saldana@uth.tmc.edu::de1b2290-bd50-4a20-ae97-a57e2d391acf" providerId="AD" clId="Web-{14DC4B84-E274-452B-85F9-B890C2A94BF8}" dt="2023-09-13T02:40:26.712" v="802" actId="20577"/>
          <ac:spMkLst>
            <pc:docMk/>
            <pc:sldMk cId="3365812144" sldId="352"/>
            <ac:spMk id="3" creationId="{00000000-0000-0000-0000-000000000000}"/>
          </ac:spMkLst>
        </pc:spChg>
        <pc:spChg chg="mod">
          <ac:chgData name="Saldana, Mayra" userId="S::mayra.v.saldana@uth.tmc.edu::de1b2290-bd50-4a20-ae97-a57e2d391acf" providerId="AD" clId="Web-{14DC4B84-E274-452B-85F9-B890C2A94BF8}" dt="2023-09-13T02:40:20.149" v="795" actId="20577"/>
          <ac:spMkLst>
            <pc:docMk/>
            <pc:sldMk cId="3365812144" sldId="352"/>
            <ac:spMk id="16" creationId="{00000000-0000-0000-0000-000000000000}"/>
          </ac:spMkLst>
        </pc:spChg>
      </pc:sldChg>
      <pc:sldChg chg="modSp">
        <pc:chgData name="Saldana, Mayra" userId="S::mayra.v.saldana@uth.tmc.edu::de1b2290-bd50-4a20-ae97-a57e2d391acf" providerId="AD" clId="Web-{14DC4B84-E274-452B-85F9-B890C2A94BF8}" dt="2023-09-13T02:34:20.636" v="696" actId="20577"/>
        <pc:sldMkLst>
          <pc:docMk/>
          <pc:sldMk cId="2273976465" sldId="353"/>
        </pc:sldMkLst>
        <pc:spChg chg="mod">
          <ac:chgData name="Saldana, Mayra" userId="S::mayra.v.saldana@uth.tmc.edu::de1b2290-bd50-4a20-ae97-a57e2d391acf" providerId="AD" clId="Web-{14DC4B84-E274-452B-85F9-B890C2A94BF8}" dt="2023-09-13T02:33:15.509" v="656" actId="20577"/>
          <ac:spMkLst>
            <pc:docMk/>
            <pc:sldMk cId="2273976465" sldId="353"/>
            <ac:spMk id="2" creationId="{00000000-0000-0000-0000-000000000000}"/>
          </ac:spMkLst>
        </pc:spChg>
        <pc:spChg chg="mod">
          <ac:chgData name="Saldana, Mayra" userId="S::mayra.v.saldana@uth.tmc.edu::de1b2290-bd50-4a20-ae97-a57e2d391acf" providerId="AD" clId="Web-{14DC4B84-E274-452B-85F9-B890C2A94BF8}" dt="2023-09-13T02:34:20.636" v="696" actId="20577"/>
          <ac:spMkLst>
            <pc:docMk/>
            <pc:sldMk cId="2273976465" sldId="353"/>
            <ac:spMk id="5" creationId="{00000000-0000-0000-0000-000000000000}"/>
          </ac:spMkLst>
        </pc:spChg>
        <pc:spChg chg="mod">
          <ac:chgData name="Saldana, Mayra" userId="S::mayra.v.saldana@uth.tmc.edu::de1b2290-bd50-4a20-ae97-a57e2d391acf" providerId="AD" clId="Web-{14DC4B84-E274-452B-85F9-B890C2A94BF8}" dt="2023-09-13T02:29:04.344" v="568" actId="20577"/>
          <ac:spMkLst>
            <pc:docMk/>
            <pc:sldMk cId="2273976465" sldId="353"/>
            <ac:spMk id="16" creationId="{00000000-0000-0000-0000-000000000000}"/>
          </ac:spMkLst>
        </pc:spChg>
      </pc:sldChg>
      <pc:sldChg chg="modSp">
        <pc:chgData name="Saldana, Mayra" userId="S::mayra.v.saldana@uth.tmc.edu::de1b2290-bd50-4a20-ae97-a57e2d391acf" providerId="AD" clId="Web-{14DC4B84-E274-452B-85F9-B890C2A94BF8}" dt="2023-09-13T02:28:31.233" v="557" actId="20577"/>
        <pc:sldMkLst>
          <pc:docMk/>
          <pc:sldMk cId="1447124035" sldId="354"/>
        </pc:sldMkLst>
        <pc:spChg chg="mod">
          <ac:chgData name="Saldana, Mayra" userId="S::mayra.v.saldana@uth.tmc.edu::de1b2290-bd50-4a20-ae97-a57e2d391acf" providerId="AD" clId="Web-{14DC4B84-E274-452B-85F9-B890C2A94BF8}" dt="2023-09-13T02:27:22.121" v="540" actId="20577"/>
          <ac:spMkLst>
            <pc:docMk/>
            <pc:sldMk cId="1447124035" sldId="354"/>
            <ac:spMk id="4" creationId="{00000000-0000-0000-0000-000000000000}"/>
          </ac:spMkLst>
        </pc:spChg>
        <pc:spChg chg="mod">
          <ac:chgData name="Saldana, Mayra" userId="S::mayra.v.saldana@uth.tmc.edu::de1b2290-bd50-4a20-ae97-a57e2d391acf" providerId="AD" clId="Web-{14DC4B84-E274-452B-85F9-B890C2A94BF8}" dt="2023-09-13T02:28:00.310" v="545" actId="20577"/>
          <ac:spMkLst>
            <pc:docMk/>
            <pc:sldMk cId="1447124035" sldId="354"/>
            <ac:spMk id="5" creationId="{1F577748-13A5-D2B7-CA87-CF5A278A2387}"/>
          </ac:spMkLst>
        </pc:spChg>
        <pc:spChg chg="mod">
          <ac:chgData name="Saldana, Mayra" userId="S::mayra.v.saldana@uth.tmc.edu::de1b2290-bd50-4a20-ae97-a57e2d391acf" providerId="AD" clId="Web-{14DC4B84-E274-452B-85F9-B890C2A94BF8}" dt="2023-09-13T02:28:31.233" v="557" actId="20577"/>
          <ac:spMkLst>
            <pc:docMk/>
            <pc:sldMk cId="1447124035" sldId="354"/>
            <ac:spMk id="16" creationId="{00000000-0000-0000-0000-000000000000}"/>
          </ac:spMkLst>
        </pc:spChg>
      </pc:sldChg>
      <pc:sldChg chg="modSp">
        <pc:chgData name="Saldana, Mayra" userId="S::mayra.v.saldana@uth.tmc.edu::de1b2290-bd50-4a20-ae97-a57e2d391acf" providerId="AD" clId="Web-{14DC4B84-E274-452B-85F9-B890C2A94BF8}" dt="2023-09-13T02:55:48.762" v="1003" actId="20577"/>
        <pc:sldMkLst>
          <pc:docMk/>
          <pc:sldMk cId="1996373401" sldId="357"/>
        </pc:sldMkLst>
        <pc:spChg chg="mod">
          <ac:chgData name="Saldana, Mayra" userId="S::mayra.v.saldana@uth.tmc.edu::de1b2290-bd50-4a20-ae97-a57e2d391acf" providerId="AD" clId="Web-{14DC4B84-E274-452B-85F9-B890C2A94BF8}" dt="2023-09-13T02:54:17.931" v="924" actId="20577"/>
          <ac:spMkLst>
            <pc:docMk/>
            <pc:sldMk cId="1996373401" sldId="357"/>
            <ac:spMk id="2" creationId="{00000000-0000-0000-0000-000000000000}"/>
          </ac:spMkLst>
        </pc:spChg>
        <pc:spChg chg="mod">
          <ac:chgData name="Saldana, Mayra" userId="S::mayra.v.saldana@uth.tmc.edu::de1b2290-bd50-4a20-ae97-a57e2d391acf" providerId="AD" clId="Web-{14DC4B84-E274-452B-85F9-B890C2A94BF8}" dt="2023-09-13T02:54:21.041" v="925" actId="20577"/>
          <ac:spMkLst>
            <pc:docMk/>
            <pc:sldMk cId="1996373401" sldId="357"/>
            <ac:spMk id="3" creationId="{9BD29981-ECA9-7CC7-4006-22246BB02173}"/>
          </ac:spMkLst>
        </pc:spChg>
        <pc:spChg chg="mod">
          <ac:chgData name="Saldana, Mayra" userId="S::mayra.v.saldana@uth.tmc.edu::de1b2290-bd50-4a20-ae97-a57e2d391acf" providerId="AD" clId="Web-{14DC4B84-E274-452B-85F9-B890C2A94BF8}" dt="2023-09-13T02:55:48.762" v="1003" actId="20577"/>
          <ac:spMkLst>
            <pc:docMk/>
            <pc:sldMk cId="1996373401" sldId="357"/>
            <ac:spMk id="13" creationId="{0A4D415D-702F-4645-8FF5-40C925518FB9}"/>
          </ac:spMkLst>
        </pc:spChg>
        <pc:spChg chg="mod">
          <ac:chgData name="Saldana, Mayra" userId="S::mayra.v.saldana@uth.tmc.edu::de1b2290-bd50-4a20-ae97-a57e2d391acf" providerId="AD" clId="Web-{14DC4B84-E274-452B-85F9-B890C2A94BF8}" dt="2023-09-13T02:53:30.101" v="894" actId="20577"/>
          <ac:spMkLst>
            <pc:docMk/>
            <pc:sldMk cId="1996373401" sldId="357"/>
            <ac:spMk id="16" creationId="{00000000-0000-0000-0000-000000000000}"/>
          </ac:spMkLst>
        </pc:spChg>
      </pc:sldChg>
      <pc:sldChg chg="modSp">
        <pc:chgData name="Saldana, Mayra" userId="S::mayra.v.saldana@uth.tmc.edu::de1b2290-bd50-4a20-ae97-a57e2d391acf" providerId="AD" clId="Web-{14DC4B84-E274-452B-85F9-B890C2A94BF8}" dt="2023-09-13T02:59:20.520" v="1150" actId="20577"/>
        <pc:sldMkLst>
          <pc:docMk/>
          <pc:sldMk cId="1181096131" sldId="375"/>
        </pc:sldMkLst>
        <pc:spChg chg="mod">
          <ac:chgData name="Saldana, Mayra" userId="S::mayra.v.saldana@uth.tmc.edu::de1b2290-bd50-4a20-ae97-a57e2d391acf" providerId="AD" clId="Web-{14DC4B84-E274-452B-85F9-B890C2A94BF8}" dt="2023-09-13T02:59:20.520" v="1150" actId="20577"/>
          <ac:spMkLst>
            <pc:docMk/>
            <pc:sldMk cId="1181096131" sldId="375"/>
            <ac:spMk id="16" creationId="{00000000-0000-0000-0000-000000000000}"/>
          </ac:spMkLst>
        </pc:spChg>
      </pc:sldChg>
      <pc:sldChg chg="modSp">
        <pc:chgData name="Saldana, Mayra" userId="S::mayra.v.saldana@uth.tmc.edu::de1b2290-bd50-4a20-ae97-a57e2d391acf" providerId="AD" clId="Web-{14DC4B84-E274-452B-85F9-B890C2A94BF8}" dt="2023-09-13T02:15:14.048" v="293" actId="1076"/>
        <pc:sldMkLst>
          <pc:docMk/>
          <pc:sldMk cId="774423867" sldId="382"/>
        </pc:sldMkLst>
        <pc:spChg chg="mod">
          <ac:chgData name="Saldana, Mayra" userId="S::mayra.v.saldana@uth.tmc.edu::de1b2290-bd50-4a20-ae97-a57e2d391acf" providerId="AD" clId="Web-{14DC4B84-E274-452B-85F9-B890C2A94BF8}" dt="2023-09-13T02:15:11.876" v="292" actId="20577"/>
          <ac:spMkLst>
            <pc:docMk/>
            <pc:sldMk cId="774423867" sldId="382"/>
            <ac:spMk id="3" creationId="{CB5A6965-68B9-7C63-D4A9-821121AEC641}"/>
          </ac:spMkLst>
        </pc:spChg>
        <pc:spChg chg="mod">
          <ac:chgData name="Saldana, Mayra" userId="S::mayra.v.saldana@uth.tmc.edu::de1b2290-bd50-4a20-ae97-a57e2d391acf" providerId="AD" clId="Web-{14DC4B84-E274-452B-85F9-B890C2A94BF8}" dt="2023-09-13T02:12:58.480" v="248" actId="14100"/>
          <ac:spMkLst>
            <pc:docMk/>
            <pc:sldMk cId="774423867" sldId="382"/>
            <ac:spMk id="11" creationId="{DE638A8B-3673-4277-B9DE-574F0355A5DE}"/>
          </ac:spMkLst>
        </pc:spChg>
        <pc:picChg chg="mod">
          <ac:chgData name="Saldana, Mayra" userId="S::mayra.v.saldana@uth.tmc.edu::de1b2290-bd50-4a20-ae97-a57e2d391acf" providerId="AD" clId="Web-{14DC4B84-E274-452B-85F9-B890C2A94BF8}" dt="2023-09-13T02:15:14.048" v="293" actId="1076"/>
          <ac:picMkLst>
            <pc:docMk/>
            <pc:sldMk cId="774423867" sldId="382"/>
            <ac:picMk id="2" creationId="{5304EA6E-3544-ED27-F845-7A54B699C93A}"/>
          </ac:picMkLst>
        </pc:picChg>
      </pc:sldChg>
      <pc:sldChg chg="modSp">
        <pc:chgData name="Saldana, Mayra" userId="S::mayra.v.saldana@uth.tmc.edu::de1b2290-bd50-4a20-ae97-a57e2d391acf" providerId="AD" clId="Web-{14DC4B84-E274-452B-85F9-B890C2A94BF8}" dt="2023-09-13T02:11:06.304" v="210" actId="20577"/>
        <pc:sldMkLst>
          <pc:docMk/>
          <pc:sldMk cId="3600084261" sldId="384"/>
        </pc:sldMkLst>
        <pc:spChg chg="mod">
          <ac:chgData name="Saldana, Mayra" userId="S::mayra.v.saldana@uth.tmc.edu::de1b2290-bd50-4a20-ae97-a57e2d391acf" providerId="AD" clId="Web-{14DC4B84-E274-452B-85F9-B890C2A94BF8}" dt="2023-09-13T02:08:32.736" v="164" actId="20577"/>
          <ac:spMkLst>
            <pc:docMk/>
            <pc:sldMk cId="3600084261" sldId="384"/>
            <ac:spMk id="5" creationId="{0A327C52-4214-47F3-B208-BB00D9B69413}"/>
          </ac:spMkLst>
        </pc:spChg>
        <pc:spChg chg="mod">
          <ac:chgData name="Saldana, Mayra" userId="S::mayra.v.saldana@uth.tmc.edu::de1b2290-bd50-4a20-ae97-a57e2d391acf" providerId="AD" clId="Web-{14DC4B84-E274-452B-85F9-B890C2A94BF8}" dt="2023-09-13T02:11:06.304" v="210" actId="20577"/>
          <ac:spMkLst>
            <pc:docMk/>
            <pc:sldMk cId="3600084261" sldId="384"/>
            <ac:spMk id="7" creationId="{3481FE14-CB5C-4925-94CB-973E6607D4A7}"/>
          </ac:spMkLst>
        </pc:spChg>
      </pc:sldChg>
      <pc:sldChg chg="delSp modSp">
        <pc:chgData name="Saldana, Mayra" userId="S::mayra.v.saldana@uth.tmc.edu::de1b2290-bd50-4a20-ae97-a57e2d391acf" providerId="AD" clId="Web-{14DC4B84-E274-452B-85F9-B890C2A94BF8}" dt="2023-09-13T02:12:20.167" v="235" actId="20577"/>
        <pc:sldMkLst>
          <pc:docMk/>
          <pc:sldMk cId="1325212924" sldId="385"/>
        </pc:sldMkLst>
        <pc:spChg chg="del">
          <ac:chgData name="Saldana, Mayra" userId="S::mayra.v.saldana@uth.tmc.edu::de1b2290-bd50-4a20-ae97-a57e2d391acf" providerId="AD" clId="Web-{14DC4B84-E274-452B-85F9-B890C2A94BF8}" dt="2023-09-13T02:11:11.305" v="211"/>
          <ac:spMkLst>
            <pc:docMk/>
            <pc:sldMk cId="1325212924" sldId="385"/>
            <ac:spMk id="4" creationId="{65D7495C-D0C2-85CA-A355-FBABF25FD5B3}"/>
          </ac:spMkLst>
        </pc:spChg>
        <pc:spChg chg="mod">
          <ac:chgData name="Saldana, Mayra" userId="S::mayra.v.saldana@uth.tmc.edu::de1b2290-bd50-4a20-ae97-a57e2d391acf" providerId="AD" clId="Web-{14DC4B84-E274-452B-85F9-B890C2A94BF8}" dt="2023-09-13T02:12:20.167" v="235" actId="20577"/>
          <ac:spMkLst>
            <pc:docMk/>
            <pc:sldMk cId="1325212924" sldId="385"/>
            <ac:spMk id="5" creationId="{0A327C52-4214-47F3-B208-BB00D9B69413}"/>
          </ac:spMkLst>
        </pc:spChg>
        <pc:spChg chg="del">
          <ac:chgData name="Saldana, Mayra" userId="S::mayra.v.saldana@uth.tmc.edu::de1b2290-bd50-4a20-ae97-a57e2d391acf" providerId="AD" clId="Web-{14DC4B84-E274-452B-85F9-B890C2A94BF8}" dt="2023-09-13T02:11:20.242" v="214"/>
          <ac:spMkLst>
            <pc:docMk/>
            <pc:sldMk cId="1325212924" sldId="385"/>
            <ac:spMk id="6" creationId="{DFB6C899-C448-D9CA-70C5-83AC188162A1}"/>
          </ac:spMkLst>
        </pc:spChg>
        <pc:spChg chg="del">
          <ac:chgData name="Saldana, Mayra" userId="S::mayra.v.saldana@uth.tmc.edu::de1b2290-bd50-4a20-ae97-a57e2d391acf" providerId="AD" clId="Web-{14DC4B84-E274-452B-85F9-B890C2A94BF8}" dt="2023-09-13T02:11:23.383" v="215"/>
          <ac:spMkLst>
            <pc:docMk/>
            <pc:sldMk cId="1325212924" sldId="385"/>
            <ac:spMk id="8" creationId="{065C23FF-3634-D447-7644-30904DDF0F39}"/>
          </ac:spMkLst>
        </pc:spChg>
        <pc:spChg chg="mod">
          <ac:chgData name="Saldana, Mayra" userId="S::mayra.v.saldana@uth.tmc.edu::de1b2290-bd50-4a20-ae97-a57e2d391acf" providerId="AD" clId="Web-{14DC4B84-E274-452B-85F9-B890C2A94BF8}" dt="2023-09-13T02:11:54.462" v="221" actId="20577"/>
          <ac:spMkLst>
            <pc:docMk/>
            <pc:sldMk cId="1325212924" sldId="385"/>
            <ac:spMk id="12" creationId="{58BD9487-D121-411E-8E2D-788A78A85405}"/>
          </ac:spMkLst>
        </pc:spChg>
        <pc:picChg chg="mod modCrop">
          <ac:chgData name="Saldana, Mayra" userId="S::mayra.v.saldana@uth.tmc.edu::de1b2290-bd50-4a20-ae97-a57e2d391acf" providerId="AD" clId="Web-{14DC4B84-E274-452B-85F9-B890C2A94BF8}" dt="2023-09-13T02:11:18.586" v="213"/>
          <ac:picMkLst>
            <pc:docMk/>
            <pc:sldMk cId="1325212924" sldId="385"/>
            <ac:picMk id="2" creationId="{686BD8CE-1402-B4ED-4D4C-9F46F6087327}"/>
          </ac:picMkLst>
        </pc:picChg>
      </pc:sldChg>
      <pc:sldChg chg="delSp modSp">
        <pc:chgData name="Saldana, Mayra" userId="S::mayra.v.saldana@uth.tmc.edu::de1b2290-bd50-4a20-ae97-a57e2d391acf" providerId="AD" clId="Web-{14DC4B84-E274-452B-85F9-B890C2A94BF8}" dt="2023-09-13T02:26:59.058" v="534" actId="1076"/>
        <pc:sldMkLst>
          <pc:docMk/>
          <pc:sldMk cId="2674413613" sldId="388"/>
        </pc:sldMkLst>
        <pc:spChg chg="del">
          <ac:chgData name="Saldana, Mayra" userId="S::mayra.v.saldana@uth.tmc.edu::de1b2290-bd50-4a20-ae97-a57e2d391acf" providerId="AD" clId="Web-{14DC4B84-E274-452B-85F9-B890C2A94BF8}" dt="2023-09-13T02:26:31.666" v="524"/>
          <ac:spMkLst>
            <pc:docMk/>
            <pc:sldMk cId="2674413613" sldId="388"/>
            <ac:spMk id="2" creationId="{3C28B7CE-4187-B94E-EAE6-1C81413BA772}"/>
          </ac:spMkLst>
        </pc:spChg>
        <pc:spChg chg="del">
          <ac:chgData name="Saldana, Mayra" userId="S::mayra.v.saldana@uth.tmc.edu::de1b2290-bd50-4a20-ae97-a57e2d391acf" providerId="AD" clId="Web-{14DC4B84-E274-452B-85F9-B890C2A94BF8}" dt="2023-09-13T02:26:33.729" v="525"/>
          <ac:spMkLst>
            <pc:docMk/>
            <pc:sldMk cId="2674413613" sldId="388"/>
            <ac:spMk id="3" creationId="{42F7EF26-6037-4276-5510-CB3490A1C2BC}"/>
          </ac:spMkLst>
        </pc:spChg>
        <pc:spChg chg="del">
          <ac:chgData name="Saldana, Mayra" userId="S::mayra.v.saldana@uth.tmc.edu::de1b2290-bd50-4a20-ae97-a57e2d391acf" providerId="AD" clId="Web-{14DC4B84-E274-452B-85F9-B890C2A94BF8}" dt="2023-09-13T02:26:35.698" v="526"/>
          <ac:spMkLst>
            <pc:docMk/>
            <pc:sldMk cId="2674413613" sldId="388"/>
            <ac:spMk id="6" creationId="{813E6171-E189-F201-9B2D-C9EA85305EEA}"/>
          </ac:spMkLst>
        </pc:spChg>
        <pc:spChg chg="del mod">
          <ac:chgData name="Saldana, Mayra" userId="S::mayra.v.saldana@uth.tmc.edu::de1b2290-bd50-4a20-ae97-a57e2d391acf" providerId="AD" clId="Web-{14DC4B84-E274-452B-85F9-B890C2A94BF8}" dt="2023-09-13T02:26:39.432" v="528"/>
          <ac:spMkLst>
            <pc:docMk/>
            <pc:sldMk cId="2674413613" sldId="388"/>
            <ac:spMk id="7" creationId="{0B638B46-EB5D-FE83-D367-EAE58B6433BE}"/>
          </ac:spMkLst>
        </pc:spChg>
        <pc:spChg chg="del">
          <ac:chgData name="Saldana, Mayra" userId="S::mayra.v.saldana@uth.tmc.edu::de1b2290-bd50-4a20-ae97-a57e2d391acf" providerId="AD" clId="Web-{14DC4B84-E274-452B-85F9-B890C2A94BF8}" dt="2023-09-13T02:26:54.792" v="533"/>
          <ac:spMkLst>
            <pc:docMk/>
            <pc:sldMk cId="2674413613" sldId="388"/>
            <ac:spMk id="8" creationId="{94D572F3-E3EF-EAA4-E2C9-B67215275535}"/>
          </ac:spMkLst>
        </pc:spChg>
        <pc:spChg chg="del">
          <ac:chgData name="Saldana, Mayra" userId="S::mayra.v.saldana@uth.tmc.edu::de1b2290-bd50-4a20-ae97-a57e2d391acf" providerId="AD" clId="Web-{14DC4B84-E274-452B-85F9-B890C2A94BF8}" dt="2023-09-13T02:26:46.542" v="531"/>
          <ac:spMkLst>
            <pc:docMk/>
            <pc:sldMk cId="2674413613" sldId="388"/>
            <ac:spMk id="9" creationId="{0A769434-B00D-5B75-F1B8-F0EAC302B686}"/>
          </ac:spMkLst>
        </pc:spChg>
        <pc:spChg chg="del">
          <ac:chgData name="Saldana, Mayra" userId="S::mayra.v.saldana@uth.tmc.edu::de1b2290-bd50-4a20-ae97-a57e2d391acf" providerId="AD" clId="Web-{14DC4B84-E274-452B-85F9-B890C2A94BF8}" dt="2023-09-13T02:26:46.323" v="530"/>
          <ac:spMkLst>
            <pc:docMk/>
            <pc:sldMk cId="2674413613" sldId="388"/>
            <ac:spMk id="10" creationId="{4ED13B97-821F-B23E-1BD3-9B8083C2FB10}"/>
          </ac:spMkLst>
        </pc:spChg>
        <pc:spChg chg="del">
          <ac:chgData name="Saldana, Mayra" userId="S::mayra.v.saldana@uth.tmc.edu::de1b2290-bd50-4a20-ae97-a57e2d391acf" providerId="AD" clId="Web-{14DC4B84-E274-452B-85F9-B890C2A94BF8}" dt="2023-09-13T02:26:41.838" v="529"/>
          <ac:spMkLst>
            <pc:docMk/>
            <pc:sldMk cId="2674413613" sldId="388"/>
            <ac:spMk id="11" creationId="{B707D682-32F8-9A12-F8E6-467297E8458C}"/>
          </ac:spMkLst>
        </pc:spChg>
        <pc:spChg chg="mod">
          <ac:chgData name="Saldana, Mayra" userId="S::mayra.v.saldana@uth.tmc.edu::de1b2290-bd50-4a20-ae97-a57e2d391acf" providerId="AD" clId="Web-{14DC4B84-E274-452B-85F9-B890C2A94BF8}" dt="2023-09-13T02:26:51.683" v="532" actId="20577"/>
          <ac:spMkLst>
            <pc:docMk/>
            <pc:sldMk cId="2674413613" sldId="388"/>
            <ac:spMk id="12" creationId="{83AEBE78-3C7B-4C79-AB66-D3ACB1071AA0}"/>
          </ac:spMkLst>
        </pc:spChg>
        <pc:spChg chg="del">
          <ac:chgData name="Saldana, Mayra" userId="S::mayra.v.saldana@uth.tmc.edu::de1b2290-bd50-4a20-ae97-a57e2d391acf" providerId="AD" clId="Web-{14DC4B84-E274-452B-85F9-B890C2A94BF8}" dt="2023-09-13T02:26:29.369" v="523"/>
          <ac:spMkLst>
            <pc:docMk/>
            <pc:sldMk cId="2674413613" sldId="388"/>
            <ac:spMk id="13" creationId="{C0F16536-8674-DEE8-DA07-95E1238CEFE8}"/>
          </ac:spMkLst>
        </pc:spChg>
        <pc:picChg chg="mod">
          <ac:chgData name="Saldana, Mayra" userId="S::mayra.v.saldana@uth.tmc.edu::de1b2290-bd50-4a20-ae97-a57e2d391acf" providerId="AD" clId="Web-{14DC4B84-E274-452B-85F9-B890C2A94BF8}" dt="2023-09-13T02:26:59.058" v="534" actId="1076"/>
          <ac:picMkLst>
            <pc:docMk/>
            <pc:sldMk cId="2674413613" sldId="388"/>
            <ac:picMk id="5" creationId="{52657D48-153A-4E18-D2D1-E731CBD495C2}"/>
          </ac:picMkLst>
        </pc:picChg>
      </pc:sldChg>
      <pc:sldChg chg="delSp modSp">
        <pc:chgData name="Saldana, Mayra" userId="S::mayra.v.saldana@uth.tmc.edu::de1b2290-bd50-4a20-ae97-a57e2d391acf" providerId="AD" clId="Web-{14DC4B84-E274-452B-85F9-B890C2A94BF8}" dt="2023-09-13T02:29:40.626" v="579" actId="20577"/>
        <pc:sldMkLst>
          <pc:docMk/>
          <pc:sldMk cId="1931311142" sldId="389"/>
        </pc:sldMkLst>
        <pc:spChg chg="del">
          <ac:chgData name="Saldana, Mayra" userId="S::mayra.v.saldana@uth.tmc.edu::de1b2290-bd50-4a20-ae97-a57e2d391acf" providerId="AD" clId="Web-{14DC4B84-E274-452B-85F9-B890C2A94BF8}" dt="2023-09-13T02:29:15.031" v="569"/>
          <ac:spMkLst>
            <pc:docMk/>
            <pc:sldMk cId="1931311142" sldId="389"/>
            <ac:spMk id="2" creationId="{87E60DA7-D982-DBCE-DA30-192F4CD29E54}"/>
          </ac:spMkLst>
        </pc:spChg>
        <pc:spChg chg="del">
          <ac:chgData name="Saldana, Mayra" userId="S::mayra.v.saldana@uth.tmc.edu::de1b2290-bd50-4a20-ae97-a57e2d391acf" providerId="AD" clId="Web-{14DC4B84-E274-452B-85F9-B890C2A94BF8}" dt="2023-09-13T02:29:17.547" v="570"/>
          <ac:spMkLst>
            <pc:docMk/>
            <pc:sldMk cId="1931311142" sldId="389"/>
            <ac:spMk id="3" creationId="{7FA5BD3F-6D65-8D52-EE14-D251FDE93D0E}"/>
          </ac:spMkLst>
        </pc:spChg>
        <pc:spChg chg="mod">
          <ac:chgData name="Saldana, Mayra" userId="S::mayra.v.saldana@uth.tmc.edu::de1b2290-bd50-4a20-ae97-a57e2d391acf" providerId="AD" clId="Web-{14DC4B84-E274-452B-85F9-B890C2A94BF8}" dt="2023-09-13T02:29:40.626" v="579" actId="20577"/>
          <ac:spMkLst>
            <pc:docMk/>
            <pc:sldMk cId="1931311142" sldId="389"/>
            <ac:spMk id="8" creationId="{18861C3F-F7F7-66EF-39A4-167B704653E5}"/>
          </ac:spMkLst>
        </pc:spChg>
        <pc:spChg chg="del mod">
          <ac:chgData name="Saldana, Mayra" userId="S::mayra.v.saldana@uth.tmc.edu::de1b2290-bd50-4a20-ae97-a57e2d391acf" providerId="AD" clId="Web-{14DC4B84-E274-452B-85F9-B890C2A94BF8}" dt="2023-09-13T02:29:23.985" v="575"/>
          <ac:spMkLst>
            <pc:docMk/>
            <pc:sldMk cId="1931311142" sldId="389"/>
            <ac:spMk id="9" creationId="{3F1573A5-7B51-A548-BE19-5A4D989B8CD6}"/>
          </ac:spMkLst>
        </pc:spChg>
        <pc:spChg chg="del mod">
          <ac:chgData name="Saldana, Mayra" userId="S::mayra.v.saldana@uth.tmc.edu::de1b2290-bd50-4a20-ae97-a57e2d391acf" providerId="AD" clId="Web-{14DC4B84-E274-452B-85F9-B890C2A94BF8}" dt="2023-09-13T02:29:21.672" v="574"/>
          <ac:spMkLst>
            <pc:docMk/>
            <pc:sldMk cId="1931311142" sldId="389"/>
            <ac:spMk id="10" creationId="{26392439-5405-1337-EC99-6C29B034D87E}"/>
          </ac:spMkLst>
        </pc:spChg>
      </pc:sldChg>
      <pc:sldChg chg="addSp modSp">
        <pc:chgData name="Saldana, Mayra" userId="S::mayra.v.saldana@uth.tmc.edu::de1b2290-bd50-4a20-ae97-a57e2d391acf" providerId="AD" clId="Web-{14DC4B84-E274-452B-85F9-B890C2A94BF8}" dt="2023-09-13T02:39:54.289" v="785" actId="1076"/>
        <pc:sldMkLst>
          <pc:docMk/>
          <pc:sldMk cId="195422105" sldId="395"/>
        </pc:sldMkLst>
        <pc:spChg chg="add mod">
          <ac:chgData name="Saldana, Mayra" userId="S::mayra.v.saldana@uth.tmc.edu::de1b2290-bd50-4a20-ae97-a57e2d391acf" providerId="AD" clId="Web-{14DC4B84-E274-452B-85F9-B890C2A94BF8}" dt="2023-09-13T02:39:54.289" v="785" actId="1076"/>
          <ac:spMkLst>
            <pc:docMk/>
            <pc:sldMk cId="195422105" sldId="395"/>
            <ac:spMk id="2" creationId="{ACDF7F46-7BBC-850A-2D38-0C767B64433D}"/>
          </ac:spMkLst>
        </pc:spChg>
        <pc:spChg chg="mod">
          <ac:chgData name="Saldana, Mayra" userId="S::mayra.v.saldana@uth.tmc.edu::de1b2290-bd50-4a20-ae97-a57e2d391acf" providerId="AD" clId="Web-{14DC4B84-E274-452B-85F9-B890C2A94BF8}" dt="2023-09-13T02:30:57.707" v="600" actId="20577"/>
          <ac:spMkLst>
            <pc:docMk/>
            <pc:sldMk cId="195422105" sldId="395"/>
            <ac:spMk id="16" creationId="{00000000-0000-0000-0000-000000000000}"/>
          </ac:spMkLst>
        </pc:spChg>
        <pc:spChg chg="mod">
          <ac:chgData name="Saldana, Mayra" userId="S::mayra.v.saldana@uth.tmc.edu::de1b2290-bd50-4a20-ae97-a57e2d391acf" providerId="AD" clId="Web-{14DC4B84-E274-452B-85F9-B890C2A94BF8}" dt="2023-09-13T02:30:16.315" v="583" actId="20577"/>
          <ac:spMkLst>
            <pc:docMk/>
            <pc:sldMk cId="195422105" sldId="395"/>
            <ac:spMk id="57" creationId="{F941EFCF-328E-4F61-B596-C277EA985EAA}"/>
          </ac:spMkLst>
        </pc:spChg>
      </pc:sldChg>
      <pc:sldChg chg="modSp">
        <pc:chgData name="Saldana, Mayra" userId="S::mayra.v.saldana@uth.tmc.edu::de1b2290-bd50-4a20-ae97-a57e2d391acf" providerId="AD" clId="Web-{14DC4B84-E274-452B-85F9-B890C2A94BF8}" dt="2023-09-13T02:03:03.631" v="17" actId="20577"/>
        <pc:sldMkLst>
          <pc:docMk/>
          <pc:sldMk cId="979900862" sldId="396"/>
        </pc:sldMkLst>
        <pc:spChg chg="mod">
          <ac:chgData name="Saldana, Mayra" userId="S::mayra.v.saldana@uth.tmc.edu::de1b2290-bd50-4a20-ae97-a57e2d391acf" providerId="AD" clId="Web-{14DC4B84-E274-452B-85F9-B890C2A94BF8}" dt="2023-09-13T02:02:41.474" v="1" actId="20577"/>
          <ac:spMkLst>
            <pc:docMk/>
            <pc:sldMk cId="979900862" sldId="396"/>
            <ac:spMk id="4" creationId="{38498E89-528C-F2B5-9C44-1498E0E2BFC8}"/>
          </ac:spMkLst>
        </pc:spChg>
        <pc:spChg chg="mod">
          <ac:chgData name="Saldana, Mayra" userId="S::mayra.v.saldana@uth.tmc.edu::de1b2290-bd50-4a20-ae97-a57e2d391acf" providerId="AD" clId="Web-{14DC4B84-E274-452B-85F9-B890C2A94BF8}" dt="2023-09-13T02:03:03.631" v="17" actId="20577"/>
          <ac:spMkLst>
            <pc:docMk/>
            <pc:sldMk cId="979900862" sldId="396"/>
            <ac:spMk id="8" creationId="{E5C6AC10-1B0D-3A3F-C177-DBF39ADDC56C}"/>
          </ac:spMkLst>
        </pc:spChg>
      </pc:sldChg>
      <pc:sldChg chg="modSp">
        <pc:chgData name="Saldana, Mayra" userId="S::mayra.v.saldana@uth.tmc.edu::de1b2290-bd50-4a20-ae97-a57e2d391acf" providerId="AD" clId="Web-{14DC4B84-E274-452B-85F9-B890C2A94BF8}" dt="2023-09-13T02:17:46.944" v="322" actId="20577"/>
        <pc:sldMkLst>
          <pc:docMk/>
          <pc:sldMk cId="280463041" sldId="397"/>
        </pc:sldMkLst>
        <pc:spChg chg="mod">
          <ac:chgData name="Saldana, Mayra" userId="S::mayra.v.saldana@uth.tmc.edu::de1b2290-bd50-4a20-ae97-a57e2d391acf" providerId="AD" clId="Web-{14DC4B84-E274-452B-85F9-B890C2A94BF8}" dt="2023-09-13T02:17:29.240" v="316" actId="20577"/>
          <ac:spMkLst>
            <pc:docMk/>
            <pc:sldMk cId="280463041" sldId="397"/>
            <ac:spMk id="5" creationId="{8F5EA65B-50A9-4F98-B1C6-42749611E914}"/>
          </ac:spMkLst>
        </pc:spChg>
        <pc:spChg chg="mod">
          <ac:chgData name="Saldana, Mayra" userId="S::mayra.v.saldana@uth.tmc.edu::de1b2290-bd50-4a20-ae97-a57e2d391acf" providerId="AD" clId="Web-{14DC4B84-E274-452B-85F9-B890C2A94BF8}" dt="2023-09-13T02:17:46.944" v="322" actId="20577"/>
          <ac:spMkLst>
            <pc:docMk/>
            <pc:sldMk cId="280463041" sldId="397"/>
            <ac:spMk id="11" creationId="{DE638A8B-3673-4277-B9DE-574F0355A5DE}"/>
          </ac:spMkLst>
        </pc:spChg>
      </pc:sldChg>
      <pc:sldChg chg="modSp">
        <pc:chgData name="Saldana, Mayra" userId="S::mayra.v.saldana@uth.tmc.edu::de1b2290-bd50-4a20-ae97-a57e2d391acf" providerId="AD" clId="Web-{14DC4B84-E274-452B-85F9-B890C2A94BF8}" dt="2023-09-13T02:58:56.582" v="1143" actId="20577"/>
        <pc:sldMkLst>
          <pc:docMk/>
          <pc:sldMk cId="402369680" sldId="398"/>
        </pc:sldMkLst>
        <pc:spChg chg="mod">
          <ac:chgData name="Saldana, Mayra" userId="S::mayra.v.saldana@uth.tmc.edu::de1b2290-bd50-4a20-ae97-a57e2d391acf" providerId="AD" clId="Web-{14DC4B84-E274-452B-85F9-B890C2A94BF8}" dt="2023-09-13T02:56:54.499" v="1038" actId="20577"/>
          <ac:spMkLst>
            <pc:docMk/>
            <pc:sldMk cId="402369680" sldId="398"/>
            <ac:spMk id="2" creationId="{00000000-0000-0000-0000-000000000000}"/>
          </ac:spMkLst>
        </pc:spChg>
        <pc:spChg chg="mod">
          <ac:chgData name="Saldana, Mayra" userId="S::mayra.v.saldana@uth.tmc.edu::de1b2290-bd50-4a20-ae97-a57e2d391acf" providerId="AD" clId="Web-{14DC4B84-E274-452B-85F9-B890C2A94BF8}" dt="2023-09-13T02:58:46.175" v="1137" actId="20577"/>
          <ac:spMkLst>
            <pc:docMk/>
            <pc:sldMk cId="402369680" sldId="398"/>
            <ac:spMk id="13" creationId="{0A4D415D-702F-4645-8FF5-40C925518FB9}"/>
          </ac:spMkLst>
        </pc:spChg>
        <pc:spChg chg="mod">
          <ac:chgData name="Saldana, Mayra" userId="S::mayra.v.saldana@uth.tmc.edu::de1b2290-bd50-4a20-ae97-a57e2d391acf" providerId="AD" clId="Web-{14DC4B84-E274-452B-85F9-B890C2A94BF8}" dt="2023-09-13T02:58:56.582" v="1143" actId="20577"/>
          <ac:spMkLst>
            <pc:docMk/>
            <pc:sldMk cId="402369680" sldId="398"/>
            <ac:spMk id="16" creationId="{00000000-0000-0000-0000-000000000000}"/>
          </ac:spMkLst>
        </pc:spChg>
      </pc:sldChg>
    </pc:docChg>
  </pc:docChgLst>
  <pc:docChgLst>
    <pc:chgData name="Saldana, Mayra" userId="S::mayra.v.saldana@uth.tmc.edu::de1b2290-bd50-4a20-ae97-a57e2d391acf" providerId="AD" clId="Web-{3B4F629D-A121-4878-9CCC-A121AE0C79D6}"/>
    <pc:docChg chg="modSld">
      <pc:chgData name="Saldana, Mayra" userId="S::mayra.v.saldana@uth.tmc.edu::de1b2290-bd50-4a20-ae97-a57e2d391acf" providerId="AD" clId="Web-{3B4F629D-A121-4878-9CCC-A121AE0C79D6}" dt="2023-09-12T03:37:01.556" v="3" actId="1076"/>
      <pc:docMkLst>
        <pc:docMk/>
      </pc:docMkLst>
      <pc:sldChg chg="modSp">
        <pc:chgData name="Saldana, Mayra" userId="S::mayra.v.saldana@uth.tmc.edu::de1b2290-bd50-4a20-ae97-a57e2d391acf" providerId="AD" clId="Web-{3B4F629D-A121-4878-9CCC-A121AE0C79D6}" dt="2023-09-12T03:37:01.556" v="3" actId="1076"/>
        <pc:sldMkLst>
          <pc:docMk/>
          <pc:sldMk cId="1931311142" sldId="389"/>
        </pc:sldMkLst>
        <pc:picChg chg="mod">
          <ac:chgData name="Saldana, Mayra" userId="S::mayra.v.saldana@uth.tmc.edu::de1b2290-bd50-4a20-ae97-a57e2d391acf" providerId="AD" clId="Web-{3B4F629D-A121-4878-9CCC-A121AE0C79D6}" dt="2023-09-12T03:37:01.556" v="3" actId="1076"/>
          <ac:picMkLst>
            <pc:docMk/>
            <pc:sldMk cId="1931311142" sldId="389"/>
            <ac:picMk id="2" creationId="{9A954EB2-562A-47E1-84A6-80FCF9A7491A}"/>
          </ac:picMkLst>
        </pc:picChg>
      </pc:sldChg>
    </pc:docChg>
  </pc:docChgLst>
  <pc:docChgLst>
    <pc:chgData name="Saldana, Mayra" userId="S::mayra.v.saldana@uth.tmc.edu::de1b2290-bd50-4a20-ae97-a57e2d391acf" providerId="AD" clId="Web-{E7672363-D4EA-4D46-9D79-D09A628BAD36}"/>
    <pc:docChg chg="modSld">
      <pc:chgData name="Saldana, Mayra" userId="S::mayra.v.saldana@uth.tmc.edu::de1b2290-bd50-4a20-ae97-a57e2d391acf" providerId="AD" clId="Web-{E7672363-D4EA-4D46-9D79-D09A628BAD36}" dt="2023-09-13T01:59:38.909" v="17" actId="20577"/>
      <pc:docMkLst>
        <pc:docMk/>
      </pc:docMkLst>
      <pc:sldChg chg="modSp">
        <pc:chgData name="Saldana, Mayra" userId="S::mayra.v.saldana@uth.tmc.edu::de1b2290-bd50-4a20-ae97-a57e2d391acf" providerId="AD" clId="Web-{E7672363-D4EA-4D46-9D79-D09A628BAD36}" dt="2023-09-13T01:59:38.909" v="17" actId="20577"/>
        <pc:sldMkLst>
          <pc:docMk/>
          <pc:sldMk cId="979900862" sldId="396"/>
        </pc:sldMkLst>
        <pc:spChg chg="mod">
          <ac:chgData name="Saldana, Mayra" userId="S::mayra.v.saldana@uth.tmc.edu::de1b2290-bd50-4a20-ae97-a57e2d391acf" providerId="AD" clId="Web-{E7672363-D4EA-4D46-9D79-D09A628BAD36}" dt="2023-09-13T01:59:28.768" v="13" actId="14100"/>
          <ac:spMkLst>
            <pc:docMk/>
            <pc:sldMk cId="979900862" sldId="396"/>
            <ac:spMk id="4" creationId="{38498E89-528C-F2B5-9C44-1498E0E2BFC8}"/>
          </ac:spMkLst>
        </pc:spChg>
        <pc:spChg chg="mod">
          <ac:chgData name="Saldana, Mayra" userId="S::mayra.v.saldana@uth.tmc.edu::de1b2290-bd50-4a20-ae97-a57e2d391acf" providerId="AD" clId="Web-{E7672363-D4EA-4D46-9D79-D09A628BAD36}" dt="2023-09-13T01:58:54.282" v="4" actId="1076"/>
          <ac:spMkLst>
            <pc:docMk/>
            <pc:sldMk cId="979900862" sldId="396"/>
            <ac:spMk id="5" creationId="{91A464A7-AB3A-F63A-ED8C-C34E2C675435}"/>
          </ac:spMkLst>
        </pc:spChg>
        <pc:spChg chg="mod">
          <ac:chgData name="Saldana, Mayra" userId="S::mayra.v.saldana@uth.tmc.edu::de1b2290-bd50-4a20-ae97-a57e2d391acf" providerId="AD" clId="Web-{E7672363-D4EA-4D46-9D79-D09A628BAD36}" dt="2023-09-13T01:59:38.909" v="17" actId="20577"/>
          <ac:spMkLst>
            <pc:docMk/>
            <pc:sldMk cId="979900862" sldId="396"/>
            <ac:spMk id="8" creationId="{E5C6AC10-1B0D-3A3F-C177-DBF39ADDC56C}"/>
          </ac:spMkLst>
        </pc:spChg>
        <pc:picChg chg="mod">
          <ac:chgData name="Saldana, Mayra" userId="S::mayra.v.saldana@uth.tmc.edu::de1b2290-bd50-4a20-ae97-a57e2d391acf" providerId="AD" clId="Web-{E7672363-D4EA-4D46-9D79-D09A628BAD36}" dt="2023-09-13T01:59:03.126" v="8" actId="1076"/>
          <ac:picMkLst>
            <pc:docMk/>
            <pc:sldMk cId="979900862" sldId="396"/>
            <ac:picMk id="6" creationId="{95CD1EB2-9C86-04D9-5FA0-A5425AFAEFA6}"/>
          </ac:picMkLst>
        </pc:picChg>
      </pc:sldChg>
    </pc:docChg>
  </pc:docChgLst>
  <pc:docChgLst>
    <pc:chgData name="Saldana, Mayra V" userId="S::mayra.v.saldana@uth.tmc.edu::de1b2290-bd50-4a20-ae97-a57e2d391acf" providerId="AD" clId="Web-{BA8A4051-54B9-4982-90DD-68E2EA908EB9}"/>
    <pc:docChg chg="modSld">
      <pc:chgData name="Saldana, Mayra V" userId="S::mayra.v.saldana@uth.tmc.edu::de1b2290-bd50-4a20-ae97-a57e2d391acf" providerId="AD" clId="Web-{BA8A4051-54B9-4982-90DD-68E2EA908EB9}" dt="2024-02-15T17:58:44.769" v="1" actId="1076"/>
      <pc:docMkLst>
        <pc:docMk/>
      </pc:docMkLst>
      <pc:sldChg chg="modSp">
        <pc:chgData name="Saldana, Mayra V" userId="S::mayra.v.saldana@uth.tmc.edu::de1b2290-bd50-4a20-ae97-a57e2d391acf" providerId="AD" clId="Web-{BA8A4051-54B9-4982-90DD-68E2EA908EB9}" dt="2024-02-15T17:58:44.769" v="1" actId="1076"/>
        <pc:sldMkLst>
          <pc:docMk/>
          <pc:sldMk cId="979900862" sldId="396"/>
        </pc:sldMkLst>
        <pc:picChg chg="mod">
          <ac:chgData name="Saldana, Mayra V" userId="S::mayra.v.saldana@uth.tmc.edu::de1b2290-bd50-4a20-ae97-a57e2d391acf" providerId="AD" clId="Web-{BA8A4051-54B9-4982-90DD-68E2EA908EB9}" dt="2024-02-15T17:58:44.769" v="1" actId="1076"/>
          <ac:picMkLst>
            <pc:docMk/>
            <pc:sldMk cId="979900862" sldId="396"/>
            <ac:picMk id="9" creationId="{9DEE79DE-980E-4A4A-96E4-DF074D87AB4F}"/>
          </ac:picMkLst>
        </pc:picChg>
      </pc:sldChg>
    </pc:docChg>
  </pc:docChgLst>
  <pc:docChgLst>
    <pc:chgData name="Saldana, Mayra" userId="S::mayra.v.saldana@uth.tmc.edu::de1b2290-bd50-4a20-ae97-a57e2d391acf" providerId="AD" clId="Web-{356018C3-59CB-4615-8F79-F509CEECA23F}"/>
    <pc:docChg chg="addSld delSld modSld">
      <pc:chgData name="Saldana, Mayra" userId="S::mayra.v.saldana@uth.tmc.edu::de1b2290-bd50-4a20-ae97-a57e2d391acf" providerId="AD" clId="Web-{356018C3-59CB-4615-8F79-F509CEECA23F}" dt="2023-09-08T20:07:10.854" v="55" actId="20577"/>
      <pc:docMkLst>
        <pc:docMk/>
      </pc:docMkLst>
      <pc:sldChg chg="del">
        <pc:chgData name="Saldana, Mayra" userId="S::mayra.v.saldana@uth.tmc.edu::de1b2290-bd50-4a20-ae97-a57e2d391acf" providerId="AD" clId="Web-{356018C3-59CB-4615-8F79-F509CEECA23F}" dt="2023-09-08T19:58:13.244" v="0"/>
        <pc:sldMkLst>
          <pc:docMk/>
          <pc:sldMk cId="0" sldId="256"/>
        </pc:sldMkLst>
      </pc:sldChg>
      <pc:sldChg chg="mod setBg">
        <pc:chgData name="Saldana, Mayra" userId="S::mayra.v.saldana@uth.tmc.edu::de1b2290-bd50-4a20-ae97-a57e2d391acf" providerId="AD" clId="Web-{356018C3-59CB-4615-8F79-F509CEECA23F}" dt="2023-09-08T20:03:09.504" v="12"/>
        <pc:sldMkLst>
          <pc:docMk/>
          <pc:sldMk cId="0" sldId="261"/>
        </pc:sldMkLst>
      </pc:sldChg>
      <pc:sldChg chg="delSp">
        <pc:chgData name="Saldana, Mayra" userId="S::mayra.v.saldana@uth.tmc.edu::de1b2290-bd50-4a20-ae97-a57e2d391acf" providerId="AD" clId="Web-{356018C3-59CB-4615-8F79-F509CEECA23F}" dt="2023-09-08T20:04:16.067" v="20"/>
        <pc:sldMkLst>
          <pc:docMk/>
          <pc:sldMk cId="557626785" sldId="344"/>
        </pc:sldMkLst>
        <pc:picChg chg="del">
          <ac:chgData name="Saldana, Mayra" userId="S::mayra.v.saldana@uth.tmc.edu::de1b2290-bd50-4a20-ae97-a57e2d391acf" providerId="AD" clId="Web-{356018C3-59CB-4615-8F79-F509CEECA23F}" dt="2023-09-08T20:04:16.067" v="20"/>
          <ac:picMkLst>
            <pc:docMk/>
            <pc:sldMk cId="557626785" sldId="344"/>
            <ac:picMk id="10" creationId="{9CBCE18D-73C5-4B41-8736-A898C1FB8856}"/>
          </ac:picMkLst>
        </pc:picChg>
      </pc:sldChg>
      <pc:sldChg chg="delSp">
        <pc:chgData name="Saldana, Mayra" userId="S::mayra.v.saldana@uth.tmc.edu::de1b2290-bd50-4a20-ae97-a57e2d391acf" providerId="AD" clId="Web-{356018C3-59CB-4615-8F79-F509CEECA23F}" dt="2023-09-08T20:04:02.067" v="17"/>
        <pc:sldMkLst>
          <pc:docMk/>
          <pc:sldMk cId="4263051139" sldId="347"/>
        </pc:sldMkLst>
        <pc:picChg chg="del">
          <ac:chgData name="Saldana, Mayra" userId="S::mayra.v.saldana@uth.tmc.edu::de1b2290-bd50-4a20-ae97-a57e2d391acf" providerId="AD" clId="Web-{356018C3-59CB-4615-8F79-F509CEECA23F}" dt="2023-09-08T20:04:02.067" v="17"/>
          <ac:picMkLst>
            <pc:docMk/>
            <pc:sldMk cId="4263051139" sldId="347"/>
            <ac:picMk id="8" creationId="{00000000-0000-0000-0000-000000000000}"/>
          </ac:picMkLst>
        </pc:picChg>
      </pc:sldChg>
      <pc:sldChg chg="delSp">
        <pc:chgData name="Saldana, Mayra" userId="S::mayra.v.saldana@uth.tmc.edu::de1b2290-bd50-4a20-ae97-a57e2d391acf" providerId="AD" clId="Web-{356018C3-59CB-4615-8F79-F509CEECA23F}" dt="2023-09-08T20:04:06.536" v="18"/>
        <pc:sldMkLst>
          <pc:docMk/>
          <pc:sldMk cId="3099651519" sldId="348"/>
        </pc:sldMkLst>
        <pc:picChg chg="del">
          <ac:chgData name="Saldana, Mayra" userId="S::mayra.v.saldana@uth.tmc.edu::de1b2290-bd50-4a20-ae97-a57e2d391acf" providerId="AD" clId="Web-{356018C3-59CB-4615-8F79-F509CEECA23F}" dt="2023-09-08T20:04:06.536" v="18"/>
          <ac:picMkLst>
            <pc:docMk/>
            <pc:sldMk cId="3099651519" sldId="348"/>
            <ac:picMk id="8" creationId="{00000000-0000-0000-0000-000000000000}"/>
          </ac:picMkLst>
        </pc:picChg>
      </pc:sldChg>
      <pc:sldChg chg="delSp">
        <pc:chgData name="Saldana, Mayra" userId="S::mayra.v.saldana@uth.tmc.edu::de1b2290-bd50-4a20-ae97-a57e2d391acf" providerId="AD" clId="Web-{356018C3-59CB-4615-8F79-F509CEECA23F}" dt="2023-09-08T20:04:25.006" v="23"/>
        <pc:sldMkLst>
          <pc:docMk/>
          <pc:sldMk cId="3725263854" sldId="349"/>
        </pc:sldMkLst>
        <pc:picChg chg="del">
          <ac:chgData name="Saldana, Mayra" userId="S::mayra.v.saldana@uth.tmc.edu::de1b2290-bd50-4a20-ae97-a57e2d391acf" providerId="AD" clId="Web-{356018C3-59CB-4615-8F79-F509CEECA23F}" dt="2023-09-08T20:04:25.006" v="23"/>
          <ac:picMkLst>
            <pc:docMk/>
            <pc:sldMk cId="3725263854" sldId="349"/>
            <ac:picMk id="8" creationId="{00000000-0000-0000-0000-000000000000}"/>
          </ac:picMkLst>
        </pc:picChg>
      </pc:sldChg>
      <pc:sldChg chg="addSp delSp">
        <pc:chgData name="Saldana, Mayra" userId="S::mayra.v.saldana@uth.tmc.edu::de1b2290-bd50-4a20-ae97-a57e2d391acf" providerId="AD" clId="Web-{356018C3-59CB-4615-8F79-F509CEECA23F}" dt="2023-09-08T20:04:37.256" v="26"/>
        <pc:sldMkLst>
          <pc:docMk/>
          <pc:sldMk cId="3365812144" sldId="352"/>
        </pc:sldMkLst>
        <pc:picChg chg="add del">
          <ac:chgData name="Saldana, Mayra" userId="S::mayra.v.saldana@uth.tmc.edu::de1b2290-bd50-4a20-ae97-a57e2d391acf" providerId="AD" clId="Web-{356018C3-59CB-4615-8F79-F509CEECA23F}" dt="2023-09-08T20:04:37.256" v="26"/>
          <ac:picMkLst>
            <pc:docMk/>
            <pc:sldMk cId="3365812144" sldId="352"/>
            <ac:picMk id="8" creationId="{00000000-0000-0000-0000-000000000000}"/>
          </ac:picMkLst>
        </pc:picChg>
      </pc:sldChg>
      <pc:sldChg chg="delSp">
        <pc:chgData name="Saldana, Mayra" userId="S::mayra.v.saldana@uth.tmc.edu::de1b2290-bd50-4a20-ae97-a57e2d391acf" providerId="AD" clId="Web-{356018C3-59CB-4615-8F79-F509CEECA23F}" dt="2023-09-08T20:04:21.646" v="22"/>
        <pc:sldMkLst>
          <pc:docMk/>
          <pc:sldMk cId="2273976465" sldId="353"/>
        </pc:sldMkLst>
        <pc:picChg chg="del">
          <ac:chgData name="Saldana, Mayra" userId="S::mayra.v.saldana@uth.tmc.edu::de1b2290-bd50-4a20-ae97-a57e2d391acf" providerId="AD" clId="Web-{356018C3-59CB-4615-8F79-F509CEECA23F}" dt="2023-09-08T20:04:21.646" v="22"/>
          <ac:picMkLst>
            <pc:docMk/>
            <pc:sldMk cId="2273976465" sldId="353"/>
            <ac:picMk id="8" creationId="{00000000-0000-0000-0000-000000000000}"/>
          </ac:picMkLst>
        </pc:picChg>
      </pc:sldChg>
      <pc:sldChg chg="delSp">
        <pc:chgData name="Saldana, Mayra" userId="S::mayra.v.saldana@uth.tmc.edu::de1b2290-bd50-4a20-ae97-a57e2d391acf" providerId="AD" clId="Web-{356018C3-59CB-4615-8F79-F509CEECA23F}" dt="2023-09-08T20:04:21.177" v="21"/>
        <pc:sldMkLst>
          <pc:docMk/>
          <pc:sldMk cId="1447124035" sldId="354"/>
        </pc:sldMkLst>
        <pc:picChg chg="del">
          <ac:chgData name="Saldana, Mayra" userId="S::mayra.v.saldana@uth.tmc.edu::de1b2290-bd50-4a20-ae97-a57e2d391acf" providerId="AD" clId="Web-{356018C3-59CB-4615-8F79-F509CEECA23F}" dt="2023-09-08T20:04:21.177" v="21"/>
          <ac:picMkLst>
            <pc:docMk/>
            <pc:sldMk cId="1447124035" sldId="354"/>
            <ac:picMk id="8" creationId="{00000000-0000-0000-0000-000000000000}"/>
          </ac:picMkLst>
        </pc:picChg>
      </pc:sldChg>
      <pc:sldChg chg="delSp">
        <pc:chgData name="Saldana, Mayra" userId="S::mayra.v.saldana@uth.tmc.edu::de1b2290-bd50-4a20-ae97-a57e2d391acf" providerId="AD" clId="Web-{356018C3-59CB-4615-8F79-F509CEECA23F}" dt="2023-09-08T20:04:45.443" v="29"/>
        <pc:sldMkLst>
          <pc:docMk/>
          <pc:sldMk cId="1996373401" sldId="357"/>
        </pc:sldMkLst>
        <pc:picChg chg="del">
          <ac:chgData name="Saldana, Mayra" userId="S::mayra.v.saldana@uth.tmc.edu::de1b2290-bd50-4a20-ae97-a57e2d391acf" providerId="AD" clId="Web-{356018C3-59CB-4615-8F79-F509CEECA23F}" dt="2023-09-08T20:04:45.443" v="29"/>
          <ac:picMkLst>
            <pc:docMk/>
            <pc:sldMk cId="1996373401" sldId="357"/>
            <ac:picMk id="8" creationId="{00000000-0000-0000-0000-000000000000}"/>
          </ac:picMkLst>
        </pc:picChg>
      </pc:sldChg>
      <pc:sldChg chg="delSp">
        <pc:chgData name="Saldana, Mayra" userId="S::mayra.v.saldana@uth.tmc.edu::de1b2290-bd50-4a20-ae97-a57e2d391acf" providerId="AD" clId="Web-{356018C3-59CB-4615-8F79-F509CEECA23F}" dt="2023-09-08T20:04:50.928" v="30"/>
        <pc:sldMkLst>
          <pc:docMk/>
          <pc:sldMk cId="3244739832" sldId="359"/>
        </pc:sldMkLst>
        <pc:picChg chg="del">
          <ac:chgData name="Saldana, Mayra" userId="S::mayra.v.saldana@uth.tmc.edu::de1b2290-bd50-4a20-ae97-a57e2d391acf" providerId="AD" clId="Web-{356018C3-59CB-4615-8F79-F509CEECA23F}" dt="2023-09-08T20:04:50.928" v="30"/>
          <ac:picMkLst>
            <pc:docMk/>
            <pc:sldMk cId="3244739832" sldId="359"/>
            <ac:picMk id="8" creationId="{00000000-0000-0000-0000-000000000000}"/>
          </ac:picMkLst>
        </pc:picChg>
      </pc:sldChg>
      <pc:sldChg chg="delSp">
        <pc:chgData name="Saldana, Mayra" userId="S::mayra.v.saldana@uth.tmc.edu::de1b2290-bd50-4a20-ae97-a57e2d391acf" providerId="AD" clId="Web-{356018C3-59CB-4615-8F79-F509CEECA23F}" dt="2023-09-08T20:04:55.131" v="31"/>
        <pc:sldMkLst>
          <pc:docMk/>
          <pc:sldMk cId="1521675901" sldId="361"/>
        </pc:sldMkLst>
        <pc:picChg chg="del">
          <ac:chgData name="Saldana, Mayra" userId="S::mayra.v.saldana@uth.tmc.edu::de1b2290-bd50-4a20-ae97-a57e2d391acf" providerId="AD" clId="Web-{356018C3-59CB-4615-8F79-F509CEECA23F}" dt="2023-09-08T20:04:55.131" v="31"/>
          <ac:picMkLst>
            <pc:docMk/>
            <pc:sldMk cId="1521675901" sldId="361"/>
            <ac:picMk id="8" creationId="{00000000-0000-0000-0000-000000000000}"/>
          </ac:picMkLst>
        </pc:picChg>
      </pc:sldChg>
      <pc:sldChg chg="delSp">
        <pc:chgData name="Saldana, Mayra" userId="S::mayra.v.saldana@uth.tmc.edu::de1b2290-bd50-4a20-ae97-a57e2d391acf" providerId="AD" clId="Web-{356018C3-59CB-4615-8F79-F509CEECA23F}" dt="2023-09-08T20:05:01.913" v="33"/>
        <pc:sldMkLst>
          <pc:docMk/>
          <pc:sldMk cId="1181096131" sldId="375"/>
        </pc:sldMkLst>
        <pc:picChg chg="del">
          <ac:chgData name="Saldana, Mayra" userId="S::mayra.v.saldana@uth.tmc.edu::de1b2290-bd50-4a20-ae97-a57e2d391acf" providerId="AD" clId="Web-{356018C3-59CB-4615-8F79-F509CEECA23F}" dt="2023-09-08T20:05:01.913" v="33"/>
          <ac:picMkLst>
            <pc:docMk/>
            <pc:sldMk cId="1181096131" sldId="375"/>
            <ac:picMk id="8" creationId="{00000000-0000-0000-0000-000000000000}"/>
          </ac:picMkLst>
        </pc:picChg>
      </pc:sldChg>
      <pc:sldChg chg="delSp">
        <pc:chgData name="Saldana, Mayra" userId="S::mayra.v.saldana@uth.tmc.edu::de1b2290-bd50-4a20-ae97-a57e2d391acf" providerId="AD" clId="Web-{356018C3-59CB-4615-8F79-F509CEECA23F}" dt="2023-09-08T20:03:52.020" v="15"/>
        <pc:sldMkLst>
          <pc:docMk/>
          <pc:sldMk cId="774423867" sldId="382"/>
        </pc:sldMkLst>
        <pc:picChg chg="del">
          <ac:chgData name="Saldana, Mayra" userId="S::mayra.v.saldana@uth.tmc.edu::de1b2290-bd50-4a20-ae97-a57e2d391acf" providerId="AD" clId="Web-{356018C3-59CB-4615-8F79-F509CEECA23F}" dt="2023-09-08T20:03:52.020" v="15"/>
          <ac:picMkLst>
            <pc:docMk/>
            <pc:sldMk cId="774423867" sldId="382"/>
            <ac:picMk id="8" creationId="{26886092-4068-4741-AEDE-3B62B34989EF}"/>
          </ac:picMkLst>
        </pc:picChg>
      </pc:sldChg>
      <pc:sldChg chg="delSp">
        <pc:chgData name="Saldana, Mayra" userId="S::mayra.v.saldana@uth.tmc.edu::de1b2290-bd50-4a20-ae97-a57e2d391acf" providerId="AD" clId="Web-{356018C3-59CB-4615-8F79-F509CEECA23F}" dt="2023-09-08T20:05:06.100" v="34"/>
        <pc:sldMkLst>
          <pc:docMk/>
          <pc:sldMk cId="1066981521" sldId="383"/>
        </pc:sldMkLst>
        <pc:picChg chg="del">
          <ac:chgData name="Saldana, Mayra" userId="S::mayra.v.saldana@uth.tmc.edu::de1b2290-bd50-4a20-ae97-a57e2d391acf" providerId="AD" clId="Web-{356018C3-59CB-4615-8F79-F509CEECA23F}" dt="2023-09-08T20:05:06.100" v="34"/>
          <ac:picMkLst>
            <pc:docMk/>
            <pc:sldMk cId="1066981521" sldId="383"/>
            <ac:picMk id="8" creationId="{00000000-0000-0000-0000-000000000000}"/>
          </ac:picMkLst>
        </pc:picChg>
      </pc:sldChg>
      <pc:sldChg chg="delSp modSp mod modClrScheme chgLayout">
        <pc:chgData name="Saldana, Mayra" userId="S::mayra.v.saldana@uth.tmc.edu::de1b2290-bd50-4a20-ae97-a57e2d391acf" providerId="AD" clId="Web-{356018C3-59CB-4615-8F79-F509CEECA23F}" dt="2023-09-08T20:06:45.588" v="53" actId="1076"/>
        <pc:sldMkLst>
          <pc:docMk/>
          <pc:sldMk cId="3600084261" sldId="384"/>
        </pc:sldMkLst>
        <pc:spChg chg="del">
          <ac:chgData name="Saldana, Mayra" userId="S::mayra.v.saldana@uth.tmc.edu::de1b2290-bd50-4a20-ae97-a57e2d391acf" providerId="AD" clId="Web-{356018C3-59CB-4615-8F79-F509CEECA23F}" dt="2023-09-08T20:05:24.523" v="35"/>
          <ac:spMkLst>
            <pc:docMk/>
            <pc:sldMk cId="3600084261" sldId="384"/>
            <ac:spMk id="4" creationId="{E5895AB1-92B7-49FF-9CAB-EE40443EF1F7}"/>
          </ac:spMkLst>
        </pc:spChg>
        <pc:spChg chg="mod ord">
          <ac:chgData name="Saldana, Mayra" userId="S::mayra.v.saldana@uth.tmc.edu::de1b2290-bd50-4a20-ae97-a57e2d391acf" providerId="AD" clId="Web-{356018C3-59CB-4615-8F79-F509CEECA23F}" dt="2023-09-08T20:06:24.681" v="48" actId="1076"/>
          <ac:spMkLst>
            <pc:docMk/>
            <pc:sldMk cId="3600084261" sldId="384"/>
            <ac:spMk id="5" creationId="{0A327C52-4214-47F3-B208-BB00D9B69413}"/>
          </ac:spMkLst>
        </pc:spChg>
        <pc:spChg chg="mod">
          <ac:chgData name="Saldana, Mayra" userId="S::mayra.v.saldana@uth.tmc.edu::de1b2290-bd50-4a20-ae97-a57e2d391acf" providerId="AD" clId="Web-{356018C3-59CB-4615-8F79-F509CEECA23F}" dt="2023-09-08T20:06:33.650" v="49" actId="1076"/>
          <ac:spMkLst>
            <pc:docMk/>
            <pc:sldMk cId="3600084261" sldId="384"/>
            <ac:spMk id="7" creationId="{3481FE14-CB5C-4925-94CB-973E6607D4A7}"/>
          </ac:spMkLst>
        </pc:spChg>
        <pc:picChg chg="del">
          <ac:chgData name="Saldana, Mayra" userId="S::mayra.v.saldana@uth.tmc.edu::de1b2290-bd50-4a20-ae97-a57e2d391acf" providerId="AD" clId="Web-{356018C3-59CB-4615-8F79-F509CEECA23F}" dt="2023-09-08T20:03:46.270" v="13"/>
          <ac:picMkLst>
            <pc:docMk/>
            <pc:sldMk cId="3600084261" sldId="384"/>
            <ac:picMk id="3" creationId="{23347905-55A4-472F-A7B8-C5D2EC10CD08}"/>
          </ac:picMkLst>
        </pc:picChg>
        <pc:picChg chg="mod">
          <ac:chgData name="Saldana, Mayra" userId="S::mayra.v.saldana@uth.tmc.edu::de1b2290-bd50-4a20-ae97-a57e2d391acf" providerId="AD" clId="Web-{356018C3-59CB-4615-8F79-F509CEECA23F}" dt="2023-09-08T20:06:45.588" v="53" actId="1076"/>
          <ac:picMkLst>
            <pc:docMk/>
            <pc:sldMk cId="3600084261" sldId="384"/>
            <ac:picMk id="6" creationId="{63244615-4259-4A00-A9EC-4F3FCF1C056E}"/>
          </ac:picMkLst>
        </pc:picChg>
      </pc:sldChg>
      <pc:sldChg chg="delSp modSp">
        <pc:chgData name="Saldana, Mayra" userId="S::mayra.v.saldana@uth.tmc.edu::de1b2290-bd50-4a20-ae97-a57e2d391acf" providerId="AD" clId="Web-{356018C3-59CB-4615-8F79-F509CEECA23F}" dt="2023-09-08T20:07:10.854" v="55" actId="20577"/>
        <pc:sldMkLst>
          <pc:docMk/>
          <pc:sldMk cId="1325212924" sldId="385"/>
        </pc:sldMkLst>
        <pc:spChg chg="del">
          <ac:chgData name="Saldana, Mayra" userId="S::mayra.v.saldana@uth.tmc.edu::de1b2290-bd50-4a20-ae97-a57e2d391acf" providerId="AD" clId="Web-{356018C3-59CB-4615-8F79-F509CEECA23F}" dt="2023-09-08T20:06:59.588" v="54"/>
          <ac:spMkLst>
            <pc:docMk/>
            <pc:sldMk cId="1325212924" sldId="385"/>
            <ac:spMk id="4" creationId="{E5895AB1-92B7-49FF-9CAB-EE40443EF1F7}"/>
          </ac:spMkLst>
        </pc:spChg>
        <pc:spChg chg="mod">
          <ac:chgData name="Saldana, Mayra" userId="S::mayra.v.saldana@uth.tmc.edu::de1b2290-bd50-4a20-ae97-a57e2d391acf" providerId="AD" clId="Web-{356018C3-59CB-4615-8F79-F509CEECA23F}" dt="2023-09-08T20:07:10.854" v="55" actId="20577"/>
          <ac:spMkLst>
            <pc:docMk/>
            <pc:sldMk cId="1325212924" sldId="385"/>
            <ac:spMk id="5" creationId="{0A327C52-4214-47F3-B208-BB00D9B69413}"/>
          </ac:spMkLst>
        </pc:spChg>
        <pc:picChg chg="del">
          <ac:chgData name="Saldana, Mayra" userId="S::mayra.v.saldana@uth.tmc.edu::de1b2290-bd50-4a20-ae97-a57e2d391acf" providerId="AD" clId="Web-{356018C3-59CB-4615-8F79-F509CEECA23F}" dt="2023-09-08T20:03:51.801" v="14"/>
          <ac:picMkLst>
            <pc:docMk/>
            <pc:sldMk cId="1325212924" sldId="385"/>
            <ac:picMk id="3" creationId="{23347905-55A4-472F-A7B8-C5D2EC10CD08}"/>
          </ac:picMkLst>
        </pc:picChg>
      </pc:sldChg>
      <pc:sldChg chg="delSp">
        <pc:chgData name="Saldana, Mayra" userId="S::mayra.v.saldana@uth.tmc.edu::de1b2290-bd50-4a20-ae97-a57e2d391acf" providerId="AD" clId="Web-{356018C3-59CB-4615-8F79-F509CEECA23F}" dt="2023-09-08T20:03:55.692" v="16"/>
        <pc:sldMkLst>
          <pc:docMk/>
          <pc:sldMk cId="516346772" sldId="387"/>
        </pc:sldMkLst>
        <pc:picChg chg="del">
          <ac:chgData name="Saldana, Mayra" userId="S::mayra.v.saldana@uth.tmc.edu::de1b2290-bd50-4a20-ae97-a57e2d391acf" providerId="AD" clId="Web-{356018C3-59CB-4615-8F79-F509CEECA23F}" dt="2023-09-08T20:03:55.692" v="16"/>
          <ac:picMkLst>
            <pc:docMk/>
            <pc:sldMk cId="516346772" sldId="387"/>
            <ac:picMk id="3" creationId="{23347905-55A4-472F-A7B8-C5D2EC10CD08}"/>
          </ac:picMkLst>
        </pc:picChg>
      </pc:sldChg>
      <pc:sldChg chg="delSp">
        <pc:chgData name="Saldana, Mayra" userId="S::mayra.v.saldana@uth.tmc.edu::de1b2290-bd50-4a20-ae97-a57e2d391acf" providerId="AD" clId="Web-{356018C3-59CB-4615-8F79-F509CEECA23F}" dt="2023-09-08T20:04:11.755" v="19"/>
        <pc:sldMkLst>
          <pc:docMk/>
          <pc:sldMk cId="2674413613" sldId="388"/>
        </pc:sldMkLst>
        <pc:picChg chg="del">
          <ac:chgData name="Saldana, Mayra" userId="S::mayra.v.saldana@uth.tmc.edu::de1b2290-bd50-4a20-ae97-a57e2d391acf" providerId="AD" clId="Web-{356018C3-59CB-4615-8F79-F509CEECA23F}" dt="2023-09-08T20:04:11.755" v="19"/>
          <ac:picMkLst>
            <pc:docMk/>
            <pc:sldMk cId="2674413613" sldId="388"/>
            <ac:picMk id="3" creationId="{23347905-55A4-472F-A7B8-C5D2EC10CD08}"/>
          </ac:picMkLst>
        </pc:picChg>
      </pc:sldChg>
      <pc:sldChg chg="delSp">
        <pc:chgData name="Saldana, Mayra" userId="S::mayra.v.saldana@uth.tmc.edu::de1b2290-bd50-4a20-ae97-a57e2d391acf" providerId="AD" clId="Web-{356018C3-59CB-4615-8F79-F509CEECA23F}" dt="2023-09-08T20:04:41.303" v="27"/>
        <pc:sldMkLst>
          <pc:docMk/>
          <pc:sldMk cId="1931311142" sldId="389"/>
        </pc:sldMkLst>
        <pc:picChg chg="del">
          <ac:chgData name="Saldana, Mayra" userId="S::mayra.v.saldana@uth.tmc.edu::de1b2290-bd50-4a20-ae97-a57e2d391acf" providerId="AD" clId="Web-{356018C3-59CB-4615-8F79-F509CEECA23F}" dt="2023-09-08T20:04:41.303" v="27"/>
          <ac:picMkLst>
            <pc:docMk/>
            <pc:sldMk cId="1931311142" sldId="389"/>
            <ac:picMk id="5" creationId="{B6286115-9AC7-4D50-BFF5-C0E5D95DAC9B}"/>
          </ac:picMkLst>
        </pc:picChg>
      </pc:sldChg>
      <pc:sldChg chg="delSp">
        <pc:chgData name="Saldana, Mayra" userId="S::mayra.v.saldana@uth.tmc.edu::de1b2290-bd50-4a20-ae97-a57e2d391acf" providerId="AD" clId="Web-{356018C3-59CB-4615-8F79-F509CEECA23F}" dt="2023-09-08T20:04:42.303" v="28"/>
        <pc:sldMkLst>
          <pc:docMk/>
          <pc:sldMk cId="1594396662" sldId="390"/>
        </pc:sldMkLst>
        <pc:picChg chg="del">
          <ac:chgData name="Saldana, Mayra" userId="S::mayra.v.saldana@uth.tmc.edu::de1b2290-bd50-4a20-ae97-a57e2d391acf" providerId="AD" clId="Web-{356018C3-59CB-4615-8F79-F509CEECA23F}" dt="2023-09-08T20:04:42.303" v="28"/>
          <ac:picMkLst>
            <pc:docMk/>
            <pc:sldMk cId="1594396662" sldId="390"/>
            <ac:picMk id="5" creationId="{B6286115-9AC7-4D50-BFF5-C0E5D95DAC9B}"/>
          </ac:picMkLst>
        </pc:picChg>
      </pc:sldChg>
      <pc:sldChg chg="delSp">
        <pc:chgData name="Saldana, Mayra" userId="S::mayra.v.saldana@uth.tmc.edu::de1b2290-bd50-4a20-ae97-a57e2d391acf" providerId="AD" clId="Web-{356018C3-59CB-4615-8F79-F509CEECA23F}" dt="2023-09-08T20:04:55.194" v="32"/>
        <pc:sldMkLst>
          <pc:docMk/>
          <pc:sldMk cId="1757592121" sldId="391"/>
        </pc:sldMkLst>
        <pc:picChg chg="del">
          <ac:chgData name="Saldana, Mayra" userId="S::mayra.v.saldana@uth.tmc.edu::de1b2290-bd50-4a20-ae97-a57e2d391acf" providerId="AD" clId="Web-{356018C3-59CB-4615-8F79-F509CEECA23F}" dt="2023-09-08T20:04:55.194" v="32"/>
          <ac:picMkLst>
            <pc:docMk/>
            <pc:sldMk cId="1757592121" sldId="391"/>
            <ac:picMk id="5" creationId="{B6286115-9AC7-4D50-BFF5-C0E5D95DAC9B}"/>
          </ac:picMkLst>
        </pc:picChg>
      </pc:sldChg>
      <pc:sldChg chg="delSp">
        <pc:chgData name="Saldana, Mayra" userId="S::mayra.v.saldana@uth.tmc.edu::de1b2290-bd50-4a20-ae97-a57e2d391acf" providerId="AD" clId="Web-{356018C3-59CB-4615-8F79-F509CEECA23F}" dt="2023-09-08T20:04:30.990" v="24"/>
        <pc:sldMkLst>
          <pc:docMk/>
          <pc:sldMk cId="195422105" sldId="395"/>
        </pc:sldMkLst>
        <pc:picChg chg="del">
          <ac:chgData name="Saldana, Mayra" userId="S::mayra.v.saldana@uth.tmc.edu::de1b2290-bd50-4a20-ae97-a57e2d391acf" providerId="AD" clId="Web-{356018C3-59CB-4615-8F79-F509CEECA23F}" dt="2023-09-08T20:04:30.990" v="24"/>
          <ac:picMkLst>
            <pc:docMk/>
            <pc:sldMk cId="195422105" sldId="395"/>
            <ac:picMk id="8" creationId="{00000000-0000-0000-0000-000000000000}"/>
          </ac:picMkLst>
        </pc:picChg>
      </pc:sldChg>
      <pc:sldChg chg="addSp delSp modSp new mod modClrScheme chgLayout">
        <pc:chgData name="Saldana, Mayra" userId="S::mayra.v.saldana@uth.tmc.edu::de1b2290-bd50-4a20-ae97-a57e2d391acf" providerId="AD" clId="Web-{356018C3-59CB-4615-8F79-F509CEECA23F}" dt="2023-09-08T20:02:45.065" v="11"/>
        <pc:sldMkLst>
          <pc:docMk/>
          <pc:sldMk cId="979900862" sldId="396"/>
        </pc:sldMkLst>
        <pc:picChg chg="add del mod">
          <ac:chgData name="Saldana, Mayra" userId="S::mayra.v.saldana@uth.tmc.edu::de1b2290-bd50-4a20-ae97-a57e2d391acf" providerId="AD" clId="Web-{356018C3-59CB-4615-8F79-F509CEECA23F}" dt="2023-09-08T20:02:32.721" v="6"/>
          <ac:picMkLst>
            <pc:docMk/>
            <pc:sldMk cId="979900862" sldId="396"/>
            <ac:picMk id="2" creationId="{17A91AE3-B5E7-01A1-B015-5C22D3C50194}"/>
          </ac:picMkLst>
        </pc:picChg>
        <pc:picChg chg="add mod">
          <ac:chgData name="Saldana, Mayra" userId="S::mayra.v.saldana@uth.tmc.edu::de1b2290-bd50-4a20-ae97-a57e2d391acf" providerId="AD" clId="Web-{356018C3-59CB-4615-8F79-F509CEECA23F}" dt="2023-09-08T20:02:45.065" v="11"/>
          <ac:picMkLst>
            <pc:docMk/>
            <pc:sldMk cId="979900862" sldId="396"/>
            <ac:picMk id="3" creationId="{2E4E605C-0A32-70F4-D690-178C6C8FE2CA}"/>
          </ac:picMkLst>
        </pc:picChg>
      </pc:sldChg>
    </pc:docChg>
  </pc:docChgLst>
  <pc:docChgLst>
    <pc:chgData name="Zolezzi, Maria E" userId="S::maria.e.zolezzi@uth.tmc.edu::18ef77e6-55fe-4b8e-bcc0-ccc0d46c8777" providerId="AD" clId="Web-{34132FF7-6681-41B3-B262-F118FF985EFD}"/>
    <pc:docChg chg="addSld delSld modSld sldOrd">
      <pc:chgData name="Zolezzi, Maria E" userId="S::maria.e.zolezzi@uth.tmc.edu::18ef77e6-55fe-4b8e-bcc0-ccc0d46c8777" providerId="AD" clId="Web-{34132FF7-6681-41B3-B262-F118FF985EFD}" dt="2023-09-18T16:54:36.162" v="164"/>
      <pc:docMkLst>
        <pc:docMk/>
      </pc:docMkLst>
      <pc:sldChg chg="modSp">
        <pc:chgData name="Zolezzi, Maria E" userId="S::maria.e.zolezzi@uth.tmc.edu::18ef77e6-55fe-4b8e-bcc0-ccc0d46c8777" providerId="AD" clId="Web-{34132FF7-6681-41B3-B262-F118FF985EFD}" dt="2023-09-18T16:44:46.971" v="29" actId="20577"/>
        <pc:sldMkLst>
          <pc:docMk/>
          <pc:sldMk cId="0" sldId="259"/>
        </pc:sldMkLst>
        <pc:spChg chg="mod">
          <ac:chgData name="Zolezzi, Maria E" userId="S::maria.e.zolezzi@uth.tmc.edu::18ef77e6-55fe-4b8e-bcc0-ccc0d46c8777" providerId="AD" clId="Web-{34132FF7-6681-41B3-B262-F118FF985EFD}" dt="2023-09-18T16:44:46.971" v="29" actId="20577"/>
          <ac:spMkLst>
            <pc:docMk/>
            <pc:sldMk cId="0" sldId="259"/>
            <ac:spMk id="15" creationId="{00000000-0000-0000-0000-000000000000}"/>
          </ac:spMkLst>
        </pc:spChg>
      </pc:sldChg>
      <pc:sldChg chg="modSp">
        <pc:chgData name="Zolezzi, Maria E" userId="S::maria.e.zolezzi@uth.tmc.edu::18ef77e6-55fe-4b8e-bcc0-ccc0d46c8777" providerId="AD" clId="Web-{34132FF7-6681-41B3-B262-F118FF985EFD}" dt="2023-09-18T16:50:14.810" v="97" actId="1076"/>
        <pc:sldMkLst>
          <pc:docMk/>
          <pc:sldMk cId="3099651519" sldId="348"/>
        </pc:sldMkLst>
        <pc:spChg chg="mod">
          <ac:chgData name="Zolezzi, Maria E" userId="S::maria.e.zolezzi@uth.tmc.edu::18ef77e6-55fe-4b8e-bcc0-ccc0d46c8777" providerId="AD" clId="Web-{34132FF7-6681-41B3-B262-F118FF985EFD}" dt="2023-09-18T16:50:14.810" v="97" actId="1076"/>
          <ac:spMkLst>
            <pc:docMk/>
            <pc:sldMk cId="3099651519" sldId="348"/>
            <ac:spMk id="16" creationId="{00000000-0000-0000-0000-000000000000}"/>
          </ac:spMkLst>
        </pc:spChg>
      </pc:sldChg>
      <pc:sldChg chg="modSp">
        <pc:chgData name="Zolezzi, Maria E" userId="S::maria.e.zolezzi@uth.tmc.edu::18ef77e6-55fe-4b8e-bcc0-ccc0d46c8777" providerId="AD" clId="Web-{34132FF7-6681-41B3-B262-F118FF985EFD}" dt="2023-09-18T16:52:00.235" v="129" actId="20577"/>
        <pc:sldMkLst>
          <pc:docMk/>
          <pc:sldMk cId="3725263854" sldId="349"/>
        </pc:sldMkLst>
        <pc:spChg chg="mod">
          <ac:chgData name="Zolezzi, Maria E" userId="S::maria.e.zolezzi@uth.tmc.edu::18ef77e6-55fe-4b8e-bcc0-ccc0d46c8777" providerId="AD" clId="Web-{34132FF7-6681-41B3-B262-F118FF985EFD}" dt="2023-09-18T16:51:39.609" v="120" actId="20577"/>
          <ac:spMkLst>
            <pc:docMk/>
            <pc:sldMk cId="3725263854" sldId="349"/>
            <ac:spMk id="112" creationId="{00000000-0000-0000-0000-000000000000}"/>
          </ac:spMkLst>
        </pc:spChg>
        <pc:spChg chg="mod">
          <ac:chgData name="Zolezzi, Maria E" userId="S::maria.e.zolezzi@uth.tmc.edu::18ef77e6-55fe-4b8e-bcc0-ccc0d46c8777" providerId="AD" clId="Web-{34132FF7-6681-41B3-B262-F118FF985EFD}" dt="2023-09-18T16:51:40.359" v="122" actId="20577"/>
          <ac:spMkLst>
            <pc:docMk/>
            <pc:sldMk cId="3725263854" sldId="349"/>
            <ac:spMk id="113" creationId="{00000000-0000-0000-0000-000000000000}"/>
          </ac:spMkLst>
        </pc:spChg>
        <pc:spChg chg="mod">
          <ac:chgData name="Zolezzi, Maria E" userId="S::maria.e.zolezzi@uth.tmc.edu::18ef77e6-55fe-4b8e-bcc0-ccc0d46c8777" providerId="AD" clId="Web-{34132FF7-6681-41B3-B262-F118FF985EFD}" dt="2023-09-18T16:51:49.219" v="124" actId="20577"/>
          <ac:spMkLst>
            <pc:docMk/>
            <pc:sldMk cId="3725263854" sldId="349"/>
            <ac:spMk id="114" creationId="{00000000-0000-0000-0000-000000000000}"/>
          </ac:spMkLst>
        </pc:spChg>
        <pc:spChg chg="mod">
          <ac:chgData name="Zolezzi, Maria E" userId="S::maria.e.zolezzi@uth.tmc.edu::18ef77e6-55fe-4b8e-bcc0-ccc0d46c8777" providerId="AD" clId="Web-{34132FF7-6681-41B3-B262-F118FF985EFD}" dt="2023-09-18T16:51:49.438" v="126" actId="20577"/>
          <ac:spMkLst>
            <pc:docMk/>
            <pc:sldMk cId="3725263854" sldId="349"/>
            <ac:spMk id="115" creationId="{00000000-0000-0000-0000-000000000000}"/>
          </ac:spMkLst>
        </pc:spChg>
        <pc:spChg chg="mod">
          <ac:chgData name="Zolezzi, Maria E" userId="S::maria.e.zolezzi@uth.tmc.edu::18ef77e6-55fe-4b8e-bcc0-ccc0d46c8777" providerId="AD" clId="Web-{34132FF7-6681-41B3-B262-F118FF985EFD}" dt="2023-09-18T16:52:00.235" v="129" actId="20577"/>
          <ac:spMkLst>
            <pc:docMk/>
            <pc:sldMk cId="3725263854" sldId="349"/>
            <ac:spMk id="116" creationId="{00000000-0000-0000-0000-000000000000}"/>
          </ac:spMkLst>
        </pc:spChg>
      </pc:sldChg>
      <pc:sldChg chg="modSp">
        <pc:chgData name="Zolezzi, Maria E" userId="S::maria.e.zolezzi@uth.tmc.edu::18ef77e6-55fe-4b8e-bcc0-ccc0d46c8777" providerId="AD" clId="Web-{34132FF7-6681-41B3-B262-F118FF985EFD}" dt="2023-09-18T16:50:36.107" v="105" actId="20577"/>
        <pc:sldMkLst>
          <pc:docMk/>
          <pc:sldMk cId="2273976465" sldId="353"/>
        </pc:sldMkLst>
        <pc:spChg chg="mod">
          <ac:chgData name="Zolezzi, Maria E" userId="S::maria.e.zolezzi@uth.tmc.edu::18ef77e6-55fe-4b8e-bcc0-ccc0d46c8777" providerId="AD" clId="Web-{34132FF7-6681-41B3-B262-F118FF985EFD}" dt="2023-09-18T16:50:32.904" v="103" actId="20577"/>
          <ac:spMkLst>
            <pc:docMk/>
            <pc:sldMk cId="2273976465" sldId="353"/>
            <ac:spMk id="2" creationId="{00000000-0000-0000-0000-000000000000}"/>
          </ac:spMkLst>
        </pc:spChg>
        <pc:spChg chg="mod">
          <ac:chgData name="Zolezzi, Maria E" userId="S::maria.e.zolezzi@uth.tmc.edu::18ef77e6-55fe-4b8e-bcc0-ccc0d46c8777" providerId="AD" clId="Web-{34132FF7-6681-41B3-B262-F118FF985EFD}" dt="2023-09-18T16:50:36.107" v="105" actId="20577"/>
          <ac:spMkLst>
            <pc:docMk/>
            <pc:sldMk cId="2273976465" sldId="353"/>
            <ac:spMk id="5" creationId="{00000000-0000-0000-0000-000000000000}"/>
          </ac:spMkLst>
        </pc:spChg>
      </pc:sldChg>
      <pc:sldChg chg="delSp modSp">
        <pc:chgData name="Zolezzi, Maria E" userId="S::maria.e.zolezzi@uth.tmc.edu::18ef77e6-55fe-4b8e-bcc0-ccc0d46c8777" providerId="AD" clId="Web-{34132FF7-6681-41B3-B262-F118FF985EFD}" dt="2023-09-18T16:51:25.640" v="116" actId="1076"/>
        <pc:sldMkLst>
          <pc:docMk/>
          <pc:sldMk cId="1447124035" sldId="354"/>
        </pc:sldMkLst>
        <pc:spChg chg="del mod">
          <ac:chgData name="Zolezzi, Maria E" userId="S::maria.e.zolezzi@uth.tmc.edu::18ef77e6-55fe-4b8e-bcc0-ccc0d46c8777" providerId="AD" clId="Web-{34132FF7-6681-41B3-B262-F118FF985EFD}" dt="2023-09-18T16:51:25.453" v="113"/>
          <ac:spMkLst>
            <pc:docMk/>
            <pc:sldMk cId="1447124035" sldId="354"/>
            <ac:spMk id="2" creationId="{00000000-0000-0000-0000-000000000000}"/>
          </ac:spMkLst>
        </pc:spChg>
        <pc:spChg chg="mod">
          <ac:chgData name="Zolezzi, Maria E" userId="S::maria.e.zolezzi@uth.tmc.edu::18ef77e6-55fe-4b8e-bcc0-ccc0d46c8777" providerId="AD" clId="Web-{34132FF7-6681-41B3-B262-F118FF985EFD}" dt="2023-09-18T16:51:25.531" v="115" actId="1076"/>
          <ac:spMkLst>
            <pc:docMk/>
            <pc:sldMk cId="1447124035" sldId="354"/>
            <ac:spMk id="4" creationId="{00000000-0000-0000-0000-000000000000}"/>
          </ac:spMkLst>
        </pc:spChg>
        <pc:spChg chg="mod">
          <ac:chgData name="Zolezzi, Maria E" userId="S::maria.e.zolezzi@uth.tmc.edu::18ef77e6-55fe-4b8e-bcc0-ccc0d46c8777" providerId="AD" clId="Web-{34132FF7-6681-41B3-B262-F118FF985EFD}" dt="2023-09-18T16:51:05.702" v="110" actId="20577"/>
          <ac:spMkLst>
            <pc:docMk/>
            <pc:sldMk cId="1447124035" sldId="354"/>
            <ac:spMk id="5" creationId="{1F577748-13A5-D2B7-CA87-CF5A278A2387}"/>
          </ac:spMkLst>
        </pc:spChg>
        <pc:spChg chg="del">
          <ac:chgData name="Zolezzi, Maria E" userId="S::maria.e.zolezzi@uth.tmc.edu::18ef77e6-55fe-4b8e-bcc0-ccc0d46c8777" providerId="AD" clId="Web-{34132FF7-6681-41B3-B262-F118FF985EFD}" dt="2023-09-18T16:51:25.484" v="114"/>
          <ac:spMkLst>
            <pc:docMk/>
            <pc:sldMk cId="1447124035" sldId="354"/>
            <ac:spMk id="13" creationId="{00000000-0000-0000-0000-000000000000}"/>
          </ac:spMkLst>
        </pc:spChg>
        <pc:spChg chg="mod">
          <ac:chgData name="Zolezzi, Maria E" userId="S::maria.e.zolezzi@uth.tmc.edu::18ef77e6-55fe-4b8e-bcc0-ccc0d46c8777" providerId="AD" clId="Web-{34132FF7-6681-41B3-B262-F118FF985EFD}" dt="2023-09-18T16:50:44.576" v="106" actId="1076"/>
          <ac:spMkLst>
            <pc:docMk/>
            <pc:sldMk cId="1447124035" sldId="354"/>
            <ac:spMk id="16" creationId="{00000000-0000-0000-0000-000000000000}"/>
          </ac:spMkLst>
        </pc:spChg>
        <pc:picChg chg="mod">
          <ac:chgData name="Zolezzi, Maria E" userId="S::maria.e.zolezzi@uth.tmc.edu::18ef77e6-55fe-4b8e-bcc0-ccc0d46c8777" providerId="AD" clId="Web-{34132FF7-6681-41B3-B262-F118FF985EFD}" dt="2023-09-18T16:51:25.640" v="116" actId="1076"/>
          <ac:picMkLst>
            <pc:docMk/>
            <pc:sldMk cId="1447124035" sldId="354"/>
            <ac:picMk id="7" creationId="{00000000-0000-0000-0000-000000000000}"/>
          </ac:picMkLst>
        </pc:picChg>
      </pc:sldChg>
      <pc:sldChg chg="modSp">
        <pc:chgData name="Zolezzi, Maria E" userId="S::maria.e.zolezzi@uth.tmc.edu::18ef77e6-55fe-4b8e-bcc0-ccc0d46c8777" providerId="AD" clId="Web-{34132FF7-6681-41B3-B262-F118FF985EFD}" dt="2023-09-18T16:53:47.504" v="145" actId="20577"/>
        <pc:sldMkLst>
          <pc:docMk/>
          <pc:sldMk cId="457872999" sldId="372"/>
        </pc:sldMkLst>
        <pc:spChg chg="mod">
          <ac:chgData name="Zolezzi, Maria E" userId="S::maria.e.zolezzi@uth.tmc.edu::18ef77e6-55fe-4b8e-bcc0-ccc0d46c8777" providerId="AD" clId="Web-{34132FF7-6681-41B3-B262-F118FF985EFD}" dt="2023-09-18T16:53:47.504" v="145" actId="20577"/>
          <ac:spMkLst>
            <pc:docMk/>
            <pc:sldMk cId="457872999" sldId="372"/>
            <ac:spMk id="25" creationId="{A75555EB-0454-432B-9556-4EF2CE6521FB}"/>
          </ac:spMkLst>
        </pc:spChg>
      </pc:sldChg>
      <pc:sldChg chg="modSp ord">
        <pc:chgData name="Zolezzi, Maria E" userId="S::maria.e.zolezzi@uth.tmc.edu::18ef77e6-55fe-4b8e-bcc0-ccc0d46c8777" providerId="AD" clId="Web-{34132FF7-6681-41B3-B262-F118FF985EFD}" dt="2023-09-18T16:49:38.199" v="89" actId="20577"/>
        <pc:sldMkLst>
          <pc:docMk/>
          <pc:sldMk cId="774423867" sldId="382"/>
        </pc:sldMkLst>
        <pc:spChg chg="mod">
          <ac:chgData name="Zolezzi, Maria E" userId="S::maria.e.zolezzi@uth.tmc.edu::18ef77e6-55fe-4b8e-bcc0-ccc0d46c8777" providerId="AD" clId="Web-{34132FF7-6681-41B3-B262-F118FF985EFD}" dt="2023-09-18T16:49:38.199" v="89" actId="20577"/>
          <ac:spMkLst>
            <pc:docMk/>
            <pc:sldMk cId="774423867" sldId="382"/>
            <ac:spMk id="3" creationId="{CB5A6965-68B9-7C63-D4A9-821121AEC641}"/>
          </ac:spMkLst>
        </pc:spChg>
      </pc:sldChg>
      <pc:sldChg chg="modSp">
        <pc:chgData name="Zolezzi, Maria E" userId="S::maria.e.zolezzi@uth.tmc.edu::18ef77e6-55fe-4b8e-bcc0-ccc0d46c8777" providerId="AD" clId="Web-{34132FF7-6681-41B3-B262-F118FF985EFD}" dt="2023-09-18T16:45:05.738" v="32" actId="20577"/>
        <pc:sldMkLst>
          <pc:docMk/>
          <pc:sldMk cId="3600084261" sldId="384"/>
        </pc:sldMkLst>
        <pc:spChg chg="mod">
          <ac:chgData name="Zolezzi, Maria E" userId="S::maria.e.zolezzi@uth.tmc.edu::18ef77e6-55fe-4b8e-bcc0-ccc0d46c8777" providerId="AD" clId="Web-{34132FF7-6681-41B3-B262-F118FF985EFD}" dt="2023-09-18T16:44:54.503" v="30" actId="1076"/>
          <ac:spMkLst>
            <pc:docMk/>
            <pc:sldMk cId="3600084261" sldId="384"/>
            <ac:spMk id="5" creationId="{0A327C52-4214-47F3-B208-BB00D9B69413}"/>
          </ac:spMkLst>
        </pc:spChg>
        <pc:spChg chg="mod">
          <ac:chgData name="Zolezzi, Maria E" userId="S::maria.e.zolezzi@uth.tmc.edu::18ef77e6-55fe-4b8e-bcc0-ccc0d46c8777" providerId="AD" clId="Web-{34132FF7-6681-41B3-B262-F118FF985EFD}" dt="2023-09-18T16:45:05.738" v="32" actId="20577"/>
          <ac:spMkLst>
            <pc:docMk/>
            <pc:sldMk cId="3600084261" sldId="384"/>
            <ac:spMk id="7" creationId="{3481FE14-CB5C-4925-94CB-973E6607D4A7}"/>
          </ac:spMkLst>
        </pc:spChg>
      </pc:sldChg>
      <pc:sldChg chg="modSp">
        <pc:chgData name="Zolezzi, Maria E" userId="S::maria.e.zolezzi@uth.tmc.edu::18ef77e6-55fe-4b8e-bcc0-ccc0d46c8777" providerId="AD" clId="Web-{34132FF7-6681-41B3-B262-F118FF985EFD}" dt="2023-09-18T16:45:31.301" v="40" actId="20577"/>
        <pc:sldMkLst>
          <pc:docMk/>
          <pc:sldMk cId="1325212924" sldId="385"/>
        </pc:sldMkLst>
        <pc:spChg chg="mod">
          <ac:chgData name="Zolezzi, Maria E" userId="S::maria.e.zolezzi@uth.tmc.edu::18ef77e6-55fe-4b8e-bcc0-ccc0d46c8777" providerId="AD" clId="Web-{34132FF7-6681-41B3-B262-F118FF985EFD}" dt="2023-09-18T16:45:31.301" v="40" actId="20577"/>
          <ac:spMkLst>
            <pc:docMk/>
            <pc:sldMk cId="1325212924" sldId="385"/>
            <ac:spMk id="12" creationId="{58BD9487-D121-411E-8E2D-788A78A85405}"/>
          </ac:spMkLst>
        </pc:spChg>
      </pc:sldChg>
      <pc:sldChg chg="addSp delSp modSp del">
        <pc:chgData name="Zolezzi, Maria E" userId="S::maria.e.zolezzi@uth.tmc.edu::18ef77e6-55fe-4b8e-bcc0-ccc0d46c8777" providerId="AD" clId="Web-{34132FF7-6681-41B3-B262-F118FF985EFD}" dt="2023-09-18T16:53:03.112" v="136"/>
        <pc:sldMkLst>
          <pc:docMk/>
          <pc:sldMk cId="57048136" sldId="392"/>
        </pc:sldMkLst>
        <pc:spChg chg="add mod">
          <ac:chgData name="Zolezzi, Maria E" userId="S::maria.e.zolezzi@uth.tmc.edu::18ef77e6-55fe-4b8e-bcc0-ccc0d46c8777" providerId="AD" clId="Web-{34132FF7-6681-41B3-B262-F118FF985EFD}" dt="2023-09-18T16:52:57.409" v="135" actId="20577"/>
          <ac:spMkLst>
            <pc:docMk/>
            <pc:sldMk cId="57048136" sldId="392"/>
            <ac:spMk id="3" creationId="{8C70CFF5-4498-9DCB-1244-1CA844DA135E}"/>
          </ac:spMkLst>
        </pc:spChg>
        <pc:graphicFrameChg chg="del mod modGraphic">
          <ac:chgData name="Zolezzi, Maria E" userId="S::maria.e.zolezzi@uth.tmc.edu::18ef77e6-55fe-4b8e-bcc0-ccc0d46c8777" providerId="AD" clId="Web-{34132FF7-6681-41B3-B262-F118FF985EFD}" dt="2023-09-18T16:52:45.862" v="133"/>
          <ac:graphicFrameMkLst>
            <pc:docMk/>
            <pc:sldMk cId="57048136" sldId="392"/>
            <ac:graphicFrameMk id="5" creationId="{0E975159-F74E-4F68-8817-48BE675D244E}"/>
          </ac:graphicFrameMkLst>
        </pc:graphicFrameChg>
      </pc:sldChg>
      <pc:sldChg chg="modSp">
        <pc:chgData name="Zolezzi, Maria E" userId="S::maria.e.zolezzi@uth.tmc.edu::18ef77e6-55fe-4b8e-bcc0-ccc0d46c8777" providerId="AD" clId="Web-{34132FF7-6681-41B3-B262-F118FF985EFD}" dt="2023-09-18T16:50:07.825" v="96" actId="1076"/>
        <pc:sldMkLst>
          <pc:docMk/>
          <pc:sldMk cId="280463041" sldId="397"/>
        </pc:sldMkLst>
        <pc:spChg chg="mod">
          <ac:chgData name="Zolezzi, Maria E" userId="S::maria.e.zolezzi@uth.tmc.edu::18ef77e6-55fe-4b8e-bcc0-ccc0d46c8777" providerId="AD" clId="Web-{34132FF7-6681-41B3-B262-F118FF985EFD}" dt="2023-09-18T16:50:07.825" v="96" actId="1076"/>
          <ac:spMkLst>
            <pc:docMk/>
            <pc:sldMk cId="280463041" sldId="397"/>
            <ac:spMk id="5" creationId="{8F5EA65B-50A9-4F98-B1C6-42749611E914}"/>
          </ac:spMkLst>
        </pc:spChg>
      </pc:sldChg>
      <pc:sldChg chg="delSp modSp">
        <pc:chgData name="Zolezzi, Maria E" userId="S::maria.e.zolezzi@uth.tmc.edu::18ef77e6-55fe-4b8e-bcc0-ccc0d46c8777" providerId="AD" clId="Web-{34132FF7-6681-41B3-B262-F118FF985EFD}" dt="2023-09-18T16:54:36.162" v="164"/>
        <pc:sldMkLst>
          <pc:docMk/>
          <pc:sldMk cId="3070238675" sldId="399"/>
        </pc:sldMkLst>
        <pc:spChg chg="del">
          <ac:chgData name="Zolezzi, Maria E" userId="S::maria.e.zolezzi@uth.tmc.edu::18ef77e6-55fe-4b8e-bcc0-ccc0d46c8777" providerId="AD" clId="Web-{34132FF7-6681-41B3-B262-F118FF985EFD}" dt="2023-09-18T16:54:16.739" v="152"/>
          <ac:spMkLst>
            <pc:docMk/>
            <pc:sldMk cId="3070238675" sldId="399"/>
            <ac:spMk id="10" creationId="{00000000-0000-0000-0000-000000000000}"/>
          </ac:spMkLst>
        </pc:spChg>
        <pc:spChg chg="del">
          <ac:chgData name="Zolezzi, Maria E" userId="S::maria.e.zolezzi@uth.tmc.edu::18ef77e6-55fe-4b8e-bcc0-ccc0d46c8777" providerId="AD" clId="Web-{34132FF7-6681-41B3-B262-F118FF985EFD}" dt="2023-09-18T16:54:19.521" v="158"/>
          <ac:spMkLst>
            <pc:docMk/>
            <pc:sldMk cId="3070238675" sldId="399"/>
            <ac:spMk id="11" creationId="{00000000-0000-0000-0000-000000000000}"/>
          </ac:spMkLst>
        </pc:spChg>
        <pc:spChg chg="del">
          <ac:chgData name="Zolezzi, Maria E" userId="S::maria.e.zolezzi@uth.tmc.edu::18ef77e6-55fe-4b8e-bcc0-ccc0d46c8777" providerId="AD" clId="Web-{34132FF7-6681-41B3-B262-F118FF985EFD}" dt="2023-09-18T16:54:24.849" v="159"/>
          <ac:spMkLst>
            <pc:docMk/>
            <pc:sldMk cId="3070238675" sldId="399"/>
            <ac:spMk id="12" creationId="{00000000-0000-0000-0000-000000000000}"/>
          </ac:spMkLst>
        </pc:spChg>
        <pc:spChg chg="mod">
          <ac:chgData name="Zolezzi, Maria E" userId="S::maria.e.zolezzi@uth.tmc.edu::18ef77e6-55fe-4b8e-bcc0-ccc0d46c8777" providerId="AD" clId="Web-{34132FF7-6681-41B3-B262-F118FF985EFD}" dt="2023-09-18T16:54:29.052" v="161" actId="20577"/>
          <ac:spMkLst>
            <pc:docMk/>
            <pc:sldMk cId="3070238675" sldId="399"/>
            <ac:spMk id="13" creationId="{00000000-0000-0000-0000-000000000000}"/>
          </ac:spMkLst>
        </pc:spChg>
        <pc:spChg chg="del mod">
          <ac:chgData name="Zolezzi, Maria E" userId="S::maria.e.zolezzi@uth.tmc.edu::18ef77e6-55fe-4b8e-bcc0-ccc0d46c8777" providerId="AD" clId="Web-{34132FF7-6681-41B3-B262-F118FF985EFD}" dt="2023-09-18T16:54:36.162" v="164"/>
          <ac:spMkLst>
            <pc:docMk/>
            <pc:sldMk cId="3070238675" sldId="399"/>
            <ac:spMk id="14" creationId="{00000000-0000-0000-0000-000000000000}"/>
          </ac:spMkLst>
        </pc:spChg>
        <pc:spChg chg="del">
          <ac:chgData name="Zolezzi, Maria E" userId="S::maria.e.zolezzi@uth.tmc.edu::18ef77e6-55fe-4b8e-bcc0-ccc0d46c8777" providerId="AD" clId="Web-{34132FF7-6681-41B3-B262-F118FF985EFD}" dt="2023-09-18T16:54:26.037" v="160"/>
          <ac:spMkLst>
            <pc:docMk/>
            <pc:sldMk cId="3070238675" sldId="399"/>
            <ac:spMk id="15" creationId="{00000000-0000-0000-0000-000000000000}"/>
          </ac:spMkLst>
        </pc:spChg>
        <pc:spChg chg="del">
          <ac:chgData name="Zolezzi, Maria E" userId="S::maria.e.zolezzi@uth.tmc.edu::18ef77e6-55fe-4b8e-bcc0-ccc0d46c8777" providerId="AD" clId="Web-{34132FF7-6681-41B3-B262-F118FF985EFD}" dt="2023-09-18T16:54:18.052" v="157"/>
          <ac:spMkLst>
            <pc:docMk/>
            <pc:sldMk cId="3070238675" sldId="399"/>
            <ac:spMk id="16" creationId="{00000000-0000-0000-0000-000000000000}"/>
          </ac:spMkLst>
        </pc:spChg>
        <pc:spChg chg="del mod">
          <ac:chgData name="Zolezzi, Maria E" userId="S::maria.e.zolezzi@uth.tmc.edu::18ef77e6-55fe-4b8e-bcc0-ccc0d46c8777" providerId="AD" clId="Web-{34132FF7-6681-41B3-B262-F118FF985EFD}" dt="2023-09-18T16:54:17.177" v="156"/>
          <ac:spMkLst>
            <pc:docMk/>
            <pc:sldMk cId="3070238675" sldId="399"/>
            <ac:spMk id="17" creationId="{00000000-0000-0000-0000-000000000000}"/>
          </ac:spMkLst>
        </pc:spChg>
        <pc:spChg chg="del">
          <ac:chgData name="Zolezzi, Maria E" userId="S::maria.e.zolezzi@uth.tmc.edu::18ef77e6-55fe-4b8e-bcc0-ccc0d46c8777" providerId="AD" clId="Web-{34132FF7-6681-41B3-B262-F118FF985EFD}" dt="2023-09-18T16:54:16.802" v="153"/>
          <ac:spMkLst>
            <pc:docMk/>
            <pc:sldMk cId="3070238675" sldId="399"/>
            <ac:spMk id="18" creationId="{00000000-0000-0000-0000-000000000000}"/>
          </ac:spMkLst>
        </pc:spChg>
        <pc:graphicFrameChg chg="modGraphic">
          <ac:chgData name="Zolezzi, Maria E" userId="S::maria.e.zolezzi@uth.tmc.edu::18ef77e6-55fe-4b8e-bcc0-ccc0d46c8777" providerId="AD" clId="Web-{34132FF7-6681-41B3-B262-F118FF985EFD}" dt="2023-09-18T16:53:52.911" v="146"/>
          <ac:graphicFrameMkLst>
            <pc:docMk/>
            <pc:sldMk cId="3070238675" sldId="399"/>
            <ac:graphicFrameMk id="9" creationId="{00000000-0000-0000-0000-000000000000}"/>
          </ac:graphicFrameMkLst>
        </pc:graphicFrameChg>
      </pc:sldChg>
      <pc:sldChg chg="modSp">
        <pc:chgData name="Zolezzi, Maria E" userId="S::maria.e.zolezzi@uth.tmc.edu::18ef77e6-55fe-4b8e-bcc0-ccc0d46c8777" providerId="AD" clId="Web-{34132FF7-6681-41B3-B262-F118FF985EFD}" dt="2023-09-18T16:46:02.396" v="42" actId="20577"/>
        <pc:sldMkLst>
          <pc:docMk/>
          <pc:sldMk cId="3140425918" sldId="401"/>
        </pc:sldMkLst>
        <pc:spChg chg="mod">
          <ac:chgData name="Zolezzi, Maria E" userId="S::maria.e.zolezzi@uth.tmc.edu::18ef77e6-55fe-4b8e-bcc0-ccc0d46c8777" providerId="AD" clId="Web-{34132FF7-6681-41B3-B262-F118FF985EFD}" dt="2023-09-18T16:46:02.396" v="42" actId="20577"/>
          <ac:spMkLst>
            <pc:docMk/>
            <pc:sldMk cId="3140425918" sldId="401"/>
            <ac:spMk id="16" creationId="{00000000-0000-0000-0000-000000000000}"/>
          </ac:spMkLst>
        </pc:spChg>
      </pc:sldChg>
      <pc:sldChg chg="new del">
        <pc:chgData name="Zolezzi, Maria E" userId="S::maria.e.zolezzi@uth.tmc.edu::18ef77e6-55fe-4b8e-bcc0-ccc0d46c8777" providerId="AD" clId="Web-{34132FF7-6681-41B3-B262-F118FF985EFD}" dt="2023-09-18T16:49:38.465" v="90"/>
        <pc:sldMkLst>
          <pc:docMk/>
          <pc:sldMk cId="2592552349" sldId="404"/>
        </pc:sldMkLst>
      </pc:sldChg>
      <pc:sldChg chg="addSp delSp modSp add replId">
        <pc:chgData name="Zolezzi, Maria E" userId="S::maria.e.zolezzi@uth.tmc.edu::18ef77e6-55fe-4b8e-bcc0-ccc0d46c8777" providerId="AD" clId="Web-{34132FF7-6681-41B3-B262-F118FF985EFD}" dt="2023-09-18T16:48:22.697" v="85" actId="1076"/>
        <pc:sldMkLst>
          <pc:docMk/>
          <pc:sldMk cId="2898511008" sldId="405"/>
        </pc:sldMkLst>
        <pc:spChg chg="del">
          <ac:chgData name="Zolezzi, Maria E" userId="S::maria.e.zolezzi@uth.tmc.edu::18ef77e6-55fe-4b8e-bcc0-ccc0d46c8777" providerId="AD" clId="Web-{34132FF7-6681-41B3-B262-F118FF985EFD}" dt="2023-09-18T16:47:26.836" v="79"/>
          <ac:spMkLst>
            <pc:docMk/>
            <pc:sldMk cId="2898511008" sldId="405"/>
            <ac:spMk id="2" creationId="{ACDF7F46-7BBC-850A-2D38-0C767B64433D}"/>
          </ac:spMkLst>
        </pc:spChg>
        <pc:spChg chg="mod">
          <ac:chgData name="Zolezzi, Maria E" userId="S::maria.e.zolezzi@uth.tmc.edu::18ef77e6-55fe-4b8e-bcc0-ccc0d46c8777" providerId="AD" clId="Web-{34132FF7-6681-41B3-B262-F118FF985EFD}" dt="2023-09-18T16:47:09.710" v="71" actId="20577"/>
          <ac:spMkLst>
            <pc:docMk/>
            <pc:sldMk cId="2898511008" sldId="405"/>
            <ac:spMk id="16" creationId="{00000000-0000-0000-0000-000000000000}"/>
          </ac:spMkLst>
        </pc:spChg>
        <pc:spChg chg="del">
          <ac:chgData name="Zolezzi, Maria E" userId="S::maria.e.zolezzi@uth.tmc.edu::18ef77e6-55fe-4b8e-bcc0-ccc0d46c8777" providerId="AD" clId="Web-{34132FF7-6681-41B3-B262-F118FF985EFD}" dt="2023-09-18T16:47:26.945" v="80"/>
          <ac:spMkLst>
            <pc:docMk/>
            <pc:sldMk cId="2898511008" sldId="405"/>
            <ac:spMk id="57" creationId="{F941EFCF-328E-4F61-B596-C277EA985EAA}"/>
          </ac:spMkLst>
        </pc:spChg>
        <pc:spChg chg="del">
          <ac:chgData name="Zolezzi, Maria E" userId="S::maria.e.zolezzi@uth.tmc.edu::18ef77e6-55fe-4b8e-bcc0-ccc0d46c8777" providerId="AD" clId="Web-{34132FF7-6681-41B3-B262-F118FF985EFD}" dt="2023-09-18T16:47:15.242" v="72"/>
          <ac:spMkLst>
            <pc:docMk/>
            <pc:sldMk cId="2898511008" sldId="405"/>
            <ac:spMk id="58" creationId="{E550A152-0F89-42C8-8FEC-B4C522F3F887}"/>
          </ac:spMkLst>
        </pc:spChg>
        <pc:spChg chg="del">
          <ac:chgData name="Zolezzi, Maria E" userId="S::maria.e.zolezzi@uth.tmc.edu::18ef77e6-55fe-4b8e-bcc0-ccc0d46c8777" providerId="AD" clId="Web-{34132FF7-6681-41B3-B262-F118FF985EFD}" dt="2023-09-18T16:47:15.382" v="74"/>
          <ac:spMkLst>
            <pc:docMk/>
            <pc:sldMk cId="2898511008" sldId="405"/>
            <ac:spMk id="60" creationId="{F4786667-CB97-471C-AED9-2DDB3A6B5013}"/>
          </ac:spMkLst>
        </pc:spChg>
        <pc:spChg chg="del">
          <ac:chgData name="Zolezzi, Maria E" userId="S::maria.e.zolezzi@uth.tmc.edu::18ef77e6-55fe-4b8e-bcc0-ccc0d46c8777" providerId="AD" clId="Web-{34132FF7-6681-41B3-B262-F118FF985EFD}" dt="2023-09-18T16:47:16.164" v="75"/>
          <ac:spMkLst>
            <pc:docMk/>
            <pc:sldMk cId="2898511008" sldId="405"/>
            <ac:spMk id="61" creationId="{974CDEE5-559B-4606-873C-E3EEF912009C}"/>
          </ac:spMkLst>
        </pc:spChg>
        <pc:spChg chg="del">
          <ac:chgData name="Zolezzi, Maria E" userId="S::maria.e.zolezzi@uth.tmc.edu::18ef77e6-55fe-4b8e-bcc0-ccc0d46c8777" providerId="AD" clId="Web-{34132FF7-6681-41B3-B262-F118FF985EFD}" dt="2023-09-18T16:47:17.570" v="76"/>
          <ac:spMkLst>
            <pc:docMk/>
            <pc:sldMk cId="2898511008" sldId="405"/>
            <ac:spMk id="62" creationId="{2B912F43-98DA-43B3-BE0A-6B621A268896}"/>
          </ac:spMkLst>
        </pc:spChg>
        <pc:spChg chg="del">
          <ac:chgData name="Zolezzi, Maria E" userId="S::maria.e.zolezzi@uth.tmc.edu::18ef77e6-55fe-4b8e-bcc0-ccc0d46c8777" providerId="AD" clId="Web-{34132FF7-6681-41B3-B262-F118FF985EFD}" dt="2023-09-18T16:47:18.976" v="77"/>
          <ac:spMkLst>
            <pc:docMk/>
            <pc:sldMk cId="2898511008" sldId="405"/>
            <ac:spMk id="64" creationId="{D36B45D5-1C42-4393-B898-07A384787994}"/>
          </ac:spMkLst>
        </pc:spChg>
        <pc:picChg chg="add mod">
          <ac:chgData name="Zolezzi, Maria E" userId="S::maria.e.zolezzi@uth.tmc.edu::18ef77e6-55fe-4b8e-bcc0-ccc0d46c8777" providerId="AD" clId="Web-{34132FF7-6681-41B3-B262-F118FF985EFD}" dt="2023-09-18T16:48:22.697" v="85" actId="1076"/>
          <ac:picMkLst>
            <pc:docMk/>
            <pc:sldMk cId="2898511008" sldId="405"/>
            <ac:picMk id="3" creationId="{8B1D7AFB-A984-1648-BDA0-E5FBC9E74DB3}"/>
          </ac:picMkLst>
        </pc:picChg>
        <pc:picChg chg="del">
          <ac:chgData name="Zolezzi, Maria E" userId="S::maria.e.zolezzi@uth.tmc.edu::18ef77e6-55fe-4b8e-bcc0-ccc0d46c8777" providerId="AD" clId="Web-{34132FF7-6681-41B3-B262-F118FF985EFD}" dt="2023-09-18T16:47:19.742" v="78"/>
          <ac:picMkLst>
            <pc:docMk/>
            <pc:sldMk cId="2898511008" sldId="405"/>
            <ac:picMk id="54" creationId="{1814F18B-A570-4421-8909-EDB9D3A1F5ED}"/>
          </ac:picMkLst>
        </pc:picChg>
        <pc:picChg chg="del">
          <ac:chgData name="Zolezzi, Maria E" userId="S::maria.e.zolezzi@uth.tmc.edu::18ef77e6-55fe-4b8e-bcc0-ccc0d46c8777" providerId="AD" clId="Web-{34132FF7-6681-41B3-B262-F118FF985EFD}" dt="2023-09-18T16:47:15.351" v="73"/>
          <ac:picMkLst>
            <pc:docMk/>
            <pc:sldMk cId="2898511008" sldId="405"/>
            <ac:picMk id="21506" creationId="{5E107403-3B86-4C47-B654-61DCE729DF14}"/>
          </ac:picMkLst>
        </pc:picChg>
      </pc:sldChg>
      <pc:sldChg chg="modSp add replId">
        <pc:chgData name="Zolezzi, Maria E" userId="S::maria.e.zolezzi@uth.tmc.edu::18ef77e6-55fe-4b8e-bcc0-ccc0d46c8777" providerId="AD" clId="Web-{34132FF7-6681-41B3-B262-F118FF985EFD}" dt="2023-09-18T16:53:22.894" v="142"/>
        <pc:sldMkLst>
          <pc:docMk/>
          <pc:sldMk cId="3814557932" sldId="406"/>
        </pc:sldMkLst>
        <pc:graphicFrameChg chg="mod modGraphic">
          <ac:chgData name="Zolezzi, Maria E" userId="S::maria.e.zolezzi@uth.tmc.edu::18ef77e6-55fe-4b8e-bcc0-ccc0d46c8777" providerId="AD" clId="Web-{34132FF7-6681-41B3-B262-F118FF985EFD}" dt="2023-09-18T16:53:22.894" v="142"/>
          <ac:graphicFrameMkLst>
            <pc:docMk/>
            <pc:sldMk cId="3814557932" sldId="406"/>
            <ac:graphicFrameMk id="5" creationId="{0E975159-F74E-4F68-8817-48BE675D244E}"/>
          </ac:graphicFrameMkLst>
        </pc:graphicFrameChg>
      </pc:sldChg>
    </pc:docChg>
  </pc:docChgLst>
  <pc:docChgLst>
    <pc:chgData name="Saldana, Mayra V" userId="S::mayra.v.saldana@uth.tmc.edu::de1b2290-bd50-4a20-ae97-a57e2d391acf" providerId="AD" clId="Web-{43EE0DC6-9F4D-446E-AD67-273D5121338D}"/>
    <pc:docChg chg="modSld">
      <pc:chgData name="Saldana, Mayra V" userId="S::mayra.v.saldana@uth.tmc.edu::de1b2290-bd50-4a20-ae97-a57e2d391acf" providerId="AD" clId="Web-{43EE0DC6-9F4D-446E-AD67-273D5121338D}" dt="2024-04-01T20:39:34.563" v="27"/>
      <pc:docMkLst>
        <pc:docMk/>
      </pc:docMkLst>
      <pc:sldChg chg="modSp">
        <pc:chgData name="Saldana, Mayra V" userId="S::mayra.v.saldana@uth.tmc.edu::de1b2290-bd50-4a20-ae97-a57e2d391acf" providerId="AD" clId="Web-{43EE0DC6-9F4D-446E-AD67-273D5121338D}" dt="2024-04-01T20:39:34.563" v="27"/>
        <pc:sldMkLst>
          <pc:docMk/>
          <pc:sldMk cId="3277419621" sldId="407"/>
        </pc:sldMkLst>
        <pc:graphicFrameChg chg="mod modGraphic">
          <ac:chgData name="Saldana, Mayra V" userId="S::mayra.v.saldana@uth.tmc.edu::de1b2290-bd50-4a20-ae97-a57e2d391acf" providerId="AD" clId="Web-{43EE0DC6-9F4D-446E-AD67-273D5121338D}" dt="2024-04-01T20:39:34.563" v="27"/>
          <ac:graphicFrameMkLst>
            <pc:docMk/>
            <pc:sldMk cId="3277419621" sldId="407"/>
            <ac:graphicFrameMk id="16" creationId="{C29B5DB0-3C1B-4707-BE80-E1D438CD67CF}"/>
          </ac:graphicFrameMkLst>
        </pc:graphicFrameChg>
      </pc:sldChg>
    </pc:docChg>
  </pc:docChgLst>
  <pc:docChgLst>
    <pc:chgData name="Muniz, Angelica L" userId="S::angelica.l.muniz@uth.tmc.edu::ef6ae7a1-7f92-4539-89d4-2de28a3f1c63" providerId="AD" clId="Web-{04404DC8-9D46-4474-AB44-A12821E72C6D}"/>
    <pc:docChg chg="modSld">
      <pc:chgData name="Muniz, Angelica L" userId="S::angelica.l.muniz@uth.tmc.edu::ef6ae7a1-7f92-4539-89d4-2de28a3f1c63" providerId="AD" clId="Web-{04404DC8-9D46-4474-AB44-A12821E72C6D}" dt="2023-09-18T15:30:57.625" v="209" actId="20577"/>
      <pc:docMkLst>
        <pc:docMk/>
      </pc:docMkLst>
      <pc:sldChg chg="modSp">
        <pc:chgData name="Muniz, Angelica L" userId="S::angelica.l.muniz@uth.tmc.edu::ef6ae7a1-7f92-4539-89d4-2de28a3f1c63" providerId="AD" clId="Web-{04404DC8-9D46-4474-AB44-A12821E72C6D}" dt="2023-09-18T15:27:43.856" v="176" actId="20577"/>
        <pc:sldMkLst>
          <pc:docMk/>
          <pc:sldMk cId="0" sldId="290"/>
        </pc:sldMkLst>
        <pc:spChg chg="mod">
          <ac:chgData name="Muniz, Angelica L" userId="S::angelica.l.muniz@uth.tmc.edu::ef6ae7a1-7f92-4539-89d4-2de28a3f1c63" providerId="AD" clId="Web-{04404DC8-9D46-4474-AB44-A12821E72C6D}" dt="2023-09-18T15:27:43.856" v="176" actId="20577"/>
          <ac:spMkLst>
            <pc:docMk/>
            <pc:sldMk cId="0" sldId="290"/>
            <ac:spMk id="3" creationId="{00000000-0000-0000-0000-000000000000}"/>
          </ac:spMkLst>
        </pc:spChg>
      </pc:sldChg>
      <pc:sldChg chg="modSp modCm">
        <pc:chgData name="Muniz, Angelica L" userId="S::angelica.l.muniz@uth.tmc.edu::ef6ae7a1-7f92-4539-89d4-2de28a3f1c63" providerId="AD" clId="Web-{04404DC8-9D46-4474-AB44-A12821E72C6D}" dt="2023-09-18T15:26:25.652" v="172" actId="1076"/>
        <pc:sldMkLst>
          <pc:docMk/>
          <pc:sldMk cId="0" sldId="300"/>
        </pc:sldMkLst>
        <pc:spChg chg="mod">
          <ac:chgData name="Muniz, Angelica L" userId="S::angelica.l.muniz@uth.tmc.edu::ef6ae7a1-7f92-4539-89d4-2de28a3f1c63" providerId="AD" clId="Web-{04404DC8-9D46-4474-AB44-A12821E72C6D}" dt="2023-09-18T15:21:20.990" v="65" actId="14100"/>
          <ac:spMkLst>
            <pc:docMk/>
            <pc:sldMk cId="0" sldId="300"/>
            <ac:spMk id="9" creationId="{00000000-0000-0000-0000-000000000000}"/>
          </ac:spMkLst>
        </pc:spChg>
        <pc:spChg chg="mod">
          <ac:chgData name="Muniz, Angelica L" userId="S::angelica.l.muniz@uth.tmc.edu::ef6ae7a1-7f92-4539-89d4-2de28a3f1c63" providerId="AD" clId="Web-{04404DC8-9D46-4474-AB44-A12821E72C6D}" dt="2023-09-18T15:26:25.652" v="172" actId="1076"/>
          <ac:spMkLst>
            <pc:docMk/>
            <pc:sldMk cId="0" sldId="300"/>
            <ac:spMk id="18" creationId="{AA96C093-6660-C36E-9A1C-2FB2CBA297E0}"/>
          </ac:spMkLst>
        </pc:spChg>
        <pc:graphicFrameChg chg="mod modGraphic">
          <ac:chgData name="Muniz, Angelica L" userId="S::angelica.l.muniz@uth.tmc.edu::ef6ae7a1-7f92-4539-89d4-2de28a3f1c63" providerId="AD" clId="Web-{04404DC8-9D46-4474-AB44-A12821E72C6D}" dt="2023-09-18T15:26:24.042" v="171"/>
          <ac:graphicFrameMkLst>
            <pc:docMk/>
            <pc:sldMk cId="0" sldId="300"/>
            <ac:graphicFrameMk id="15" creationId="{00000000-0000-0000-0000-000000000000}"/>
          </ac:graphicFrameMkLst>
        </pc:graphicFrameChg>
        <pc:extLst>
          <p:ext xmlns:p="http://schemas.openxmlformats.org/presentationml/2006/main" uri="{D6D511B9-2390-475A-947B-AFAB55BFBCF1}">
            <pc226:cmChg xmlns:pc226="http://schemas.microsoft.com/office/powerpoint/2022/06/main/command" chg="mod">
              <pc226:chgData name="Muniz, Angelica L" userId="S::angelica.l.muniz@uth.tmc.edu::ef6ae7a1-7f92-4539-89d4-2de28a3f1c63" providerId="AD" clId="Web-{04404DC8-9D46-4474-AB44-A12821E72C6D}" dt="2023-09-18T15:26:24.042" v="170"/>
              <pc2:cmMkLst xmlns:pc2="http://schemas.microsoft.com/office/powerpoint/2019/9/main/command">
                <pc:docMk/>
                <pc:sldMk cId="0" sldId="300"/>
                <pc2:cmMk id="{AE58CA01-45D4-482A-B9B0-8902E48AD8FE}"/>
              </pc2:cmMkLst>
            </pc226:cmChg>
          </p:ext>
        </pc:extLst>
      </pc:sldChg>
      <pc:sldChg chg="modSp">
        <pc:chgData name="Muniz, Angelica L" userId="S::angelica.l.muniz@uth.tmc.edu::ef6ae7a1-7f92-4539-89d4-2de28a3f1c63" providerId="AD" clId="Web-{04404DC8-9D46-4474-AB44-A12821E72C6D}" dt="2023-09-18T15:30:57.625" v="209" actId="20577"/>
        <pc:sldMkLst>
          <pc:docMk/>
          <pc:sldMk cId="457872999" sldId="372"/>
        </pc:sldMkLst>
        <pc:spChg chg="mod">
          <ac:chgData name="Muniz, Angelica L" userId="S::angelica.l.muniz@uth.tmc.edu::ef6ae7a1-7f92-4539-89d4-2de28a3f1c63" providerId="AD" clId="Web-{04404DC8-9D46-4474-AB44-A12821E72C6D}" dt="2023-09-18T15:30:57.625" v="209" actId="20577"/>
          <ac:spMkLst>
            <pc:docMk/>
            <pc:sldMk cId="457872999" sldId="372"/>
            <ac:spMk id="16" creationId="{6D63F87A-F1B1-4147-BC67-5941C63637C4}"/>
          </ac:spMkLst>
        </pc:spChg>
        <pc:spChg chg="mod">
          <ac:chgData name="Muniz, Angelica L" userId="S::angelica.l.muniz@uth.tmc.edu::ef6ae7a1-7f92-4539-89d4-2de28a3f1c63" providerId="AD" clId="Web-{04404DC8-9D46-4474-AB44-A12821E72C6D}" dt="2023-09-18T15:28:32.482" v="187" actId="20577"/>
          <ac:spMkLst>
            <pc:docMk/>
            <pc:sldMk cId="457872999" sldId="372"/>
            <ac:spMk id="17" creationId="{1ECF2087-C0E3-4DB1-8160-39ED2527F9BC}"/>
          </ac:spMkLst>
        </pc:spChg>
        <pc:spChg chg="mod">
          <ac:chgData name="Muniz, Angelica L" userId="S::angelica.l.muniz@uth.tmc.edu::ef6ae7a1-7f92-4539-89d4-2de28a3f1c63" providerId="AD" clId="Web-{04404DC8-9D46-4474-AB44-A12821E72C6D}" dt="2023-09-18T15:28:56.279" v="197" actId="20577"/>
          <ac:spMkLst>
            <pc:docMk/>
            <pc:sldMk cId="457872999" sldId="372"/>
            <ac:spMk id="18" creationId="{1DD4D1E8-BEF5-48B9-9486-255E60D6488D}"/>
          </ac:spMkLst>
        </pc:spChg>
      </pc:sldChg>
      <pc:sldChg chg="modSp">
        <pc:chgData name="Muniz, Angelica L" userId="S::angelica.l.muniz@uth.tmc.edu::ef6ae7a1-7f92-4539-89d4-2de28a3f1c63" providerId="AD" clId="Web-{04404DC8-9D46-4474-AB44-A12821E72C6D}" dt="2023-09-18T15:30:40.797" v="208" actId="20577"/>
        <pc:sldMkLst>
          <pc:docMk/>
          <pc:sldMk cId="2636707639" sldId="373"/>
        </pc:sldMkLst>
        <pc:spChg chg="mod">
          <ac:chgData name="Muniz, Angelica L" userId="S::angelica.l.muniz@uth.tmc.edu::ef6ae7a1-7f92-4539-89d4-2de28a3f1c63" providerId="AD" clId="Web-{04404DC8-9D46-4474-AB44-A12821E72C6D}" dt="2023-09-18T15:30:40.797" v="208" actId="20577"/>
          <ac:spMkLst>
            <pc:docMk/>
            <pc:sldMk cId="2636707639" sldId="373"/>
            <ac:spMk id="17" creationId="{1ECF2087-C0E3-4DB1-8160-39ED2527F9BC}"/>
          </ac:spMkLst>
        </pc:spChg>
      </pc:sldChg>
    </pc:docChg>
  </pc:docChgLst>
  <pc:docChgLst>
    <pc:chgData name="Muniz, Angelica L" userId="S::angelica.l.muniz@uth.tmc.edu::ef6ae7a1-7f92-4539-89d4-2de28a3f1c63" providerId="AD" clId="Web-{544448D8-1833-40E7-AB4E-F92D8DE5AC1E}"/>
    <pc:docChg chg="modSld">
      <pc:chgData name="Muniz, Angelica L" userId="S::angelica.l.muniz@uth.tmc.edu::ef6ae7a1-7f92-4539-89d4-2de28a3f1c63" providerId="AD" clId="Web-{544448D8-1833-40E7-AB4E-F92D8DE5AC1E}" dt="2023-09-18T20:51:40.332" v="1" actId="1076"/>
      <pc:docMkLst>
        <pc:docMk/>
      </pc:docMkLst>
      <pc:sldChg chg="delSp modSp">
        <pc:chgData name="Muniz, Angelica L" userId="S::angelica.l.muniz@uth.tmc.edu::ef6ae7a1-7f92-4539-89d4-2de28a3f1c63" providerId="AD" clId="Web-{544448D8-1833-40E7-AB4E-F92D8DE5AC1E}" dt="2023-09-18T20:51:40.332" v="1" actId="1076"/>
        <pc:sldMkLst>
          <pc:docMk/>
          <pc:sldMk cId="0" sldId="300"/>
        </pc:sldMkLst>
        <pc:spChg chg="mod">
          <ac:chgData name="Muniz, Angelica L" userId="S::angelica.l.muniz@uth.tmc.edu::ef6ae7a1-7f92-4539-89d4-2de28a3f1c63" providerId="AD" clId="Web-{544448D8-1833-40E7-AB4E-F92D8DE5AC1E}" dt="2023-09-18T20:51:40.332" v="1" actId="1076"/>
          <ac:spMkLst>
            <pc:docMk/>
            <pc:sldMk cId="0" sldId="300"/>
            <ac:spMk id="8" creationId="{00000000-0000-0000-0000-000000000000}"/>
          </ac:spMkLst>
        </pc:spChg>
        <pc:picChg chg="del">
          <ac:chgData name="Muniz, Angelica L" userId="S::angelica.l.muniz@uth.tmc.edu::ef6ae7a1-7f92-4539-89d4-2de28a3f1c63" providerId="AD" clId="Web-{544448D8-1833-40E7-AB4E-F92D8DE5AC1E}" dt="2023-09-18T20:51:30.051" v="0"/>
          <ac:picMkLst>
            <pc:docMk/>
            <pc:sldMk cId="0" sldId="300"/>
            <ac:picMk id="16" creationId="{00000000-0000-0000-0000-000000000000}"/>
          </ac:picMkLst>
        </pc:picChg>
      </pc:sldChg>
    </pc:docChg>
  </pc:docChgLst>
  <pc:docChgLst>
    <pc:chgData name="Saldana, Mayra" userId="S::mayra.v.saldana@uth.tmc.edu::de1b2290-bd50-4a20-ae97-a57e2d391acf" providerId="AD" clId="Web-{9135F6C2-D9E1-4668-84D5-D4D280E392BE}"/>
    <pc:docChg chg="addSld delSld modSld">
      <pc:chgData name="Saldana, Mayra" userId="S::mayra.v.saldana@uth.tmc.edu::de1b2290-bd50-4a20-ae97-a57e2d391acf" providerId="AD" clId="Web-{9135F6C2-D9E1-4668-84D5-D4D280E392BE}" dt="2023-09-12T15:24:17.435" v="641" actId="1076"/>
      <pc:docMkLst>
        <pc:docMk/>
      </pc:docMkLst>
      <pc:sldChg chg="delSp modSp">
        <pc:chgData name="Saldana, Mayra" userId="S::mayra.v.saldana@uth.tmc.edu::de1b2290-bd50-4a20-ae97-a57e2d391acf" providerId="AD" clId="Web-{9135F6C2-D9E1-4668-84D5-D4D280E392BE}" dt="2023-09-12T15:15:25.196" v="437" actId="1076"/>
        <pc:sldMkLst>
          <pc:docMk/>
          <pc:sldMk cId="4263051139" sldId="347"/>
        </pc:sldMkLst>
        <pc:spChg chg="mod">
          <ac:chgData name="Saldana, Mayra" userId="S::mayra.v.saldana@uth.tmc.edu::de1b2290-bd50-4a20-ae97-a57e2d391acf" providerId="AD" clId="Web-{9135F6C2-D9E1-4668-84D5-D4D280E392BE}" dt="2023-09-12T15:15:25.196" v="437" actId="1076"/>
          <ac:spMkLst>
            <pc:docMk/>
            <pc:sldMk cId="4263051139" sldId="347"/>
            <ac:spMk id="3" creationId="{00000000-0000-0000-0000-000000000000}"/>
          </ac:spMkLst>
        </pc:spChg>
        <pc:spChg chg="del">
          <ac:chgData name="Saldana, Mayra" userId="S::mayra.v.saldana@uth.tmc.edu::de1b2290-bd50-4a20-ae97-a57e2d391acf" providerId="AD" clId="Web-{9135F6C2-D9E1-4668-84D5-D4D280E392BE}" dt="2023-09-12T15:14:46.366" v="415"/>
          <ac:spMkLst>
            <pc:docMk/>
            <pc:sldMk cId="4263051139" sldId="347"/>
            <ac:spMk id="12" creationId="{00000000-0000-0000-0000-000000000000}"/>
          </ac:spMkLst>
        </pc:spChg>
        <pc:spChg chg="mod">
          <ac:chgData name="Saldana, Mayra" userId="S::mayra.v.saldana@uth.tmc.edu::de1b2290-bd50-4a20-ae97-a57e2d391acf" providerId="AD" clId="Web-{9135F6C2-D9E1-4668-84D5-D4D280E392BE}" dt="2023-09-12T15:15:15.805" v="435" actId="20577"/>
          <ac:spMkLst>
            <pc:docMk/>
            <pc:sldMk cId="4263051139" sldId="347"/>
            <ac:spMk id="16" creationId="{00000000-0000-0000-0000-000000000000}"/>
          </ac:spMkLst>
        </pc:spChg>
        <pc:graphicFrameChg chg="mod">
          <ac:chgData name="Saldana, Mayra" userId="S::mayra.v.saldana@uth.tmc.edu::de1b2290-bd50-4a20-ae97-a57e2d391acf" providerId="AD" clId="Web-{9135F6C2-D9E1-4668-84D5-D4D280E392BE}" dt="2023-09-12T15:15:19.805" v="436" actId="14100"/>
          <ac:graphicFrameMkLst>
            <pc:docMk/>
            <pc:sldMk cId="4263051139" sldId="347"/>
            <ac:graphicFrameMk id="7" creationId="{00000000-0000-0000-0000-000000000000}"/>
          </ac:graphicFrameMkLst>
        </pc:graphicFrameChg>
      </pc:sldChg>
      <pc:sldChg chg="delSp modSp">
        <pc:chgData name="Saldana, Mayra" userId="S::mayra.v.saldana@uth.tmc.edu::de1b2290-bd50-4a20-ae97-a57e2d391acf" providerId="AD" clId="Web-{9135F6C2-D9E1-4668-84D5-D4D280E392BE}" dt="2023-09-12T15:16:26.057" v="449" actId="20577"/>
        <pc:sldMkLst>
          <pc:docMk/>
          <pc:sldMk cId="3099651519" sldId="348"/>
        </pc:sldMkLst>
        <pc:spChg chg="mod">
          <ac:chgData name="Saldana, Mayra" userId="S::mayra.v.saldana@uth.tmc.edu::de1b2290-bd50-4a20-ae97-a57e2d391acf" providerId="AD" clId="Web-{9135F6C2-D9E1-4668-84D5-D4D280E392BE}" dt="2023-09-12T15:16:26.057" v="449" actId="20577"/>
          <ac:spMkLst>
            <pc:docMk/>
            <pc:sldMk cId="3099651519" sldId="348"/>
            <ac:spMk id="3" creationId="{00000000-0000-0000-0000-000000000000}"/>
          </ac:spMkLst>
        </pc:spChg>
        <pc:spChg chg="del">
          <ac:chgData name="Saldana, Mayra" userId="S::mayra.v.saldana@uth.tmc.edu::de1b2290-bd50-4a20-ae97-a57e2d391acf" providerId="AD" clId="Web-{9135F6C2-D9E1-4668-84D5-D4D280E392BE}" dt="2023-09-12T15:16:02.385" v="444"/>
          <ac:spMkLst>
            <pc:docMk/>
            <pc:sldMk cId="3099651519" sldId="348"/>
            <ac:spMk id="12" creationId="{00000000-0000-0000-0000-000000000000}"/>
          </ac:spMkLst>
        </pc:spChg>
        <pc:spChg chg="mod">
          <ac:chgData name="Saldana, Mayra" userId="S::mayra.v.saldana@uth.tmc.edu::de1b2290-bd50-4a20-ae97-a57e2d391acf" providerId="AD" clId="Web-{9135F6C2-D9E1-4668-84D5-D4D280E392BE}" dt="2023-09-12T15:16:06.369" v="445" actId="1076"/>
          <ac:spMkLst>
            <pc:docMk/>
            <pc:sldMk cId="3099651519" sldId="348"/>
            <ac:spMk id="16" creationId="{00000000-0000-0000-0000-000000000000}"/>
          </ac:spMkLst>
        </pc:spChg>
        <pc:picChg chg="mod">
          <ac:chgData name="Saldana, Mayra" userId="S::mayra.v.saldana@uth.tmc.edu::de1b2290-bd50-4a20-ae97-a57e2d391acf" providerId="AD" clId="Web-{9135F6C2-D9E1-4668-84D5-D4D280E392BE}" dt="2023-09-12T15:16:14.526" v="447" actId="14100"/>
          <ac:picMkLst>
            <pc:docMk/>
            <pc:sldMk cId="3099651519" sldId="348"/>
            <ac:picMk id="4" creationId="{00000000-0000-0000-0000-000000000000}"/>
          </ac:picMkLst>
        </pc:picChg>
      </pc:sldChg>
      <pc:sldChg chg="addSp delSp modSp mod modClrScheme chgLayout">
        <pc:chgData name="Saldana, Mayra" userId="S::mayra.v.saldana@uth.tmc.edu::de1b2290-bd50-4a20-ae97-a57e2d391acf" providerId="AD" clId="Web-{9135F6C2-D9E1-4668-84D5-D4D280E392BE}" dt="2023-09-12T14:34:43.409" v="378" actId="20577"/>
        <pc:sldMkLst>
          <pc:docMk/>
          <pc:sldMk cId="774423867" sldId="382"/>
        </pc:sldMkLst>
        <pc:spChg chg="add mod">
          <ac:chgData name="Saldana, Mayra" userId="S::mayra.v.saldana@uth.tmc.edu::de1b2290-bd50-4a20-ae97-a57e2d391acf" providerId="AD" clId="Web-{9135F6C2-D9E1-4668-84D5-D4D280E392BE}" dt="2023-09-12T14:34:43.409" v="378" actId="20577"/>
          <ac:spMkLst>
            <pc:docMk/>
            <pc:sldMk cId="774423867" sldId="382"/>
            <ac:spMk id="3" creationId="{CB5A6965-68B9-7C63-D4A9-821121AEC641}"/>
          </ac:spMkLst>
        </pc:spChg>
        <pc:spChg chg="del mod ord">
          <ac:chgData name="Saldana, Mayra" userId="S::mayra.v.saldana@uth.tmc.edu::de1b2290-bd50-4a20-ae97-a57e2d391acf" providerId="AD" clId="Web-{9135F6C2-D9E1-4668-84D5-D4D280E392BE}" dt="2023-09-12T14:34:05.812" v="366"/>
          <ac:spMkLst>
            <pc:docMk/>
            <pc:sldMk cId="774423867" sldId="382"/>
            <ac:spMk id="5" creationId="{8F5EA65B-50A9-4F98-B1C6-42749611E914}"/>
          </ac:spMkLst>
        </pc:spChg>
        <pc:spChg chg="del">
          <ac:chgData name="Saldana, Mayra" userId="S::mayra.v.saldana@uth.tmc.edu::de1b2290-bd50-4a20-ae97-a57e2d391acf" providerId="AD" clId="Web-{9135F6C2-D9E1-4668-84D5-D4D280E392BE}" dt="2023-09-12T14:15:43.875" v="62"/>
          <ac:spMkLst>
            <pc:docMk/>
            <pc:sldMk cId="774423867" sldId="382"/>
            <ac:spMk id="10" creationId="{4B9B0CC9-DE4E-4880-8CF4-9E738A7346E7}"/>
          </ac:spMkLst>
        </pc:spChg>
        <pc:spChg chg="add del mod ord">
          <ac:chgData name="Saldana, Mayra" userId="S::mayra.v.saldana@uth.tmc.edu::de1b2290-bd50-4a20-ae97-a57e2d391acf" providerId="AD" clId="Web-{9135F6C2-D9E1-4668-84D5-D4D280E392BE}" dt="2023-09-12T14:32:32.852" v="361" actId="1076"/>
          <ac:spMkLst>
            <pc:docMk/>
            <pc:sldMk cId="774423867" sldId="382"/>
            <ac:spMk id="11" creationId="{DE638A8B-3673-4277-B9DE-574F0355A5DE}"/>
          </ac:spMkLst>
        </pc:spChg>
        <pc:spChg chg="add del mod">
          <ac:chgData name="Saldana, Mayra" userId="S::mayra.v.saldana@uth.tmc.edu::de1b2290-bd50-4a20-ae97-a57e2d391acf" providerId="AD" clId="Web-{9135F6C2-D9E1-4668-84D5-D4D280E392BE}" dt="2023-09-12T14:22:52.671" v="154"/>
          <ac:spMkLst>
            <pc:docMk/>
            <pc:sldMk cId="774423867" sldId="382"/>
            <ac:spMk id="13" creationId="{7799105D-CB14-5081-18C8-6D033D981771}"/>
          </ac:spMkLst>
        </pc:spChg>
        <pc:spChg chg="add del mod">
          <ac:chgData name="Saldana, Mayra" userId="S::mayra.v.saldana@uth.tmc.edu::de1b2290-bd50-4a20-ae97-a57e2d391acf" providerId="AD" clId="Web-{9135F6C2-D9E1-4668-84D5-D4D280E392BE}" dt="2023-09-12T14:20:23.426" v="117"/>
          <ac:spMkLst>
            <pc:docMk/>
            <pc:sldMk cId="774423867" sldId="382"/>
            <ac:spMk id="16" creationId="{EB2A9D2E-DFC0-7A4C-F089-8A8D5CB63CB6}"/>
          </ac:spMkLst>
        </pc:spChg>
        <pc:spChg chg="add del mod">
          <ac:chgData name="Saldana, Mayra" userId="S::mayra.v.saldana@uth.tmc.edu::de1b2290-bd50-4a20-ae97-a57e2d391acf" providerId="AD" clId="Web-{9135F6C2-D9E1-4668-84D5-D4D280E392BE}" dt="2023-09-12T14:22:50.983" v="153"/>
          <ac:spMkLst>
            <pc:docMk/>
            <pc:sldMk cId="774423867" sldId="382"/>
            <ac:spMk id="18" creationId="{F46C1A3D-FC47-9C54-7B36-D85D587D23BC}"/>
          </ac:spMkLst>
        </pc:spChg>
        <pc:picChg chg="add mod ord">
          <ac:chgData name="Saldana, Mayra" userId="S::mayra.v.saldana@uth.tmc.edu::de1b2290-bd50-4a20-ae97-a57e2d391acf" providerId="AD" clId="Web-{9135F6C2-D9E1-4668-84D5-D4D280E392BE}" dt="2023-09-12T14:34:28.095" v="375" actId="1076"/>
          <ac:picMkLst>
            <pc:docMk/>
            <pc:sldMk cId="774423867" sldId="382"/>
            <ac:picMk id="2" creationId="{5304EA6E-3544-ED27-F845-7A54B699C93A}"/>
          </ac:picMkLst>
        </pc:picChg>
      </pc:sldChg>
      <pc:sldChg chg="modSp mod modClrScheme chgLayout modNotes">
        <pc:chgData name="Saldana, Mayra" userId="S::mayra.v.saldana@uth.tmc.edu::de1b2290-bd50-4a20-ae97-a57e2d391acf" providerId="AD" clId="Web-{9135F6C2-D9E1-4668-84D5-D4D280E392BE}" dt="2023-09-12T14:12:04.922" v="36"/>
        <pc:sldMkLst>
          <pc:docMk/>
          <pc:sldMk cId="3600084261" sldId="384"/>
        </pc:sldMkLst>
        <pc:spChg chg="mod">
          <ac:chgData name="Saldana, Mayra" userId="S::mayra.v.saldana@uth.tmc.edu::de1b2290-bd50-4a20-ae97-a57e2d391acf" providerId="AD" clId="Web-{9135F6C2-D9E1-4668-84D5-D4D280E392BE}" dt="2023-09-12T14:00:08.059" v="5" actId="14100"/>
          <ac:spMkLst>
            <pc:docMk/>
            <pc:sldMk cId="3600084261" sldId="384"/>
            <ac:spMk id="5" creationId="{0A327C52-4214-47F3-B208-BB00D9B69413}"/>
          </ac:spMkLst>
        </pc:spChg>
        <pc:spChg chg="mod">
          <ac:chgData name="Saldana, Mayra" userId="S::mayra.v.saldana@uth.tmc.edu::de1b2290-bd50-4a20-ae97-a57e2d391acf" providerId="AD" clId="Web-{9135F6C2-D9E1-4668-84D5-D4D280E392BE}" dt="2023-09-12T13:59:46.042" v="0"/>
          <ac:spMkLst>
            <pc:docMk/>
            <pc:sldMk cId="3600084261" sldId="384"/>
            <ac:spMk id="7" creationId="{3481FE14-CB5C-4925-94CB-973E6607D4A7}"/>
          </ac:spMkLst>
        </pc:spChg>
        <pc:picChg chg="mod">
          <ac:chgData name="Saldana, Mayra" userId="S::mayra.v.saldana@uth.tmc.edu::de1b2290-bd50-4a20-ae97-a57e2d391acf" providerId="AD" clId="Web-{9135F6C2-D9E1-4668-84D5-D4D280E392BE}" dt="2023-09-12T13:59:46.042" v="0"/>
          <ac:picMkLst>
            <pc:docMk/>
            <pc:sldMk cId="3600084261" sldId="384"/>
            <ac:picMk id="6" creationId="{63244615-4259-4A00-A9EC-4F3FCF1C056E}"/>
          </ac:picMkLst>
        </pc:picChg>
      </pc:sldChg>
      <pc:sldChg chg="addSp delSp modSp mod modClrScheme chgLayout">
        <pc:chgData name="Saldana, Mayra" userId="S::mayra.v.saldana@uth.tmc.edu::de1b2290-bd50-4a20-ae97-a57e2d391acf" providerId="AD" clId="Web-{9135F6C2-D9E1-4668-84D5-D4D280E392BE}" dt="2023-09-12T14:30:37.079" v="334" actId="20577"/>
        <pc:sldMkLst>
          <pc:docMk/>
          <pc:sldMk cId="1325212924" sldId="385"/>
        </pc:sldMkLst>
        <pc:spChg chg="add mod">
          <ac:chgData name="Saldana, Mayra" userId="S::mayra.v.saldana@uth.tmc.edu::de1b2290-bd50-4a20-ae97-a57e2d391acf" providerId="AD" clId="Web-{9135F6C2-D9E1-4668-84D5-D4D280E392BE}" dt="2023-09-12T14:30:37.079" v="334" actId="20577"/>
          <ac:spMkLst>
            <pc:docMk/>
            <pc:sldMk cId="1325212924" sldId="385"/>
            <ac:spMk id="4" creationId="{65D7495C-D0C2-85CA-A355-FBABF25FD5B3}"/>
          </ac:spMkLst>
        </pc:spChg>
        <pc:spChg chg="mod">
          <ac:chgData name="Saldana, Mayra" userId="S::mayra.v.saldana@uth.tmc.edu::de1b2290-bd50-4a20-ae97-a57e2d391acf" providerId="AD" clId="Web-{9135F6C2-D9E1-4668-84D5-D4D280E392BE}" dt="2023-09-12T14:24:29.600" v="181" actId="20577"/>
          <ac:spMkLst>
            <pc:docMk/>
            <pc:sldMk cId="1325212924" sldId="385"/>
            <ac:spMk id="5" creationId="{0A327C52-4214-47F3-B208-BB00D9B69413}"/>
          </ac:spMkLst>
        </pc:spChg>
        <pc:spChg chg="add mod">
          <ac:chgData name="Saldana, Mayra" userId="S::mayra.v.saldana@uth.tmc.edu::de1b2290-bd50-4a20-ae97-a57e2d391acf" providerId="AD" clId="Web-{9135F6C2-D9E1-4668-84D5-D4D280E392BE}" dt="2023-09-12T14:29:32.433" v="307" actId="20577"/>
          <ac:spMkLst>
            <pc:docMk/>
            <pc:sldMk cId="1325212924" sldId="385"/>
            <ac:spMk id="6" creationId="{DFB6C899-C448-D9CA-70C5-83AC188162A1}"/>
          </ac:spMkLst>
        </pc:spChg>
        <pc:spChg chg="add del mod">
          <ac:chgData name="Saldana, Mayra" userId="S::mayra.v.saldana@uth.tmc.edu::de1b2290-bd50-4a20-ae97-a57e2d391acf" providerId="AD" clId="Web-{9135F6C2-D9E1-4668-84D5-D4D280E392BE}" dt="2023-09-12T14:29:08.244" v="301"/>
          <ac:spMkLst>
            <pc:docMk/>
            <pc:sldMk cId="1325212924" sldId="385"/>
            <ac:spMk id="7" creationId="{67C6277A-EB39-D8C1-4F5E-107D84ED54D0}"/>
          </ac:spMkLst>
        </pc:spChg>
        <pc:spChg chg="add mod">
          <ac:chgData name="Saldana, Mayra" userId="S::mayra.v.saldana@uth.tmc.edu::de1b2290-bd50-4a20-ae97-a57e2d391acf" providerId="AD" clId="Web-{9135F6C2-D9E1-4668-84D5-D4D280E392BE}" dt="2023-09-12T14:30:09.233" v="323" actId="1076"/>
          <ac:spMkLst>
            <pc:docMk/>
            <pc:sldMk cId="1325212924" sldId="385"/>
            <ac:spMk id="8" creationId="{065C23FF-3634-D447-7644-30904DDF0F39}"/>
          </ac:spMkLst>
        </pc:spChg>
        <pc:spChg chg="mod">
          <ac:chgData name="Saldana, Mayra" userId="S::mayra.v.saldana@uth.tmc.edu::de1b2290-bd50-4a20-ae97-a57e2d391acf" providerId="AD" clId="Web-{9135F6C2-D9E1-4668-84D5-D4D280E392BE}" dt="2023-09-12T14:17:37.477" v="79" actId="1076"/>
          <ac:spMkLst>
            <pc:docMk/>
            <pc:sldMk cId="1325212924" sldId="385"/>
            <ac:spMk id="12" creationId="{58BD9487-D121-411E-8E2D-788A78A85405}"/>
          </ac:spMkLst>
        </pc:spChg>
        <pc:spChg chg="add del mod">
          <ac:chgData name="Saldana, Mayra" userId="S::mayra.v.saldana@uth.tmc.edu::de1b2290-bd50-4a20-ae97-a57e2d391acf" providerId="AD" clId="Web-{9135F6C2-D9E1-4668-84D5-D4D280E392BE}" dt="2023-09-12T14:02:38.944" v="11"/>
          <ac:spMkLst>
            <pc:docMk/>
            <pc:sldMk cId="1325212924" sldId="385"/>
            <ac:spMk id="17" creationId="{377E621C-B540-8CE4-6BC2-1FF15E1DA566}"/>
          </ac:spMkLst>
        </pc:spChg>
        <pc:picChg chg="add mod modCrop">
          <ac:chgData name="Saldana, Mayra" userId="S::mayra.v.saldana@uth.tmc.edu::de1b2290-bd50-4a20-ae97-a57e2d391acf" providerId="AD" clId="Web-{9135F6C2-D9E1-4668-84D5-D4D280E392BE}" dt="2023-09-12T14:27:33.300" v="248"/>
          <ac:picMkLst>
            <pc:docMk/>
            <pc:sldMk cId="1325212924" sldId="385"/>
            <ac:picMk id="2" creationId="{686BD8CE-1402-B4ED-4D4C-9F46F6087327}"/>
          </ac:picMkLst>
        </pc:picChg>
        <pc:picChg chg="add mod">
          <ac:chgData name="Saldana, Mayra" userId="S::mayra.v.saldana@uth.tmc.edu::de1b2290-bd50-4a20-ae97-a57e2d391acf" providerId="AD" clId="Web-{9135F6C2-D9E1-4668-84D5-D4D280E392BE}" dt="2023-09-12T14:24:10.254" v="177" actId="1076"/>
          <ac:picMkLst>
            <pc:docMk/>
            <pc:sldMk cId="1325212924" sldId="385"/>
            <ac:picMk id="3" creationId="{78B347C5-2C7A-3ECF-D65F-B2E75EE08D3F}"/>
          </ac:picMkLst>
        </pc:picChg>
        <pc:picChg chg="add del">
          <ac:chgData name="Saldana, Mayra" userId="S::mayra.v.saldana@uth.tmc.edu::de1b2290-bd50-4a20-ae97-a57e2d391acf" providerId="AD" clId="Web-{9135F6C2-D9E1-4668-84D5-D4D280E392BE}" dt="2023-09-12T14:00:26.404" v="7"/>
          <ac:picMkLst>
            <pc:docMk/>
            <pc:sldMk cId="1325212924" sldId="385"/>
            <ac:picMk id="14" creationId="{3FA821AE-B3A8-59A8-69ED-F45907916806}"/>
          </ac:picMkLst>
        </pc:picChg>
        <pc:picChg chg="add del">
          <ac:chgData name="Saldana, Mayra" userId="S::mayra.v.saldana@uth.tmc.edu::de1b2290-bd50-4a20-ae97-a57e2d391acf" providerId="AD" clId="Web-{9135F6C2-D9E1-4668-84D5-D4D280E392BE}" dt="2023-09-12T14:02:29.897" v="9"/>
          <ac:picMkLst>
            <pc:docMk/>
            <pc:sldMk cId="1325212924" sldId="385"/>
            <ac:picMk id="16" creationId="{F5898641-6A88-6C26-8F23-90D259315D6E}"/>
          </ac:picMkLst>
        </pc:picChg>
      </pc:sldChg>
      <pc:sldChg chg="delSp modSp del">
        <pc:chgData name="Saldana, Mayra" userId="S::mayra.v.saldana@uth.tmc.edu::de1b2290-bd50-4a20-ae97-a57e2d391acf" providerId="AD" clId="Web-{9135F6C2-D9E1-4668-84D5-D4D280E392BE}" dt="2023-09-12T15:14:35.991" v="413"/>
        <pc:sldMkLst>
          <pc:docMk/>
          <pc:sldMk cId="516346772" sldId="387"/>
        </pc:sldMkLst>
        <pc:spChg chg="del">
          <ac:chgData name="Saldana, Mayra" userId="S::mayra.v.saldana@uth.tmc.edu::de1b2290-bd50-4a20-ae97-a57e2d391acf" providerId="AD" clId="Web-{9135F6C2-D9E1-4668-84D5-D4D280E392BE}" dt="2023-09-12T15:14:23.600" v="410"/>
          <ac:spMkLst>
            <pc:docMk/>
            <pc:sldMk cId="516346772" sldId="387"/>
            <ac:spMk id="4" creationId="{E5895AB1-92B7-49FF-9CAB-EE40443EF1F7}"/>
          </ac:spMkLst>
        </pc:spChg>
        <pc:spChg chg="del mod">
          <ac:chgData name="Saldana, Mayra" userId="S::mayra.v.saldana@uth.tmc.edu::de1b2290-bd50-4a20-ae97-a57e2d391acf" providerId="AD" clId="Web-{9135F6C2-D9E1-4668-84D5-D4D280E392BE}" dt="2023-09-12T15:14:35.350" v="412"/>
          <ac:spMkLst>
            <pc:docMk/>
            <pc:sldMk cId="516346772" sldId="387"/>
            <ac:spMk id="12" creationId="{83AEBE78-3C7B-4C79-AB66-D3ACB1071AA0}"/>
          </ac:spMkLst>
        </pc:spChg>
      </pc:sldChg>
      <pc:sldChg chg="addSp delSp modSp">
        <pc:chgData name="Saldana, Mayra" userId="S::mayra.v.saldana@uth.tmc.edu::de1b2290-bd50-4a20-ae97-a57e2d391acf" providerId="AD" clId="Web-{9135F6C2-D9E1-4668-84D5-D4D280E392BE}" dt="2023-09-12T15:24:17.435" v="641" actId="1076"/>
        <pc:sldMkLst>
          <pc:docMk/>
          <pc:sldMk cId="2674413613" sldId="388"/>
        </pc:sldMkLst>
        <pc:spChg chg="add mod">
          <ac:chgData name="Saldana, Mayra" userId="S::mayra.v.saldana@uth.tmc.edu::de1b2290-bd50-4a20-ae97-a57e2d391acf" providerId="AD" clId="Web-{9135F6C2-D9E1-4668-84D5-D4D280E392BE}" dt="2023-09-12T15:20:28.911" v="508" actId="20577"/>
          <ac:spMkLst>
            <pc:docMk/>
            <pc:sldMk cId="2674413613" sldId="388"/>
            <ac:spMk id="2" creationId="{3C28B7CE-4187-B94E-EAE6-1C81413BA772}"/>
          </ac:spMkLst>
        </pc:spChg>
        <pc:spChg chg="add mod">
          <ac:chgData name="Saldana, Mayra" userId="S::mayra.v.saldana@uth.tmc.edu::de1b2290-bd50-4a20-ae97-a57e2d391acf" providerId="AD" clId="Web-{9135F6C2-D9E1-4668-84D5-D4D280E392BE}" dt="2023-09-12T15:20:09.097" v="503" actId="20577"/>
          <ac:spMkLst>
            <pc:docMk/>
            <pc:sldMk cId="2674413613" sldId="388"/>
            <ac:spMk id="3" creationId="{42F7EF26-6037-4276-5510-CB3490A1C2BC}"/>
          </ac:spMkLst>
        </pc:spChg>
        <pc:spChg chg="del">
          <ac:chgData name="Saldana, Mayra" userId="S::mayra.v.saldana@uth.tmc.edu::de1b2290-bd50-4a20-ae97-a57e2d391acf" providerId="AD" clId="Web-{9135F6C2-D9E1-4668-84D5-D4D280E392BE}" dt="2023-09-12T15:16:52.902" v="459"/>
          <ac:spMkLst>
            <pc:docMk/>
            <pc:sldMk cId="2674413613" sldId="388"/>
            <ac:spMk id="4" creationId="{E5895AB1-92B7-49FF-9CAB-EE40443EF1F7}"/>
          </ac:spMkLst>
        </pc:spChg>
        <pc:spChg chg="add mod">
          <ac:chgData name="Saldana, Mayra" userId="S::mayra.v.saldana@uth.tmc.edu::de1b2290-bd50-4a20-ae97-a57e2d391acf" providerId="AD" clId="Web-{9135F6C2-D9E1-4668-84D5-D4D280E392BE}" dt="2023-09-12T15:20:45.661" v="518" actId="1076"/>
          <ac:spMkLst>
            <pc:docMk/>
            <pc:sldMk cId="2674413613" sldId="388"/>
            <ac:spMk id="6" creationId="{813E6171-E189-F201-9B2D-C9EA85305EEA}"/>
          </ac:spMkLst>
        </pc:spChg>
        <pc:spChg chg="add mod">
          <ac:chgData name="Saldana, Mayra" userId="S::mayra.v.saldana@uth.tmc.edu::de1b2290-bd50-4a20-ae97-a57e2d391acf" providerId="AD" clId="Web-{9135F6C2-D9E1-4668-84D5-D4D280E392BE}" dt="2023-09-12T15:21:21.084" v="532" actId="20577"/>
          <ac:spMkLst>
            <pc:docMk/>
            <pc:sldMk cId="2674413613" sldId="388"/>
            <ac:spMk id="7" creationId="{0B638B46-EB5D-FE83-D367-EAE58B6433BE}"/>
          </ac:spMkLst>
        </pc:spChg>
        <pc:spChg chg="add mod">
          <ac:chgData name="Saldana, Mayra" userId="S::mayra.v.saldana@uth.tmc.edu::de1b2290-bd50-4a20-ae97-a57e2d391acf" providerId="AD" clId="Web-{9135F6C2-D9E1-4668-84D5-D4D280E392BE}" dt="2023-09-12T15:21:51.836" v="547" actId="1076"/>
          <ac:spMkLst>
            <pc:docMk/>
            <pc:sldMk cId="2674413613" sldId="388"/>
            <ac:spMk id="8" creationId="{94D572F3-E3EF-EAA4-E2C9-B67215275535}"/>
          </ac:spMkLst>
        </pc:spChg>
        <pc:spChg chg="add mod">
          <ac:chgData name="Saldana, Mayra" userId="S::mayra.v.saldana@uth.tmc.edu::de1b2290-bd50-4a20-ae97-a57e2d391acf" providerId="AD" clId="Web-{9135F6C2-D9E1-4668-84D5-D4D280E392BE}" dt="2023-09-12T15:22:18.462" v="553" actId="1076"/>
          <ac:spMkLst>
            <pc:docMk/>
            <pc:sldMk cId="2674413613" sldId="388"/>
            <ac:spMk id="9" creationId="{0A769434-B00D-5B75-F1B8-F0EAC302B686}"/>
          </ac:spMkLst>
        </pc:spChg>
        <pc:spChg chg="add mod">
          <ac:chgData name="Saldana, Mayra" userId="S::mayra.v.saldana@uth.tmc.edu::de1b2290-bd50-4a20-ae97-a57e2d391acf" providerId="AD" clId="Web-{9135F6C2-D9E1-4668-84D5-D4D280E392BE}" dt="2023-09-12T15:22:23.931" v="555" actId="1076"/>
          <ac:spMkLst>
            <pc:docMk/>
            <pc:sldMk cId="2674413613" sldId="388"/>
            <ac:spMk id="10" creationId="{4ED13B97-821F-B23E-1BD3-9B8083C2FB10}"/>
          </ac:spMkLst>
        </pc:spChg>
        <pc:spChg chg="add mod">
          <ac:chgData name="Saldana, Mayra" userId="S::mayra.v.saldana@uth.tmc.edu::de1b2290-bd50-4a20-ae97-a57e2d391acf" providerId="AD" clId="Web-{9135F6C2-D9E1-4668-84D5-D4D280E392BE}" dt="2023-09-12T15:22:46.369" v="560" actId="20577"/>
          <ac:spMkLst>
            <pc:docMk/>
            <pc:sldMk cId="2674413613" sldId="388"/>
            <ac:spMk id="11" creationId="{B707D682-32F8-9A12-F8E6-467297E8458C}"/>
          </ac:spMkLst>
        </pc:spChg>
        <pc:spChg chg="mod">
          <ac:chgData name="Saldana, Mayra" userId="S::mayra.v.saldana@uth.tmc.edu::de1b2290-bd50-4a20-ae97-a57e2d391acf" providerId="AD" clId="Web-{9135F6C2-D9E1-4668-84D5-D4D280E392BE}" dt="2023-09-12T15:17:12.278" v="463" actId="1076"/>
          <ac:spMkLst>
            <pc:docMk/>
            <pc:sldMk cId="2674413613" sldId="388"/>
            <ac:spMk id="12" creationId="{83AEBE78-3C7B-4C79-AB66-D3ACB1071AA0}"/>
          </ac:spMkLst>
        </pc:spChg>
        <pc:spChg chg="add mod">
          <ac:chgData name="Saldana, Mayra" userId="S::mayra.v.saldana@uth.tmc.edu::de1b2290-bd50-4a20-ae97-a57e2d391acf" providerId="AD" clId="Web-{9135F6C2-D9E1-4668-84D5-D4D280E392BE}" dt="2023-09-12T15:24:17.435" v="641" actId="1076"/>
          <ac:spMkLst>
            <pc:docMk/>
            <pc:sldMk cId="2674413613" sldId="388"/>
            <ac:spMk id="13" creationId="{C0F16536-8674-DEE8-DA07-95E1238CEFE8}"/>
          </ac:spMkLst>
        </pc:spChg>
        <pc:picChg chg="del">
          <ac:chgData name="Saldana, Mayra" userId="S::mayra.v.saldana@uth.tmc.edu::de1b2290-bd50-4a20-ae97-a57e2d391acf" providerId="AD" clId="Web-{9135F6C2-D9E1-4668-84D5-D4D280E392BE}" dt="2023-09-12T14:05:59.912" v="21"/>
          <ac:picMkLst>
            <pc:docMk/>
            <pc:sldMk cId="2674413613" sldId="388"/>
            <ac:picMk id="2" creationId="{AB9B0CE0-4170-4064-5585-B4902EDB8C13}"/>
          </ac:picMkLst>
        </pc:picChg>
        <pc:picChg chg="add del mod">
          <ac:chgData name="Saldana, Mayra" userId="S::mayra.v.saldana@uth.tmc.edu::de1b2290-bd50-4a20-ae97-a57e2d391acf" providerId="AD" clId="Web-{9135F6C2-D9E1-4668-84D5-D4D280E392BE}" dt="2023-09-12T14:06:30.945" v="26"/>
          <ac:picMkLst>
            <pc:docMk/>
            <pc:sldMk cId="2674413613" sldId="388"/>
            <ac:picMk id="3" creationId="{C351C331-04F7-F404-2AAB-885D362306D7}"/>
          </ac:picMkLst>
        </pc:picChg>
        <pc:picChg chg="add mod">
          <ac:chgData name="Saldana, Mayra" userId="S::mayra.v.saldana@uth.tmc.edu::de1b2290-bd50-4a20-ae97-a57e2d391acf" providerId="AD" clId="Web-{9135F6C2-D9E1-4668-84D5-D4D280E392BE}" dt="2023-09-12T15:17:14.872" v="464" actId="1076"/>
          <ac:picMkLst>
            <pc:docMk/>
            <pc:sldMk cId="2674413613" sldId="388"/>
            <ac:picMk id="5" creationId="{52657D48-153A-4E18-D2D1-E731CBD495C2}"/>
          </ac:picMkLst>
        </pc:picChg>
        <pc:picChg chg="del">
          <ac:chgData name="Saldana, Mayra" userId="S::mayra.v.saldana@uth.tmc.edu::de1b2290-bd50-4a20-ae97-a57e2d391acf" providerId="AD" clId="Web-{9135F6C2-D9E1-4668-84D5-D4D280E392BE}" dt="2023-09-12T14:06:00.443" v="22"/>
          <ac:picMkLst>
            <pc:docMk/>
            <pc:sldMk cId="2674413613" sldId="388"/>
            <ac:picMk id="6" creationId="{3B71BC7A-2B59-4B18-B14C-741EB4358244}"/>
          </ac:picMkLst>
        </pc:picChg>
      </pc:sldChg>
      <pc:sldChg chg="addSp delSp modSp add replId">
        <pc:chgData name="Saldana, Mayra" userId="S::mayra.v.saldana@uth.tmc.edu::de1b2290-bd50-4a20-ae97-a57e2d391acf" providerId="AD" clId="Web-{9135F6C2-D9E1-4668-84D5-D4D280E392BE}" dt="2023-09-12T15:13:58.036" v="406" actId="20577"/>
        <pc:sldMkLst>
          <pc:docMk/>
          <pc:sldMk cId="280463041" sldId="397"/>
        </pc:sldMkLst>
        <pc:spChg chg="del">
          <ac:chgData name="Saldana, Mayra" userId="S::mayra.v.saldana@uth.tmc.edu::de1b2290-bd50-4a20-ae97-a57e2d391acf" providerId="AD" clId="Web-{9135F6C2-D9E1-4668-84D5-D4D280E392BE}" dt="2023-09-12T14:34:47.956" v="380"/>
          <ac:spMkLst>
            <pc:docMk/>
            <pc:sldMk cId="280463041" sldId="397"/>
            <ac:spMk id="3" creationId="{CB5A6965-68B9-7C63-D4A9-821121AEC641}"/>
          </ac:spMkLst>
        </pc:spChg>
        <pc:spChg chg="mod">
          <ac:chgData name="Saldana, Mayra" userId="S::mayra.v.saldana@uth.tmc.edu::de1b2290-bd50-4a20-ae97-a57e2d391acf" providerId="AD" clId="Web-{9135F6C2-D9E1-4668-84D5-D4D280E392BE}" dt="2023-09-12T15:13:58.036" v="406" actId="20577"/>
          <ac:spMkLst>
            <pc:docMk/>
            <pc:sldMk cId="280463041" sldId="397"/>
            <ac:spMk id="5" creationId="{8F5EA65B-50A9-4F98-B1C6-42749611E914}"/>
          </ac:spMkLst>
        </pc:spChg>
        <pc:spChg chg="mod">
          <ac:chgData name="Saldana, Mayra" userId="S::mayra.v.saldana@uth.tmc.edu::de1b2290-bd50-4a20-ae97-a57e2d391acf" providerId="AD" clId="Web-{9135F6C2-D9E1-4668-84D5-D4D280E392BE}" dt="2023-09-12T15:13:27.582" v="395" actId="1076"/>
          <ac:spMkLst>
            <pc:docMk/>
            <pc:sldMk cId="280463041" sldId="397"/>
            <ac:spMk id="11" creationId="{DE638A8B-3673-4277-B9DE-574F0355A5DE}"/>
          </ac:spMkLst>
        </pc:spChg>
        <pc:picChg chg="add mod modCrop">
          <ac:chgData name="Saldana, Mayra" userId="S::mayra.v.saldana@uth.tmc.edu::de1b2290-bd50-4a20-ae97-a57e2d391acf" providerId="AD" clId="Web-{9135F6C2-D9E1-4668-84D5-D4D280E392BE}" dt="2023-09-12T15:13:34.926" v="398" actId="1076"/>
          <ac:picMkLst>
            <pc:docMk/>
            <pc:sldMk cId="280463041" sldId="397"/>
            <ac:picMk id="2" creationId="{477FD6CD-615B-BD53-F89B-8BC1EEBC791A}"/>
          </ac:picMkLst>
        </pc:picChg>
        <pc:picChg chg="del">
          <ac:chgData name="Saldana, Mayra" userId="S::mayra.v.saldana@uth.tmc.edu::de1b2290-bd50-4a20-ae97-a57e2d391acf" providerId="AD" clId="Web-{9135F6C2-D9E1-4668-84D5-D4D280E392BE}" dt="2023-09-12T14:34:46.065" v="379"/>
          <ac:picMkLst>
            <pc:docMk/>
            <pc:sldMk cId="280463041" sldId="397"/>
            <ac:picMk id="2" creationId="{5304EA6E-3544-ED27-F845-7A54B699C93A}"/>
          </ac:picMkLst>
        </pc:picChg>
      </pc:sldChg>
    </pc:docChg>
  </pc:docChgLst>
  <pc:docChgLst>
    <pc:chgData name="Zolezzi, Maria E" userId="S::maria.e.zolezzi@uth.tmc.edu::18ef77e6-55fe-4b8e-bcc0-ccc0d46c8777" providerId="AD" clId="Web-{E6DEAA88-B8A7-45FC-89CF-DAF95530DD7D}"/>
    <pc:docChg chg="addSld delSld modSld sldOrd">
      <pc:chgData name="Zolezzi, Maria E" userId="S::maria.e.zolezzi@uth.tmc.edu::18ef77e6-55fe-4b8e-bcc0-ccc0d46c8777" providerId="AD" clId="Web-{E6DEAA88-B8A7-45FC-89CF-DAF95530DD7D}" dt="2023-09-15T19:41:35.584" v="66"/>
      <pc:docMkLst>
        <pc:docMk/>
      </pc:docMkLst>
      <pc:sldChg chg="modSp">
        <pc:chgData name="Zolezzi, Maria E" userId="S::maria.e.zolezzi@uth.tmc.edu::18ef77e6-55fe-4b8e-bcc0-ccc0d46c8777" providerId="AD" clId="Web-{E6DEAA88-B8A7-45FC-89CF-DAF95530DD7D}" dt="2023-09-15T19:35:13.632" v="2" actId="20577"/>
        <pc:sldMkLst>
          <pc:docMk/>
          <pc:sldMk cId="0" sldId="259"/>
        </pc:sldMkLst>
        <pc:spChg chg="mod">
          <ac:chgData name="Zolezzi, Maria E" userId="S::maria.e.zolezzi@uth.tmc.edu::18ef77e6-55fe-4b8e-bcc0-ccc0d46c8777" providerId="AD" clId="Web-{E6DEAA88-B8A7-45FC-89CF-DAF95530DD7D}" dt="2023-09-15T19:35:13.632" v="2" actId="20577"/>
          <ac:spMkLst>
            <pc:docMk/>
            <pc:sldMk cId="0" sldId="259"/>
            <ac:spMk id="15" creationId="{00000000-0000-0000-0000-000000000000}"/>
          </ac:spMkLst>
        </pc:spChg>
      </pc:sldChg>
      <pc:sldChg chg="del">
        <pc:chgData name="Zolezzi, Maria E" userId="S::maria.e.zolezzi@uth.tmc.edu::18ef77e6-55fe-4b8e-bcc0-ccc0d46c8777" providerId="AD" clId="Web-{E6DEAA88-B8A7-45FC-89CF-DAF95530DD7D}" dt="2023-09-15T19:35:17.804" v="3"/>
        <pc:sldMkLst>
          <pc:docMk/>
          <pc:sldMk cId="0" sldId="261"/>
        </pc:sldMkLst>
      </pc:sldChg>
      <pc:sldChg chg="delSp modSp">
        <pc:chgData name="Zolezzi, Maria E" userId="S::maria.e.zolezzi@uth.tmc.edu::18ef77e6-55fe-4b8e-bcc0-ccc0d46c8777" providerId="AD" clId="Web-{E6DEAA88-B8A7-45FC-89CF-DAF95530DD7D}" dt="2023-09-15T19:39:11.172" v="28" actId="1076"/>
        <pc:sldMkLst>
          <pc:docMk/>
          <pc:sldMk cId="0" sldId="271"/>
        </pc:sldMkLst>
        <pc:spChg chg="mod">
          <ac:chgData name="Zolezzi, Maria E" userId="S::maria.e.zolezzi@uth.tmc.edu::18ef77e6-55fe-4b8e-bcc0-ccc0d46c8777" providerId="AD" clId="Web-{E6DEAA88-B8A7-45FC-89CF-DAF95530DD7D}" dt="2023-09-15T19:39:11.172" v="28" actId="1076"/>
          <ac:spMkLst>
            <pc:docMk/>
            <pc:sldMk cId="0" sldId="271"/>
            <ac:spMk id="2" creationId="{00000000-0000-0000-0000-000000000000}"/>
          </ac:spMkLst>
        </pc:spChg>
        <pc:spChg chg="del">
          <ac:chgData name="Zolezzi, Maria E" userId="S::maria.e.zolezzi@uth.tmc.edu::18ef77e6-55fe-4b8e-bcc0-ccc0d46c8777" providerId="AD" clId="Web-{E6DEAA88-B8A7-45FC-89CF-DAF95530DD7D}" dt="2023-09-15T19:39:07.563" v="27"/>
          <ac:spMkLst>
            <pc:docMk/>
            <pc:sldMk cId="0" sldId="271"/>
            <ac:spMk id="3" creationId="{00000000-0000-0000-0000-000000000000}"/>
          </ac:spMkLst>
        </pc:spChg>
        <pc:spChg chg="del">
          <ac:chgData name="Zolezzi, Maria E" userId="S::maria.e.zolezzi@uth.tmc.edu::18ef77e6-55fe-4b8e-bcc0-ccc0d46c8777" providerId="AD" clId="Web-{E6DEAA88-B8A7-45FC-89CF-DAF95530DD7D}" dt="2023-09-15T19:39:05.859" v="26"/>
          <ac:spMkLst>
            <pc:docMk/>
            <pc:sldMk cId="0" sldId="271"/>
            <ac:spMk id="4" creationId="{00000000-0000-0000-0000-000000000000}"/>
          </ac:spMkLst>
        </pc:spChg>
        <pc:spChg chg="del">
          <ac:chgData name="Zolezzi, Maria E" userId="S::maria.e.zolezzi@uth.tmc.edu::18ef77e6-55fe-4b8e-bcc0-ccc0d46c8777" providerId="AD" clId="Web-{E6DEAA88-B8A7-45FC-89CF-DAF95530DD7D}" dt="2023-09-15T19:39:02.906" v="25"/>
          <ac:spMkLst>
            <pc:docMk/>
            <pc:sldMk cId="0" sldId="271"/>
            <ac:spMk id="5" creationId="{00000000-0000-0000-0000-000000000000}"/>
          </ac:spMkLst>
        </pc:spChg>
      </pc:sldChg>
      <pc:sldChg chg="del">
        <pc:chgData name="Zolezzi, Maria E" userId="S::maria.e.zolezzi@uth.tmc.edu::18ef77e6-55fe-4b8e-bcc0-ccc0d46c8777" providerId="AD" clId="Web-{E6DEAA88-B8A7-45FC-89CF-DAF95530DD7D}" dt="2023-09-15T19:41:35.584" v="66"/>
        <pc:sldMkLst>
          <pc:docMk/>
          <pc:sldMk cId="0" sldId="287"/>
        </pc:sldMkLst>
      </pc:sldChg>
      <pc:sldChg chg="del">
        <pc:chgData name="Zolezzi, Maria E" userId="S::maria.e.zolezzi@uth.tmc.edu::18ef77e6-55fe-4b8e-bcc0-ccc0d46c8777" providerId="AD" clId="Web-{E6DEAA88-B8A7-45FC-89CF-DAF95530DD7D}" dt="2023-09-15T19:39:25.813" v="30"/>
        <pc:sldMkLst>
          <pc:docMk/>
          <pc:sldMk cId="0" sldId="305"/>
        </pc:sldMkLst>
      </pc:sldChg>
      <pc:sldChg chg="ord">
        <pc:chgData name="Zolezzi, Maria E" userId="S::maria.e.zolezzi@uth.tmc.edu::18ef77e6-55fe-4b8e-bcc0-ccc0d46c8777" providerId="AD" clId="Web-{E6DEAA88-B8A7-45FC-89CF-DAF95530DD7D}" dt="2023-09-15T19:38:02.794" v="21"/>
        <pc:sldMkLst>
          <pc:docMk/>
          <pc:sldMk cId="3099651519" sldId="348"/>
        </pc:sldMkLst>
      </pc:sldChg>
      <pc:sldChg chg="ord">
        <pc:chgData name="Zolezzi, Maria E" userId="S::maria.e.zolezzi@uth.tmc.edu::18ef77e6-55fe-4b8e-bcc0-ccc0d46c8777" providerId="AD" clId="Web-{E6DEAA88-B8A7-45FC-89CF-DAF95530DD7D}" dt="2023-09-15T19:38:29.686" v="23"/>
        <pc:sldMkLst>
          <pc:docMk/>
          <pc:sldMk cId="3725263854" sldId="349"/>
        </pc:sldMkLst>
      </pc:sldChg>
      <pc:sldChg chg="ord">
        <pc:chgData name="Zolezzi, Maria E" userId="S::maria.e.zolezzi@uth.tmc.edu::18ef77e6-55fe-4b8e-bcc0-ccc0d46c8777" providerId="AD" clId="Web-{E6DEAA88-B8A7-45FC-89CF-DAF95530DD7D}" dt="2023-09-15T19:38:52.624" v="24"/>
        <pc:sldMkLst>
          <pc:docMk/>
          <pc:sldMk cId="2273976465" sldId="353"/>
        </pc:sldMkLst>
      </pc:sldChg>
      <pc:sldChg chg="ord">
        <pc:chgData name="Zolezzi, Maria E" userId="S::maria.e.zolezzi@uth.tmc.edu::18ef77e6-55fe-4b8e-bcc0-ccc0d46c8777" providerId="AD" clId="Web-{E6DEAA88-B8A7-45FC-89CF-DAF95530DD7D}" dt="2023-09-15T19:38:21.811" v="22"/>
        <pc:sldMkLst>
          <pc:docMk/>
          <pc:sldMk cId="1447124035" sldId="354"/>
        </pc:sldMkLst>
      </pc:sldChg>
      <pc:sldChg chg="delSp modSp delAnim">
        <pc:chgData name="Zolezzi, Maria E" userId="S::maria.e.zolezzi@uth.tmc.edu::18ef77e6-55fe-4b8e-bcc0-ccc0d46c8777" providerId="AD" clId="Web-{E6DEAA88-B8A7-45FC-89CF-DAF95530DD7D}" dt="2023-09-15T19:40:00.877" v="39" actId="1076"/>
        <pc:sldMkLst>
          <pc:docMk/>
          <pc:sldMk cId="1996373401" sldId="357"/>
        </pc:sldMkLst>
        <pc:spChg chg="mod">
          <ac:chgData name="Zolezzi, Maria E" userId="S::maria.e.zolezzi@uth.tmc.edu::18ef77e6-55fe-4b8e-bcc0-ccc0d46c8777" providerId="AD" clId="Web-{E6DEAA88-B8A7-45FC-89CF-DAF95530DD7D}" dt="2023-09-15T19:39:37.532" v="32" actId="20577"/>
          <ac:spMkLst>
            <pc:docMk/>
            <pc:sldMk cId="1996373401" sldId="357"/>
            <ac:spMk id="2" creationId="{00000000-0000-0000-0000-000000000000}"/>
          </ac:spMkLst>
        </pc:spChg>
        <pc:spChg chg="del">
          <ac:chgData name="Zolezzi, Maria E" userId="S::maria.e.zolezzi@uth.tmc.edu::18ef77e6-55fe-4b8e-bcc0-ccc0d46c8777" providerId="AD" clId="Web-{E6DEAA88-B8A7-45FC-89CF-DAF95530DD7D}" dt="2023-09-15T19:39:58.236" v="37"/>
          <ac:spMkLst>
            <pc:docMk/>
            <pc:sldMk cId="1996373401" sldId="357"/>
            <ac:spMk id="3" creationId="{9BD29981-ECA9-7CC7-4006-22246BB02173}"/>
          </ac:spMkLst>
        </pc:spChg>
        <pc:spChg chg="del">
          <ac:chgData name="Zolezzi, Maria E" userId="S::maria.e.zolezzi@uth.tmc.edu::18ef77e6-55fe-4b8e-bcc0-ccc0d46c8777" providerId="AD" clId="Web-{E6DEAA88-B8A7-45FC-89CF-DAF95530DD7D}" dt="2023-09-15T19:39:58.471" v="38"/>
          <ac:spMkLst>
            <pc:docMk/>
            <pc:sldMk cId="1996373401" sldId="357"/>
            <ac:spMk id="13" creationId="{0A4D415D-702F-4645-8FF5-40C925518FB9}"/>
          </ac:spMkLst>
        </pc:spChg>
        <pc:spChg chg="mod">
          <ac:chgData name="Zolezzi, Maria E" userId="S::maria.e.zolezzi@uth.tmc.edu::18ef77e6-55fe-4b8e-bcc0-ccc0d46c8777" providerId="AD" clId="Web-{E6DEAA88-B8A7-45FC-89CF-DAF95530DD7D}" dt="2023-09-15T19:39:55.533" v="36" actId="1076"/>
          <ac:spMkLst>
            <pc:docMk/>
            <pc:sldMk cId="1996373401" sldId="357"/>
            <ac:spMk id="16" creationId="{00000000-0000-0000-0000-000000000000}"/>
          </ac:spMkLst>
        </pc:spChg>
        <pc:picChg chg="mod">
          <ac:chgData name="Zolezzi, Maria E" userId="S::maria.e.zolezzi@uth.tmc.edu::18ef77e6-55fe-4b8e-bcc0-ccc0d46c8777" providerId="AD" clId="Web-{E6DEAA88-B8A7-45FC-89CF-DAF95530DD7D}" dt="2023-09-15T19:40:00.877" v="39" actId="1076"/>
          <ac:picMkLst>
            <pc:docMk/>
            <pc:sldMk cId="1996373401" sldId="357"/>
            <ac:picMk id="4" creationId="{B60C69DD-5B5A-F4C7-67BE-C2D5D65CDB53}"/>
          </ac:picMkLst>
        </pc:picChg>
      </pc:sldChg>
      <pc:sldChg chg="addSp delSp modSp">
        <pc:chgData name="Zolezzi, Maria E" userId="S::maria.e.zolezzi@uth.tmc.edu::18ef77e6-55fe-4b8e-bcc0-ccc0d46c8777" providerId="AD" clId="Web-{E6DEAA88-B8A7-45FC-89CF-DAF95530DD7D}" dt="2023-09-15T19:37:25.121" v="17" actId="14100"/>
        <pc:sldMkLst>
          <pc:docMk/>
          <pc:sldMk cId="1325212924" sldId="385"/>
        </pc:sldMkLst>
        <pc:spChg chg="mod">
          <ac:chgData name="Zolezzi, Maria E" userId="S::maria.e.zolezzi@uth.tmc.edu::18ef77e6-55fe-4b8e-bcc0-ccc0d46c8777" providerId="AD" clId="Web-{E6DEAA88-B8A7-45FC-89CF-DAF95530DD7D}" dt="2023-09-15T19:35:41.258" v="8" actId="20577"/>
          <ac:spMkLst>
            <pc:docMk/>
            <pc:sldMk cId="1325212924" sldId="385"/>
            <ac:spMk id="5" creationId="{0A327C52-4214-47F3-B208-BB00D9B69413}"/>
          </ac:spMkLst>
        </pc:spChg>
        <pc:picChg chg="del">
          <ac:chgData name="Zolezzi, Maria E" userId="S::maria.e.zolezzi@uth.tmc.edu::18ef77e6-55fe-4b8e-bcc0-ccc0d46c8777" providerId="AD" clId="Web-{E6DEAA88-B8A7-45FC-89CF-DAF95530DD7D}" dt="2023-09-15T19:37:18.980" v="14"/>
          <ac:picMkLst>
            <pc:docMk/>
            <pc:sldMk cId="1325212924" sldId="385"/>
            <ac:picMk id="2" creationId="{686BD8CE-1402-B4ED-4D4C-9F46F6087327}"/>
          </ac:picMkLst>
        </pc:picChg>
        <pc:picChg chg="add mod">
          <ac:chgData name="Zolezzi, Maria E" userId="S::maria.e.zolezzi@uth.tmc.edu::18ef77e6-55fe-4b8e-bcc0-ccc0d46c8777" providerId="AD" clId="Web-{E6DEAA88-B8A7-45FC-89CF-DAF95530DD7D}" dt="2023-09-15T19:37:25.121" v="17" actId="14100"/>
          <ac:picMkLst>
            <pc:docMk/>
            <pc:sldMk cId="1325212924" sldId="385"/>
            <ac:picMk id="4" creationId="{C3F933F4-F299-00F4-D5E9-AD20AE767B89}"/>
          </ac:picMkLst>
        </pc:picChg>
      </pc:sldChg>
      <pc:sldChg chg="ord">
        <pc:chgData name="Zolezzi, Maria E" userId="S::maria.e.zolezzi@uth.tmc.edu::18ef77e6-55fe-4b8e-bcc0-ccc0d46c8777" providerId="AD" clId="Web-{E6DEAA88-B8A7-45FC-89CF-DAF95530DD7D}" dt="2023-09-15T19:39:20.125" v="29"/>
        <pc:sldMkLst>
          <pc:docMk/>
          <pc:sldMk cId="1931311142" sldId="389"/>
        </pc:sldMkLst>
      </pc:sldChg>
      <pc:sldChg chg="del">
        <pc:chgData name="Zolezzi, Maria E" userId="S::maria.e.zolezzi@uth.tmc.edu::18ef77e6-55fe-4b8e-bcc0-ccc0d46c8777" providerId="AD" clId="Web-{E6DEAA88-B8A7-45FC-89CF-DAF95530DD7D}" dt="2023-09-15T19:37:46.560" v="19"/>
        <pc:sldMkLst>
          <pc:docMk/>
          <pc:sldMk cId="195422105" sldId="395"/>
        </pc:sldMkLst>
      </pc:sldChg>
      <pc:sldChg chg="delSp modSp delAnim">
        <pc:chgData name="Zolezzi, Maria E" userId="S::maria.e.zolezzi@uth.tmc.edu::18ef77e6-55fe-4b8e-bcc0-ccc0d46c8777" providerId="AD" clId="Web-{E6DEAA88-B8A7-45FC-89CF-DAF95530DD7D}" dt="2023-09-15T19:40:55.442" v="57" actId="14100"/>
        <pc:sldMkLst>
          <pc:docMk/>
          <pc:sldMk cId="402369680" sldId="398"/>
        </pc:sldMkLst>
        <pc:spChg chg="mod">
          <ac:chgData name="Zolezzi, Maria E" userId="S::maria.e.zolezzi@uth.tmc.edu::18ef77e6-55fe-4b8e-bcc0-ccc0d46c8777" providerId="AD" clId="Web-{E6DEAA88-B8A7-45FC-89CF-DAF95530DD7D}" dt="2023-09-15T19:40:40.582" v="49" actId="20577"/>
          <ac:spMkLst>
            <pc:docMk/>
            <pc:sldMk cId="402369680" sldId="398"/>
            <ac:spMk id="2" creationId="{00000000-0000-0000-0000-000000000000}"/>
          </ac:spMkLst>
        </pc:spChg>
        <pc:spChg chg="mod">
          <ac:chgData name="Zolezzi, Maria E" userId="S::maria.e.zolezzi@uth.tmc.edu::18ef77e6-55fe-4b8e-bcc0-ccc0d46c8777" providerId="AD" clId="Web-{E6DEAA88-B8A7-45FC-89CF-DAF95530DD7D}" dt="2023-09-15T19:40:44.191" v="53" actId="20577"/>
          <ac:spMkLst>
            <pc:docMk/>
            <pc:sldMk cId="402369680" sldId="398"/>
            <ac:spMk id="3" creationId="{9BD29981-ECA9-7CC7-4006-22246BB02173}"/>
          </ac:spMkLst>
        </pc:spChg>
        <pc:spChg chg="del">
          <ac:chgData name="Zolezzi, Maria E" userId="S::maria.e.zolezzi@uth.tmc.edu::18ef77e6-55fe-4b8e-bcc0-ccc0d46c8777" providerId="AD" clId="Web-{E6DEAA88-B8A7-45FC-89CF-DAF95530DD7D}" dt="2023-09-15T19:40:47.441" v="54"/>
          <ac:spMkLst>
            <pc:docMk/>
            <pc:sldMk cId="402369680" sldId="398"/>
            <ac:spMk id="13" creationId="{0A4D415D-702F-4645-8FF5-40C925518FB9}"/>
          </ac:spMkLst>
        </pc:spChg>
        <pc:spChg chg="mod">
          <ac:chgData name="Zolezzi, Maria E" userId="S::maria.e.zolezzi@uth.tmc.edu::18ef77e6-55fe-4b8e-bcc0-ccc0d46c8777" providerId="AD" clId="Web-{E6DEAA88-B8A7-45FC-89CF-DAF95530DD7D}" dt="2023-09-15T19:40:55.442" v="57" actId="14100"/>
          <ac:spMkLst>
            <pc:docMk/>
            <pc:sldMk cId="402369680" sldId="398"/>
            <ac:spMk id="16" creationId="{00000000-0000-0000-0000-000000000000}"/>
          </ac:spMkLst>
        </pc:spChg>
        <pc:picChg chg="mod">
          <ac:chgData name="Zolezzi, Maria E" userId="S::maria.e.zolezzi@uth.tmc.edu::18ef77e6-55fe-4b8e-bcc0-ccc0d46c8777" providerId="AD" clId="Web-{E6DEAA88-B8A7-45FC-89CF-DAF95530DD7D}" dt="2023-09-15T19:40:47.504" v="55" actId="1076"/>
          <ac:picMkLst>
            <pc:docMk/>
            <pc:sldMk cId="402369680" sldId="398"/>
            <ac:picMk id="5" creationId="{0DA94BA1-2B92-C0D4-C83B-4D3D8972ED05}"/>
          </ac:picMkLst>
        </pc:picChg>
      </pc:sldChg>
      <pc:sldChg chg="add">
        <pc:chgData name="Zolezzi, Maria E" userId="S::maria.e.zolezzi@uth.tmc.edu::18ef77e6-55fe-4b8e-bcc0-ccc0d46c8777" providerId="AD" clId="Web-{E6DEAA88-B8A7-45FC-89CF-DAF95530DD7D}" dt="2023-09-15T19:34:50.772" v="0"/>
        <pc:sldMkLst>
          <pc:docMk/>
          <pc:sldMk cId="3423170590" sldId="400"/>
        </pc:sldMkLst>
      </pc:sldChg>
      <pc:sldChg chg="addSp modSp new del">
        <pc:chgData name="Zolezzi, Maria E" userId="S::maria.e.zolezzi@uth.tmc.edu::18ef77e6-55fe-4b8e-bcc0-ccc0d46c8777" providerId="AD" clId="Web-{E6DEAA88-B8A7-45FC-89CF-DAF95530DD7D}" dt="2023-09-15T19:37:28.465" v="18"/>
        <pc:sldMkLst>
          <pc:docMk/>
          <pc:sldMk cId="2884134684" sldId="401"/>
        </pc:sldMkLst>
        <pc:picChg chg="add mod">
          <ac:chgData name="Zolezzi, Maria E" userId="S::maria.e.zolezzi@uth.tmc.edu::18ef77e6-55fe-4b8e-bcc0-ccc0d46c8777" providerId="AD" clId="Web-{E6DEAA88-B8A7-45FC-89CF-DAF95530DD7D}" dt="2023-09-15T19:36:27.838" v="12" actId="1076"/>
          <ac:picMkLst>
            <pc:docMk/>
            <pc:sldMk cId="2884134684" sldId="401"/>
            <ac:picMk id="6" creationId="{11769F40-FDC1-CE66-CB1B-DE5ACACD6447}"/>
          </ac:picMkLst>
        </pc:picChg>
      </pc:sldChg>
      <pc:sldChg chg="add">
        <pc:chgData name="Zolezzi, Maria E" userId="S::maria.e.zolezzi@uth.tmc.edu::18ef77e6-55fe-4b8e-bcc0-ccc0d46c8777" providerId="AD" clId="Web-{E6DEAA88-B8A7-45FC-89CF-DAF95530DD7D}" dt="2023-09-15T19:37:52.716" v="20"/>
        <pc:sldMkLst>
          <pc:docMk/>
          <pc:sldMk cId="3140425918" sldId="401"/>
        </pc:sldMkLst>
      </pc:sldChg>
      <pc:sldChg chg="delSp modSp add replId delAnim">
        <pc:chgData name="Zolezzi, Maria E" userId="S::maria.e.zolezzi@uth.tmc.edu::18ef77e6-55fe-4b8e-bcc0-ccc0d46c8777" providerId="AD" clId="Web-{E6DEAA88-B8A7-45FC-89CF-DAF95530DD7D}" dt="2023-09-15T19:40:28.487" v="46" actId="20577"/>
        <pc:sldMkLst>
          <pc:docMk/>
          <pc:sldMk cId="295847704" sldId="402"/>
        </pc:sldMkLst>
        <pc:spChg chg="mod">
          <ac:chgData name="Zolezzi, Maria E" userId="S::maria.e.zolezzi@uth.tmc.edu::18ef77e6-55fe-4b8e-bcc0-ccc0d46c8777" providerId="AD" clId="Web-{E6DEAA88-B8A7-45FC-89CF-DAF95530DD7D}" dt="2023-09-15T19:40:13.268" v="40" actId="1076"/>
          <ac:spMkLst>
            <pc:docMk/>
            <pc:sldMk cId="295847704" sldId="402"/>
            <ac:spMk id="3" creationId="{9BD29981-ECA9-7CC7-4006-22246BB02173}"/>
          </ac:spMkLst>
        </pc:spChg>
        <pc:spChg chg="mod">
          <ac:chgData name="Zolezzi, Maria E" userId="S::maria.e.zolezzi@uth.tmc.edu::18ef77e6-55fe-4b8e-bcc0-ccc0d46c8777" providerId="AD" clId="Web-{E6DEAA88-B8A7-45FC-89CF-DAF95530DD7D}" dt="2023-09-15T19:40:28.487" v="46" actId="20577"/>
          <ac:spMkLst>
            <pc:docMk/>
            <pc:sldMk cId="295847704" sldId="402"/>
            <ac:spMk id="13" creationId="{0A4D415D-702F-4645-8FF5-40C925518FB9}"/>
          </ac:spMkLst>
        </pc:spChg>
        <pc:picChg chg="del">
          <ac:chgData name="Zolezzi, Maria E" userId="S::maria.e.zolezzi@uth.tmc.edu::18ef77e6-55fe-4b8e-bcc0-ccc0d46c8777" providerId="AD" clId="Web-{E6DEAA88-B8A7-45FC-89CF-DAF95530DD7D}" dt="2023-09-15T19:40:16.940" v="41"/>
          <ac:picMkLst>
            <pc:docMk/>
            <pc:sldMk cId="295847704" sldId="402"/>
            <ac:picMk id="4" creationId="{B60C69DD-5B5A-F4C7-67BE-C2D5D65CDB53}"/>
          </ac:picMkLst>
        </pc:picChg>
      </pc:sldChg>
      <pc:sldChg chg="delSp modSp add replId delAnim">
        <pc:chgData name="Zolezzi, Maria E" userId="S::maria.e.zolezzi@uth.tmc.edu::18ef77e6-55fe-4b8e-bcc0-ccc0d46c8777" providerId="AD" clId="Web-{E6DEAA88-B8A7-45FC-89CF-DAF95530DD7D}" dt="2023-09-15T19:41:28.661" v="65" actId="1076"/>
        <pc:sldMkLst>
          <pc:docMk/>
          <pc:sldMk cId="3011079253" sldId="403"/>
        </pc:sldMkLst>
        <pc:spChg chg="mod">
          <ac:chgData name="Zolezzi, Maria E" userId="S::maria.e.zolezzi@uth.tmc.edu::18ef77e6-55fe-4b8e-bcc0-ccc0d46c8777" providerId="AD" clId="Web-{E6DEAA88-B8A7-45FC-89CF-DAF95530DD7D}" dt="2023-09-15T19:41:07.817" v="61" actId="1076"/>
          <ac:spMkLst>
            <pc:docMk/>
            <pc:sldMk cId="3011079253" sldId="403"/>
            <ac:spMk id="2" creationId="{00000000-0000-0000-0000-000000000000}"/>
          </ac:spMkLst>
        </pc:spChg>
        <pc:spChg chg="mod">
          <ac:chgData name="Zolezzi, Maria E" userId="S::maria.e.zolezzi@uth.tmc.edu::18ef77e6-55fe-4b8e-bcc0-ccc0d46c8777" providerId="AD" clId="Web-{E6DEAA88-B8A7-45FC-89CF-DAF95530DD7D}" dt="2023-09-15T19:41:18.114" v="63" actId="1076"/>
          <ac:spMkLst>
            <pc:docMk/>
            <pc:sldMk cId="3011079253" sldId="403"/>
            <ac:spMk id="3" creationId="{9BD29981-ECA9-7CC7-4006-22246BB02173}"/>
          </ac:spMkLst>
        </pc:spChg>
        <pc:spChg chg="mod">
          <ac:chgData name="Zolezzi, Maria E" userId="S::maria.e.zolezzi@uth.tmc.edu::18ef77e6-55fe-4b8e-bcc0-ccc0d46c8777" providerId="AD" clId="Web-{E6DEAA88-B8A7-45FC-89CF-DAF95530DD7D}" dt="2023-09-15T19:41:28.661" v="65" actId="1076"/>
          <ac:spMkLst>
            <pc:docMk/>
            <pc:sldMk cId="3011079253" sldId="403"/>
            <ac:spMk id="13" creationId="{0A4D415D-702F-4645-8FF5-40C925518FB9}"/>
          </ac:spMkLst>
        </pc:spChg>
        <pc:spChg chg="del mod">
          <ac:chgData name="Zolezzi, Maria E" userId="S::maria.e.zolezzi@uth.tmc.edu::18ef77e6-55fe-4b8e-bcc0-ccc0d46c8777" providerId="AD" clId="Web-{E6DEAA88-B8A7-45FC-89CF-DAF95530DD7D}" dt="2023-09-15T19:41:04.176" v="60"/>
          <ac:spMkLst>
            <pc:docMk/>
            <pc:sldMk cId="3011079253" sldId="403"/>
            <ac:spMk id="16" creationId="{00000000-0000-0000-0000-000000000000}"/>
          </ac:spMkLst>
        </pc:spChg>
        <pc:picChg chg="del">
          <ac:chgData name="Zolezzi, Maria E" userId="S::maria.e.zolezzi@uth.tmc.edu::18ef77e6-55fe-4b8e-bcc0-ccc0d46c8777" providerId="AD" clId="Web-{E6DEAA88-B8A7-45FC-89CF-DAF95530DD7D}" dt="2023-09-15T19:41:14.083" v="62"/>
          <ac:picMkLst>
            <pc:docMk/>
            <pc:sldMk cId="3011079253" sldId="403"/>
            <ac:picMk id="5" creationId="{0DA94BA1-2B92-C0D4-C83B-4D3D8972ED05}"/>
          </ac:picMkLst>
        </pc:picChg>
      </pc:sldChg>
      <pc:sldMasterChg chg="addSldLayout">
        <pc:chgData name="Zolezzi, Maria E" userId="S::maria.e.zolezzi@uth.tmc.edu::18ef77e6-55fe-4b8e-bcc0-ccc0d46c8777" providerId="AD" clId="Web-{E6DEAA88-B8A7-45FC-89CF-DAF95530DD7D}" dt="2023-09-15T19:34:50.772" v="0"/>
        <pc:sldMasterMkLst>
          <pc:docMk/>
          <pc:sldMasterMk cId="0" sldId="2147483648"/>
        </pc:sldMasterMkLst>
        <pc:sldLayoutChg chg="add">
          <pc:chgData name="Zolezzi, Maria E" userId="S::maria.e.zolezzi@uth.tmc.edu::18ef77e6-55fe-4b8e-bcc0-ccc0d46c8777" providerId="AD" clId="Web-{E6DEAA88-B8A7-45FC-89CF-DAF95530DD7D}" dt="2023-09-15T19:34:50.772" v="0"/>
          <pc:sldLayoutMkLst>
            <pc:docMk/>
            <pc:sldMasterMk cId="0" sldId="2147483648"/>
            <pc:sldLayoutMk cId="3659506036" sldId="2147483660"/>
          </pc:sldLayoutMkLst>
        </pc:sldLayoutChg>
        <pc:sldLayoutChg chg="add">
          <pc:chgData name="Zolezzi, Maria E" userId="S::maria.e.zolezzi@uth.tmc.edu::18ef77e6-55fe-4b8e-bcc0-ccc0d46c8777" providerId="AD" clId="Web-{E6DEAA88-B8A7-45FC-89CF-DAF95530DD7D}" dt="2023-09-15T19:34:50.772" v="0"/>
          <pc:sldLayoutMkLst>
            <pc:docMk/>
            <pc:sldMasterMk cId="0" sldId="2147483648"/>
            <pc:sldLayoutMk cId="3621074475" sldId="2147483661"/>
          </pc:sldLayoutMkLst>
        </pc:sldLayoutChg>
      </pc:sldMasterChg>
    </pc:docChg>
  </pc:docChgLst>
  <pc:docChgLst>
    <pc:chgData name="Muniz, Angelica L" userId="S::angelica.l.muniz@uth.tmc.edu::ef6ae7a1-7f92-4539-89d4-2de28a3f1c63" providerId="AD" clId="Web-{4F43D119-AA10-4CC0-B2C5-F754080740D3}"/>
    <pc:docChg chg="modSld">
      <pc:chgData name="Muniz, Angelica L" userId="S::angelica.l.muniz@uth.tmc.edu::ef6ae7a1-7f92-4539-89d4-2de28a3f1c63" providerId="AD" clId="Web-{4F43D119-AA10-4CC0-B2C5-F754080740D3}" dt="2023-09-21T01:06:29.611" v="24"/>
      <pc:docMkLst>
        <pc:docMk/>
      </pc:docMkLst>
      <pc:sldChg chg="addSp delSp modSp modCm">
        <pc:chgData name="Muniz, Angelica L" userId="S::angelica.l.muniz@uth.tmc.edu::ef6ae7a1-7f92-4539-89d4-2de28a3f1c63" providerId="AD" clId="Web-{4F43D119-AA10-4CC0-B2C5-F754080740D3}" dt="2023-09-21T01:06:29.611" v="24"/>
        <pc:sldMkLst>
          <pc:docMk/>
          <pc:sldMk cId="0" sldId="300"/>
        </pc:sldMkLst>
        <pc:spChg chg="mod">
          <ac:chgData name="Muniz, Angelica L" userId="S::angelica.l.muniz@uth.tmc.edu::ef6ae7a1-7f92-4539-89d4-2de28a3f1c63" providerId="AD" clId="Web-{4F43D119-AA10-4CC0-B2C5-F754080740D3}" dt="2023-09-21T01:05:20.796" v="9" actId="20577"/>
          <ac:spMkLst>
            <pc:docMk/>
            <pc:sldMk cId="0" sldId="300"/>
            <ac:spMk id="7" creationId="{00000000-0000-0000-0000-000000000000}"/>
          </ac:spMkLst>
        </pc:spChg>
        <pc:spChg chg="mod">
          <ac:chgData name="Muniz, Angelica L" userId="S::angelica.l.muniz@uth.tmc.edu::ef6ae7a1-7f92-4539-89d4-2de28a3f1c63" providerId="AD" clId="Web-{4F43D119-AA10-4CC0-B2C5-F754080740D3}" dt="2023-09-21T01:05:05.295" v="5" actId="20577"/>
          <ac:spMkLst>
            <pc:docMk/>
            <pc:sldMk cId="0" sldId="300"/>
            <ac:spMk id="11" creationId="{00000000-0000-0000-0000-000000000000}"/>
          </ac:spMkLst>
        </pc:spChg>
        <pc:graphicFrameChg chg="mod modGraphic">
          <ac:chgData name="Muniz, Angelica L" userId="S::angelica.l.muniz@uth.tmc.edu::ef6ae7a1-7f92-4539-89d4-2de28a3f1c63" providerId="AD" clId="Web-{4F43D119-AA10-4CC0-B2C5-F754080740D3}" dt="2023-09-21T01:06:29.611" v="24"/>
          <ac:graphicFrameMkLst>
            <pc:docMk/>
            <pc:sldMk cId="0" sldId="300"/>
            <ac:graphicFrameMk id="15" creationId="{00000000-0000-0000-0000-000000000000}"/>
          </ac:graphicFrameMkLst>
        </pc:graphicFrameChg>
        <pc:picChg chg="add mod">
          <ac:chgData name="Muniz, Angelica L" userId="S::angelica.l.muniz@uth.tmc.edu::ef6ae7a1-7f92-4539-89d4-2de28a3f1c63" providerId="AD" clId="Web-{4F43D119-AA10-4CC0-B2C5-F754080740D3}" dt="2023-09-21T01:06:14.657" v="14" actId="14100"/>
          <ac:picMkLst>
            <pc:docMk/>
            <pc:sldMk cId="0" sldId="300"/>
            <ac:picMk id="3" creationId="{CCF76BED-4BFF-8DFC-B657-979175894430}"/>
          </ac:picMkLst>
        </pc:picChg>
        <pc:picChg chg="del">
          <ac:chgData name="Muniz, Angelica L" userId="S::angelica.l.muniz@uth.tmc.edu::ef6ae7a1-7f92-4539-89d4-2de28a3f1c63" providerId="AD" clId="Web-{4F43D119-AA10-4CC0-B2C5-F754080740D3}" dt="2023-09-21T01:05:10.999" v="7"/>
          <ac:picMkLst>
            <pc:docMk/>
            <pc:sldMk cId="0" sldId="300"/>
            <ac:picMk id="10" creationId="{00000000-0000-0000-0000-000000000000}"/>
          </ac:picMkLst>
        </pc:picChg>
        <pc:picChg chg="del">
          <ac:chgData name="Muniz, Angelica L" userId="S::angelica.l.muniz@uth.tmc.edu::ef6ae7a1-7f92-4539-89d4-2de28a3f1c63" providerId="AD" clId="Web-{4F43D119-AA10-4CC0-B2C5-F754080740D3}" dt="2023-09-21T01:05:07.373" v="6"/>
          <ac:picMkLst>
            <pc:docMk/>
            <pc:sldMk cId="0" sldId="300"/>
            <ac:picMk id="12" creationId="{00000000-0000-0000-0000-000000000000}"/>
          </ac:picMkLst>
        </pc:picChg>
        <pc:extLst>
          <p:ext xmlns:p="http://schemas.openxmlformats.org/presentationml/2006/main" uri="{D6D511B9-2390-475A-947B-AFAB55BFBCF1}">
            <pc226:cmChg xmlns:pc226="http://schemas.microsoft.com/office/powerpoint/2022/06/main/command" chg="mod">
              <pc226:chgData name="Muniz, Angelica L" userId="S::angelica.l.muniz@uth.tmc.edu::ef6ae7a1-7f92-4539-89d4-2de28a3f1c63" providerId="AD" clId="Web-{4F43D119-AA10-4CC0-B2C5-F754080740D3}" dt="2023-09-21T01:06:29.533" v="22"/>
              <pc2:cmMkLst xmlns:pc2="http://schemas.microsoft.com/office/powerpoint/2019/9/main/command">
                <pc:docMk/>
                <pc:sldMk cId="0" sldId="300"/>
                <pc2:cmMk id="{AE58CA01-45D4-482A-B9B0-8902E48AD8FE}"/>
              </pc2:cmMkLst>
            </pc226:cmChg>
          </p:ext>
        </pc:extLst>
      </pc:sldChg>
    </pc:docChg>
  </pc:docChgLst>
  <pc:docChgLst>
    <pc:chgData name="Saldana, Mayra" userId="S::mayra.v.saldana@uth.tmc.edu::de1b2290-bd50-4a20-ae97-a57e2d391acf" providerId="AD" clId="Web-{2C03872D-0A30-4656-97A7-BAD8F857BD25}"/>
    <pc:docChg chg="addSld delSld modSld sldOrd">
      <pc:chgData name="Saldana, Mayra" userId="S::mayra.v.saldana@uth.tmc.edu::de1b2290-bd50-4a20-ae97-a57e2d391acf" providerId="AD" clId="Web-{2C03872D-0A30-4656-97A7-BAD8F857BD25}" dt="2023-09-12T17:55:13.642" v="892" actId="20577"/>
      <pc:docMkLst>
        <pc:docMk/>
      </pc:docMkLst>
      <pc:sldChg chg="modSp">
        <pc:chgData name="Saldana, Mayra" userId="S::mayra.v.saldana@uth.tmc.edu::de1b2290-bd50-4a20-ae97-a57e2d391acf" providerId="AD" clId="Web-{2C03872D-0A30-4656-97A7-BAD8F857BD25}" dt="2023-09-12T17:54:49.813" v="885" actId="20577"/>
        <pc:sldMkLst>
          <pc:docMk/>
          <pc:sldMk cId="0" sldId="298"/>
        </pc:sldMkLst>
        <pc:spChg chg="mod">
          <ac:chgData name="Saldana, Mayra" userId="S::mayra.v.saldana@uth.tmc.edu::de1b2290-bd50-4a20-ae97-a57e2d391acf" providerId="AD" clId="Web-{2C03872D-0A30-4656-97A7-BAD8F857BD25}" dt="2023-09-12T17:54:49.813" v="885" actId="20577"/>
          <ac:spMkLst>
            <pc:docMk/>
            <pc:sldMk cId="0" sldId="298"/>
            <ac:spMk id="3" creationId="{00000000-0000-0000-0000-000000000000}"/>
          </ac:spMkLst>
        </pc:spChg>
      </pc:sldChg>
      <pc:sldChg chg="modSp modCm">
        <pc:chgData name="Saldana, Mayra" userId="S::mayra.v.saldana@uth.tmc.edu::de1b2290-bd50-4a20-ae97-a57e2d391acf" providerId="AD" clId="Web-{2C03872D-0A30-4656-97A7-BAD8F857BD25}" dt="2023-09-12T17:54:01" v="879" actId="20577"/>
        <pc:sldMkLst>
          <pc:docMk/>
          <pc:sldMk cId="0" sldId="300"/>
        </pc:sldMkLst>
        <pc:spChg chg="mod">
          <ac:chgData name="Saldana, Mayra" userId="S::mayra.v.saldana@uth.tmc.edu::de1b2290-bd50-4a20-ae97-a57e2d391acf" providerId="AD" clId="Web-{2C03872D-0A30-4656-97A7-BAD8F857BD25}" dt="2023-09-12T17:54:01" v="879" actId="20577"/>
          <ac:spMkLst>
            <pc:docMk/>
            <pc:sldMk cId="0" sldId="300"/>
            <ac:spMk id="6" creationId="{00000000-0000-0000-0000-000000000000}"/>
          </ac:spMkLst>
        </pc:spChg>
        <pc:extLst>
          <p:ext xmlns:p="http://schemas.openxmlformats.org/presentationml/2006/main" uri="{D6D511B9-2390-475A-947B-AFAB55BFBCF1}">
            <pc226:cmChg xmlns:pc226="http://schemas.microsoft.com/office/powerpoint/2022/06/main/command" chg="mod">
              <pc226:chgData name="Saldana, Mayra" userId="S::mayra.v.saldana@uth.tmc.edu::de1b2290-bd50-4a20-ae97-a57e2d391acf" providerId="AD" clId="Web-{2C03872D-0A30-4656-97A7-BAD8F857BD25}" dt="2023-09-12T17:53:56.516" v="878" actId="20577"/>
              <pc2:cmMkLst xmlns:pc2="http://schemas.microsoft.com/office/powerpoint/2019/9/main/command">
                <pc:docMk/>
                <pc:sldMk cId="0" sldId="300"/>
                <pc2:cmMk id="{AE58CA01-45D4-482A-B9B0-8902E48AD8FE}"/>
              </pc2:cmMkLst>
            </pc226:cmChg>
          </p:ext>
        </pc:extLst>
      </pc:sldChg>
      <pc:sldChg chg="del">
        <pc:chgData name="Saldana, Mayra" userId="S::mayra.v.saldana@uth.tmc.edu::de1b2290-bd50-4a20-ae97-a57e2d391acf" providerId="AD" clId="Web-{2C03872D-0A30-4656-97A7-BAD8F857BD25}" dt="2023-09-12T17:53:27.937" v="876"/>
        <pc:sldMkLst>
          <pc:docMk/>
          <pc:sldMk cId="2189445457" sldId="320"/>
        </pc:sldMkLst>
      </pc:sldChg>
      <pc:sldChg chg="addSp delSp modSp ord">
        <pc:chgData name="Saldana, Mayra" userId="S::mayra.v.saldana@uth.tmc.edu::de1b2290-bd50-4a20-ae97-a57e2d391acf" providerId="AD" clId="Web-{2C03872D-0A30-4656-97A7-BAD8F857BD25}" dt="2023-09-12T16:52:23.287" v="761"/>
        <pc:sldMkLst>
          <pc:docMk/>
          <pc:sldMk cId="557626785" sldId="344"/>
        </pc:sldMkLst>
        <pc:spChg chg="mod">
          <ac:chgData name="Saldana, Mayra" userId="S::mayra.v.saldana@uth.tmc.edu::de1b2290-bd50-4a20-ae97-a57e2d391acf" providerId="AD" clId="Web-{2C03872D-0A30-4656-97A7-BAD8F857BD25}" dt="2023-09-12T16:34:50.783" v="606" actId="20577"/>
          <ac:spMkLst>
            <pc:docMk/>
            <pc:sldMk cId="557626785" sldId="344"/>
            <ac:spMk id="3" creationId="{00000000-0000-0000-0000-000000000000}"/>
          </ac:spMkLst>
        </pc:spChg>
        <pc:spChg chg="add mod ord">
          <ac:chgData name="Saldana, Mayra" userId="S::mayra.v.saldana@uth.tmc.edu::de1b2290-bd50-4a20-ae97-a57e2d391acf" providerId="AD" clId="Web-{2C03872D-0A30-4656-97A7-BAD8F857BD25}" dt="2023-09-12T16:52:23.287" v="761"/>
          <ac:spMkLst>
            <pc:docMk/>
            <pc:sldMk cId="557626785" sldId="344"/>
            <ac:spMk id="4" creationId="{80E05DDE-B43E-AEA4-24DF-D63347942969}"/>
          </ac:spMkLst>
        </pc:spChg>
        <pc:spChg chg="del">
          <ac:chgData name="Saldana, Mayra" userId="S::mayra.v.saldana@uth.tmc.edu::de1b2290-bd50-4a20-ae97-a57e2d391acf" providerId="AD" clId="Web-{2C03872D-0A30-4656-97A7-BAD8F857BD25}" dt="2023-09-12T15:26:18.309" v="13"/>
          <ac:spMkLst>
            <pc:docMk/>
            <pc:sldMk cId="557626785" sldId="344"/>
            <ac:spMk id="12" creationId="{00000000-0000-0000-0000-000000000000}"/>
          </ac:spMkLst>
        </pc:spChg>
        <pc:spChg chg="mod">
          <ac:chgData name="Saldana, Mayra" userId="S::mayra.v.saldana@uth.tmc.edu::de1b2290-bd50-4a20-ae97-a57e2d391acf" providerId="AD" clId="Web-{2C03872D-0A30-4656-97A7-BAD8F857BD25}" dt="2023-09-12T15:26:28.371" v="15" actId="1076"/>
          <ac:spMkLst>
            <pc:docMk/>
            <pc:sldMk cId="557626785" sldId="344"/>
            <ac:spMk id="16" creationId="{00000000-0000-0000-0000-000000000000}"/>
          </ac:spMkLst>
        </pc:spChg>
      </pc:sldChg>
      <pc:sldChg chg="addSp modSp">
        <pc:chgData name="Saldana, Mayra" userId="S::mayra.v.saldana@uth.tmc.edu::de1b2290-bd50-4a20-ae97-a57e2d391acf" providerId="AD" clId="Web-{2C03872D-0A30-4656-97A7-BAD8F857BD25}" dt="2023-09-12T16:51:34.927" v="751" actId="1076"/>
        <pc:sldMkLst>
          <pc:docMk/>
          <pc:sldMk cId="4263051139" sldId="347"/>
        </pc:sldMkLst>
        <pc:spChg chg="add mod ord">
          <ac:chgData name="Saldana, Mayra" userId="S::mayra.v.saldana@uth.tmc.edu::de1b2290-bd50-4a20-ae97-a57e2d391acf" providerId="AD" clId="Web-{2C03872D-0A30-4656-97A7-BAD8F857BD25}" dt="2023-09-12T16:51:23.192" v="750" actId="1076"/>
          <ac:spMkLst>
            <pc:docMk/>
            <pc:sldMk cId="4263051139" sldId="347"/>
            <ac:spMk id="4" creationId="{D60982C4-B349-9C5C-E53A-031F7B8790DF}"/>
          </ac:spMkLst>
        </pc:spChg>
        <pc:spChg chg="mod">
          <ac:chgData name="Saldana, Mayra" userId="S::mayra.v.saldana@uth.tmc.edu::de1b2290-bd50-4a20-ae97-a57e2d391acf" providerId="AD" clId="Web-{2C03872D-0A30-4656-97A7-BAD8F857BD25}" dt="2023-09-12T16:51:34.927" v="751" actId="1076"/>
          <ac:spMkLst>
            <pc:docMk/>
            <pc:sldMk cId="4263051139" sldId="347"/>
            <ac:spMk id="16" creationId="{00000000-0000-0000-0000-000000000000}"/>
          </ac:spMkLst>
        </pc:spChg>
      </pc:sldChg>
      <pc:sldChg chg="addSp modSp">
        <pc:chgData name="Saldana, Mayra" userId="S::mayra.v.saldana@uth.tmc.edu::de1b2290-bd50-4a20-ae97-a57e2d391acf" providerId="AD" clId="Web-{2C03872D-0A30-4656-97A7-BAD8F857BD25}" dt="2023-09-12T16:51:09.442" v="746" actId="1076"/>
        <pc:sldMkLst>
          <pc:docMk/>
          <pc:sldMk cId="3099651519" sldId="348"/>
        </pc:sldMkLst>
        <pc:spChg chg="add mod ord">
          <ac:chgData name="Saldana, Mayra" userId="S::mayra.v.saldana@uth.tmc.edu::de1b2290-bd50-4a20-ae97-a57e2d391acf" providerId="AD" clId="Web-{2C03872D-0A30-4656-97A7-BAD8F857BD25}" dt="2023-09-12T16:51:04.692" v="745" actId="1076"/>
          <ac:spMkLst>
            <pc:docMk/>
            <pc:sldMk cId="3099651519" sldId="348"/>
            <ac:spMk id="5" creationId="{247BC1AA-0783-F6E8-66F6-C0795E522798}"/>
          </ac:spMkLst>
        </pc:spChg>
        <pc:spChg chg="mod">
          <ac:chgData name="Saldana, Mayra" userId="S::mayra.v.saldana@uth.tmc.edu::de1b2290-bd50-4a20-ae97-a57e2d391acf" providerId="AD" clId="Web-{2C03872D-0A30-4656-97A7-BAD8F857BD25}" dt="2023-09-12T16:51:09.442" v="746" actId="1076"/>
          <ac:spMkLst>
            <pc:docMk/>
            <pc:sldMk cId="3099651519" sldId="348"/>
            <ac:spMk id="16" creationId="{00000000-0000-0000-0000-000000000000}"/>
          </ac:spMkLst>
        </pc:spChg>
      </pc:sldChg>
      <pc:sldChg chg="modSp">
        <pc:chgData name="Saldana, Mayra" userId="S::mayra.v.saldana@uth.tmc.edu::de1b2290-bd50-4a20-ae97-a57e2d391acf" providerId="AD" clId="Web-{2C03872D-0A30-4656-97A7-BAD8F857BD25}" dt="2023-09-12T16:50:10.081" v="734" actId="20577"/>
        <pc:sldMkLst>
          <pc:docMk/>
          <pc:sldMk cId="3725263854" sldId="349"/>
        </pc:sldMkLst>
        <pc:spChg chg="mod">
          <ac:chgData name="Saldana, Mayra" userId="S::mayra.v.saldana@uth.tmc.edu::de1b2290-bd50-4a20-ae97-a57e2d391acf" providerId="AD" clId="Web-{2C03872D-0A30-4656-97A7-BAD8F857BD25}" dt="2023-09-12T15:35:05.800" v="184" actId="14100"/>
          <ac:spMkLst>
            <pc:docMk/>
            <pc:sldMk cId="3725263854" sldId="349"/>
            <ac:spMk id="12" creationId="{00000000-0000-0000-0000-000000000000}"/>
          </ac:spMkLst>
        </pc:spChg>
        <pc:spChg chg="mod">
          <ac:chgData name="Saldana, Mayra" userId="S::mayra.v.saldana@uth.tmc.edu::de1b2290-bd50-4a20-ae97-a57e2d391acf" providerId="AD" clId="Web-{2C03872D-0A30-4656-97A7-BAD8F857BD25}" dt="2023-09-12T16:50:10.081" v="734" actId="20577"/>
          <ac:spMkLst>
            <pc:docMk/>
            <pc:sldMk cId="3725263854" sldId="349"/>
            <ac:spMk id="16" creationId="{00000000-0000-0000-0000-000000000000}"/>
          </ac:spMkLst>
        </pc:spChg>
      </pc:sldChg>
      <pc:sldChg chg="addSp delSp modSp">
        <pc:chgData name="Saldana, Mayra" userId="S::mayra.v.saldana@uth.tmc.edu::de1b2290-bd50-4a20-ae97-a57e2d391acf" providerId="AD" clId="Web-{2C03872D-0A30-4656-97A7-BAD8F857BD25}" dt="2023-09-12T16:49:53.268" v="733" actId="1076"/>
        <pc:sldMkLst>
          <pc:docMk/>
          <pc:sldMk cId="2273976465" sldId="353"/>
        </pc:sldMkLst>
        <pc:spChg chg="mod">
          <ac:chgData name="Saldana, Mayra" userId="S::mayra.v.saldana@uth.tmc.edu::de1b2290-bd50-4a20-ae97-a57e2d391acf" providerId="AD" clId="Web-{2C03872D-0A30-4656-97A7-BAD8F857BD25}" dt="2023-09-12T15:34:53.222" v="183" actId="14100"/>
          <ac:spMkLst>
            <pc:docMk/>
            <pc:sldMk cId="2273976465" sldId="353"/>
            <ac:spMk id="2" creationId="{00000000-0000-0000-0000-000000000000}"/>
          </ac:spMkLst>
        </pc:spChg>
        <pc:spChg chg="add mod ord">
          <ac:chgData name="Saldana, Mayra" userId="S::mayra.v.saldana@uth.tmc.edu::de1b2290-bd50-4a20-ae97-a57e2d391acf" providerId="AD" clId="Web-{2C03872D-0A30-4656-97A7-BAD8F857BD25}" dt="2023-09-12T16:49:53.268" v="733" actId="1076"/>
          <ac:spMkLst>
            <pc:docMk/>
            <pc:sldMk cId="2273976465" sldId="353"/>
            <ac:spMk id="4" creationId="{E63C44FD-2898-D044-C98D-88F45C71C826}"/>
          </ac:spMkLst>
        </pc:spChg>
        <pc:spChg chg="mod">
          <ac:chgData name="Saldana, Mayra" userId="S::mayra.v.saldana@uth.tmc.edu::de1b2290-bd50-4a20-ae97-a57e2d391acf" providerId="AD" clId="Web-{2C03872D-0A30-4656-97A7-BAD8F857BD25}" dt="2023-09-12T15:34:44.800" v="182" actId="14100"/>
          <ac:spMkLst>
            <pc:docMk/>
            <pc:sldMk cId="2273976465" sldId="353"/>
            <ac:spMk id="5" creationId="{00000000-0000-0000-0000-000000000000}"/>
          </ac:spMkLst>
        </pc:spChg>
        <pc:spChg chg="add del">
          <ac:chgData name="Saldana, Mayra" userId="S::mayra.v.saldana@uth.tmc.edu::de1b2290-bd50-4a20-ae97-a57e2d391acf" providerId="AD" clId="Web-{2C03872D-0A30-4656-97A7-BAD8F857BD25}" dt="2023-09-12T16:49:36.471" v="729"/>
          <ac:spMkLst>
            <pc:docMk/>
            <pc:sldMk cId="2273976465" sldId="353"/>
            <ac:spMk id="7" creationId="{74A152B4-063D-3B95-106B-BA9CDC9F048A}"/>
          </ac:spMkLst>
        </pc:spChg>
        <pc:spChg chg="add del">
          <ac:chgData name="Saldana, Mayra" userId="S::mayra.v.saldana@uth.tmc.edu::de1b2290-bd50-4a20-ae97-a57e2d391acf" providerId="AD" clId="Web-{2C03872D-0A30-4656-97A7-BAD8F857BD25}" dt="2023-09-12T16:49:46.268" v="731"/>
          <ac:spMkLst>
            <pc:docMk/>
            <pc:sldMk cId="2273976465" sldId="353"/>
            <ac:spMk id="10" creationId="{D50EF1F3-FA5C-3F6B-B6C7-3A5FDC4A43B5}"/>
          </ac:spMkLst>
        </pc:spChg>
        <pc:spChg chg="del">
          <ac:chgData name="Saldana, Mayra" userId="S::mayra.v.saldana@uth.tmc.edu::de1b2290-bd50-4a20-ae97-a57e2d391acf" providerId="AD" clId="Web-{2C03872D-0A30-4656-97A7-BAD8F857BD25}" dt="2023-09-12T15:34:17.815" v="176"/>
          <ac:spMkLst>
            <pc:docMk/>
            <pc:sldMk cId="2273976465" sldId="353"/>
            <ac:spMk id="12" creationId="{00000000-0000-0000-0000-000000000000}"/>
          </ac:spMkLst>
        </pc:spChg>
        <pc:spChg chg="mod">
          <ac:chgData name="Saldana, Mayra" userId="S::mayra.v.saldana@uth.tmc.edu::de1b2290-bd50-4a20-ae97-a57e2d391acf" providerId="AD" clId="Web-{2C03872D-0A30-4656-97A7-BAD8F857BD25}" dt="2023-09-12T15:34:20.112" v="177" actId="1076"/>
          <ac:spMkLst>
            <pc:docMk/>
            <pc:sldMk cId="2273976465" sldId="353"/>
            <ac:spMk id="16" creationId="{00000000-0000-0000-0000-000000000000}"/>
          </ac:spMkLst>
        </pc:spChg>
      </pc:sldChg>
      <pc:sldChg chg="addSp delSp modSp">
        <pc:chgData name="Saldana, Mayra" userId="S::mayra.v.saldana@uth.tmc.edu::de1b2290-bd50-4a20-ae97-a57e2d391acf" providerId="AD" clId="Web-{2C03872D-0A30-4656-97A7-BAD8F857BD25}" dt="2023-09-12T15:33:50.283" v="166" actId="14100"/>
        <pc:sldMkLst>
          <pc:docMk/>
          <pc:sldMk cId="1447124035" sldId="354"/>
        </pc:sldMkLst>
        <pc:spChg chg="mod">
          <ac:chgData name="Saldana, Mayra" userId="S::mayra.v.saldana@uth.tmc.edu::de1b2290-bd50-4a20-ae97-a57e2d391acf" providerId="AD" clId="Web-{2C03872D-0A30-4656-97A7-BAD8F857BD25}" dt="2023-09-12T15:28:25.935" v="38" actId="1076"/>
          <ac:spMkLst>
            <pc:docMk/>
            <pc:sldMk cId="1447124035" sldId="354"/>
            <ac:spMk id="2" creationId="{00000000-0000-0000-0000-000000000000}"/>
          </ac:spMkLst>
        </pc:spChg>
        <pc:spChg chg="del">
          <ac:chgData name="Saldana, Mayra" userId="S::mayra.v.saldana@uth.tmc.edu::de1b2290-bd50-4a20-ae97-a57e2d391acf" providerId="AD" clId="Web-{2C03872D-0A30-4656-97A7-BAD8F857BD25}" dt="2023-09-12T15:28:09.404" v="33"/>
          <ac:spMkLst>
            <pc:docMk/>
            <pc:sldMk cId="1447124035" sldId="354"/>
            <ac:spMk id="3" creationId="{3C2B240D-6A12-1C81-912C-DE9F9C11DB08}"/>
          </ac:spMkLst>
        </pc:spChg>
        <pc:spChg chg="mod">
          <ac:chgData name="Saldana, Mayra" userId="S::mayra.v.saldana@uth.tmc.edu::de1b2290-bd50-4a20-ae97-a57e2d391acf" providerId="AD" clId="Web-{2C03872D-0A30-4656-97A7-BAD8F857BD25}" dt="2023-09-12T15:28:57.717" v="44" actId="1076"/>
          <ac:spMkLst>
            <pc:docMk/>
            <pc:sldMk cId="1447124035" sldId="354"/>
            <ac:spMk id="4" creationId="{00000000-0000-0000-0000-000000000000}"/>
          </ac:spMkLst>
        </pc:spChg>
        <pc:spChg chg="add mod">
          <ac:chgData name="Saldana, Mayra" userId="S::mayra.v.saldana@uth.tmc.edu::de1b2290-bd50-4a20-ae97-a57e2d391acf" providerId="AD" clId="Web-{2C03872D-0A30-4656-97A7-BAD8F857BD25}" dt="2023-09-12T15:33:43.861" v="165" actId="1076"/>
          <ac:spMkLst>
            <pc:docMk/>
            <pc:sldMk cId="1447124035" sldId="354"/>
            <ac:spMk id="5" creationId="{1F577748-13A5-D2B7-CA87-CF5A278A2387}"/>
          </ac:spMkLst>
        </pc:spChg>
        <pc:spChg chg="del">
          <ac:chgData name="Saldana, Mayra" userId="S::mayra.v.saldana@uth.tmc.edu::de1b2290-bd50-4a20-ae97-a57e2d391acf" providerId="AD" clId="Web-{2C03872D-0A30-4656-97A7-BAD8F857BD25}" dt="2023-09-12T15:27:48.372" v="28"/>
          <ac:spMkLst>
            <pc:docMk/>
            <pc:sldMk cId="1447124035" sldId="354"/>
            <ac:spMk id="12" creationId="{00000000-0000-0000-0000-000000000000}"/>
          </ac:spMkLst>
        </pc:spChg>
        <pc:spChg chg="mod">
          <ac:chgData name="Saldana, Mayra" userId="S::mayra.v.saldana@uth.tmc.edu::de1b2290-bd50-4a20-ae97-a57e2d391acf" providerId="AD" clId="Web-{2C03872D-0A30-4656-97A7-BAD8F857BD25}" dt="2023-09-12T15:29:15.592" v="46" actId="1076"/>
          <ac:spMkLst>
            <pc:docMk/>
            <pc:sldMk cId="1447124035" sldId="354"/>
            <ac:spMk id="13" creationId="{00000000-0000-0000-0000-000000000000}"/>
          </ac:spMkLst>
        </pc:spChg>
        <pc:spChg chg="mod">
          <ac:chgData name="Saldana, Mayra" userId="S::mayra.v.saldana@uth.tmc.edu::de1b2290-bd50-4a20-ae97-a57e2d391acf" providerId="AD" clId="Web-{2C03872D-0A30-4656-97A7-BAD8F857BD25}" dt="2023-09-12T15:27:51.029" v="29" actId="1076"/>
          <ac:spMkLst>
            <pc:docMk/>
            <pc:sldMk cId="1447124035" sldId="354"/>
            <ac:spMk id="16" creationId="{00000000-0000-0000-0000-000000000000}"/>
          </ac:spMkLst>
        </pc:spChg>
        <pc:spChg chg="mod">
          <ac:chgData name="Saldana, Mayra" userId="S::mayra.v.saldana@uth.tmc.edu::de1b2290-bd50-4a20-ae97-a57e2d391acf" providerId="AD" clId="Web-{2C03872D-0A30-4656-97A7-BAD8F857BD25}" dt="2023-09-12T15:28:51.342" v="43" actId="1076"/>
          <ac:spMkLst>
            <pc:docMk/>
            <pc:sldMk cId="1447124035" sldId="354"/>
            <ac:spMk id="17" creationId="{9208E35F-A3FD-500F-1EB1-EAAE2ECF14E3}"/>
          </ac:spMkLst>
        </pc:spChg>
        <pc:picChg chg="mod">
          <ac:chgData name="Saldana, Mayra" userId="S::mayra.v.saldana@uth.tmc.edu::de1b2290-bd50-4a20-ae97-a57e2d391acf" providerId="AD" clId="Web-{2C03872D-0A30-4656-97A7-BAD8F857BD25}" dt="2023-09-12T15:28:24.654" v="37" actId="14100"/>
          <ac:picMkLst>
            <pc:docMk/>
            <pc:sldMk cId="1447124035" sldId="354"/>
            <ac:picMk id="7" creationId="{00000000-0000-0000-0000-000000000000}"/>
          </ac:picMkLst>
        </pc:picChg>
        <pc:picChg chg="mod">
          <ac:chgData name="Saldana, Mayra" userId="S::mayra.v.saldana@uth.tmc.edu::de1b2290-bd50-4a20-ae97-a57e2d391acf" providerId="AD" clId="Web-{2C03872D-0A30-4656-97A7-BAD8F857BD25}" dt="2023-09-12T15:28:46.545" v="42" actId="1076"/>
          <ac:picMkLst>
            <pc:docMk/>
            <pc:sldMk cId="1447124035" sldId="354"/>
            <ac:picMk id="10" creationId="{00000000-0000-0000-0000-000000000000}"/>
          </ac:picMkLst>
        </pc:picChg>
        <pc:picChg chg="del mod modCrop">
          <ac:chgData name="Saldana, Mayra" userId="S::mayra.v.saldana@uth.tmc.edu::de1b2290-bd50-4a20-ae97-a57e2d391acf" providerId="AD" clId="Web-{2C03872D-0A30-4656-97A7-BAD8F857BD25}" dt="2023-09-12T15:33:40.424" v="164"/>
          <ac:picMkLst>
            <pc:docMk/>
            <pc:sldMk cId="1447124035" sldId="354"/>
            <ac:picMk id="15" creationId="{BDF5A390-035D-9893-C583-3AF82E9823F4}"/>
          </ac:picMkLst>
        </pc:picChg>
        <pc:cxnChg chg="add mod">
          <ac:chgData name="Saldana, Mayra" userId="S::mayra.v.saldana@uth.tmc.edu::de1b2290-bd50-4a20-ae97-a57e2d391acf" providerId="AD" clId="Web-{2C03872D-0A30-4656-97A7-BAD8F857BD25}" dt="2023-09-12T15:33:50.283" v="166" actId="14100"/>
          <ac:cxnSpMkLst>
            <pc:docMk/>
            <pc:sldMk cId="1447124035" sldId="354"/>
            <ac:cxnSpMk id="6" creationId="{4F985B6E-524F-FC2A-ED6F-28B1A928CC2C}"/>
          </ac:cxnSpMkLst>
        </pc:cxnChg>
        <pc:cxnChg chg="del mod">
          <ac:chgData name="Saldana, Mayra" userId="S::mayra.v.saldana@uth.tmc.edu::de1b2290-bd50-4a20-ae97-a57e2d391acf" providerId="AD" clId="Web-{2C03872D-0A30-4656-97A7-BAD8F857BD25}" dt="2023-09-12T15:33:27.533" v="160"/>
          <ac:cxnSpMkLst>
            <pc:docMk/>
            <pc:sldMk cId="1447124035" sldId="354"/>
            <ac:cxnSpMk id="18" creationId="{16C601EC-B5C9-6760-3377-AF0D5EBD5783}"/>
          </ac:cxnSpMkLst>
        </pc:cxnChg>
      </pc:sldChg>
      <pc:sldChg chg="addSp delSp modSp addAnim">
        <pc:chgData name="Saldana, Mayra" userId="S::mayra.v.saldana@uth.tmc.edu::de1b2290-bd50-4a20-ae97-a57e2d391acf" providerId="AD" clId="Web-{2C03872D-0A30-4656-97A7-BAD8F857BD25}" dt="2023-09-12T16:53:34.569" v="772" actId="20577"/>
        <pc:sldMkLst>
          <pc:docMk/>
          <pc:sldMk cId="1996373401" sldId="357"/>
        </pc:sldMkLst>
        <pc:spChg chg="mod">
          <ac:chgData name="Saldana, Mayra" userId="S::mayra.v.saldana@uth.tmc.edu::de1b2290-bd50-4a20-ae97-a57e2d391acf" providerId="AD" clId="Web-{2C03872D-0A30-4656-97A7-BAD8F857BD25}" dt="2023-09-12T16:43:09.902" v="705" actId="14100"/>
          <ac:spMkLst>
            <pc:docMk/>
            <pc:sldMk cId="1996373401" sldId="357"/>
            <ac:spMk id="2" creationId="{00000000-0000-0000-0000-000000000000}"/>
          </ac:spMkLst>
        </pc:spChg>
        <pc:spChg chg="add mod">
          <ac:chgData name="Saldana, Mayra" userId="S::mayra.v.saldana@uth.tmc.edu::de1b2290-bd50-4a20-ae97-a57e2d391acf" providerId="AD" clId="Web-{2C03872D-0A30-4656-97A7-BAD8F857BD25}" dt="2023-09-12T16:47:43.891" v="707" actId="1076"/>
          <ac:spMkLst>
            <pc:docMk/>
            <pc:sldMk cId="1996373401" sldId="357"/>
            <ac:spMk id="3" creationId="{9BD29981-ECA9-7CC7-4006-22246BB02173}"/>
          </ac:spMkLst>
        </pc:spChg>
        <pc:spChg chg="del mod">
          <ac:chgData name="Saldana, Mayra" userId="S::mayra.v.saldana@uth.tmc.edu::de1b2290-bd50-4a20-ae97-a57e2d391acf" providerId="AD" clId="Web-{2C03872D-0A30-4656-97A7-BAD8F857BD25}" dt="2023-09-12T16:42:45.214" v="696"/>
          <ac:spMkLst>
            <pc:docMk/>
            <pc:sldMk cId="1996373401" sldId="357"/>
            <ac:spMk id="10" creationId="{76A05CC8-B55F-4A56-AE24-4FEA48F0A953}"/>
          </ac:spMkLst>
        </pc:spChg>
        <pc:spChg chg="del mod">
          <ac:chgData name="Saldana, Mayra" userId="S::mayra.v.saldana@uth.tmc.edu::de1b2290-bd50-4a20-ae97-a57e2d391acf" providerId="AD" clId="Web-{2C03872D-0A30-4656-97A7-BAD8F857BD25}" dt="2023-09-12T16:42:41.557" v="695"/>
          <ac:spMkLst>
            <pc:docMk/>
            <pc:sldMk cId="1996373401" sldId="357"/>
            <ac:spMk id="11" creationId="{A295ECFD-E45D-498C-A82C-2F9663663B81}"/>
          </ac:spMkLst>
        </pc:spChg>
        <pc:spChg chg="mod">
          <ac:chgData name="Saldana, Mayra" userId="S::mayra.v.saldana@uth.tmc.edu::de1b2290-bd50-4a20-ae97-a57e2d391acf" providerId="AD" clId="Web-{2C03872D-0A30-4656-97A7-BAD8F857BD25}" dt="2023-09-12T16:41:24.712" v="680" actId="14100"/>
          <ac:spMkLst>
            <pc:docMk/>
            <pc:sldMk cId="1996373401" sldId="357"/>
            <ac:spMk id="12" creationId="{00000000-0000-0000-0000-000000000000}"/>
          </ac:spMkLst>
        </pc:spChg>
        <pc:spChg chg="mod">
          <ac:chgData name="Saldana, Mayra" userId="S::mayra.v.saldana@uth.tmc.edu::de1b2290-bd50-4a20-ae97-a57e2d391acf" providerId="AD" clId="Web-{2C03872D-0A30-4656-97A7-BAD8F857BD25}" dt="2023-09-12T16:47:46.454" v="708" actId="1076"/>
          <ac:spMkLst>
            <pc:docMk/>
            <pc:sldMk cId="1996373401" sldId="357"/>
            <ac:spMk id="13" creationId="{0A4D415D-702F-4645-8FF5-40C925518FB9}"/>
          </ac:spMkLst>
        </pc:spChg>
        <pc:spChg chg="mod">
          <ac:chgData name="Saldana, Mayra" userId="S::mayra.v.saldana@uth.tmc.edu::de1b2290-bd50-4a20-ae97-a57e2d391acf" providerId="AD" clId="Web-{2C03872D-0A30-4656-97A7-BAD8F857BD25}" dt="2023-09-12T16:53:34.569" v="772" actId="20577"/>
          <ac:spMkLst>
            <pc:docMk/>
            <pc:sldMk cId="1996373401" sldId="357"/>
            <ac:spMk id="16" creationId="{00000000-0000-0000-0000-000000000000}"/>
          </ac:spMkLst>
        </pc:spChg>
        <pc:picChg chg="add mod modCrop">
          <ac:chgData name="Saldana, Mayra" userId="S::mayra.v.saldana@uth.tmc.edu::de1b2290-bd50-4a20-ae97-a57e2d391acf" providerId="AD" clId="Web-{2C03872D-0A30-4656-97A7-BAD8F857BD25}" dt="2023-09-12T16:48:14.814" v="713" actId="1076"/>
          <ac:picMkLst>
            <pc:docMk/>
            <pc:sldMk cId="1996373401" sldId="357"/>
            <ac:picMk id="4" creationId="{B60C69DD-5B5A-F4C7-67BE-C2D5D65CDB53}"/>
          </ac:picMkLst>
        </pc:picChg>
      </pc:sldChg>
      <pc:sldChg chg="modSp del">
        <pc:chgData name="Saldana, Mayra" userId="S::mayra.v.saldana@uth.tmc.edu::de1b2290-bd50-4a20-ae97-a57e2d391acf" providerId="AD" clId="Web-{2C03872D-0A30-4656-97A7-BAD8F857BD25}" dt="2023-09-12T17:27:45.433" v="797"/>
        <pc:sldMkLst>
          <pc:docMk/>
          <pc:sldMk cId="3244739832" sldId="359"/>
        </pc:sldMkLst>
        <pc:spChg chg="mod">
          <ac:chgData name="Saldana, Mayra" userId="S::mayra.v.saldana@uth.tmc.edu::de1b2290-bd50-4a20-ae97-a57e2d391acf" providerId="AD" clId="Web-{2C03872D-0A30-4656-97A7-BAD8F857BD25}" dt="2023-09-12T16:53:49.445" v="774" actId="20577"/>
          <ac:spMkLst>
            <pc:docMk/>
            <pc:sldMk cId="3244739832" sldId="359"/>
            <ac:spMk id="2" creationId="{00000000-0000-0000-0000-000000000000}"/>
          </ac:spMkLst>
        </pc:spChg>
        <pc:spChg chg="mod">
          <ac:chgData name="Saldana, Mayra" userId="S::mayra.v.saldana@uth.tmc.edu::de1b2290-bd50-4a20-ae97-a57e2d391acf" providerId="AD" clId="Web-{2C03872D-0A30-4656-97A7-BAD8F857BD25}" dt="2023-09-12T16:53:21.272" v="768" actId="14100"/>
          <ac:spMkLst>
            <pc:docMk/>
            <pc:sldMk cId="3244739832" sldId="359"/>
            <ac:spMk id="12" creationId="{00000000-0000-0000-0000-000000000000}"/>
          </ac:spMkLst>
        </pc:spChg>
      </pc:sldChg>
      <pc:sldChg chg="del">
        <pc:chgData name="Saldana, Mayra" userId="S::mayra.v.saldana@uth.tmc.edu::de1b2290-bd50-4a20-ae97-a57e2d391acf" providerId="AD" clId="Web-{2C03872D-0A30-4656-97A7-BAD8F857BD25}" dt="2023-09-12T17:27:51.996" v="798"/>
        <pc:sldMkLst>
          <pc:docMk/>
          <pc:sldMk cId="1521675901" sldId="361"/>
        </pc:sldMkLst>
      </pc:sldChg>
      <pc:sldChg chg="modSp">
        <pc:chgData name="Saldana, Mayra" userId="S::mayra.v.saldana@uth.tmc.edu::de1b2290-bd50-4a20-ae97-a57e2d391acf" providerId="AD" clId="Web-{2C03872D-0A30-4656-97A7-BAD8F857BD25}" dt="2023-09-12T17:54:40.219" v="883" actId="20577"/>
        <pc:sldMkLst>
          <pc:docMk/>
          <pc:sldMk cId="457872999" sldId="372"/>
        </pc:sldMkLst>
        <pc:spChg chg="mod">
          <ac:chgData name="Saldana, Mayra" userId="S::mayra.v.saldana@uth.tmc.edu::de1b2290-bd50-4a20-ae97-a57e2d391acf" providerId="AD" clId="Web-{2C03872D-0A30-4656-97A7-BAD8F857BD25}" dt="2023-09-12T17:54:40.219" v="883" actId="20577"/>
          <ac:spMkLst>
            <pc:docMk/>
            <pc:sldMk cId="457872999" sldId="372"/>
            <ac:spMk id="25" creationId="{A75555EB-0454-432B-9556-4EF2CE6521FB}"/>
          </ac:spMkLst>
        </pc:spChg>
      </pc:sldChg>
      <pc:sldChg chg="addSp modSp">
        <pc:chgData name="Saldana, Mayra" userId="S::mayra.v.saldana@uth.tmc.edu::de1b2290-bd50-4a20-ae97-a57e2d391acf" providerId="AD" clId="Web-{2C03872D-0A30-4656-97A7-BAD8F857BD25}" dt="2023-09-12T17:53:23.484" v="875" actId="1076"/>
        <pc:sldMkLst>
          <pc:docMk/>
          <pc:sldMk cId="1181096131" sldId="375"/>
        </pc:sldMkLst>
        <pc:spChg chg="mod">
          <ac:chgData name="Saldana, Mayra" userId="S::mayra.v.saldana@uth.tmc.edu::de1b2290-bd50-4a20-ae97-a57e2d391acf" providerId="AD" clId="Web-{2C03872D-0A30-4656-97A7-BAD8F857BD25}" dt="2023-09-12T17:33:31.925" v="836" actId="14100"/>
          <ac:spMkLst>
            <pc:docMk/>
            <pc:sldMk cId="1181096131" sldId="375"/>
            <ac:spMk id="3" creationId="{E4D4D84A-A527-405D-9BE0-E9AA865B96C6}"/>
          </ac:spMkLst>
        </pc:spChg>
        <pc:spChg chg="mod">
          <ac:chgData name="Saldana, Mayra" userId="S::mayra.v.saldana@uth.tmc.edu::de1b2290-bd50-4a20-ae97-a57e2d391acf" providerId="AD" clId="Web-{2C03872D-0A30-4656-97A7-BAD8F857BD25}" dt="2023-09-12T17:33:44.144" v="843" actId="1076"/>
          <ac:spMkLst>
            <pc:docMk/>
            <pc:sldMk cId="1181096131" sldId="375"/>
            <ac:spMk id="4" creationId="{B3BD8A5C-9002-4169-A046-6ACD8C928E23}"/>
          </ac:spMkLst>
        </pc:spChg>
        <pc:spChg chg="add mod">
          <ac:chgData name="Saldana, Mayra" userId="S::mayra.v.saldana@uth.tmc.edu::de1b2290-bd50-4a20-ae97-a57e2d391acf" providerId="AD" clId="Web-{2C03872D-0A30-4656-97A7-BAD8F857BD25}" dt="2023-09-12T17:53:23.484" v="875" actId="1076"/>
          <ac:spMkLst>
            <pc:docMk/>
            <pc:sldMk cId="1181096131" sldId="375"/>
            <ac:spMk id="6" creationId="{06158330-1B79-376D-3858-A36B1127FFB9}"/>
          </ac:spMkLst>
        </pc:spChg>
        <pc:spChg chg="mod">
          <ac:chgData name="Saldana, Mayra" userId="S::mayra.v.saldana@uth.tmc.edu::de1b2290-bd50-4a20-ae97-a57e2d391acf" providerId="AD" clId="Web-{2C03872D-0A30-4656-97A7-BAD8F857BD25}" dt="2023-09-12T17:32:37.673" v="825" actId="14100"/>
          <ac:spMkLst>
            <pc:docMk/>
            <pc:sldMk cId="1181096131" sldId="375"/>
            <ac:spMk id="12" creationId="{00000000-0000-0000-0000-000000000000}"/>
          </ac:spMkLst>
        </pc:spChg>
        <pc:spChg chg="mod">
          <ac:chgData name="Saldana, Mayra" userId="S::mayra.v.saldana@uth.tmc.edu::de1b2290-bd50-4a20-ae97-a57e2d391acf" providerId="AD" clId="Web-{2C03872D-0A30-4656-97A7-BAD8F857BD25}" dt="2023-09-12T17:32:52.642" v="829" actId="20577"/>
          <ac:spMkLst>
            <pc:docMk/>
            <pc:sldMk cId="1181096131" sldId="375"/>
            <ac:spMk id="16" creationId="{00000000-0000-0000-0000-000000000000}"/>
          </ac:spMkLst>
        </pc:spChg>
        <pc:picChg chg="mod">
          <ac:chgData name="Saldana, Mayra" userId="S::mayra.v.saldana@uth.tmc.edu::de1b2290-bd50-4a20-ae97-a57e2d391acf" providerId="AD" clId="Web-{2C03872D-0A30-4656-97A7-BAD8F857BD25}" dt="2023-09-12T17:52:40.889" v="846" actId="1076"/>
          <ac:picMkLst>
            <pc:docMk/>
            <pc:sldMk cId="1181096131" sldId="375"/>
            <ac:picMk id="2" creationId="{00000000-0000-0000-0000-000000000000}"/>
          </ac:picMkLst>
        </pc:picChg>
        <pc:picChg chg="mod">
          <ac:chgData name="Saldana, Mayra" userId="S::mayra.v.saldana@uth.tmc.edu::de1b2290-bd50-4a20-ae97-a57e2d391acf" providerId="AD" clId="Web-{2C03872D-0A30-4656-97A7-BAD8F857BD25}" dt="2023-09-12T17:52:45.452" v="848" actId="14100"/>
          <ac:picMkLst>
            <pc:docMk/>
            <pc:sldMk cId="1181096131" sldId="375"/>
            <ac:picMk id="5" creationId="{00000000-0000-0000-0000-000000000000}"/>
          </ac:picMkLst>
        </pc:picChg>
      </pc:sldChg>
      <pc:sldChg chg="modSp">
        <pc:chgData name="Saldana, Mayra" userId="S::mayra.v.saldana@uth.tmc.edu::de1b2290-bd50-4a20-ae97-a57e2d391acf" providerId="AD" clId="Web-{2C03872D-0A30-4656-97A7-BAD8F857BD25}" dt="2023-09-12T17:55:13.642" v="892" actId="20577"/>
        <pc:sldMkLst>
          <pc:docMk/>
          <pc:sldMk cId="1066981521" sldId="383"/>
        </pc:sldMkLst>
        <pc:spChg chg="mod">
          <ac:chgData name="Saldana, Mayra" userId="S::mayra.v.saldana@uth.tmc.edu::de1b2290-bd50-4a20-ae97-a57e2d391acf" providerId="AD" clId="Web-{2C03872D-0A30-4656-97A7-BAD8F857BD25}" dt="2023-09-12T17:55:13.642" v="892" actId="20577"/>
          <ac:spMkLst>
            <pc:docMk/>
            <pc:sldMk cId="1066981521" sldId="383"/>
            <ac:spMk id="3" creationId="{00000000-0000-0000-0000-000000000000}"/>
          </ac:spMkLst>
        </pc:spChg>
        <pc:spChg chg="mod">
          <ac:chgData name="Saldana, Mayra" userId="S::mayra.v.saldana@uth.tmc.edu::de1b2290-bd50-4a20-ae97-a57e2d391acf" providerId="AD" clId="Web-{2C03872D-0A30-4656-97A7-BAD8F857BD25}" dt="2023-09-12T17:55:00.439" v="887" actId="1076"/>
          <ac:spMkLst>
            <pc:docMk/>
            <pc:sldMk cId="1066981521" sldId="383"/>
            <ac:spMk id="12" creationId="{00000000-0000-0000-0000-000000000000}"/>
          </ac:spMkLst>
        </pc:spChg>
        <pc:spChg chg="mod">
          <ac:chgData name="Saldana, Mayra" userId="S::mayra.v.saldana@uth.tmc.edu::de1b2290-bd50-4a20-ae97-a57e2d391acf" providerId="AD" clId="Web-{2C03872D-0A30-4656-97A7-BAD8F857BD25}" dt="2023-09-12T17:55:03.845" v="888" actId="1076"/>
          <ac:spMkLst>
            <pc:docMk/>
            <pc:sldMk cId="1066981521" sldId="383"/>
            <ac:spMk id="16" creationId="{00000000-0000-0000-0000-000000000000}"/>
          </ac:spMkLst>
        </pc:spChg>
      </pc:sldChg>
      <pc:sldChg chg="addSp modSp">
        <pc:chgData name="Saldana, Mayra" userId="S::mayra.v.saldana@uth.tmc.edu::de1b2290-bd50-4a20-ae97-a57e2d391acf" providerId="AD" clId="Web-{2C03872D-0A30-4656-97A7-BAD8F857BD25}" dt="2023-09-12T16:52:06.583" v="758" actId="1076"/>
        <pc:sldMkLst>
          <pc:docMk/>
          <pc:sldMk cId="3600084261" sldId="384"/>
        </pc:sldMkLst>
        <pc:spChg chg="add mod ord">
          <ac:chgData name="Saldana, Mayra" userId="S::mayra.v.saldana@uth.tmc.edu::de1b2290-bd50-4a20-ae97-a57e2d391acf" providerId="AD" clId="Web-{2C03872D-0A30-4656-97A7-BAD8F857BD25}" dt="2023-09-12T16:51:54.521" v="754" actId="1076"/>
          <ac:spMkLst>
            <pc:docMk/>
            <pc:sldMk cId="3600084261" sldId="384"/>
            <ac:spMk id="3" creationId="{8E19506F-EB78-1663-D930-33A619840DEA}"/>
          </ac:spMkLst>
        </pc:spChg>
        <pc:spChg chg="mod">
          <ac:chgData name="Saldana, Mayra" userId="S::mayra.v.saldana@uth.tmc.edu::de1b2290-bd50-4a20-ae97-a57e2d391acf" providerId="AD" clId="Web-{2C03872D-0A30-4656-97A7-BAD8F857BD25}" dt="2023-09-12T16:52:06.583" v="758" actId="1076"/>
          <ac:spMkLst>
            <pc:docMk/>
            <pc:sldMk cId="3600084261" sldId="384"/>
            <ac:spMk id="5" creationId="{0A327C52-4214-47F3-B208-BB00D9B69413}"/>
          </ac:spMkLst>
        </pc:spChg>
        <pc:spChg chg="mod">
          <ac:chgData name="Saldana, Mayra" userId="S::mayra.v.saldana@uth.tmc.edu::de1b2290-bd50-4a20-ae97-a57e2d391acf" providerId="AD" clId="Web-{2C03872D-0A30-4656-97A7-BAD8F857BD25}" dt="2023-09-12T16:52:03.849" v="757" actId="1076"/>
          <ac:spMkLst>
            <pc:docMk/>
            <pc:sldMk cId="3600084261" sldId="384"/>
            <ac:spMk id="7" creationId="{3481FE14-CB5C-4925-94CB-973E6607D4A7}"/>
          </ac:spMkLst>
        </pc:spChg>
        <pc:picChg chg="mod">
          <ac:chgData name="Saldana, Mayra" userId="S::mayra.v.saldana@uth.tmc.edu::de1b2290-bd50-4a20-ae97-a57e2d391acf" providerId="AD" clId="Web-{2C03872D-0A30-4656-97A7-BAD8F857BD25}" dt="2023-09-12T16:51:54.818" v="755" actId="1076"/>
          <ac:picMkLst>
            <pc:docMk/>
            <pc:sldMk cId="3600084261" sldId="384"/>
            <ac:picMk id="6" creationId="{63244615-4259-4A00-A9EC-4F3FCF1C056E}"/>
          </ac:picMkLst>
        </pc:picChg>
      </pc:sldChg>
      <pc:sldChg chg="addSp modSp">
        <pc:chgData name="Saldana, Mayra" userId="S::mayra.v.saldana@uth.tmc.edu::de1b2290-bd50-4a20-ae97-a57e2d391acf" providerId="AD" clId="Web-{2C03872D-0A30-4656-97A7-BAD8F857BD25}" dt="2023-09-12T16:50:45.066" v="741" actId="1076"/>
        <pc:sldMkLst>
          <pc:docMk/>
          <pc:sldMk cId="2674413613" sldId="388"/>
        </pc:sldMkLst>
        <pc:spChg chg="mod">
          <ac:chgData name="Saldana, Mayra" userId="S::mayra.v.saldana@uth.tmc.edu::de1b2290-bd50-4a20-ae97-a57e2d391acf" providerId="AD" clId="Web-{2C03872D-0A30-4656-97A7-BAD8F857BD25}" dt="2023-09-12T16:50:45.066" v="741" actId="1076"/>
          <ac:spMkLst>
            <pc:docMk/>
            <pc:sldMk cId="2674413613" sldId="388"/>
            <ac:spMk id="12" creationId="{83AEBE78-3C7B-4C79-AB66-D3ACB1071AA0}"/>
          </ac:spMkLst>
        </pc:spChg>
        <pc:spChg chg="add mod ord">
          <ac:chgData name="Saldana, Mayra" userId="S::mayra.v.saldana@uth.tmc.edu::de1b2290-bd50-4a20-ae97-a57e2d391acf" providerId="AD" clId="Web-{2C03872D-0A30-4656-97A7-BAD8F857BD25}" dt="2023-09-12T16:50:36.504" v="739" actId="1076"/>
          <ac:spMkLst>
            <pc:docMk/>
            <pc:sldMk cId="2674413613" sldId="388"/>
            <ac:spMk id="14" creationId="{EF1E65CA-7A8A-81B6-86A6-E855DC6A295A}"/>
          </ac:spMkLst>
        </pc:spChg>
      </pc:sldChg>
      <pc:sldChg chg="addSp delSp modSp">
        <pc:chgData name="Saldana, Mayra" userId="S::mayra.v.saldana@uth.tmc.edu::de1b2290-bd50-4a20-ae97-a57e2d391acf" providerId="AD" clId="Web-{2C03872D-0A30-4656-97A7-BAD8F857BD25}" dt="2023-09-12T16:52:58.506" v="766"/>
        <pc:sldMkLst>
          <pc:docMk/>
          <pc:sldMk cId="1931311142" sldId="389"/>
        </pc:sldMkLst>
        <pc:spChg chg="add mod">
          <ac:chgData name="Saldana, Mayra" userId="S::mayra.v.saldana@uth.tmc.edu::de1b2290-bd50-4a20-ae97-a57e2d391acf" providerId="AD" clId="Web-{2C03872D-0A30-4656-97A7-BAD8F857BD25}" dt="2023-09-12T16:34:30.283" v="599" actId="20577"/>
          <ac:spMkLst>
            <pc:docMk/>
            <pc:sldMk cId="1931311142" sldId="389"/>
            <ac:spMk id="2" creationId="{87E60DA7-D982-DBCE-DA30-192F4CD29E54}"/>
          </ac:spMkLst>
        </pc:spChg>
        <pc:spChg chg="add mod">
          <ac:chgData name="Saldana, Mayra" userId="S::mayra.v.saldana@uth.tmc.edu::de1b2290-bd50-4a20-ae97-a57e2d391acf" providerId="AD" clId="Web-{2C03872D-0A30-4656-97A7-BAD8F857BD25}" dt="2023-09-12T16:30:43.107" v="490" actId="20577"/>
          <ac:spMkLst>
            <pc:docMk/>
            <pc:sldMk cId="1931311142" sldId="389"/>
            <ac:spMk id="3" creationId="{7FA5BD3F-6D65-8D52-EE14-D251FDE93D0E}"/>
          </ac:spMkLst>
        </pc:spChg>
        <pc:spChg chg="add mod">
          <ac:chgData name="Saldana, Mayra" userId="S::mayra.v.saldana@uth.tmc.edu::de1b2290-bd50-4a20-ae97-a57e2d391acf" providerId="AD" clId="Web-{2C03872D-0A30-4656-97A7-BAD8F857BD25}" dt="2023-09-12T16:31:14.436" v="493"/>
          <ac:spMkLst>
            <pc:docMk/>
            <pc:sldMk cId="1931311142" sldId="389"/>
            <ac:spMk id="6" creationId="{4D26A080-54AD-A6F2-8867-497E0F41CA70}"/>
          </ac:spMkLst>
        </pc:spChg>
        <pc:spChg chg="add mod">
          <ac:chgData name="Saldana, Mayra" userId="S::mayra.v.saldana@uth.tmc.edu::de1b2290-bd50-4a20-ae97-a57e2d391acf" providerId="AD" clId="Web-{2C03872D-0A30-4656-97A7-BAD8F857BD25}" dt="2023-09-12T16:32:13.905" v="513" actId="1076"/>
          <ac:spMkLst>
            <pc:docMk/>
            <pc:sldMk cId="1931311142" sldId="389"/>
            <ac:spMk id="8" creationId="{18861C3F-F7F7-66EF-39A4-167B704653E5}"/>
          </ac:spMkLst>
        </pc:spChg>
        <pc:spChg chg="add mod">
          <ac:chgData name="Saldana, Mayra" userId="S::mayra.v.saldana@uth.tmc.edu::de1b2290-bd50-4a20-ae97-a57e2d391acf" providerId="AD" clId="Web-{2C03872D-0A30-4656-97A7-BAD8F857BD25}" dt="2023-09-12T16:34:22.564" v="598" actId="20577"/>
          <ac:spMkLst>
            <pc:docMk/>
            <pc:sldMk cId="1931311142" sldId="389"/>
            <ac:spMk id="9" creationId="{3F1573A5-7B51-A548-BE19-5A4D989B8CD6}"/>
          </ac:spMkLst>
        </pc:spChg>
        <pc:spChg chg="add mod">
          <ac:chgData name="Saldana, Mayra" userId="S::mayra.v.saldana@uth.tmc.edu::de1b2290-bd50-4a20-ae97-a57e2d391acf" providerId="AD" clId="Web-{2C03872D-0A30-4656-97A7-BAD8F857BD25}" dt="2023-09-12T16:34:09.954" v="595" actId="1076"/>
          <ac:spMkLst>
            <pc:docMk/>
            <pc:sldMk cId="1931311142" sldId="389"/>
            <ac:spMk id="10" creationId="{26392439-5405-1337-EC99-6C29B034D87E}"/>
          </ac:spMkLst>
        </pc:spChg>
        <pc:spChg chg="add mod ord">
          <ac:chgData name="Saldana, Mayra" userId="S::mayra.v.saldana@uth.tmc.edu::de1b2290-bd50-4a20-ae97-a57e2d391acf" providerId="AD" clId="Web-{2C03872D-0A30-4656-97A7-BAD8F857BD25}" dt="2023-09-12T16:52:34.693" v="764"/>
          <ac:spMkLst>
            <pc:docMk/>
            <pc:sldMk cId="1931311142" sldId="389"/>
            <ac:spMk id="12" creationId="{165B7A4A-27BD-011D-A091-CD50A8DB33AA}"/>
          </ac:spMkLst>
        </pc:spChg>
        <pc:picChg chg="del mod">
          <ac:chgData name="Saldana, Mayra" userId="S::mayra.v.saldana@uth.tmc.edu::de1b2290-bd50-4a20-ae97-a57e2d391acf" providerId="AD" clId="Web-{2C03872D-0A30-4656-97A7-BAD8F857BD25}" dt="2023-09-12T15:50:10.796" v="230"/>
          <ac:picMkLst>
            <pc:docMk/>
            <pc:sldMk cId="1931311142" sldId="389"/>
            <ac:picMk id="2" creationId="{9A954EB2-562A-47E1-84A6-80FCF9A7491A}"/>
          </ac:picMkLst>
        </pc:picChg>
        <pc:picChg chg="add del mod">
          <ac:chgData name="Saldana, Mayra" userId="S::mayra.v.saldana@uth.tmc.edu::de1b2290-bd50-4a20-ae97-a57e2d391acf" providerId="AD" clId="Web-{2C03872D-0A30-4656-97A7-BAD8F857BD25}" dt="2023-09-12T15:50:10.952" v="231"/>
          <ac:picMkLst>
            <pc:docMk/>
            <pc:sldMk cId="1931311142" sldId="389"/>
            <ac:picMk id="3" creationId="{18C63270-6C0F-F39D-09A9-30C105D03823}"/>
          </ac:picMkLst>
        </pc:picChg>
        <pc:picChg chg="add mod modCrop">
          <ac:chgData name="Saldana, Mayra" userId="S::mayra.v.saldana@uth.tmc.edu::de1b2290-bd50-4a20-ae97-a57e2d391acf" providerId="AD" clId="Web-{2C03872D-0A30-4656-97A7-BAD8F857BD25}" dt="2023-09-12T15:50:50.749" v="242" actId="14100"/>
          <ac:picMkLst>
            <pc:docMk/>
            <pc:sldMk cId="1931311142" sldId="389"/>
            <ac:picMk id="4" creationId="{CA7898AF-5C12-1338-BE3F-F86EA0B49B11}"/>
          </ac:picMkLst>
        </pc:picChg>
        <pc:picChg chg="add mod modCrop">
          <ac:chgData name="Saldana, Mayra" userId="S::mayra.v.saldana@uth.tmc.edu::de1b2290-bd50-4a20-ae97-a57e2d391acf" providerId="AD" clId="Web-{2C03872D-0A30-4656-97A7-BAD8F857BD25}" dt="2023-09-12T16:52:58.506" v="766"/>
          <ac:picMkLst>
            <pc:docMk/>
            <pc:sldMk cId="1931311142" sldId="389"/>
            <ac:picMk id="5" creationId="{07B3A326-6856-62BA-AD3C-DC1EF8D609F8}"/>
          </ac:picMkLst>
        </pc:picChg>
      </pc:sldChg>
      <pc:sldChg chg="del">
        <pc:chgData name="Saldana, Mayra" userId="S::mayra.v.saldana@uth.tmc.edu::de1b2290-bd50-4a20-ae97-a57e2d391acf" providerId="AD" clId="Web-{2C03872D-0A30-4656-97A7-BAD8F857BD25}" dt="2023-09-12T16:34:34.564" v="600"/>
        <pc:sldMkLst>
          <pc:docMk/>
          <pc:sldMk cId="1594396662" sldId="390"/>
        </pc:sldMkLst>
      </pc:sldChg>
      <pc:sldChg chg="delSp modSp del">
        <pc:chgData name="Saldana, Mayra" userId="S::mayra.v.saldana@uth.tmc.edu::de1b2290-bd50-4a20-ae97-a57e2d391acf" providerId="AD" clId="Web-{2C03872D-0A30-4656-97A7-BAD8F857BD25}" dt="2023-09-12T17:50:40.918" v="844"/>
        <pc:sldMkLst>
          <pc:docMk/>
          <pc:sldMk cId="1757592121" sldId="391"/>
        </pc:sldMkLst>
        <pc:picChg chg="del mod">
          <ac:chgData name="Saldana, Mayra" userId="S::mayra.v.saldana@uth.tmc.edu::de1b2290-bd50-4a20-ae97-a57e2d391acf" providerId="AD" clId="Web-{2C03872D-0A30-4656-97A7-BAD8F857BD25}" dt="2023-09-12T17:32:27.017" v="823"/>
          <ac:picMkLst>
            <pc:docMk/>
            <pc:sldMk cId="1757592121" sldId="391"/>
            <ac:picMk id="8196" creationId="{B51893CA-46A5-48A8-BCCA-3A2FD6D43B7E}"/>
          </ac:picMkLst>
        </pc:picChg>
      </pc:sldChg>
      <pc:sldChg chg="modSp">
        <pc:chgData name="Saldana, Mayra" userId="S::mayra.v.saldana@uth.tmc.edu::de1b2290-bd50-4a20-ae97-a57e2d391acf" providerId="AD" clId="Web-{2C03872D-0A30-4656-97A7-BAD8F857BD25}" dt="2023-09-12T17:31:18.078" v="820"/>
        <pc:sldMkLst>
          <pc:docMk/>
          <pc:sldMk cId="57048136" sldId="392"/>
        </pc:sldMkLst>
        <pc:graphicFrameChg chg="mod modGraphic">
          <ac:chgData name="Saldana, Mayra" userId="S::mayra.v.saldana@uth.tmc.edu::de1b2290-bd50-4a20-ae97-a57e2d391acf" providerId="AD" clId="Web-{2C03872D-0A30-4656-97A7-BAD8F857BD25}" dt="2023-09-12T17:31:18.078" v="820"/>
          <ac:graphicFrameMkLst>
            <pc:docMk/>
            <pc:sldMk cId="57048136" sldId="392"/>
            <ac:graphicFrameMk id="5" creationId="{0E975159-F74E-4F68-8817-48BE675D244E}"/>
          </ac:graphicFrameMkLst>
        </pc:graphicFrameChg>
      </pc:sldChg>
      <pc:sldChg chg="modSp">
        <pc:chgData name="Saldana, Mayra" userId="S::mayra.v.saldana@uth.tmc.edu::de1b2290-bd50-4a20-ae97-a57e2d391acf" providerId="AD" clId="Web-{2C03872D-0A30-4656-97A7-BAD8F857BD25}" dt="2023-09-12T16:50:21.988" v="736" actId="20577"/>
        <pc:sldMkLst>
          <pc:docMk/>
          <pc:sldMk cId="195422105" sldId="395"/>
        </pc:sldMkLst>
        <pc:spChg chg="mod">
          <ac:chgData name="Saldana, Mayra" userId="S::mayra.v.saldana@uth.tmc.edu::de1b2290-bd50-4a20-ae97-a57e2d391acf" providerId="AD" clId="Web-{2C03872D-0A30-4656-97A7-BAD8F857BD25}" dt="2023-09-12T15:35:26.253" v="186" actId="14100"/>
          <ac:spMkLst>
            <pc:docMk/>
            <pc:sldMk cId="195422105" sldId="395"/>
            <ac:spMk id="12" creationId="{00000000-0000-0000-0000-000000000000}"/>
          </ac:spMkLst>
        </pc:spChg>
        <pc:spChg chg="mod">
          <ac:chgData name="Saldana, Mayra" userId="S::mayra.v.saldana@uth.tmc.edu::de1b2290-bd50-4a20-ae97-a57e2d391acf" providerId="AD" clId="Web-{2C03872D-0A30-4656-97A7-BAD8F857BD25}" dt="2023-09-12T16:50:21.988" v="736" actId="20577"/>
          <ac:spMkLst>
            <pc:docMk/>
            <pc:sldMk cId="195422105" sldId="395"/>
            <ac:spMk id="16" creationId="{00000000-0000-0000-0000-000000000000}"/>
          </ac:spMkLst>
        </pc:spChg>
        <pc:spChg chg="mod">
          <ac:chgData name="Saldana, Mayra" userId="S::mayra.v.saldana@uth.tmc.edu::de1b2290-bd50-4a20-ae97-a57e2d391acf" providerId="AD" clId="Web-{2C03872D-0A30-4656-97A7-BAD8F857BD25}" dt="2023-09-12T15:35:41.066" v="190" actId="1076"/>
          <ac:spMkLst>
            <pc:docMk/>
            <pc:sldMk cId="195422105" sldId="395"/>
            <ac:spMk id="58" creationId="{E550A152-0F89-42C8-8FEC-B4C522F3F887}"/>
          </ac:spMkLst>
        </pc:spChg>
        <pc:spChg chg="mod">
          <ac:chgData name="Saldana, Mayra" userId="S::mayra.v.saldana@uth.tmc.edu::de1b2290-bd50-4a20-ae97-a57e2d391acf" providerId="AD" clId="Web-{2C03872D-0A30-4656-97A7-BAD8F857BD25}" dt="2023-09-12T15:35:44.253" v="191" actId="1076"/>
          <ac:spMkLst>
            <pc:docMk/>
            <pc:sldMk cId="195422105" sldId="395"/>
            <ac:spMk id="60" creationId="{F4786667-CB97-471C-AED9-2DDB3A6B5013}"/>
          </ac:spMkLst>
        </pc:spChg>
        <pc:spChg chg="mod">
          <ac:chgData name="Saldana, Mayra" userId="S::mayra.v.saldana@uth.tmc.edu::de1b2290-bd50-4a20-ae97-a57e2d391acf" providerId="AD" clId="Web-{2C03872D-0A30-4656-97A7-BAD8F857BD25}" dt="2023-09-12T15:35:47.738" v="192" actId="1076"/>
          <ac:spMkLst>
            <pc:docMk/>
            <pc:sldMk cId="195422105" sldId="395"/>
            <ac:spMk id="61" creationId="{974CDEE5-559B-4606-873C-E3EEF912009C}"/>
          </ac:spMkLst>
        </pc:spChg>
        <pc:spChg chg="mod">
          <ac:chgData name="Saldana, Mayra" userId="S::mayra.v.saldana@uth.tmc.edu::de1b2290-bd50-4a20-ae97-a57e2d391acf" providerId="AD" clId="Web-{2C03872D-0A30-4656-97A7-BAD8F857BD25}" dt="2023-09-12T15:35:51.254" v="193" actId="1076"/>
          <ac:spMkLst>
            <pc:docMk/>
            <pc:sldMk cId="195422105" sldId="395"/>
            <ac:spMk id="62" creationId="{2B912F43-98DA-43B3-BE0A-6B621A268896}"/>
          </ac:spMkLst>
        </pc:spChg>
        <pc:spChg chg="mod">
          <ac:chgData name="Saldana, Mayra" userId="S::mayra.v.saldana@uth.tmc.edu::de1b2290-bd50-4a20-ae97-a57e2d391acf" providerId="AD" clId="Web-{2C03872D-0A30-4656-97A7-BAD8F857BD25}" dt="2023-09-12T15:35:53.879" v="194" actId="1076"/>
          <ac:spMkLst>
            <pc:docMk/>
            <pc:sldMk cId="195422105" sldId="395"/>
            <ac:spMk id="64" creationId="{D36B45D5-1C42-4393-B898-07A384787994}"/>
          </ac:spMkLst>
        </pc:spChg>
        <pc:picChg chg="mod">
          <ac:chgData name="Saldana, Mayra" userId="S::mayra.v.saldana@uth.tmc.edu::de1b2290-bd50-4a20-ae97-a57e2d391acf" providerId="AD" clId="Web-{2C03872D-0A30-4656-97A7-BAD8F857BD25}" dt="2023-09-12T15:35:38.706" v="189" actId="1076"/>
          <ac:picMkLst>
            <pc:docMk/>
            <pc:sldMk cId="195422105" sldId="395"/>
            <ac:picMk id="21506" creationId="{5E107403-3B86-4C47-B654-61DCE729DF14}"/>
          </ac:picMkLst>
        </pc:picChg>
      </pc:sldChg>
      <pc:sldChg chg="addSp delSp modSp">
        <pc:chgData name="Saldana, Mayra" userId="S::mayra.v.saldana@uth.tmc.edu::de1b2290-bd50-4a20-ae97-a57e2d391acf" providerId="AD" clId="Web-{2C03872D-0A30-4656-97A7-BAD8F857BD25}" dt="2023-09-12T16:40:43.977" v="676"/>
        <pc:sldMkLst>
          <pc:docMk/>
          <pc:sldMk cId="979900862" sldId="396"/>
        </pc:sldMkLst>
        <pc:spChg chg="add mod">
          <ac:chgData name="Saldana, Mayra" userId="S::mayra.v.saldana@uth.tmc.edu::de1b2290-bd50-4a20-ae97-a57e2d391acf" providerId="AD" clId="Web-{2C03872D-0A30-4656-97A7-BAD8F857BD25}" dt="2023-09-12T16:38:33.303" v="651" actId="14100"/>
          <ac:spMkLst>
            <pc:docMk/>
            <pc:sldMk cId="979900862" sldId="396"/>
            <ac:spMk id="4" creationId="{38498E89-528C-F2B5-9C44-1498E0E2BFC8}"/>
          </ac:spMkLst>
        </pc:spChg>
        <pc:spChg chg="add mod">
          <ac:chgData name="Saldana, Mayra" userId="S::mayra.v.saldana@uth.tmc.edu::de1b2290-bd50-4a20-ae97-a57e2d391acf" providerId="AD" clId="Web-{2C03872D-0A30-4656-97A7-BAD8F857BD25}" dt="2023-09-12T16:40:22.399" v="674" actId="1076"/>
          <ac:spMkLst>
            <pc:docMk/>
            <pc:sldMk cId="979900862" sldId="396"/>
            <ac:spMk id="5" creationId="{91A464A7-AB3A-F63A-ED8C-C34E2C675435}"/>
          </ac:spMkLst>
        </pc:spChg>
        <pc:spChg chg="add mod">
          <ac:chgData name="Saldana, Mayra" userId="S::mayra.v.saldana@uth.tmc.edu::de1b2290-bd50-4a20-ae97-a57e2d391acf" providerId="AD" clId="Web-{2C03872D-0A30-4656-97A7-BAD8F857BD25}" dt="2023-09-12T16:40:43.977" v="676"/>
          <ac:spMkLst>
            <pc:docMk/>
            <pc:sldMk cId="979900862" sldId="396"/>
            <ac:spMk id="8" creationId="{E5C6AC10-1B0D-3A3F-C177-DBF39ADDC56C}"/>
          </ac:spMkLst>
        </pc:spChg>
        <pc:picChg chg="add del mod">
          <ac:chgData name="Saldana, Mayra" userId="S::mayra.v.saldana@uth.tmc.edu::de1b2290-bd50-4a20-ae97-a57e2d391acf" providerId="AD" clId="Web-{2C03872D-0A30-4656-97A7-BAD8F857BD25}" dt="2023-09-12T16:38:54.069" v="654"/>
          <ac:picMkLst>
            <pc:docMk/>
            <pc:sldMk cId="979900862" sldId="396"/>
            <ac:picMk id="2" creationId="{5179466B-CEB3-8691-0194-E16534B4D58D}"/>
          </ac:picMkLst>
        </pc:picChg>
        <pc:picChg chg="add mod">
          <ac:chgData name="Saldana, Mayra" userId="S::mayra.v.saldana@uth.tmc.edu::de1b2290-bd50-4a20-ae97-a57e2d391acf" providerId="AD" clId="Web-{2C03872D-0A30-4656-97A7-BAD8F857BD25}" dt="2023-09-12T16:39:08.444" v="659" actId="1076"/>
          <ac:picMkLst>
            <pc:docMk/>
            <pc:sldMk cId="979900862" sldId="396"/>
            <ac:picMk id="6" creationId="{95CD1EB2-9C86-04D9-5FA0-A5425AFAEFA6}"/>
          </ac:picMkLst>
        </pc:picChg>
        <pc:picChg chg="add del mod">
          <ac:chgData name="Saldana, Mayra" userId="S::mayra.v.saldana@uth.tmc.edu::de1b2290-bd50-4a20-ae97-a57e2d391acf" providerId="AD" clId="Web-{2C03872D-0A30-4656-97A7-BAD8F857BD25}" dt="2023-09-12T16:39:31.507" v="663"/>
          <ac:picMkLst>
            <pc:docMk/>
            <pc:sldMk cId="979900862" sldId="396"/>
            <ac:picMk id="7" creationId="{218923F4-C6B6-0FB9-EB19-89AB169C9779}"/>
          </ac:picMkLst>
        </pc:picChg>
      </pc:sldChg>
      <pc:sldChg chg="addSp delSp modSp add replId addAnim delAnim">
        <pc:chgData name="Saldana, Mayra" userId="S::mayra.v.saldana@uth.tmc.edu::de1b2290-bd50-4a20-ae97-a57e2d391acf" providerId="AD" clId="Web-{2C03872D-0A30-4656-97A7-BAD8F857BD25}" dt="2023-09-12T16:56:59.589" v="796"/>
        <pc:sldMkLst>
          <pc:docMk/>
          <pc:sldMk cId="402369680" sldId="398"/>
        </pc:sldMkLst>
        <pc:spChg chg="mod">
          <ac:chgData name="Saldana, Mayra" userId="S::mayra.v.saldana@uth.tmc.edu::de1b2290-bd50-4a20-ae97-a57e2d391acf" providerId="AD" clId="Web-{2C03872D-0A30-4656-97A7-BAD8F857BD25}" dt="2023-09-12T16:54:04.211" v="776" actId="20577"/>
          <ac:spMkLst>
            <pc:docMk/>
            <pc:sldMk cId="402369680" sldId="398"/>
            <ac:spMk id="2" creationId="{00000000-0000-0000-0000-000000000000}"/>
          </ac:spMkLst>
        </pc:spChg>
        <pc:spChg chg="mod">
          <ac:chgData name="Saldana, Mayra" userId="S::mayra.v.saldana@uth.tmc.edu::de1b2290-bd50-4a20-ae97-a57e2d391acf" providerId="AD" clId="Web-{2C03872D-0A30-4656-97A7-BAD8F857BD25}" dt="2023-09-12T16:54:12.461" v="779" actId="1076"/>
          <ac:spMkLst>
            <pc:docMk/>
            <pc:sldMk cId="402369680" sldId="398"/>
            <ac:spMk id="3" creationId="{9BD29981-ECA9-7CC7-4006-22246BB02173}"/>
          </ac:spMkLst>
        </pc:spChg>
        <pc:spChg chg="mod">
          <ac:chgData name="Saldana, Mayra" userId="S::mayra.v.saldana@uth.tmc.edu::de1b2290-bd50-4a20-ae97-a57e2d391acf" providerId="AD" clId="Web-{2C03872D-0A30-4656-97A7-BAD8F857BD25}" dt="2023-09-12T16:56:49.120" v="794" actId="14100"/>
          <ac:spMkLst>
            <pc:docMk/>
            <pc:sldMk cId="402369680" sldId="398"/>
            <ac:spMk id="13" creationId="{0A4D415D-702F-4645-8FF5-40C925518FB9}"/>
          </ac:spMkLst>
        </pc:spChg>
        <pc:picChg chg="del mod">
          <ac:chgData name="Saldana, Mayra" userId="S::mayra.v.saldana@uth.tmc.edu::de1b2290-bd50-4a20-ae97-a57e2d391acf" providerId="AD" clId="Web-{2C03872D-0A30-4656-97A7-BAD8F857BD25}" dt="2023-09-12T16:54:09.508" v="778"/>
          <ac:picMkLst>
            <pc:docMk/>
            <pc:sldMk cId="402369680" sldId="398"/>
            <ac:picMk id="4" creationId="{B60C69DD-5B5A-F4C7-67BE-C2D5D65CDB53}"/>
          </ac:picMkLst>
        </pc:picChg>
        <pc:picChg chg="add mod modCrop">
          <ac:chgData name="Saldana, Mayra" userId="S::mayra.v.saldana@uth.tmc.edu::de1b2290-bd50-4a20-ae97-a57e2d391acf" providerId="AD" clId="Web-{2C03872D-0A30-4656-97A7-BAD8F857BD25}" dt="2023-09-12T16:56:44.464" v="793" actId="1076"/>
          <ac:picMkLst>
            <pc:docMk/>
            <pc:sldMk cId="402369680" sldId="398"/>
            <ac:picMk id="5" creationId="{0DA94BA1-2B92-C0D4-C83B-4D3D8972ED05}"/>
          </ac:picMkLst>
        </pc:picChg>
      </pc:sldChg>
    </pc:docChg>
  </pc:docChgLst>
  <pc:docChgLst>
    <pc:chgData name="Muniz, Angelica L" userId="S::angelica.l.muniz@uth.tmc.edu::ef6ae7a1-7f92-4539-89d4-2de28a3f1c63" providerId="AD" clId="Web-{C4883CFA-0B70-4C9A-B9AD-61275FF07375}"/>
    <pc:docChg chg="modSld">
      <pc:chgData name="Muniz, Angelica L" userId="S::angelica.l.muniz@uth.tmc.edu::ef6ae7a1-7f92-4539-89d4-2de28a3f1c63" providerId="AD" clId="Web-{C4883CFA-0B70-4C9A-B9AD-61275FF07375}" dt="2023-09-21T01:14:26.647" v="232"/>
      <pc:docMkLst>
        <pc:docMk/>
      </pc:docMkLst>
      <pc:sldChg chg="modSp modCm">
        <pc:chgData name="Muniz, Angelica L" userId="S::angelica.l.muniz@uth.tmc.edu::ef6ae7a1-7f92-4539-89d4-2de28a3f1c63" providerId="AD" clId="Web-{C4883CFA-0B70-4C9A-B9AD-61275FF07375}" dt="2023-09-21T01:14:26.647" v="232"/>
        <pc:sldMkLst>
          <pc:docMk/>
          <pc:sldMk cId="0" sldId="300"/>
        </pc:sldMkLst>
        <pc:graphicFrameChg chg="mod modGraphic">
          <ac:chgData name="Muniz, Angelica L" userId="S::angelica.l.muniz@uth.tmc.edu::ef6ae7a1-7f92-4539-89d4-2de28a3f1c63" providerId="AD" clId="Web-{C4883CFA-0B70-4C9A-B9AD-61275FF07375}" dt="2023-09-21T01:14:26.647" v="232"/>
          <ac:graphicFrameMkLst>
            <pc:docMk/>
            <pc:sldMk cId="0" sldId="300"/>
            <ac:graphicFrameMk id="15" creationId="{00000000-0000-0000-0000-000000000000}"/>
          </ac:graphicFrameMkLst>
        </pc:graphicFrameChg>
        <pc:extLst>
          <p:ext xmlns:p="http://schemas.openxmlformats.org/presentationml/2006/main" uri="{D6D511B9-2390-475A-947B-AFAB55BFBCF1}">
            <pc226:cmChg xmlns:pc226="http://schemas.microsoft.com/office/powerpoint/2022/06/main/command" chg="mod">
              <pc226:chgData name="Muniz, Angelica L" userId="S::angelica.l.muniz@uth.tmc.edu::ef6ae7a1-7f92-4539-89d4-2de28a3f1c63" providerId="AD" clId="Web-{C4883CFA-0B70-4C9A-B9AD-61275FF07375}" dt="2023-09-21T01:13:58.975" v="225"/>
              <pc2:cmMkLst xmlns:pc2="http://schemas.microsoft.com/office/powerpoint/2019/9/main/command">
                <pc:docMk/>
                <pc:sldMk cId="0" sldId="300"/>
                <pc2:cmMk id="{AE58CA01-45D4-482A-B9B0-8902E48AD8FE}"/>
              </pc2:cmMkLst>
            </pc226:cmChg>
          </p:ext>
        </pc:extLst>
      </pc:sldChg>
    </pc:docChg>
  </pc:docChgLst>
  <pc:docChgLst>
    <pc:chgData name="Saldana, Mayra" userId="S::mayra.v.saldana@uth.tmc.edu::de1b2290-bd50-4a20-ae97-a57e2d391acf" providerId="AD" clId="Web-{C4301208-2356-4971-8030-8FAD251AD803}"/>
    <pc:docChg chg="addSld delSld modSld">
      <pc:chgData name="Saldana, Mayra" userId="S::mayra.v.saldana@uth.tmc.edu::de1b2290-bd50-4a20-ae97-a57e2d391acf" providerId="AD" clId="Web-{C4301208-2356-4971-8030-8FAD251AD803}" dt="2023-08-31T18:28:20.635" v="201" actId="20577"/>
      <pc:docMkLst>
        <pc:docMk/>
      </pc:docMkLst>
      <pc:sldChg chg="modCm">
        <pc:chgData name="Saldana, Mayra" userId="S::mayra.v.saldana@uth.tmc.edu::de1b2290-bd50-4a20-ae97-a57e2d391acf" providerId="AD" clId="Web-{C4301208-2356-4971-8030-8FAD251AD803}" dt="2023-08-31T18:18:42.083" v="0"/>
        <pc:sldMkLst>
          <pc:docMk/>
          <pc:sldMk cId="0" sldId="256"/>
        </pc:sldMkLst>
        <pc:extLst>
          <p:ext xmlns:p="http://schemas.openxmlformats.org/presentationml/2006/main" uri="{D6D511B9-2390-475A-947B-AFAB55BFBCF1}">
            <pc226:cmChg xmlns:pc226="http://schemas.microsoft.com/office/powerpoint/2022/06/main/command" chg="mod">
              <pc226:chgData name="Saldana, Mayra" userId="S::mayra.v.saldana@uth.tmc.edu::de1b2290-bd50-4a20-ae97-a57e2d391acf" providerId="AD" clId="Web-{C4301208-2356-4971-8030-8FAD251AD803}" dt="2023-08-31T18:18:42.083" v="0"/>
              <pc2:cmMkLst xmlns:pc2="http://schemas.microsoft.com/office/powerpoint/2019/9/main/command">
                <pc:docMk/>
                <pc:sldMk cId="0" sldId="256"/>
                <pc2:cmMk id="{05438A2C-C653-411D-8679-75B95B6D0A65}"/>
              </pc2:cmMkLst>
            </pc226:cmChg>
          </p:ext>
        </pc:extLst>
      </pc:sldChg>
      <pc:sldChg chg="modSp modCm">
        <pc:chgData name="Saldana, Mayra" userId="S::mayra.v.saldana@uth.tmc.edu::de1b2290-bd50-4a20-ae97-a57e2d391acf" providerId="AD" clId="Web-{C4301208-2356-4971-8030-8FAD251AD803}" dt="2023-08-31T18:28:20.635" v="201" actId="20577"/>
        <pc:sldMkLst>
          <pc:docMk/>
          <pc:sldMk cId="0" sldId="300"/>
        </pc:sldMkLst>
        <pc:spChg chg="mod">
          <ac:chgData name="Saldana, Mayra" userId="S::mayra.v.saldana@uth.tmc.edu::de1b2290-bd50-4a20-ae97-a57e2d391acf" providerId="AD" clId="Web-{C4301208-2356-4971-8030-8FAD251AD803}" dt="2023-08-31T18:27:20.633" v="191" actId="20577"/>
          <ac:spMkLst>
            <pc:docMk/>
            <pc:sldMk cId="0" sldId="300"/>
            <ac:spMk id="6" creationId="{00000000-0000-0000-0000-000000000000}"/>
          </ac:spMkLst>
        </pc:spChg>
        <pc:spChg chg="mod">
          <ac:chgData name="Saldana, Mayra" userId="S::mayra.v.saldana@uth.tmc.edu::de1b2290-bd50-4a20-ae97-a57e2d391acf" providerId="AD" clId="Web-{C4301208-2356-4971-8030-8FAD251AD803}" dt="2023-08-31T18:28:20.635" v="201" actId="20577"/>
          <ac:spMkLst>
            <pc:docMk/>
            <pc:sldMk cId="0" sldId="300"/>
            <ac:spMk id="7" creationId="{00000000-0000-0000-0000-000000000000}"/>
          </ac:spMkLst>
        </pc:spChg>
        <pc:extLst>
          <p:ext xmlns:p="http://schemas.openxmlformats.org/presentationml/2006/main" uri="{D6D511B9-2390-475A-947B-AFAB55BFBCF1}">
            <pc226:cmChg xmlns:pc226="http://schemas.microsoft.com/office/powerpoint/2022/06/main/command" chg="mod">
              <pc226:chgData name="Saldana, Mayra" userId="S::mayra.v.saldana@uth.tmc.edu::de1b2290-bd50-4a20-ae97-a57e2d391acf" providerId="AD" clId="Web-{C4301208-2356-4971-8030-8FAD251AD803}" dt="2023-08-31T18:28:11.447" v="200" actId="20577"/>
              <pc2:cmMkLst xmlns:pc2="http://schemas.microsoft.com/office/powerpoint/2019/9/main/command">
                <pc:docMk/>
                <pc:sldMk cId="0" sldId="300"/>
                <pc2:cmMk id="{AE58CA01-45D4-482A-B9B0-8902E48AD8FE}"/>
              </pc2:cmMkLst>
            </pc226:cmChg>
          </p:ext>
        </pc:extLst>
      </pc:sldChg>
      <pc:sldChg chg="addSp delSp modSp add del modCm modNotes">
        <pc:chgData name="Saldana, Mayra" userId="S::mayra.v.saldana@uth.tmc.edu::de1b2290-bd50-4a20-ae97-a57e2d391acf" providerId="AD" clId="Web-{C4301208-2356-4971-8030-8FAD251AD803}" dt="2023-08-31T18:25:08.566" v="90"/>
        <pc:sldMkLst>
          <pc:docMk/>
          <pc:sldMk cId="1447124035" sldId="354"/>
        </pc:sldMkLst>
        <pc:spChg chg="mod ord">
          <ac:chgData name="Saldana, Mayra" userId="S::mayra.v.saldana@uth.tmc.edu::de1b2290-bd50-4a20-ae97-a57e2d391acf" providerId="AD" clId="Web-{C4301208-2356-4971-8030-8FAD251AD803}" dt="2023-08-31T18:23:17.702" v="77"/>
          <ac:spMkLst>
            <pc:docMk/>
            <pc:sldMk cId="1447124035" sldId="354"/>
            <ac:spMk id="2" creationId="{00000000-0000-0000-0000-000000000000}"/>
          </ac:spMkLst>
        </pc:spChg>
        <pc:spChg chg="add">
          <ac:chgData name="Saldana, Mayra" userId="S::mayra.v.saldana@uth.tmc.edu::de1b2290-bd50-4a20-ae97-a57e2d391acf" providerId="AD" clId="Web-{C4301208-2356-4971-8030-8FAD251AD803}" dt="2023-08-31T18:18:51.692" v="23"/>
          <ac:spMkLst>
            <pc:docMk/>
            <pc:sldMk cId="1447124035" sldId="354"/>
            <ac:spMk id="3" creationId="{3C2B240D-6A12-1C81-912C-DE9F9C11DB08}"/>
          </ac:spMkLst>
        </pc:spChg>
        <pc:spChg chg="mod">
          <ac:chgData name="Saldana, Mayra" userId="S::mayra.v.saldana@uth.tmc.edu::de1b2290-bd50-4a20-ae97-a57e2d391acf" providerId="AD" clId="Web-{C4301208-2356-4971-8030-8FAD251AD803}" dt="2023-08-31T18:21:13.713" v="56" actId="1076"/>
          <ac:spMkLst>
            <pc:docMk/>
            <pc:sldMk cId="1447124035" sldId="354"/>
            <ac:spMk id="4" creationId="{00000000-0000-0000-0000-000000000000}"/>
          </ac:spMkLst>
        </pc:spChg>
        <pc:spChg chg="mod ord">
          <ac:chgData name="Saldana, Mayra" userId="S::mayra.v.saldana@uth.tmc.edu::de1b2290-bd50-4a20-ae97-a57e2d391acf" providerId="AD" clId="Web-{C4301208-2356-4971-8030-8FAD251AD803}" dt="2023-08-31T18:23:17.640" v="76"/>
          <ac:spMkLst>
            <pc:docMk/>
            <pc:sldMk cId="1447124035" sldId="354"/>
            <ac:spMk id="13" creationId="{00000000-0000-0000-0000-000000000000}"/>
          </ac:spMkLst>
        </pc:spChg>
        <pc:spChg chg="add mod">
          <ac:chgData name="Saldana, Mayra" userId="S::mayra.v.saldana@uth.tmc.edu::de1b2290-bd50-4a20-ae97-a57e2d391acf" providerId="AD" clId="Web-{C4301208-2356-4971-8030-8FAD251AD803}" dt="2023-08-31T18:23:55.782" v="81"/>
          <ac:spMkLst>
            <pc:docMk/>
            <pc:sldMk cId="1447124035" sldId="354"/>
            <ac:spMk id="17" creationId="{9208E35F-A3FD-500F-1EB1-EAAE2ECF14E3}"/>
          </ac:spMkLst>
        </pc:spChg>
        <pc:picChg chg="add del mod modCrop">
          <ac:chgData name="Saldana, Mayra" userId="S::mayra.v.saldana@uth.tmc.edu::de1b2290-bd50-4a20-ae97-a57e2d391acf" providerId="AD" clId="Web-{C4301208-2356-4971-8030-8FAD251AD803}" dt="2023-08-31T18:21:35.120" v="57"/>
          <ac:picMkLst>
            <pc:docMk/>
            <pc:sldMk cId="1447124035" sldId="354"/>
            <ac:picMk id="6" creationId="{E1ADD36F-005F-17B7-D8E1-0DA6DD7603AF}"/>
          </ac:picMkLst>
        </pc:picChg>
        <pc:picChg chg="mod ord">
          <ac:chgData name="Saldana, Mayra" userId="S::mayra.v.saldana@uth.tmc.edu::de1b2290-bd50-4a20-ae97-a57e2d391acf" providerId="AD" clId="Web-{C4301208-2356-4971-8030-8FAD251AD803}" dt="2023-08-31T18:23:17.577" v="75"/>
          <ac:picMkLst>
            <pc:docMk/>
            <pc:sldMk cId="1447124035" sldId="354"/>
            <ac:picMk id="7" creationId="{00000000-0000-0000-0000-000000000000}"/>
          </ac:picMkLst>
        </pc:picChg>
        <pc:picChg chg="ord">
          <ac:chgData name="Saldana, Mayra" userId="S::mayra.v.saldana@uth.tmc.edu::de1b2290-bd50-4a20-ae97-a57e2d391acf" providerId="AD" clId="Web-{C4301208-2356-4971-8030-8FAD251AD803}" dt="2023-08-31T18:20:30.259" v="48"/>
          <ac:picMkLst>
            <pc:docMk/>
            <pc:sldMk cId="1447124035" sldId="354"/>
            <ac:picMk id="9" creationId="{00000000-0000-0000-0000-000000000000}"/>
          </ac:picMkLst>
        </pc:picChg>
        <pc:picChg chg="mod">
          <ac:chgData name="Saldana, Mayra" userId="S::mayra.v.saldana@uth.tmc.edu::de1b2290-bd50-4a20-ae97-a57e2d391acf" providerId="AD" clId="Web-{C4301208-2356-4971-8030-8FAD251AD803}" dt="2023-08-31T18:20:10.633" v="44" actId="1076"/>
          <ac:picMkLst>
            <pc:docMk/>
            <pc:sldMk cId="1447124035" sldId="354"/>
            <ac:picMk id="10" creationId="{00000000-0000-0000-0000-000000000000}"/>
          </ac:picMkLst>
        </pc:picChg>
        <pc:picChg chg="mod">
          <ac:chgData name="Saldana, Mayra" userId="S::mayra.v.saldana@uth.tmc.edu::de1b2290-bd50-4a20-ae97-a57e2d391acf" providerId="AD" clId="Web-{C4301208-2356-4971-8030-8FAD251AD803}" dt="2023-08-31T18:20:10.648" v="45" actId="1076"/>
          <ac:picMkLst>
            <pc:docMk/>
            <pc:sldMk cId="1447124035" sldId="354"/>
            <ac:picMk id="11" creationId="{00000000-0000-0000-0000-000000000000}"/>
          </ac:picMkLst>
        </pc:picChg>
        <pc:picChg chg="add mod modCrop">
          <ac:chgData name="Saldana, Mayra" userId="S::mayra.v.saldana@uth.tmc.edu::de1b2290-bd50-4a20-ae97-a57e2d391acf" providerId="AD" clId="Web-{C4301208-2356-4971-8030-8FAD251AD803}" dt="2023-08-31T18:24:14.720" v="86" actId="1076"/>
          <ac:picMkLst>
            <pc:docMk/>
            <pc:sldMk cId="1447124035" sldId="354"/>
            <ac:picMk id="15" creationId="{BDF5A390-035D-9893-C583-3AF82E9823F4}"/>
          </ac:picMkLst>
        </pc:picChg>
        <pc:cxnChg chg="add mod">
          <ac:chgData name="Saldana, Mayra" userId="S::mayra.v.saldana@uth.tmc.edu::de1b2290-bd50-4a20-ae97-a57e2d391acf" providerId="AD" clId="Web-{C4301208-2356-4971-8030-8FAD251AD803}" dt="2023-08-31T18:25:08.566" v="90"/>
          <ac:cxnSpMkLst>
            <pc:docMk/>
            <pc:sldMk cId="1447124035" sldId="354"/>
            <ac:cxnSpMk id="18" creationId="{16C601EC-B5C9-6760-3377-AF0D5EBD5783}"/>
          </ac:cxnSpMkLst>
        </pc:cxnChg>
        <pc:extLst>
          <p:ext xmlns:p="http://schemas.openxmlformats.org/presentationml/2006/main" uri="{D6D511B9-2390-475A-947B-AFAB55BFBCF1}">
            <pc226:cmChg xmlns:pc226="http://schemas.microsoft.com/office/powerpoint/2022/06/main/command" chg="mod">
              <pc226:chgData name="Saldana, Mayra" userId="S::mayra.v.saldana@uth.tmc.edu::de1b2290-bd50-4a20-ae97-a57e2d391acf" providerId="AD" clId="Web-{C4301208-2356-4971-8030-8FAD251AD803}" dt="2023-08-31T18:18:51.708" v="24"/>
              <pc2:cmMkLst xmlns:pc2="http://schemas.microsoft.com/office/powerpoint/2019/9/main/command">
                <pc:docMk/>
                <pc:sldMk cId="1447124035" sldId="354"/>
                <pc2:cmMk id="{9FDD61C7-B777-42C7-9F1A-755169D5402E}"/>
              </pc2:cmMkLst>
            </pc226:cmChg>
          </p:ext>
        </pc:extLst>
      </pc:sldChg>
      <pc:sldChg chg="addSp modSp modCm">
        <pc:chgData name="Saldana, Mayra" userId="S::mayra.v.saldana@uth.tmc.edu::de1b2290-bd50-4a20-ae97-a57e2d391acf" providerId="AD" clId="Web-{C4301208-2356-4971-8030-8FAD251AD803}" dt="2023-08-31T18:19:26.537" v="38" actId="1076"/>
        <pc:sldMkLst>
          <pc:docMk/>
          <pc:sldMk cId="2674413613" sldId="388"/>
        </pc:sldMkLst>
        <pc:picChg chg="add mod">
          <ac:chgData name="Saldana, Mayra" userId="S::mayra.v.saldana@uth.tmc.edu::de1b2290-bd50-4a20-ae97-a57e2d391acf" providerId="AD" clId="Web-{C4301208-2356-4971-8030-8FAD251AD803}" dt="2023-08-31T18:19:26.537" v="38" actId="1076"/>
          <ac:picMkLst>
            <pc:docMk/>
            <pc:sldMk cId="2674413613" sldId="388"/>
            <ac:picMk id="2" creationId="{AB9B0CE0-4170-4064-5585-B4902EDB8C13}"/>
          </ac:picMkLst>
        </pc:picChg>
        <pc:picChg chg="mod">
          <ac:chgData name="Saldana, Mayra" userId="S::mayra.v.saldana@uth.tmc.edu::de1b2290-bd50-4a20-ae97-a57e2d391acf" providerId="AD" clId="Web-{C4301208-2356-4971-8030-8FAD251AD803}" dt="2023-08-31T18:19:21.834" v="37" actId="1076"/>
          <ac:picMkLst>
            <pc:docMk/>
            <pc:sldMk cId="2674413613" sldId="388"/>
            <ac:picMk id="6" creationId="{3B71BC7A-2B59-4B18-B14C-741EB4358244}"/>
          </ac:picMkLst>
        </pc:picChg>
        <pc:extLst>
          <p:ext xmlns:p="http://schemas.openxmlformats.org/presentationml/2006/main" uri="{D6D511B9-2390-475A-947B-AFAB55BFBCF1}">
            <pc226:cmChg xmlns:pc226="http://schemas.microsoft.com/office/powerpoint/2022/06/main/command" chg="mod">
              <pc226:chgData name="Saldana, Mayra" userId="S::mayra.v.saldana@uth.tmc.edu::de1b2290-bd50-4a20-ae97-a57e2d391acf" providerId="AD" clId="Web-{C4301208-2356-4971-8030-8FAD251AD803}" dt="2023-08-31T18:18:50.755" v="8"/>
              <pc2:cmMkLst xmlns:pc2="http://schemas.microsoft.com/office/powerpoint/2019/9/main/command">
                <pc:docMk/>
                <pc:sldMk cId="2674413613" sldId="388"/>
                <pc2:cmMk id="{75E4D7B2-0A7D-4F94-8BD8-87894718C4ED}"/>
              </pc2:cmMkLst>
            </pc226:cmChg>
          </p:ext>
        </pc:extLst>
      </pc:sldChg>
      <pc:sldChg chg="modCm">
        <pc:chgData name="Saldana, Mayra" userId="S::mayra.v.saldana@uth.tmc.edu::de1b2290-bd50-4a20-ae97-a57e2d391acf" providerId="AD" clId="Web-{C4301208-2356-4971-8030-8FAD251AD803}" dt="2023-08-31T18:25:27.738" v="91"/>
        <pc:sldMkLst>
          <pc:docMk/>
          <pc:sldMk cId="195422105" sldId="395"/>
        </pc:sldMkLst>
        <pc:extLst>
          <p:ext xmlns:p="http://schemas.openxmlformats.org/presentationml/2006/main" uri="{D6D511B9-2390-475A-947B-AFAB55BFBCF1}">
            <pc226:cmChg xmlns:pc226="http://schemas.microsoft.com/office/powerpoint/2022/06/main/command" chg="mod">
              <pc226:chgData name="Saldana, Mayra" userId="S::mayra.v.saldana@uth.tmc.edu::de1b2290-bd50-4a20-ae97-a57e2d391acf" providerId="AD" clId="Web-{C4301208-2356-4971-8030-8FAD251AD803}" dt="2023-08-31T18:25:27.738" v="91"/>
              <pc2:cmMkLst xmlns:pc2="http://schemas.microsoft.com/office/powerpoint/2019/9/main/command">
                <pc:docMk/>
                <pc:sldMk cId="195422105" sldId="395"/>
                <pc2:cmMk id="{48D8F0A5-2FD2-46BA-9D7E-901B9DD99808}"/>
              </pc2:cmMkLst>
            </pc226:cmChg>
          </p:ext>
        </pc:extLst>
      </pc:sldChg>
    </pc:docChg>
  </pc:docChgLst>
  <pc:docChgLst>
    <pc:chgData name="Saldana, Mayra" userId="S::mayra.v.saldana@uth.tmc.edu::de1b2290-bd50-4a20-ae97-a57e2d391acf" providerId="AD" clId="Web-{7D2DAD97-A976-4B6F-B76D-6373F4EBF055}"/>
    <pc:docChg chg="modSld">
      <pc:chgData name="Saldana, Mayra" userId="S::mayra.v.saldana@uth.tmc.edu::de1b2290-bd50-4a20-ae97-a57e2d391acf" providerId="AD" clId="Web-{7D2DAD97-A976-4B6F-B76D-6373F4EBF055}" dt="2023-09-13T20:28:20.572" v="1447" actId="20577"/>
      <pc:docMkLst>
        <pc:docMk/>
      </pc:docMkLst>
      <pc:sldChg chg="modSp">
        <pc:chgData name="Saldana, Mayra" userId="S::mayra.v.saldana@uth.tmc.edu::de1b2290-bd50-4a20-ae97-a57e2d391acf" providerId="AD" clId="Web-{7D2DAD97-A976-4B6F-B76D-6373F4EBF055}" dt="2023-09-13T19:52:25.140" v="384" actId="20577"/>
        <pc:sldMkLst>
          <pc:docMk/>
          <pc:sldMk cId="0" sldId="287"/>
        </pc:sldMkLst>
        <pc:spChg chg="mod">
          <ac:chgData name="Saldana, Mayra" userId="S::mayra.v.saldana@uth.tmc.edu::de1b2290-bd50-4a20-ae97-a57e2d391acf" providerId="AD" clId="Web-{7D2DAD97-A976-4B6F-B76D-6373F4EBF055}" dt="2023-09-13T19:52:25.140" v="384" actId="20577"/>
          <ac:spMkLst>
            <pc:docMk/>
            <pc:sldMk cId="0" sldId="287"/>
            <ac:spMk id="9" creationId="{00000000-0000-0000-0000-000000000000}"/>
          </ac:spMkLst>
        </pc:spChg>
        <pc:spChg chg="mod">
          <ac:chgData name="Saldana, Mayra" userId="S::mayra.v.saldana@uth.tmc.edu::de1b2290-bd50-4a20-ae97-a57e2d391acf" providerId="AD" clId="Web-{7D2DAD97-A976-4B6F-B76D-6373F4EBF055}" dt="2023-09-13T19:50:15.918" v="256" actId="20577"/>
          <ac:spMkLst>
            <pc:docMk/>
            <pc:sldMk cId="0" sldId="287"/>
            <ac:spMk id="10" creationId="{00000000-0000-0000-0000-000000000000}"/>
          </ac:spMkLst>
        </pc:spChg>
        <pc:spChg chg="mod">
          <ac:chgData name="Saldana, Mayra" userId="S::mayra.v.saldana@uth.tmc.edu::de1b2290-bd50-4a20-ae97-a57e2d391acf" providerId="AD" clId="Web-{7D2DAD97-A976-4B6F-B76D-6373F4EBF055}" dt="2023-09-13T19:50:21.887" v="258" actId="20577"/>
          <ac:spMkLst>
            <pc:docMk/>
            <pc:sldMk cId="0" sldId="287"/>
            <ac:spMk id="12" creationId="{00000000-0000-0000-0000-000000000000}"/>
          </ac:spMkLst>
        </pc:spChg>
      </pc:sldChg>
      <pc:sldChg chg="modSp">
        <pc:chgData name="Saldana, Mayra" userId="S::mayra.v.saldana@uth.tmc.edu::de1b2290-bd50-4a20-ae97-a57e2d391acf" providerId="AD" clId="Web-{7D2DAD97-A976-4B6F-B76D-6373F4EBF055}" dt="2023-09-13T19:59:00.091" v="566" actId="20577"/>
        <pc:sldMkLst>
          <pc:docMk/>
          <pc:sldMk cId="0" sldId="290"/>
        </pc:sldMkLst>
        <pc:spChg chg="mod">
          <ac:chgData name="Saldana, Mayra" userId="S::mayra.v.saldana@uth.tmc.edu::de1b2290-bd50-4a20-ae97-a57e2d391acf" providerId="AD" clId="Web-{7D2DAD97-A976-4B6F-B76D-6373F4EBF055}" dt="2023-09-13T19:59:00.091" v="566" actId="20577"/>
          <ac:spMkLst>
            <pc:docMk/>
            <pc:sldMk cId="0" sldId="290"/>
            <ac:spMk id="2" creationId="{00000000-0000-0000-0000-000000000000}"/>
          </ac:spMkLst>
        </pc:spChg>
        <pc:spChg chg="mod">
          <ac:chgData name="Saldana, Mayra" userId="S::mayra.v.saldana@uth.tmc.edu::de1b2290-bd50-4a20-ae97-a57e2d391acf" providerId="AD" clId="Web-{7D2DAD97-A976-4B6F-B76D-6373F4EBF055}" dt="2023-09-13T19:54:17.550" v="437" actId="20577"/>
          <ac:spMkLst>
            <pc:docMk/>
            <pc:sldMk cId="0" sldId="290"/>
            <ac:spMk id="3" creationId="{00000000-0000-0000-0000-000000000000}"/>
          </ac:spMkLst>
        </pc:spChg>
        <pc:spChg chg="mod">
          <ac:chgData name="Saldana, Mayra" userId="S::mayra.v.saldana@uth.tmc.edu::de1b2290-bd50-4a20-ae97-a57e2d391acf" providerId="AD" clId="Web-{7D2DAD97-A976-4B6F-B76D-6373F4EBF055}" dt="2023-09-13T19:57:23.400" v="529" actId="20577"/>
          <ac:spMkLst>
            <pc:docMk/>
            <pc:sldMk cId="0" sldId="290"/>
            <ac:spMk id="4" creationId="{00000000-0000-0000-0000-000000000000}"/>
          </ac:spMkLst>
        </pc:spChg>
        <pc:spChg chg="mod">
          <ac:chgData name="Saldana, Mayra" userId="S::mayra.v.saldana@uth.tmc.edu::de1b2290-bd50-4a20-ae97-a57e2d391acf" providerId="AD" clId="Web-{7D2DAD97-A976-4B6F-B76D-6373F4EBF055}" dt="2023-09-13T19:55:49.429" v="502" actId="20577"/>
          <ac:spMkLst>
            <pc:docMk/>
            <pc:sldMk cId="0" sldId="290"/>
            <ac:spMk id="16" creationId="{6D63F87A-F1B1-4147-BC67-5941C63637C4}"/>
          </ac:spMkLst>
        </pc:spChg>
        <pc:spChg chg="mod">
          <ac:chgData name="Saldana, Mayra" userId="S::mayra.v.saldana@uth.tmc.edu::de1b2290-bd50-4a20-ae97-a57e2d391acf" providerId="AD" clId="Web-{7D2DAD97-A976-4B6F-B76D-6373F4EBF055}" dt="2023-09-13T19:54:38.051" v="462" actId="20577"/>
          <ac:spMkLst>
            <pc:docMk/>
            <pc:sldMk cId="0" sldId="290"/>
            <ac:spMk id="17" creationId="{1ECF2087-C0E3-4DB1-8160-39ED2527F9BC}"/>
          </ac:spMkLst>
        </pc:spChg>
        <pc:spChg chg="mod">
          <ac:chgData name="Saldana, Mayra" userId="S::mayra.v.saldana@uth.tmc.edu::de1b2290-bd50-4a20-ae97-a57e2d391acf" providerId="AD" clId="Web-{7D2DAD97-A976-4B6F-B76D-6373F4EBF055}" dt="2023-09-13T19:55:20.396" v="498" actId="20577"/>
          <ac:spMkLst>
            <pc:docMk/>
            <pc:sldMk cId="0" sldId="290"/>
            <ac:spMk id="18" creationId="{1DD4D1E8-BEF5-48B9-9486-255E60D6488D}"/>
          </ac:spMkLst>
        </pc:spChg>
      </pc:sldChg>
      <pc:sldChg chg="modSp">
        <pc:chgData name="Saldana, Mayra" userId="S::mayra.v.saldana@uth.tmc.edu::de1b2290-bd50-4a20-ae97-a57e2d391acf" providerId="AD" clId="Web-{7D2DAD97-A976-4B6F-B76D-6373F4EBF055}" dt="2023-09-13T20:28:10.119" v="1441" actId="20577"/>
        <pc:sldMkLst>
          <pc:docMk/>
          <pc:sldMk cId="0" sldId="298"/>
        </pc:sldMkLst>
        <pc:spChg chg="mod">
          <ac:chgData name="Saldana, Mayra" userId="S::mayra.v.saldana@uth.tmc.edu::de1b2290-bd50-4a20-ae97-a57e2d391acf" providerId="AD" clId="Web-{7D2DAD97-A976-4B6F-B76D-6373F4EBF055}" dt="2023-09-13T20:28:10.119" v="1441" actId="20577"/>
          <ac:spMkLst>
            <pc:docMk/>
            <pc:sldMk cId="0" sldId="298"/>
            <ac:spMk id="2" creationId="{00000000-0000-0000-0000-000000000000}"/>
          </ac:spMkLst>
        </pc:spChg>
        <pc:spChg chg="mod">
          <ac:chgData name="Saldana, Mayra" userId="S::mayra.v.saldana@uth.tmc.edu::de1b2290-bd50-4a20-ae97-a57e2d391acf" providerId="AD" clId="Web-{7D2DAD97-A976-4B6F-B76D-6373F4EBF055}" dt="2023-09-13T20:28:04.181" v="1430" actId="20577"/>
          <ac:spMkLst>
            <pc:docMk/>
            <pc:sldMk cId="0" sldId="298"/>
            <ac:spMk id="3" creationId="{00000000-0000-0000-0000-000000000000}"/>
          </ac:spMkLst>
        </pc:spChg>
      </pc:sldChg>
      <pc:sldChg chg="delSp modSp modCm">
        <pc:chgData name="Saldana, Mayra" userId="S::mayra.v.saldana@uth.tmc.edu::de1b2290-bd50-4a20-ae97-a57e2d391acf" providerId="AD" clId="Web-{7D2DAD97-A976-4B6F-B76D-6373F4EBF055}" dt="2023-09-13T20:05:57.275" v="810" actId="20577"/>
        <pc:sldMkLst>
          <pc:docMk/>
          <pc:sldMk cId="0" sldId="299"/>
        </pc:sldMkLst>
        <pc:spChg chg="mod">
          <ac:chgData name="Saldana, Mayra" userId="S::mayra.v.saldana@uth.tmc.edu::de1b2290-bd50-4a20-ae97-a57e2d391acf" providerId="AD" clId="Web-{7D2DAD97-A976-4B6F-B76D-6373F4EBF055}" dt="2023-09-13T20:05:03.836" v="755" actId="20577"/>
          <ac:spMkLst>
            <pc:docMk/>
            <pc:sldMk cId="0" sldId="299"/>
            <ac:spMk id="12" creationId="{00000000-0000-0000-0000-000000000000}"/>
          </ac:spMkLst>
        </pc:spChg>
        <pc:spChg chg="mod">
          <ac:chgData name="Saldana, Mayra" userId="S::mayra.v.saldana@uth.tmc.edu::de1b2290-bd50-4a20-ae97-a57e2d391acf" providerId="AD" clId="Web-{7D2DAD97-A976-4B6F-B76D-6373F4EBF055}" dt="2023-09-13T20:02:35.066" v="672" actId="20577"/>
          <ac:spMkLst>
            <pc:docMk/>
            <pc:sldMk cId="0" sldId="299"/>
            <ac:spMk id="13" creationId="{00000000-0000-0000-0000-000000000000}"/>
          </ac:spMkLst>
        </pc:spChg>
        <pc:spChg chg="mod">
          <ac:chgData name="Saldana, Mayra" userId="S::mayra.v.saldana@uth.tmc.edu::de1b2290-bd50-4a20-ae97-a57e2d391acf" providerId="AD" clId="Web-{7D2DAD97-A976-4B6F-B76D-6373F4EBF055}" dt="2023-09-13T20:00:34.578" v="609" actId="20577"/>
          <ac:spMkLst>
            <pc:docMk/>
            <pc:sldMk cId="0" sldId="299"/>
            <ac:spMk id="14" creationId="{00000000-0000-0000-0000-000000000000}"/>
          </ac:spMkLst>
        </pc:spChg>
        <pc:spChg chg="mod">
          <ac:chgData name="Saldana, Mayra" userId="S::mayra.v.saldana@uth.tmc.edu::de1b2290-bd50-4a20-ae97-a57e2d391acf" providerId="AD" clId="Web-{7D2DAD97-A976-4B6F-B76D-6373F4EBF055}" dt="2023-09-13T20:02:02.440" v="657" actId="20577"/>
          <ac:spMkLst>
            <pc:docMk/>
            <pc:sldMk cId="0" sldId="299"/>
            <ac:spMk id="15" creationId="{00000000-0000-0000-0000-000000000000}"/>
          </ac:spMkLst>
        </pc:spChg>
        <pc:spChg chg="mod">
          <ac:chgData name="Saldana, Mayra" userId="S::mayra.v.saldana@uth.tmc.edu::de1b2290-bd50-4a20-ae97-a57e2d391acf" providerId="AD" clId="Web-{7D2DAD97-A976-4B6F-B76D-6373F4EBF055}" dt="2023-09-13T20:05:57.275" v="810" actId="20577"/>
          <ac:spMkLst>
            <pc:docMk/>
            <pc:sldMk cId="0" sldId="299"/>
            <ac:spMk id="16" creationId="{00000000-0000-0000-0000-000000000000}"/>
          </ac:spMkLst>
        </pc:spChg>
        <pc:spChg chg="mod">
          <ac:chgData name="Saldana, Mayra" userId="S::mayra.v.saldana@uth.tmc.edu::de1b2290-bd50-4a20-ae97-a57e2d391acf" providerId="AD" clId="Web-{7D2DAD97-A976-4B6F-B76D-6373F4EBF055}" dt="2023-09-13T19:59:51.108" v="568" actId="20577"/>
          <ac:spMkLst>
            <pc:docMk/>
            <pc:sldMk cId="0" sldId="299"/>
            <ac:spMk id="17" creationId="{00000000-0000-0000-0000-000000000000}"/>
          </ac:spMkLst>
        </pc:spChg>
        <pc:spChg chg="mod">
          <ac:chgData name="Saldana, Mayra" userId="S::mayra.v.saldana@uth.tmc.edu::de1b2290-bd50-4a20-ae97-a57e2d391acf" providerId="AD" clId="Web-{7D2DAD97-A976-4B6F-B76D-6373F4EBF055}" dt="2023-09-13T20:00:15.749" v="601" actId="20577"/>
          <ac:spMkLst>
            <pc:docMk/>
            <pc:sldMk cId="0" sldId="299"/>
            <ac:spMk id="18" creationId="{00000000-0000-0000-0000-000000000000}"/>
          </ac:spMkLst>
        </pc:spChg>
        <pc:picChg chg="del">
          <ac:chgData name="Saldana, Mayra" userId="S::mayra.v.saldana@uth.tmc.edu::de1b2290-bd50-4a20-ae97-a57e2d391acf" providerId="AD" clId="Web-{7D2DAD97-A976-4B6F-B76D-6373F4EBF055}" dt="2023-09-13T20:00:22.609" v="602"/>
          <ac:picMkLst>
            <pc:docMk/>
            <pc:sldMk cId="0" sldId="299"/>
            <ac:picMk id="2" creationId="{00000000-0000-0000-0000-000000000000}"/>
          </ac:picMkLst>
        </pc:picChg>
        <pc:extLst>
          <p:ext xmlns:p="http://schemas.openxmlformats.org/presentationml/2006/main" uri="{D6D511B9-2390-475A-947B-AFAB55BFBCF1}">
            <pc226:cmChg xmlns:pc226="http://schemas.microsoft.com/office/powerpoint/2022/06/main/command" chg="mod">
              <pc226:chgData name="Saldana, Mayra" userId="S::mayra.v.saldana@uth.tmc.edu::de1b2290-bd50-4a20-ae97-a57e2d391acf" providerId="AD" clId="Web-{7D2DAD97-A976-4B6F-B76D-6373F4EBF055}" dt="2023-09-13T20:05:49.041" v="809" actId="20577"/>
              <pc2:cmMkLst xmlns:pc2="http://schemas.microsoft.com/office/powerpoint/2019/9/main/command">
                <pc:docMk/>
                <pc:sldMk cId="0" sldId="299"/>
                <pc2:cmMk id="{423D544B-54EB-4074-95B1-00E60C56735E}"/>
              </pc2:cmMkLst>
            </pc226:cmChg>
          </p:ext>
        </pc:extLst>
      </pc:sldChg>
      <pc:sldChg chg="delSp modSp modCm">
        <pc:chgData name="Saldana, Mayra" userId="S::mayra.v.saldana@uth.tmc.edu::de1b2290-bd50-4a20-ae97-a57e2d391acf" providerId="AD" clId="Web-{7D2DAD97-A976-4B6F-B76D-6373F4EBF055}" dt="2023-09-13T20:19:14.034" v="1178"/>
        <pc:sldMkLst>
          <pc:docMk/>
          <pc:sldMk cId="0" sldId="300"/>
        </pc:sldMkLst>
        <pc:spChg chg="mod">
          <ac:chgData name="Saldana, Mayra" userId="S::mayra.v.saldana@uth.tmc.edu::de1b2290-bd50-4a20-ae97-a57e2d391acf" providerId="AD" clId="Web-{7D2DAD97-A976-4B6F-B76D-6373F4EBF055}" dt="2023-09-13T20:07:56.654" v="825" actId="20577"/>
          <ac:spMkLst>
            <pc:docMk/>
            <pc:sldMk cId="0" sldId="300"/>
            <ac:spMk id="6" creationId="{00000000-0000-0000-0000-000000000000}"/>
          </ac:spMkLst>
        </pc:spChg>
        <pc:spChg chg="mod">
          <ac:chgData name="Saldana, Mayra" userId="S::mayra.v.saldana@uth.tmc.edu::de1b2290-bd50-4a20-ae97-a57e2d391acf" providerId="AD" clId="Web-{7D2DAD97-A976-4B6F-B76D-6373F4EBF055}" dt="2023-09-13T20:18:48.659" v="1176" actId="20577"/>
          <ac:spMkLst>
            <pc:docMk/>
            <pc:sldMk cId="0" sldId="300"/>
            <ac:spMk id="7" creationId="{00000000-0000-0000-0000-000000000000}"/>
          </ac:spMkLst>
        </pc:spChg>
        <pc:spChg chg="mod">
          <ac:chgData name="Saldana, Mayra" userId="S::mayra.v.saldana@uth.tmc.edu::de1b2290-bd50-4a20-ae97-a57e2d391acf" providerId="AD" clId="Web-{7D2DAD97-A976-4B6F-B76D-6373F4EBF055}" dt="2023-09-13T20:14:03.853" v="1162" actId="20577"/>
          <ac:spMkLst>
            <pc:docMk/>
            <pc:sldMk cId="0" sldId="300"/>
            <ac:spMk id="8" creationId="{00000000-0000-0000-0000-000000000000}"/>
          </ac:spMkLst>
        </pc:spChg>
        <pc:spChg chg="mod">
          <ac:chgData name="Saldana, Mayra" userId="S::mayra.v.saldana@uth.tmc.edu::de1b2290-bd50-4a20-ae97-a57e2d391acf" providerId="AD" clId="Web-{7D2DAD97-A976-4B6F-B76D-6373F4EBF055}" dt="2023-09-13T20:09:35.313" v="906" actId="14100"/>
          <ac:spMkLst>
            <pc:docMk/>
            <pc:sldMk cId="0" sldId="300"/>
            <ac:spMk id="9" creationId="{00000000-0000-0000-0000-000000000000}"/>
          </ac:spMkLst>
        </pc:spChg>
        <pc:spChg chg="del mod">
          <ac:chgData name="Saldana, Mayra" userId="S::mayra.v.saldana@uth.tmc.edu::de1b2290-bd50-4a20-ae97-a57e2d391acf" providerId="AD" clId="Web-{7D2DAD97-A976-4B6F-B76D-6373F4EBF055}" dt="2023-09-13T20:19:14.034" v="1178"/>
          <ac:spMkLst>
            <pc:docMk/>
            <pc:sldMk cId="0" sldId="300"/>
            <ac:spMk id="14" creationId="{00000000-0000-0000-0000-000000000000}"/>
          </ac:spMkLst>
        </pc:spChg>
        <pc:spChg chg="mod">
          <ac:chgData name="Saldana, Mayra" userId="S::mayra.v.saldana@uth.tmc.edu::de1b2290-bd50-4a20-ae97-a57e2d391acf" providerId="AD" clId="Web-{7D2DAD97-A976-4B6F-B76D-6373F4EBF055}" dt="2023-09-13T20:08:17.108" v="846" actId="20577"/>
          <ac:spMkLst>
            <pc:docMk/>
            <pc:sldMk cId="0" sldId="300"/>
            <ac:spMk id="18" creationId="{AA96C093-6660-C36E-9A1C-2FB2CBA297E0}"/>
          </ac:spMkLst>
        </pc:spChg>
        <pc:graphicFrameChg chg="mod modGraphic">
          <ac:chgData name="Saldana, Mayra" userId="S::mayra.v.saldana@uth.tmc.edu::de1b2290-bd50-4a20-ae97-a57e2d391acf" providerId="AD" clId="Web-{7D2DAD97-A976-4B6F-B76D-6373F4EBF055}" dt="2023-09-13T20:13:38.462" v="1151"/>
          <ac:graphicFrameMkLst>
            <pc:docMk/>
            <pc:sldMk cId="0" sldId="300"/>
            <ac:graphicFrameMk id="15" creationId="{00000000-0000-0000-0000-000000000000}"/>
          </ac:graphicFrameMkLst>
        </pc:graphicFrameChg>
        <pc:extLst>
          <p:ext xmlns:p="http://schemas.openxmlformats.org/presentationml/2006/main" uri="{D6D511B9-2390-475A-947B-AFAB55BFBCF1}">
            <pc226:cmChg xmlns:pc226="http://schemas.microsoft.com/office/powerpoint/2022/06/main/command" chg="mod">
              <pc226:chgData name="Saldana, Mayra" userId="S::mayra.v.saldana@uth.tmc.edu::de1b2290-bd50-4a20-ae97-a57e2d391acf" providerId="AD" clId="Web-{7D2DAD97-A976-4B6F-B76D-6373F4EBF055}" dt="2023-09-13T20:19:08.300" v="1177" actId="20577"/>
              <pc2:cmMkLst xmlns:pc2="http://schemas.microsoft.com/office/powerpoint/2019/9/main/command">
                <pc:docMk/>
                <pc:sldMk cId="0" sldId="300"/>
                <pc2:cmMk id="{AE58CA01-45D4-482A-B9B0-8902E48AD8FE}"/>
              </pc2:cmMkLst>
            </pc226:cmChg>
          </p:ext>
        </pc:extLst>
      </pc:sldChg>
      <pc:sldChg chg="modSp">
        <pc:chgData name="Saldana, Mayra" userId="S::mayra.v.saldana@uth.tmc.edu::de1b2290-bd50-4a20-ae97-a57e2d391acf" providerId="AD" clId="Web-{7D2DAD97-A976-4B6F-B76D-6373F4EBF055}" dt="2023-09-13T20:27:18.570" v="1404" actId="20577"/>
        <pc:sldMkLst>
          <pc:docMk/>
          <pc:sldMk cId="457872999" sldId="372"/>
        </pc:sldMkLst>
        <pc:spChg chg="mod">
          <ac:chgData name="Saldana, Mayra" userId="S::mayra.v.saldana@uth.tmc.edu::de1b2290-bd50-4a20-ae97-a57e2d391acf" providerId="AD" clId="Web-{7D2DAD97-A976-4B6F-B76D-6373F4EBF055}" dt="2023-09-13T20:20:10.880" v="1215" actId="20577"/>
          <ac:spMkLst>
            <pc:docMk/>
            <pc:sldMk cId="457872999" sldId="372"/>
            <ac:spMk id="4" creationId="{00000000-0000-0000-0000-000000000000}"/>
          </ac:spMkLst>
        </pc:spChg>
        <pc:spChg chg="mod">
          <ac:chgData name="Saldana, Mayra" userId="S::mayra.v.saldana@uth.tmc.edu::de1b2290-bd50-4a20-ae97-a57e2d391acf" providerId="AD" clId="Web-{7D2DAD97-A976-4B6F-B76D-6373F4EBF055}" dt="2023-09-13T20:20:02.677" v="1204" actId="20577"/>
          <ac:spMkLst>
            <pc:docMk/>
            <pc:sldMk cId="457872999" sldId="372"/>
            <ac:spMk id="24" creationId="{9D153C2A-CA37-4E79-B013-305A7E5691F1}"/>
          </ac:spMkLst>
        </pc:spChg>
        <pc:spChg chg="mod">
          <ac:chgData name="Saldana, Mayra" userId="S::mayra.v.saldana@uth.tmc.edu::de1b2290-bd50-4a20-ae97-a57e2d391acf" providerId="AD" clId="Web-{7D2DAD97-A976-4B6F-B76D-6373F4EBF055}" dt="2023-09-13T20:27:18.570" v="1404" actId="20577"/>
          <ac:spMkLst>
            <pc:docMk/>
            <pc:sldMk cId="457872999" sldId="372"/>
            <ac:spMk id="25" creationId="{A75555EB-0454-432B-9556-4EF2CE6521FB}"/>
          </ac:spMkLst>
        </pc:spChg>
      </pc:sldChg>
      <pc:sldChg chg="addSp delSp modSp">
        <pc:chgData name="Saldana, Mayra" userId="S::mayra.v.saldana@uth.tmc.edu::de1b2290-bd50-4a20-ae97-a57e2d391acf" providerId="AD" clId="Web-{7D2DAD97-A976-4B6F-B76D-6373F4EBF055}" dt="2023-09-13T20:27:47.383" v="1418" actId="20577"/>
        <pc:sldMkLst>
          <pc:docMk/>
          <pc:sldMk cId="2636707639" sldId="373"/>
        </pc:sldMkLst>
        <pc:spChg chg="add mod">
          <ac:chgData name="Saldana, Mayra" userId="S::mayra.v.saldana@uth.tmc.edu::de1b2290-bd50-4a20-ae97-a57e2d391acf" providerId="AD" clId="Web-{7D2DAD97-A976-4B6F-B76D-6373F4EBF055}" dt="2023-09-13T20:27:47.383" v="1418" actId="20577"/>
          <ac:spMkLst>
            <pc:docMk/>
            <pc:sldMk cId="2636707639" sldId="373"/>
            <ac:spMk id="3" creationId="{A001658D-D7DF-DABC-2A46-49A241B8E1BE}"/>
          </ac:spMkLst>
        </pc:spChg>
        <pc:spChg chg="mod">
          <ac:chgData name="Saldana, Mayra" userId="S::mayra.v.saldana@uth.tmc.edu::de1b2290-bd50-4a20-ae97-a57e2d391acf" providerId="AD" clId="Web-{7D2DAD97-A976-4B6F-B76D-6373F4EBF055}" dt="2023-09-13T20:26:01.521" v="1388" actId="20577"/>
          <ac:spMkLst>
            <pc:docMk/>
            <pc:sldMk cId="2636707639" sldId="373"/>
            <ac:spMk id="4" creationId="{00000000-0000-0000-0000-000000000000}"/>
          </ac:spMkLst>
        </pc:spChg>
        <pc:spChg chg="mod">
          <ac:chgData name="Saldana, Mayra" userId="S::mayra.v.saldana@uth.tmc.edu::de1b2290-bd50-4a20-ae97-a57e2d391acf" providerId="AD" clId="Web-{7D2DAD97-A976-4B6F-B76D-6373F4EBF055}" dt="2023-09-13T20:25:37.801" v="1376" actId="20577"/>
          <ac:spMkLst>
            <pc:docMk/>
            <pc:sldMk cId="2636707639" sldId="373"/>
            <ac:spMk id="16" creationId="{6D63F87A-F1B1-4147-BC67-5941C63637C4}"/>
          </ac:spMkLst>
        </pc:spChg>
        <pc:spChg chg="mod">
          <ac:chgData name="Saldana, Mayra" userId="S::mayra.v.saldana@uth.tmc.edu::de1b2290-bd50-4a20-ae97-a57e2d391acf" providerId="AD" clId="Web-{7D2DAD97-A976-4B6F-B76D-6373F4EBF055}" dt="2023-09-13T20:22:59.500" v="1336" actId="20577"/>
          <ac:spMkLst>
            <pc:docMk/>
            <pc:sldMk cId="2636707639" sldId="373"/>
            <ac:spMk id="17" creationId="{1ECF2087-C0E3-4DB1-8160-39ED2527F9BC}"/>
          </ac:spMkLst>
        </pc:spChg>
        <pc:spChg chg="mod">
          <ac:chgData name="Saldana, Mayra" userId="S::mayra.v.saldana@uth.tmc.edu::de1b2290-bd50-4a20-ae97-a57e2d391acf" providerId="AD" clId="Web-{7D2DAD97-A976-4B6F-B76D-6373F4EBF055}" dt="2023-09-13T20:23:09.484" v="1352" actId="20577"/>
          <ac:spMkLst>
            <pc:docMk/>
            <pc:sldMk cId="2636707639" sldId="373"/>
            <ac:spMk id="18" creationId="{1DD4D1E8-BEF5-48B9-9486-255E60D6488D}"/>
          </ac:spMkLst>
        </pc:spChg>
        <pc:spChg chg="mod">
          <ac:chgData name="Saldana, Mayra" userId="S::mayra.v.saldana@uth.tmc.edu::de1b2290-bd50-4a20-ae97-a57e2d391acf" providerId="AD" clId="Web-{7D2DAD97-A976-4B6F-B76D-6373F4EBF055}" dt="2023-09-13T20:22:37.905" v="1294" actId="20577"/>
          <ac:spMkLst>
            <pc:docMk/>
            <pc:sldMk cId="2636707639" sldId="373"/>
            <ac:spMk id="26" creationId="{0A535AEF-1FE7-4FDB-B0DF-E9BF2B539A1D}"/>
          </ac:spMkLst>
        </pc:spChg>
        <pc:spChg chg="add del mod">
          <ac:chgData name="Saldana, Mayra" userId="S::mayra.v.saldana@uth.tmc.edu::de1b2290-bd50-4a20-ae97-a57e2d391acf" providerId="AD" clId="Web-{7D2DAD97-A976-4B6F-B76D-6373F4EBF055}" dt="2023-09-13T20:27:31.633" v="1405"/>
          <ac:spMkLst>
            <pc:docMk/>
            <pc:sldMk cId="2636707639" sldId="373"/>
            <ac:spMk id="27" creationId="{CCDE4954-1373-42C6-A5F9-327E20716F33}"/>
          </ac:spMkLst>
        </pc:spChg>
      </pc:sldChg>
      <pc:sldChg chg="modSp">
        <pc:chgData name="Saldana, Mayra" userId="S::mayra.v.saldana@uth.tmc.edu::de1b2290-bd50-4a20-ae97-a57e2d391acf" providerId="AD" clId="Web-{7D2DAD97-A976-4B6F-B76D-6373F4EBF055}" dt="2023-09-13T19:49:57.308" v="247" actId="1076"/>
        <pc:sldMkLst>
          <pc:docMk/>
          <pc:sldMk cId="1181096131" sldId="375"/>
        </pc:sldMkLst>
        <pc:spChg chg="mod">
          <ac:chgData name="Saldana, Mayra" userId="S::mayra.v.saldana@uth.tmc.edu::de1b2290-bd50-4a20-ae97-a57e2d391acf" providerId="AD" clId="Web-{7D2DAD97-A976-4B6F-B76D-6373F4EBF055}" dt="2023-09-13T19:49:57.308" v="247" actId="1076"/>
          <ac:spMkLst>
            <pc:docMk/>
            <pc:sldMk cId="1181096131" sldId="375"/>
            <ac:spMk id="6" creationId="{06158330-1B79-376D-3858-A36B1127FFB9}"/>
          </ac:spMkLst>
        </pc:spChg>
      </pc:sldChg>
      <pc:sldChg chg="modSp">
        <pc:chgData name="Saldana, Mayra" userId="S::mayra.v.saldana@uth.tmc.edu::de1b2290-bd50-4a20-ae97-a57e2d391acf" providerId="AD" clId="Web-{7D2DAD97-A976-4B6F-B76D-6373F4EBF055}" dt="2023-09-13T20:28:20.572" v="1447" actId="20577"/>
        <pc:sldMkLst>
          <pc:docMk/>
          <pc:sldMk cId="1066981521" sldId="383"/>
        </pc:sldMkLst>
        <pc:spChg chg="mod">
          <ac:chgData name="Saldana, Mayra" userId="S::mayra.v.saldana@uth.tmc.edu::de1b2290-bd50-4a20-ae97-a57e2d391acf" providerId="AD" clId="Web-{7D2DAD97-A976-4B6F-B76D-6373F4EBF055}" dt="2023-09-13T20:28:20.572" v="1447" actId="20577"/>
          <ac:spMkLst>
            <pc:docMk/>
            <pc:sldMk cId="1066981521" sldId="383"/>
            <ac:spMk id="16" creationId="{00000000-0000-0000-0000-000000000000}"/>
          </ac:spMkLst>
        </pc:spChg>
      </pc:sldChg>
      <pc:sldChg chg="modSp">
        <pc:chgData name="Saldana, Mayra" userId="S::mayra.v.saldana@uth.tmc.edu::de1b2290-bd50-4a20-ae97-a57e2d391acf" providerId="AD" clId="Web-{7D2DAD97-A976-4B6F-B76D-6373F4EBF055}" dt="2023-09-13T19:48:22.664" v="231"/>
        <pc:sldMkLst>
          <pc:docMk/>
          <pc:sldMk cId="57048136" sldId="392"/>
        </pc:sldMkLst>
        <pc:graphicFrameChg chg="mod modGraphic">
          <ac:chgData name="Saldana, Mayra" userId="S::mayra.v.saldana@uth.tmc.edu::de1b2290-bd50-4a20-ae97-a57e2d391acf" providerId="AD" clId="Web-{7D2DAD97-A976-4B6F-B76D-6373F4EBF055}" dt="2023-09-13T19:48:22.664" v="231"/>
          <ac:graphicFrameMkLst>
            <pc:docMk/>
            <pc:sldMk cId="57048136" sldId="392"/>
            <ac:graphicFrameMk id="5" creationId="{0E975159-F74E-4F68-8817-48BE675D244E}"/>
          </ac:graphicFrameMkLst>
        </pc:graphicFrameChg>
      </pc:sldChg>
      <pc:sldChg chg="modSp">
        <pc:chgData name="Saldana, Mayra" userId="S::mayra.v.saldana@uth.tmc.edu::de1b2290-bd50-4a20-ae97-a57e2d391acf" providerId="AD" clId="Web-{7D2DAD97-A976-4B6F-B76D-6373F4EBF055}" dt="2023-09-13T19:26:41.435" v="4" actId="20577"/>
        <pc:sldMkLst>
          <pc:docMk/>
          <pc:sldMk cId="402369680" sldId="398"/>
        </pc:sldMkLst>
        <pc:spChg chg="mod">
          <ac:chgData name="Saldana, Mayra" userId="S::mayra.v.saldana@uth.tmc.edu::de1b2290-bd50-4a20-ae97-a57e2d391acf" providerId="AD" clId="Web-{7D2DAD97-A976-4B6F-B76D-6373F4EBF055}" dt="2023-09-13T19:26:41.435" v="4" actId="20577"/>
          <ac:spMkLst>
            <pc:docMk/>
            <pc:sldMk cId="402369680" sldId="398"/>
            <ac:spMk id="13" creationId="{0A4D415D-702F-4645-8FF5-40C925518FB9}"/>
          </ac:spMkLst>
        </pc:spChg>
      </pc:sldChg>
    </pc:docChg>
  </pc:docChgLst>
  <pc:docChgLst>
    <pc:chgData name="Reininger, Belinda M" userId="S::belinda.m.reininger@uth.tmc.edu::6e9ffa50-2abd-46af-ad3f-381f29d72d08" providerId="AD" clId="Web-{4EA7BE02-E2F1-4B78-2210-6DC04C10ADA2}"/>
    <pc:docChg chg="">
      <pc:chgData name="Reininger, Belinda M" userId="S::belinda.m.reininger@uth.tmc.edu::6e9ffa50-2abd-46af-ad3f-381f29d72d08" providerId="AD" clId="Web-{4EA7BE02-E2F1-4B78-2210-6DC04C10ADA2}" dt="2023-08-17T02:51:46.856" v="4"/>
      <pc:docMkLst>
        <pc:docMk/>
      </pc:docMkLst>
      <pc:sldChg chg="addCm">
        <pc:chgData name="Reininger, Belinda M" userId="S::belinda.m.reininger@uth.tmc.edu::6e9ffa50-2abd-46af-ad3f-381f29d72d08" providerId="AD" clId="Web-{4EA7BE02-E2F1-4B78-2210-6DC04C10ADA2}" dt="2023-08-17T02:51:46.856" v="4"/>
        <pc:sldMkLst>
          <pc:docMk/>
          <pc:sldMk cId="0" sldId="256"/>
        </pc:sldMkLst>
        <pc:extLst>
          <p:ext xmlns:p="http://schemas.openxmlformats.org/presentationml/2006/main" uri="{D6D511B9-2390-475A-947B-AFAB55BFBCF1}">
            <pc226:cmChg xmlns:pc226="http://schemas.microsoft.com/office/powerpoint/2022/06/main/command" chg="add">
              <pc226:chgData name="Reininger, Belinda M" userId="S::belinda.m.reininger@uth.tmc.edu::6e9ffa50-2abd-46af-ad3f-381f29d72d08" providerId="AD" clId="Web-{4EA7BE02-E2F1-4B78-2210-6DC04C10ADA2}" dt="2023-08-17T02:51:46.856" v="4"/>
              <pc2:cmMkLst xmlns:pc2="http://schemas.microsoft.com/office/powerpoint/2019/9/main/command">
                <pc:docMk/>
                <pc:sldMk cId="0" sldId="256"/>
                <pc2:cmMk id="{05438A2C-C653-411D-8679-75B95B6D0A65}"/>
              </pc2:cmMkLst>
            </pc226:cmChg>
          </p:ext>
        </pc:extLst>
      </pc:sldChg>
      <pc:sldChg chg="addCm">
        <pc:chgData name="Reininger, Belinda M" userId="S::belinda.m.reininger@uth.tmc.edu::6e9ffa50-2abd-46af-ad3f-381f29d72d08" providerId="AD" clId="Web-{4EA7BE02-E2F1-4B78-2210-6DC04C10ADA2}" dt="2023-08-17T02:48:21.787" v="1"/>
        <pc:sldMkLst>
          <pc:docMk/>
          <pc:sldMk cId="1447124035" sldId="354"/>
        </pc:sldMkLst>
        <pc:extLst>
          <p:ext xmlns:p="http://schemas.openxmlformats.org/presentationml/2006/main" uri="{D6D511B9-2390-475A-947B-AFAB55BFBCF1}">
            <pc226:cmChg xmlns:pc226="http://schemas.microsoft.com/office/powerpoint/2022/06/main/command" chg="add">
              <pc226:chgData name="Reininger, Belinda M" userId="S::belinda.m.reininger@uth.tmc.edu::6e9ffa50-2abd-46af-ad3f-381f29d72d08" providerId="AD" clId="Web-{4EA7BE02-E2F1-4B78-2210-6DC04C10ADA2}" dt="2023-08-17T02:48:21.787" v="1"/>
              <pc2:cmMkLst xmlns:pc2="http://schemas.microsoft.com/office/powerpoint/2019/9/main/command">
                <pc:docMk/>
                <pc:sldMk cId="1447124035" sldId="354"/>
                <pc2:cmMk id="{9FDD61C7-B777-42C7-9F1A-755169D5402E}"/>
              </pc2:cmMkLst>
            </pc226:cmChg>
          </p:ext>
        </pc:extLst>
      </pc:sldChg>
      <pc:sldChg chg="addCm">
        <pc:chgData name="Reininger, Belinda M" userId="S::belinda.m.reininger@uth.tmc.edu::6e9ffa50-2abd-46af-ad3f-381f29d72d08" providerId="AD" clId="Web-{4EA7BE02-E2F1-4B78-2210-6DC04C10ADA2}" dt="2023-08-17T02:46:31.033" v="0"/>
        <pc:sldMkLst>
          <pc:docMk/>
          <pc:sldMk cId="2674413613" sldId="388"/>
        </pc:sldMkLst>
        <pc:extLst>
          <p:ext xmlns:p="http://schemas.openxmlformats.org/presentationml/2006/main" uri="{D6D511B9-2390-475A-947B-AFAB55BFBCF1}">
            <pc226:cmChg xmlns:pc226="http://schemas.microsoft.com/office/powerpoint/2022/06/main/command" chg="add">
              <pc226:chgData name="Reininger, Belinda M" userId="S::belinda.m.reininger@uth.tmc.edu::6e9ffa50-2abd-46af-ad3f-381f29d72d08" providerId="AD" clId="Web-{4EA7BE02-E2F1-4B78-2210-6DC04C10ADA2}" dt="2023-08-17T02:46:31.033" v="0"/>
              <pc2:cmMkLst xmlns:pc2="http://schemas.microsoft.com/office/powerpoint/2019/9/main/command">
                <pc:docMk/>
                <pc:sldMk cId="2674413613" sldId="388"/>
                <pc2:cmMk id="{75E4D7B2-0A7D-4F94-8BD8-87894718C4ED}"/>
              </pc2:cmMkLst>
            </pc226:cmChg>
          </p:ext>
        </pc:extLst>
      </pc:sldChg>
      <pc:sldChg chg="addCm">
        <pc:chgData name="Reininger, Belinda M" userId="S::belinda.m.reininger@uth.tmc.edu::6e9ffa50-2abd-46af-ad3f-381f29d72d08" providerId="AD" clId="Web-{4EA7BE02-E2F1-4B78-2210-6DC04C10ADA2}" dt="2023-08-17T02:51:15.027" v="3"/>
        <pc:sldMkLst>
          <pc:docMk/>
          <pc:sldMk cId="1757592121" sldId="391"/>
        </pc:sldMkLst>
        <pc:extLst>
          <p:ext xmlns:p="http://schemas.openxmlformats.org/presentationml/2006/main" uri="{D6D511B9-2390-475A-947B-AFAB55BFBCF1}">
            <pc226:cmChg xmlns:pc226="http://schemas.microsoft.com/office/powerpoint/2022/06/main/command" chg="add">
              <pc226:chgData name="Reininger, Belinda M" userId="S::belinda.m.reininger@uth.tmc.edu::6e9ffa50-2abd-46af-ad3f-381f29d72d08" providerId="AD" clId="Web-{4EA7BE02-E2F1-4B78-2210-6DC04C10ADA2}" dt="2023-08-17T02:51:15.027" v="3"/>
              <pc2:cmMkLst xmlns:pc2="http://schemas.microsoft.com/office/powerpoint/2019/9/main/command">
                <pc:docMk/>
                <pc:sldMk cId="1757592121" sldId="391"/>
                <pc2:cmMk id="{BD4AC606-0F7B-48F3-819B-21411FF5791E}"/>
              </pc2:cmMkLst>
            </pc226:cmChg>
          </p:ext>
        </pc:extLst>
      </pc:sldChg>
      <pc:sldChg chg="addCm">
        <pc:chgData name="Reininger, Belinda M" userId="S::belinda.m.reininger@uth.tmc.edu::6e9ffa50-2abd-46af-ad3f-381f29d72d08" providerId="AD" clId="Web-{4EA7BE02-E2F1-4B78-2210-6DC04C10ADA2}" dt="2023-08-17T02:49:06.148" v="2"/>
        <pc:sldMkLst>
          <pc:docMk/>
          <pc:sldMk cId="195422105" sldId="395"/>
        </pc:sldMkLst>
        <pc:extLst>
          <p:ext xmlns:p="http://schemas.openxmlformats.org/presentationml/2006/main" uri="{D6D511B9-2390-475A-947B-AFAB55BFBCF1}">
            <pc226:cmChg xmlns:pc226="http://schemas.microsoft.com/office/powerpoint/2022/06/main/command" chg="add">
              <pc226:chgData name="Reininger, Belinda M" userId="S::belinda.m.reininger@uth.tmc.edu::6e9ffa50-2abd-46af-ad3f-381f29d72d08" providerId="AD" clId="Web-{4EA7BE02-E2F1-4B78-2210-6DC04C10ADA2}" dt="2023-08-17T02:49:06.148" v="2"/>
              <pc2:cmMkLst xmlns:pc2="http://schemas.microsoft.com/office/powerpoint/2019/9/main/command">
                <pc:docMk/>
                <pc:sldMk cId="195422105" sldId="395"/>
                <pc2:cmMk id="{48D8F0A5-2FD2-46BA-9D7E-901B9DD99808}"/>
              </pc2:cmMkLst>
            </pc226:cmChg>
          </p:ext>
        </pc:extLst>
      </pc:sldChg>
    </pc:docChg>
  </pc:docChgLst>
  <pc:docChgLst>
    <pc:chgData name="Saldana, Mayra" userId="S::mayra.v.saldana@uth.tmc.edu::de1b2290-bd50-4a20-ae97-a57e2d391acf" providerId="AD" clId="Web-{E2CEF620-EBCD-4D2E-A82E-F3FC31388A93}"/>
    <pc:docChg chg="modSld">
      <pc:chgData name="Saldana, Mayra" userId="S::mayra.v.saldana@uth.tmc.edu::de1b2290-bd50-4a20-ae97-a57e2d391acf" providerId="AD" clId="Web-{E2CEF620-EBCD-4D2E-A82E-F3FC31388A93}" dt="2023-08-17T14:36:51.308" v="4"/>
      <pc:docMkLst>
        <pc:docMk/>
      </pc:docMkLst>
      <pc:sldChg chg="modSp modCm">
        <pc:chgData name="Saldana, Mayra" userId="S::mayra.v.saldana@uth.tmc.edu::de1b2290-bd50-4a20-ae97-a57e2d391acf" providerId="AD" clId="Web-{E2CEF620-EBCD-4D2E-A82E-F3FC31388A93}" dt="2023-08-17T14:36:51.308" v="4"/>
        <pc:sldMkLst>
          <pc:docMk/>
          <pc:sldMk cId="1757592121" sldId="391"/>
        </pc:sldMkLst>
        <pc:picChg chg="mod modCrop">
          <ac:chgData name="Saldana, Mayra" userId="S::mayra.v.saldana@uth.tmc.edu::de1b2290-bd50-4a20-ae97-a57e2d391acf" providerId="AD" clId="Web-{E2CEF620-EBCD-4D2E-A82E-F3FC31388A93}" dt="2023-08-17T14:04:56.199" v="3"/>
          <ac:picMkLst>
            <pc:docMk/>
            <pc:sldMk cId="1757592121" sldId="391"/>
            <ac:picMk id="8196" creationId="{B51893CA-46A5-48A8-BCCA-3A2FD6D43B7E}"/>
          </ac:picMkLst>
        </pc:picChg>
        <pc:extLst>
          <p:ext xmlns:p="http://schemas.openxmlformats.org/presentationml/2006/main" uri="{D6D511B9-2390-475A-947B-AFAB55BFBCF1}">
            <pc226:cmChg xmlns:pc226="http://schemas.microsoft.com/office/powerpoint/2022/06/main/command" chg="mod">
              <pc226:chgData name="Saldana, Mayra" userId="S::mayra.v.saldana@uth.tmc.edu::de1b2290-bd50-4a20-ae97-a57e2d391acf" providerId="AD" clId="Web-{E2CEF620-EBCD-4D2E-A82E-F3FC31388A93}" dt="2023-08-17T14:36:51.308" v="4"/>
              <pc2:cmMkLst xmlns:pc2="http://schemas.microsoft.com/office/powerpoint/2019/9/main/command">
                <pc:docMk/>
                <pc:sldMk cId="1757592121" sldId="391"/>
                <pc2:cmMk id="{BD4AC606-0F7B-48F3-819B-21411FF5791E}"/>
              </pc2:cmMkLst>
            </pc226:cmChg>
          </p:ext>
        </pc:extLst>
      </pc:sldChg>
    </pc:docChg>
  </pc:docChgLst>
  <pc:docChgLst>
    <pc:chgData name="Saldana, Mayra V" userId="S::mayra.v.saldana@uth.tmc.edu::de1b2290-bd50-4a20-ae97-a57e2d391acf" providerId="AD" clId="Web-{7C3829DC-6B92-41AE-A828-BD46C528ED91}"/>
    <pc:docChg chg="modSld">
      <pc:chgData name="Saldana, Mayra V" userId="S::mayra.v.saldana@uth.tmc.edu::de1b2290-bd50-4a20-ae97-a57e2d391acf" providerId="AD" clId="Web-{7C3829DC-6B92-41AE-A828-BD46C528ED91}" dt="2024-04-10T20:02:03.701" v="8" actId="1076"/>
      <pc:docMkLst>
        <pc:docMk/>
      </pc:docMkLst>
      <pc:sldChg chg="addSp delSp modSp">
        <pc:chgData name="Saldana, Mayra V" userId="S::mayra.v.saldana@uth.tmc.edu::de1b2290-bd50-4a20-ae97-a57e2d391acf" providerId="AD" clId="Web-{7C3829DC-6B92-41AE-A828-BD46C528ED91}" dt="2024-04-10T20:02:03.701" v="8" actId="1076"/>
        <pc:sldMkLst>
          <pc:docMk/>
          <pc:sldMk cId="1181096131" sldId="375"/>
        </pc:sldMkLst>
        <pc:picChg chg="add mod">
          <ac:chgData name="Saldana, Mayra V" userId="S::mayra.v.saldana@uth.tmc.edu::de1b2290-bd50-4a20-ae97-a57e2d391acf" providerId="AD" clId="Web-{7C3829DC-6B92-41AE-A828-BD46C528ED91}" dt="2024-04-10T20:01:33.825" v="4" actId="1076"/>
          <ac:picMkLst>
            <pc:docMk/>
            <pc:sldMk cId="1181096131" sldId="375"/>
            <ac:picMk id="2" creationId="{C7E7853D-F673-3F73-0D65-A39F93880686}"/>
          </ac:picMkLst>
        </pc:picChg>
        <pc:picChg chg="add del mod">
          <ac:chgData name="Saldana, Mayra V" userId="S::mayra.v.saldana@uth.tmc.edu::de1b2290-bd50-4a20-ae97-a57e2d391acf" providerId="AD" clId="Web-{7C3829DC-6B92-41AE-A828-BD46C528ED91}" dt="2024-04-10T20:01:30.325" v="3"/>
          <ac:picMkLst>
            <pc:docMk/>
            <pc:sldMk cId="1181096131" sldId="375"/>
            <ac:picMk id="7" creationId="{DA61CEBE-E0EA-8037-F59A-98E60BC1F55A}"/>
          </ac:picMkLst>
        </pc:picChg>
        <pc:picChg chg="add mod">
          <ac:chgData name="Saldana, Mayra V" userId="S::mayra.v.saldana@uth.tmc.edu::de1b2290-bd50-4a20-ae97-a57e2d391acf" providerId="AD" clId="Web-{7C3829DC-6B92-41AE-A828-BD46C528ED91}" dt="2024-04-10T20:02:03.701" v="8" actId="1076"/>
          <ac:picMkLst>
            <pc:docMk/>
            <pc:sldMk cId="1181096131" sldId="375"/>
            <ac:picMk id="8" creationId="{1C5269A1-7706-B87E-3E4F-618C07F3A18C}"/>
          </ac:picMkLst>
        </pc:picChg>
      </pc:sldChg>
    </pc:docChg>
  </pc:docChgLst>
  <pc:docChgLst>
    <pc:chgData name="Zolezzi, Maria E" userId="S::maria.e.zolezzi@uth.tmc.edu::18ef77e6-55fe-4b8e-bcc0-ccc0d46c8777" providerId="AD" clId="Web-{7EA4D69C-7AEF-40E6-AE60-6F4D891BC219}"/>
    <pc:docChg chg="addSld addMainMaster">
      <pc:chgData name="Zolezzi, Maria E" userId="S::maria.e.zolezzi@uth.tmc.edu::18ef77e6-55fe-4b8e-bcc0-ccc0d46c8777" providerId="AD" clId="Web-{7EA4D69C-7AEF-40E6-AE60-6F4D891BC219}" dt="2023-09-14T18:00:22.464" v="0"/>
      <pc:docMkLst>
        <pc:docMk/>
      </pc:docMkLst>
      <pc:sldChg chg="add">
        <pc:chgData name="Zolezzi, Maria E" userId="S::maria.e.zolezzi@uth.tmc.edu::18ef77e6-55fe-4b8e-bcc0-ccc0d46c8777" providerId="AD" clId="Web-{7EA4D69C-7AEF-40E6-AE60-6F4D891BC219}" dt="2023-09-14T18:00:22.464" v="0"/>
        <pc:sldMkLst>
          <pc:docMk/>
          <pc:sldMk cId="3070238675" sldId="399"/>
        </pc:sldMkLst>
      </pc:sldChg>
      <pc:sldMasterChg chg="add addSldLayout">
        <pc:chgData name="Zolezzi, Maria E" userId="S::maria.e.zolezzi@uth.tmc.edu::18ef77e6-55fe-4b8e-bcc0-ccc0d46c8777" providerId="AD" clId="Web-{7EA4D69C-7AEF-40E6-AE60-6F4D891BC219}" dt="2023-09-14T18:00:22.464" v="0"/>
        <pc:sldMasterMkLst>
          <pc:docMk/>
          <pc:sldMasterMk cId="616435600" sldId="2147483674"/>
        </pc:sldMasterMkLst>
        <pc:sldLayoutChg chg="add">
          <pc:chgData name="Zolezzi, Maria E" userId="S::maria.e.zolezzi@uth.tmc.edu::18ef77e6-55fe-4b8e-bcc0-ccc0d46c8777" providerId="AD" clId="Web-{7EA4D69C-7AEF-40E6-AE60-6F4D891BC219}" dt="2023-09-14T18:00:22.464" v="0"/>
          <pc:sldLayoutMkLst>
            <pc:docMk/>
            <pc:sldMasterMk cId="616435600" sldId="2147483674"/>
            <pc:sldLayoutMk cId="2644299884" sldId="2147483675"/>
          </pc:sldLayoutMkLst>
        </pc:sldLayoutChg>
        <pc:sldLayoutChg chg="add">
          <pc:chgData name="Zolezzi, Maria E" userId="S::maria.e.zolezzi@uth.tmc.edu::18ef77e6-55fe-4b8e-bcc0-ccc0d46c8777" providerId="AD" clId="Web-{7EA4D69C-7AEF-40E6-AE60-6F4D891BC219}" dt="2023-09-14T18:00:22.464" v="0"/>
          <pc:sldLayoutMkLst>
            <pc:docMk/>
            <pc:sldMasterMk cId="616435600" sldId="2147483674"/>
            <pc:sldLayoutMk cId="3664059874" sldId="2147483676"/>
          </pc:sldLayoutMkLst>
        </pc:sldLayoutChg>
        <pc:sldLayoutChg chg="add">
          <pc:chgData name="Zolezzi, Maria E" userId="S::maria.e.zolezzi@uth.tmc.edu::18ef77e6-55fe-4b8e-bcc0-ccc0d46c8777" providerId="AD" clId="Web-{7EA4D69C-7AEF-40E6-AE60-6F4D891BC219}" dt="2023-09-14T18:00:22.464" v="0"/>
          <pc:sldLayoutMkLst>
            <pc:docMk/>
            <pc:sldMasterMk cId="616435600" sldId="2147483674"/>
            <pc:sldLayoutMk cId="1267272326" sldId="2147483677"/>
          </pc:sldLayoutMkLst>
        </pc:sldLayoutChg>
        <pc:sldLayoutChg chg="add">
          <pc:chgData name="Zolezzi, Maria E" userId="S::maria.e.zolezzi@uth.tmc.edu::18ef77e6-55fe-4b8e-bcc0-ccc0d46c8777" providerId="AD" clId="Web-{7EA4D69C-7AEF-40E6-AE60-6F4D891BC219}" dt="2023-09-14T18:00:22.464" v="0"/>
          <pc:sldLayoutMkLst>
            <pc:docMk/>
            <pc:sldMasterMk cId="616435600" sldId="2147483674"/>
            <pc:sldLayoutMk cId="108449613" sldId="2147483678"/>
          </pc:sldLayoutMkLst>
        </pc:sldLayoutChg>
        <pc:sldLayoutChg chg="add">
          <pc:chgData name="Zolezzi, Maria E" userId="S::maria.e.zolezzi@uth.tmc.edu::18ef77e6-55fe-4b8e-bcc0-ccc0d46c8777" providerId="AD" clId="Web-{7EA4D69C-7AEF-40E6-AE60-6F4D891BC219}" dt="2023-09-14T18:00:22.464" v="0"/>
          <pc:sldLayoutMkLst>
            <pc:docMk/>
            <pc:sldMasterMk cId="616435600" sldId="2147483674"/>
            <pc:sldLayoutMk cId="3838299774" sldId="2147483679"/>
          </pc:sldLayoutMkLst>
        </pc:sldLayoutChg>
        <pc:sldLayoutChg chg="add">
          <pc:chgData name="Zolezzi, Maria E" userId="S::maria.e.zolezzi@uth.tmc.edu::18ef77e6-55fe-4b8e-bcc0-ccc0d46c8777" providerId="AD" clId="Web-{7EA4D69C-7AEF-40E6-AE60-6F4D891BC219}" dt="2023-09-14T18:00:22.464" v="0"/>
          <pc:sldLayoutMkLst>
            <pc:docMk/>
            <pc:sldMasterMk cId="616435600" sldId="2147483674"/>
            <pc:sldLayoutMk cId="796975393" sldId="2147483680"/>
          </pc:sldLayoutMkLst>
        </pc:sldLayoutChg>
        <pc:sldLayoutChg chg="add">
          <pc:chgData name="Zolezzi, Maria E" userId="S::maria.e.zolezzi@uth.tmc.edu::18ef77e6-55fe-4b8e-bcc0-ccc0d46c8777" providerId="AD" clId="Web-{7EA4D69C-7AEF-40E6-AE60-6F4D891BC219}" dt="2023-09-14T18:00:22.464" v="0"/>
          <pc:sldLayoutMkLst>
            <pc:docMk/>
            <pc:sldMasterMk cId="616435600" sldId="2147483674"/>
            <pc:sldLayoutMk cId="2398802150" sldId="2147483681"/>
          </pc:sldLayoutMkLst>
        </pc:sldLayoutChg>
        <pc:sldLayoutChg chg="add">
          <pc:chgData name="Zolezzi, Maria E" userId="S::maria.e.zolezzi@uth.tmc.edu::18ef77e6-55fe-4b8e-bcc0-ccc0d46c8777" providerId="AD" clId="Web-{7EA4D69C-7AEF-40E6-AE60-6F4D891BC219}" dt="2023-09-14T18:00:22.464" v="0"/>
          <pc:sldLayoutMkLst>
            <pc:docMk/>
            <pc:sldMasterMk cId="616435600" sldId="2147483674"/>
            <pc:sldLayoutMk cId="742385851" sldId="2147483682"/>
          </pc:sldLayoutMkLst>
        </pc:sldLayoutChg>
        <pc:sldLayoutChg chg="add">
          <pc:chgData name="Zolezzi, Maria E" userId="S::maria.e.zolezzi@uth.tmc.edu::18ef77e6-55fe-4b8e-bcc0-ccc0d46c8777" providerId="AD" clId="Web-{7EA4D69C-7AEF-40E6-AE60-6F4D891BC219}" dt="2023-09-14T18:00:22.464" v="0"/>
          <pc:sldLayoutMkLst>
            <pc:docMk/>
            <pc:sldMasterMk cId="616435600" sldId="2147483674"/>
            <pc:sldLayoutMk cId="1697267968" sldId="2147483683"/>
          </pc:sldLayoutMkLst>
        </pc:sldLayoutChg>
        <pc:sldLayoutChg chg="add">
          <pc:chgData name="Zolezzi, Maria E" userId="S::maria.e.zolezzi@uth.tmc.edu::18ef77e6-55fe-4b8e-bcc0-ccc0d46c8777" providerId="AD" clId="Web-{7EA4D69C-7AEF-40E6-AE60-6F4D891BC219}" dt="2023-09-14T18:00:22.464" v="0"/>
          <pc:sldLayoutMkLst>
            <pc:docMk/>
            <pc:sldMasterMk cId="616435600" sldId="2147483674"/>
            <pc:sldLayoutMk cId="2478682450" sldId="2147483684"/>
          </pc:sldLayoutMkLst>
        </pc:sldLayoutChg>
        <pc:sldLayoutChg chg="add">
          <pc:chgData name="Zolezzi, Maria E" userId="S::maria.e.zolezzi@uth.tmc.edu::18ef77e6-55fe-4b8e-bcc0-ccc0d46c8777" providerId="AD" clId="Web-{7EA4D69C-7AEF-40E6-AE60-6F4D891BC219}" dt="2023-09-14T18:00:22.464" v="0"/>
          <pc:sldLayoutMkLst>
            <pc:docMk/>
            <pc:sldMasterMk cId="616435600" sldId="2147483674"/>
            <pc:sldLayoutMk cId="1016828275" sldId="2147483685"/>
          </pc:sldLayoutMkLst>
        </pc:sldLayoutChg>
      </pc:sldMasterChg>
    </pc:docChg>
  </pc:docChgLst>
  <pc:docChgLst>
    <pc:chgData name="Muniz, Angelica L" userId="S::angelica.l.muniz@uth.tmc.edu::ef6ae7a1-7f92-4539-89d4-2de28a3f1c63" providerId="AD" clId="Web-{870E1E13-7574-4A4D-8941-6A8ACCDBCD36}"/>
    <pc:docChg chg="addSld delSld">
      <pc:chgData name="Muniz, Angelica L" userId="S::angelica.l.muniz@uth.tmc.edu::ef6ae7a1-7f92-4539-89d4-2de28a3f1c63" providerId="AD" clId="Web-{870E1E13-7574-4A4D-8941-6A8ACCDBCD36}" dt="2023-09-21T01:16:37.350" v="3"/>
      <pc:docMkLst>
        <pc:docMk/>
      </pc:docMkLst>
      <pc:sldChg chg="del">
        <pc:chgData name="Muniz, Angelica L" userId="S::angelica.l.muniz@uth.tmc.edu::ef6ae7a1-7f92-4539-89d4-2de28a3f1c63" providerId="AD" clId="Web-{870E1E13-7574-4A4D-8941-6A8ACCDBCD36}" dt="2023-09-21T01:16:37.350" v="3"/>
        <pc:sldMkLst>
          <pc:docMk/>
          <pc:sldMk cId="0" sldId="300"/>
        </pc:sldMkLst>
      </pc:sldChg>
      <pc:sldChg chg="new del">
        <pc:chgData name="Muniz, Angelica L" userId="S::angelica.l.muniz@uth.tmc.edu::ef6ae7a1-7f92-4539-89d4-2de28a3f1c63" providerId="AD" clId="Web-{870E1E13-7574-4A4D-8941-6A8ACCDBCD36}" dt="2023-09-21T01:16:33.303" v="2"/>
        <pc:sldMkLst>
          <pc:docMk/>
          <pc:sldMk cId="280870204" sldId="407"/>
        </pc:sldMkLst>
      </pc:sldChg>
      <pc:sldChg chg="add">
        <pc:chgData name="Muniz, Angelica L" userId="S::angelica.l.muniz@uth.tmc.edu::ef6ae7a1-7f92-4539-89d4-2de28a3f1c63" providerId="AD" clId="Web-{870E1E13-7574-4A4D-8941-6A8ACCDBCD36}" dt="2023-09-21T01:16:22.912" v="1"/>
        <pc:sldMkLst>
          <pc:docMk/>
          <pc:sldMk cId="3272566734" sldId="40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5B_FE18FF8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605715952172694E-2"/>
          <c:y val="3.8847795959206802E-2"/>
          <c:w val="0.668595323311859"/>
          <c:h val="0.91664804330397998"/>
        </c:manualLayout>
      </c:layout>
      <c:barChart>
        <c:barDir val="col"/>
        <c:grouping val="clustered"/>
        <c:varyColors val="0"/>
        <c:ser>
          <c:idx val="0"/>
          <c:order val="0"/>
          <c:tx>
            <c:strRef>
              <c:f>Sheet1!$B$1</c:f>
              <c:strCache>
                <c:ptCount val="1"/>
                <c:pt idx="0">
                  <c:v>Bebidas azucaradas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numRef>
              <c:f>Sheet1!$A$2</c:f>
              <c:numCache>
                <c:formatCode>General</c:formatCode>
                <c:ptCount val="1"/>
              </c:numCache>
            </c:numRef>
          </c:cat>
          <c:val>
            <c:numRef>
              <c:f>Sheet1!$B$2</c:f>
              <c:numCache>
                <c:formatCode>General</c:formatCode>
                <c:ptCount val="1"/>
                <c:pt idx="0">
                  <c:v>47</c:v>
                </c:pt>
              </c:numCache>
            </c:numRef>
          </c:val>
          <c:extLst>
            <c:ext xmlns:c16="http://schemas.microsoft.com/office/drawing/2014/chart" uri="{C3380CC4-5D6E-409C-BE32-E72D297353CC}">
              <c16:uniqueId val="{00000000-CD18-4016-B8F1-68F9A358A3F1}"/>
            </c:ext>
          </c:extLst>
        </c:ser>
        <c:ser>
          <c:idx val="1"/>
          <c:order val="1"/>
          <c:tx>
            <c:strRef>
              <c:f>Sheet1!$C$1</c:f>
              <c:strCache>
                <c:ptCount val="1"/>
                <c:pt idx="0">
                  <c:v>Bocadillos y Dulces</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numRef>
              <c:f>Sheet1!$A$2</c:f>
              <c:numCache>
                <c:formatCode>General</c:formatCode>
                <c:ptCount val="1"/>
              </c:numCache>
            </c:numRef>
          </c:cat>
          <c:val>
            <c:numRef>
              <c:f>Sheet1!$C$2</c:f>
              <c:numCache>
                <c:formatCode>General</c:formatCode>
                <c:ptCount val="1"/>
                <c:pt idx="0">
                  <c:v>31</c:v>
                </c:pt>
              </c:numCache>
            </c:numRef>
          </c:val>
          <c:extLst>
            <c:ext xmlns:c16="http://schemas.microsoft.com/office/drawing/2014/chart" uri="{C3380CC4-5D6E-409C-BE32-E72D297353CC}">
              <c16:uniqueId val="{00000001-CD18-4016-B8F1-68F9A358A3F1}"/>
            </c:ext>
          </c:extLst>
        </c:ser>
        <c:ser>
          <c:idx val="2"/>
          <c:order val="2"/>
          <c:tx>
            <c:strRef>
              <c:f>Sheet1!$D$1</c:f>
              <c:strCache>
                <c:ptCount val="1"/>
                <c:pt idx="0">
                  <c:v>Granos</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numRef>
              <c:f>Sheet1!$A$2</c:f>
              <c:numCache>
                <c:formatCode>General</c:formatCode>
                <c:ptCount val="1"/>
              </c:numCache>
            </c:numRef>
          </c:cat>
          <c:val>
            <c:numRef>
              <c:f>Sheet1!$D$2</c:f>
              <c:numCache>
                <c:formatCode>General</c:formatCode>
                <c:ptCount val="1"/>
                <c:pt idx="0">
                  <c:v>8</c:v>
                </c:pt>
              </c:numCache>
            </c:numRef>
          </c:val>
          <c:extLst>
            <c:ext xmlns:c16="http://schemas.microsoft.com/office/drawing/2014/chart" uri="{C3380CC4-5D6E-409C-BE32-E72D297353CC}">
              <c16:uniqueId val="{00000002-CD18-4016-B8F1-68F9A358A3F1}"/>
            </c:ext>
          </c:extLst>
        </c:ser>
        <c:ser>
          <c:idx val="3"/>
          <c:order val="3"/>
          <c:tx>
            <c:strRef>
              <c:f>Sheet1!$E$1</c:f>
              <c:strCache>
                <c:ptCount val="1"/>
                <c:pt idx="0">
                  <c:v>Platos Mixtos</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numRef>
              <c:f>Sheet1!$A$2</c:f>
              <c:numCache>
                <c:formatCode>General</c:formatCode>
                <c:ptCount val="1"/>
              </c:numCache>
            </c:numRef>
          </c:cat>
          <c:val>
            <c:numRef>
              <c:f>Sheet1!$E$2</c:f>
              <c:numCache>
                <c:formatCode>General</c:formatCode>
                <c:ptCount val="1"/>
                <c:pt idx="0">
                  <c:v>6</c:v>
                </c:pt>
              </c:numCache>
            </c:numRef>
          </c:val>
          <c:extLst>
            <c:ext xmlns:c16="http://schemas.microsoft.com/office/drawing/2014/chart" uri="{C3380CC4-5D6E-409C-BE32-E72D297353CC}">
              <c16:uniqueId val="{00000003-CD18-4016-B8F1-68F9A358A3F1}"/>
            </c:ext>
          </c:extLst>
        </c:ser>
        <c:ser>
          <c:idx val="4"/>
          <c:order val="4"/>
          <c:tx>
            <c:strRef>
              <c:f>Sheet1!$F$1</c:f>
              <c:strCache>
                <c:ptCount val="1"/>
                <c:pt idx="0">
                  <c:v>Lacteos</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numRef>
              <c:f>Sheet1!$A$2</c:f>
              <c:numCache>
                <c:formatCode>General</c:formatCode>
                <c:ptCount val="1"/>
              </c:numCache>
            </c:numRef>
          </c:cat>
          <c:val>
            <c:numRef>
              <c:f>Sheet1!$F$2</c:f>
              <c:numCache>
                <c:formatCode>General</c:formatCode>
                <c:ptCount val="1"/>
                <c:pt idx="0">
                  <c:v>4</c:v>
                </c:pt>
              </c:numCache>
            </c:numRef>
          </c:val>
          <c:extLst>
            <c:ext xmlns:c16="http://schemas.microsoft.com/office/drawing/2014/chart" uri="{C3380CC4-5D6E-409C-BE32-E72D297353CC}">
              <c16:uniqueId val="{00000004-CD18-4016-B8F1-68F9A358A3F1}"/>
            </c:ext>
          </c:extLst>
        </c:ser>
        <c:ser>
          <c:idx val="5"/>
          <c:order val="5"/>
          <c:tx>
            <c:strRef>
              <c:f>Sheet1!$G$1</c:f>
              <c:strCache>
                <c:ptCount val="1"/>
                <c:pt idx="0">
                  <c:v>Condimentos</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numRef>
              <c:f>Sheet1!$A$2</c:f>
              <c:numCache>
                <c:formatCode>General</c:formatCode>
                <c:ptCount val="1"/>
              </c:numCache>
            </c:numRef>
          </c:cat>
          <c:val>
            <c:numRef>
              <c:f>Sheet1!$G$2</c:f>
              <c:numCache>
                <c:formatCode>General</c:formatCode>
                <c:ptCount val="1"/>
                <c:pt idx="0">
                  <c:v>2</c:v>
                </c:pt>
              </c:numCache>
            </c:numRef>
          </c:val>
          <c:extLst>
            <c:ext xmlns:c16="http://schemas.microsoft.com/office/drawing/2014/chart" uri="{C3380CC4-5D6E-409C-BE32-E72D297353CC}">
              <c16:uniqueId val="{00000005-CD18-4016-B8F1-68F9A358A3F1}"/>
            </c:ext>
          </c:extLst>
        </c:ser>
        <c:ser>
          <c:idx val="6"/>
          <c:order val="6"/>
          <c:tx>
            <c:strRef>
              <c:f>Sheet1!$H$1</c:f>
              <c:strCache>
                <c:ptCount val="1"/>
                <c:pt idx="0">
                  <c:v>Frutas</c:v>
                </c:pt>
              </c:strCache>
            </c:strRef>
          </c:tx>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numRef>
              <c:f>Sheet1!$A$2</c:f>
              <c:numCache>
                <c:formatCode>General</c:formatCode>
                <c:ptCount val="1"/>
              </c:numCache>
            </c:numRef>
          </c:cat>
          <c:val>
            <c:numRef>
              <c:f>Sheet1!$H$2</c:f>
              <c:numCache>
                <c:formatCode>General</c:formatCode>
                <c:ptCount val="1"/>
                <c:pt idx="0">
                  <c:v>1</c:v>
                </c:pt>
              </c:numCache>
            </c:numRef>
          </c:val>
          <c:extLst>
            <c:ext xmlns:c16="http://schemas.microsoft.com/office/drawing/2014/chart" uri="{C3380CC4-5D6E-409C-BE32-E72D297353CC}">
              <c16:uniqueId val="{00000006-CD18-4016-B8F1-68F9A358A3F1}"/>
            </c:ext>
          </c:extLst>
        </c:ser>
        <c:ser>
          <c:idx val="7"/>
          <c:order val="7"/>
          <c:tx>
            <c:strRef>
              <c:f>Sheet1!$I$1</c:f>
              <c:strCache>
                <c:ptCount val="1"/>
                <c:pt idx="0">
                  <c:v>Vegetales</c:v>
                </c:pt>
              </c:strCache>
            </c:strRef>
          </c:tx>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numRef>
              <c:f>Sheet1!$A$2</c:f>
              <c:numCache>
                <c:formatCode>General</c:formatCode>
                <c:ptCount val="1"/>
              </c:numCache>
            </c:numRef>
          </c:cat>
          <c:val>
            <c:numRef>
              <c:f>Sheet1!$I$2</c:f>
              <c:numCache>
                <c:formatCode>General</c:formatCode>
                <c:ptCount val="1"/>
                <c:pt idx="0">
                  <c:v>1</c:v>
                </c:pt>
              </c:numCache>
            </c:numRef>
          </c:val>
          <c:extLst>
            <c:ext xmlns:c16="http://schemas.microsoft.com/office/drawing/2014/chart" uri="{C3380CC4-5D6E-409C-BE32-E72D297353CC}">
              <c16:uniqueId val="{00000007-CD18-4016-B8F1-68F9A358A3F1}"/>
            </c:ext>
          </c:extLst>
        </c:ser>
        <c:dLbls>
          <c:showLegendKey val="0"/>
          <c:showVal val="0"/>
          <c:showCatName val="0"/>
          <c:showSerName val="0"/>
          <c:showPercent val="0"/>
          <c:showBubbleSize val="0"/>
        </c:dLbls>
        <c:gapWidth val="100"/>
        <c:overlap val="-24"/>
        <c:axId val="144143872"/>
        <c:axId val="144145408"/>
      </c:barChart>
      <c:catAx>
        <c:axId val="144143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145408"/>
        <c:crosses val="autoZero"/>
        <c:auto val="1"/>
        <c:lblAlgn val="ctr"/>
        <c:lblOffset val="100"/>
        <c:noMultiLvlLbl val="0"/>
      </c:catAx>
      <c:valAx>
        <c:axId val="144145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a:t>
                </a:r>
              </a:p>
            </c:rich>
          </c:tx>
          <c:layout>
            <c:manualLayout>
              <c:xMode val="edge"/>
              <c:yMode val="edge"/>
              <c:x val="8.1070125658694696E-3"/>
              <c:y val="0.41313860629299798"/>
            </c:manualLayout>
          </c:layout>
          <c:overlay val="0"/>
          <c:spPr>
            <a:noFill/>
            <a:ln>
              <a:noFill/>
            </a:ln>
            <a:effectLst/>
          </c:spPr>
          <c:txPr>
            <a:bodyPr rot="0" spcFirstLastPara="1" vertOverflow="ellipsis"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143872"/>
        <c:crosses val="autoZero"/>
        <c:crossBetween val="between"/>
      </c:valAx>
      <c:spPr>
        <a:noFill/>
        <a:ln>
          <a:noFill/>
        </a:ln>
        <a:effectLst/>
      </c:spPr>
    </c:plotArea>
    <c:legend>
      <c:legendPos val="r"/>
      <c:layout>
        <c:manualLayout>
          <c:xMode val="edge"/>
          <c:yMode val="edge"/>
          <c:x val="0.72787482331412845"/>
          <c:y val="0.14693254455963728"/>
          <c:w val="0.26286595725130546"/>
          <c:h val="0.6114912409660516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omments/modernComment_12B_0.xml><?xml version="1.0" encoding="utf-8"?>
<p188:cmLst xmlns:a="http://schemas.openxmlformats.org/drawingml/2006/main" xmlns:r="http://schemas.openxmlformats.org/officeDocument/2006/relationships" xmlns:p188="http://schemas.microsoft.com/office/powerpoint/2018/8/main">
  <p188:cm id="{E14B2986-47C0-480E-A3A8-0EDDE8EA250B}" authorId="{44F035FE-14E0-B4AE-0BE8-C4C9C4643272}" status="resolved" created="2023-06-07T21:19:53.363" complete="100000">
    <pc:sldMkLst xmlns:pc="http://schemas.microsoft.com/office/powerpoint/2013/main/command">
      <pc:docMk/>
      <pc:sldMk cId="0" sldId="299"/>
    </pc:sldMkLst>
    <p188:txBody>
      <a:bodyPr/>
      <a:lstStyle/>
      <a:p>
        <a:r>
          <a:rPr lang="en-US"/>
          <a:t>Reininger-Feels like we are flipping around goals and action</a:t>
        </a:r>
      </a:p>
    </p188:txBody>
  </p188:cm>
  <p188:cm id="{423D544B-54EB-4074-95B1-00E60C56735E}" authorId="{44F035FE-14E0-B4AE-0BE8-C4C9C4643272}" status="resolved" created="2023-06-07T21:24:38.495" complete="100000">
    <ac:txMkLst xmlns:ac="http://schemas.microsoft.com/office/drawing/2013/main/command">
      <pc:docMk xmlns:pc="http://schemas.microsoft.com/office/powerpoint/2013/main/command"/>
      <pc:sldMk xmlns:pc="http://schemas.microsoft.com/office/powerpoint/2013/main/command" cId="0" sldId="299"/>
      <ac:spMk id="14" creationId="{00000000-0000-0000-0000-000000000000}"/>
      <ac:txMk cp="0">
        <ac:context len="5" hash="87112720"/>
      </ac:txMk>
    </ac:txMkLst>
    <p188:pos x="2911415" y="517584"/>
    <p188:txBody>
      <a:bodyPr/>
      <a:lstStyle/>
      <a:p>
        <a:r>
          <a:rPr lang="en-US"/>
          <a:t>make the goal the specific behavior, action how you are going to achieve that behavior</a:t>
        </a:r>
      </a:p>
    </p188:txBody>
  </p188:cm>
</p188:cmLst>
</file>

<file path=ppt/comments/modernComment_162_56415C43.xml><?xml version="1.0" encoding="utf-8"?>
<p188:cmLst xmlns:a="http://schemas.openxmlformats.org/drawingml/2006/main" xmlns:r="http://schemas.openxmlformats.org/officeDocument/2006/relationships" xmlns:p188="http://schemas.microsoft.com/office/powerpoint/2018/8/main">
  <p188:cm id="{9FDD61C7-B777-42C7-9F1A-755169D5402E}" authorId="{FA582280-24CD-B7E9-C7E0-F5B7A86A54B1}" status="resolved" created="2023-08-17T02:48:21.787" complete="100000">
    <pc:sldMkLst xmlns:pc="http://schemas.microsoft.com/office/powerpoint/2013/main/command">
      <pc:docMk/>
      <pc:sldMk cId="1447124035" sldId="354"/>
    </pc:sldMkLst>
    <p188:txBody>
      <a:bodyPr/>
      <a:lstStyle/>
      <a:p>
        <a:r>
          <a:rPr lang="en-US"/>
          <a:t>maybe tie it back to slide 10?   recommendation for men is how many?   36g -  this drink alone has more than what a man should have per day (59g)</a:t>
        </a:r>
      </a:p>
    </p188:txBody>
  </p188:cm>
</p188:cmLst>
</file>

<file path=ppt/comments/modernComment_184_9F68502D.xml><?xml version="1.0" encoding="utf-8"?>
<p188:cmLst xmlns:a="http://schemas.openxmlformats.org/drawingml/2006/main" xmlns:r="http://schemas.openxmlformats.org/officeDocument/2006/relationships" xmlns:p188="http://schemas.microsoft.com/office/powerpoint/2018/8/main">
  <p188:cm id="{75E4D7B2-0A7D-4F94-8BD8-87894718C4ED}" authorId="{FA582280-24CD-B7E9-C7E0-F5B7A86A54B1}" status="resolved" created="2023-08-17T02:46:31.033" complete="100000">
    <pc:sldMkLst xmlns:pc="http://schemas.microsoft.com/office/powerpoint/2013/main/command">
      <pc:docMk/>
      <pc:sldMk cId="2674413613" sldId="388"/>
    </pc:sldMkLst>
    <p188:txBody>
      <a:bodyPr/>
      <a:lstStyle/>
      <a:p>
        <a:r>
          <a:rPr lang="en-US"/>
          <a:t>I don't think the "X" makes sense
use the symbol for teaspoons instead.</a:t>
        </a:r>
      </a:p>
    </p188:txBody>
  </p188:cm>
</p188:cmLst>
</file>

<file path=ppt/comments/modernComment_191_BB2F18BE.xml><?xml version="1.0" encoding="utf-8"?>
<p188:cmLst xmlns:a="http://schemas.openxmlformats.org/drawingml/2006/main" xmlns:r="http://schemas.openxmlformats.org/officeDocument/2006/relationships" xmlns:p188="http://schemas.microsoft.com/office/powerpoint/2018/8/main">
  <p188:cm id="{48D8F0A5-2FD2-46BA-9D7E-901B9DD99808}" authorId="{FA582280-24CD-B7E9-C7E0-F5B7A86A54B1}" status="resolved" created="2023-08-17T02:49:06.148" complete="100000">
    <pc:sldMkLst xmlns:pc="http://schemas.microsoft.com/office/powerpoint/2013/main/command">
      <pc:docMk/>
      <pc:sldMk cId="195422105" sldId="395"/>
    </pc:sldMkLst>
    <p188:txBody>
      <a:bodyPr/>
      <a:lstStyle/>
      <a:p>
        <a:r>
          <a:rPr lang="en-US"/>
          <a:t>I like this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10.04.2024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vimeo.com/231416485"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vimeo.com/23972633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a:cs typeface="Calibri"/>
              </a:rPr>
              <a:t>PROMOTORA</a:t>
            </a:r>
            <a:endParaRPr lang="en-US">
              <a:cs typeface="Calibri"/>
            </a:endParaRPr>
          </a:p>
          <a:p>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412750"/>
            <a:ext cx="5575300" cy="3136900"/>
          </a:xfrm>
        </p:spPr>
      </p:sp>
      <p:sp>
        <p:nvSpPr>
          <p:cNvPr id="3" name="Notes Placeholder 2"/>
          <p:cNvSpPr>
            <a:spLocks noGrp="1"/>
          </p:cNvSpPr>
          <p:nvPr>
            <p:ph type="body" idx="1"/>
          </p:nvPr>
        </p:nvSpPr>
        <p:spPr>
          <a:xfrm>
            <a:off x="701040" y="3837482"/>
            <a:ext cx="5608320" cy="473689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b="1"/>
          </a:p>
          <a:p>
            <a:pPr marL="0" marR="0" lvl="0" indent="0" algn="l" defTabSz="914400" rtl="0" eaLnBrk="1" fontAlgn="auto" latinLnBrk="0" hangingPunct="1">
              <a:lnSpc>
                <a:spcPct val="100000"/>
              </a:lnSpc>
              <a:spcBef>
                <a:spcPts val="0"/>
              </a:spcBef>
              <a:spcAft>
                <a:spcPts val="0"/>
              </a:spcAft>
              <a:buClrTx/>
              <a:buSzTx/>
              <a:buFontTx/>
              <a:buNone/>
              <a:tabLst/>
              <a:defRPr/>
            </a:pPr>
            <a:r>
              <a:rPr lang="es-ES" sz="2000" b="1"/>
              <a:t>Revise la etiqueta de nutrición</a:t>
            </a:r>
            <a:r>
              <a:rPr lang="es-419" sz="2000" noProof="0"/>
              <a:t>.</a:t>
            </a:r>
            <a:r>
              <a:rPr lang="es-419" sz="2000" baseline="0" noProof="0"/>
              <a:t> </a:t>
            </a:r>
            <a:r>
              <a:rPr lang="es-ES" sz="2000"/>
              <a:t>Si una de las palabras para el azúcar está en </a:t>
            </a:r>
            <a:r>
              <a:rPr lang="es-ES" sz="2000" u="sng"/>
              <a:t>los primeros 3 </a:t>
            </a:r>
            <a:r>
              <a:rPr lang="es-ES" sz="2000"/>
              <a:t>ingredientes, es una bebida azucarada.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a:p>
          <a:p>
            <a:pPr marL="0" marR="0" lvl="0" indent="0" algn="l" defTabSz="914400" rtl="0" eaLnBrk="1" fontAlgn="auto" latinLnBrk="0" hangingPunct="1">
              <a:lnSpc>
                <a:spcPct val="100000"/>
              </a:lnSpc>
              <a:spcBef>
                <a:spcPts val="0"/>
              </a:spcBef>
              <a:spcAft>
                <a:spcPts val="0"/>
              </a:spcAft>
              <a:buClrTx/>
              <a:buSzTx/>
              <a:buFontTx/>
              <a:buNone/>
              <a:tabLst/>
              <a:defRPr/>
            </a:pPr>
            <a:r>
              <a:rPr lang="es-ES" sz="2000" b="1"/>
              <a:t>¿Qué puede observar en la lista de ingredientes que pudiera ser azúcar?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a:p>
          <a:p>
            <a:r>
              <a:rPr lang="es-419" b="1" err="1"/>
              <a:t>Grams</a:t>
            </a:r>
            <a:r>
              <a:rPr lang="es-419" b="1"/>
              <a:t> </a:t>
            </a:r>
            <a:r>
              <a:rPr lang="es-419" b="1" err="1"/>
              <a:t>to</a:t>
            </a:r>
            <a:r>
              <a:rPr lang="es-419" b="1"/>
              <a:t> </a:t>
            </a:r>
            <a:r>
              <a:rPr lang="es-419" b="1" err="1"/>
              <a:t>tablespoons</a:t>
            </a:r>
            <a:r>
              <a:rPr lang="es-419" b="1"/>
              <a:t>   </a:t>
            </a:r>
            <a:r>
              <a:rPr lang="es-419"/>
              <a:t>3 </a:t>
            </a:r>
            <a:r>
              <a:rPr lang="es-419" err="1"/>
              <a:t>level</a:t>
            </a:r>
            <a:r>
              <a:rPr lang="es-419"/>
              <a:t> </a:t>
            </a:r>
            <a:r>
              <a:rPr lang="es-419" err="1"/>
              <a:t>teaspoons</a:t>
            </a:r>
            <a:r>
              <a:rPr lang="es-419"/>
              <a:t> </a:t>
            </a:r>
            <a:r>
              <a:rPr lang="es-419" err="1"/>
              <a:t>make</a:t>
            </a:r>
            <a:r>
              <a:rPr lang="es-419"/>
              <a:t> up 1 </a:t>
            </a:r>
            <a:r>
              <a:rPr lang="es-419" err="1"/>
              <a:t>tablespoon</a:t>
            </a:r>
            <a:r>
              <a:rPr lang="es-419"/>
              <a:t>.</a:t>
            </a:r>
            <a:endParaRPr lang="es-419" b="1"/>
          </a:p>
          <a:p>
            <a:r>
              <a:rPr lang="es-419"/>
              <a:t>10 </a:t>
            </a:r>
            <a:r>
              <a:rPr lang="es-419" err="1"/>
              <a:t>grams</a:t>
            </a:r>
            <a:r>
              <a:rPr lang="es-419"/>
              <a:t> = 0.782 tablespoons</a:t>
            </a:r>
          </a:p>
          <a:p>
            <a:r>
              <a:rPr lang="es-419"/>
              <a:t>20 </a:t>
            </a:r>
            <a:r>
              <a:rPr lang="es-419" err="1"/>
              <a:t>grams</a:t>
            </a:r>
            <a:r>
              <a:rPr lang="es-419"/>
              <a:t> = 1.56 tablespoons</a:t>
            </a:r>
          </a:p>
          <a:p>
            <a:r>
              <a:rPr lang="es-419"/>
              <a:t>30 </a:t>
            </a:r>
            <a:r>
              <a:rPr lang="es-419" err="1"/>
              <a:t>grams</a:t>
            </a:r>
            <a:r>
              <a:rPr lang="es-419"/>
              <a:t> = 2.34 tablespoons</a:t>
            </a:r>
          </a:p>
          <a:p>
            <a:r>
              <a:rPr lang="es-419"/>
              <a:t>40 </a:t>
            </a:r>
            <a:r>
              <a:rPr lang="es-419" err="1"/>
              <a:t>grams</a:t>
            </a:r>
            <a:r>
              <a:rPr lang="es-419"/>
              <a:t> = 3.12 tablespoons</a:t>
            </a:r>
          </a:p>
          <a:p>
            <a:r>
              <a:rPr lang="es-419"/>
              <a:t>50 </a:t>
            </a:r>
            <a:r>
              <a:rPr lang="es-419" err="1"/>
              <a:t>grams</a:t>
            </a:r>
            <a:r>
              <a:rPr lang="es-419"/>
              <a:t> = 3.91 tablespoons</a:t>
            </a:r>
          </a:p>
          <a:p>
            <a:r>
              <a:rPr lang="es-419"/>
              <a:t>60 </a:t>
            </a:r>
            <a:r>
              <a:rPr lang="es-419" err="1"/>
              <a:t>grams</a:t>
            </a:r>
            <a:r>
              <a:rPr lang="es-419"/>
              <a:t> = 4.00 tablespoons</a:t>
            </a:r>
          </a:p>
          <a:p>
            <a:r>
              <a:rPr lang="es-419"/>
              <a:t>70 </a:t>
            </a:r>
            <a:r>
              <a:rPr lang="es-419" err="1"/>
              <a:t>grams</a:t>
            </a:r>
            <a:r>
              <a:rPr lang="es-419"/>
              <a:t> = 4.67 tablespoons</a:t>
            </a:r>
          </a:p>
          <a:p>
            <a:r>
              <a:rPr lang="es-419"/>
              <a:t>80 </a:t>
            </a:r>
            <a:r>
              <a:rPr lang="es-419" err="1"/>
              <a:t>grams</a:t>
            </a:r>
            <a:r>
              <a:rPr lang="es-419"/>
              <a:t> = 5.33 tablespoons</a:t>
            </a:r>
          </a:p>
          <a:p>
            <a:r>
              <a:rPr lang="es-419"/>
              <a:t>90 </a:t>
            </a:r>
            <a:r>
              <a:rPr lang="es-419" err="1"/>
              <a:t>grams</a:t>
            </a:r>
            <a:r>
              <a:rPr lang="es-419"/>
              <a:t> = 6.34 tablespoons</a:t>
            </a:r>
          </a:p>
          <a:p>
            <a:r>
              <a:rPr lang="es-419"/>
              <a:t>100 </a:t>
            </a:r>
            <a:r>
              <a:rPr lang="es-419" err="1"/>
              <a:t>grams</a:t>
            </a:r>
            <a:r>
              <a:rPr lang="es-419"/>
              <a:t> = 7.82 tablespoons</a:t>
            </a:r>
          </a:p>
          <a:p>
            <a:r>
              <a:rPr lang="es-419"/>
              <a:t>125 </a:t>
            </a:r>
            <a:r>
              <a:rPr lang="es-419" err="1"/>
              <a:t>grams</a:t>
            </a:r>
            <a:r>
              <a:rPr lang="es-419"/>
              <a:t> = 8.45 tablespoons</a:t>
            </a:r>
          </a:p>
          <a:p>
            <a:endParaRPr lang="es-419" sz="2000" baseline="0" noProof="0">
              <a:cs typeface="Calibri"/>
            </a:endParaRPr>
          </a:p>
          <a:p>
            <a:pPr eaLnBrk="1" fontAlgn="auto" hangingPunct="1">
              <a:spcBef>
                <a:spcPts val="0"/>
              </a:spcBef>
              <a:spcAft>
                <a:spcPts val="0"/>
              </a:spcAft>
              <a:defRPr/>
            </a:pPr>
            <a:endParaRPr lang="es-419" sz="2000" b="0" i="0" noProof="0"/>
          </a:p>
          <a:p>
            <a:pPr eaLnBrk="1" fontAlgn="auto" hangingPunct="1">
              <a:spcBef>
                <a:spcPts val="0"/>
              </a:spcBef>
              <a:spcAft>
                <a:spcPts val="0"/>
              </a:spcAft>
              <a:defRPr/>
            </a:pPr>
            <a:r>
              <a:rPr lang="es-419" b="0" i="0" noProof="0"/>
              <a:t>(</a:t>
            </a:r>
            <a:r>
              <a:rPr lang="es-419" b="0" i="0" noProof="0" err="1"/>
              <a:t>Source</a:t>
            </a:r>
            <a:r>
              <a:rPr lang="es-419" b="0" i="0" noProof="0"/>
              <a:t>:</a:t>
            </a:r>
            <a:r>
              <a:rPr lang="es-419" b="0" i="0" baseline="0" noProof="0"/>
              <a:t> </a:t>
            </a:r>
            <a:r>
              <a:rPr lang="es-419" b="0" i="0" baseline="0" noProof="0" err="1"/>
              <a:t>We</a:t>
            </a:r>
            <a:r>
              <a:rPr lang="es-419" b="0" i="0" baseline="0" noProof="0"/>
              <a:t> Can! </a:t>
            </a:r>
            <a:r>
              <a:rPr lang="es-419" b="0" i="0" baseline="0" noProof="0" err="1"/>
              <a:t>Parent</a:t>
            </a:r>
            <a:r>
              <a:rPr lang="es-419" b="0" i="0" baseline="0" noProof="0"/>
              <a:t> </a:t>
            </a:r>
            <a:r>
              <a:rPr lang="es-419" b="0" i="0" baseline="0" noProof="0" err="1"/>
              <a:t>handbook</a:t>
            </a:r>
            <a:r>
              <a:rPr lang="es-419" b="0" i="0" baseline="0" noProof="0"/>
              <a:t>, choosemyplate.gov)</a:t>
            </a:r>
            <a:endParaRPr lang="es-419" b="0" i="0" noProof="0"/>
          </a:p>
        </p:txBody>
      </p:sp>
      <p:sp>
        <p:nvSpPr>
          <p:cNvPr id="4" name="Slide Number Placeholder 3"/>
          <p:cNvSpPr>
            <a:spLocks noGrp="1"/>
          </p:cNvSpPr>
          <p:nvPr>
            <p:ph type="sldNum" sz="quarter" idx="10"/>
          </p:nvPr>
        </p:nvSpPr>
        <p:spPr/>
        <p:txBody>
          <a:bodyPr/>
          <a:lstStyle/>
          <a:p>
            <a:fld id="{EC8DC0ED-FA81-46EE-884B-7C88438231AC}" type="slidenum">
              <a:rPr lang="en-US" smtClean="0"/>
              <a:t>11</a:t>
            </a:fld>
            <a:endParaRPr lang="en-US"/>
          </a:p>
        </p:txBody>
      </p:sp>
    </p:spTree>
    <p:extLst>
      <p:ext uri="{BB962C8B-B14F-4D97-AF65-F5344CB8AC3E}">
        <p14:creationId xmlns:p14="http://schemas.microsoft.com/office/powerpoint/2010/main" val="830947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277813"/>
            <a:ext cx="5575300" cy="3136900"/>
          </a:xfrm>
        </p:spPr>
      </p:sp>
      <p:sp>
        <p:nvSpPr>
          <p:cNvPr id="3" name="Notes Placeholder 2"/>
          <p:cNvSpPr>
            <a:spLocks noGrp="1"/>
          </p:cNvSpPr>
          <p:nvPr>
            <p:ph type="body" idx="1"/>
          </p:nvPr>
        </p:nvSpPr>
        <p:spPr>
          <a:xfrm>
            <a:off x="407624" y="3642609"/>
            <a:ext cx="6218028" cy="5402239"/>
          </a:xfrm>
        </p:spPr>
        <p:txBody>
          <a:bodyPr/>
          <a:lstStyle/>
          <a:p>
            <a:r>
              <a:rPr lang="es-ES" sz="1600"/>
              <a:t>¡Las calorías y el azúcar en las bebidas realmente importan! </a:t>
            </a:r>
          </a:p>
          <a:p>
            <a:r>
              <a:rPr lang="es-ES" sz="1600" i="1"/>
              <a:t>Si lo recuerdan, cuando queremos perder peso, tenemos que tener en cuenta las calorías que consumimos (en los alimentos y en las bebidas) y las que quemamos (a través de la actividad física.</a:t>
            </a:r>
            <a:endParaRPr lang="es-ES" sz="1600"/>
          </a:p>
          <a:p>
            <a:endParaRPr lang="es-ES"/>
          </a:p>
          <a:p>
            <a:r>
              <a:rPr lang="es-ES" sz="1600"/>
              <a:t>A menudo no pensamos en las calorías que consumimos de las bebidas. Pero las bebidas azucaradas pueden agregar muchas calorías, y además, la gente todavía suele comer la misma cantidad de alimentos. Esto se debe a que los líquidos no satisfacen el hambre de la misma manera que los alimentos. </a:t>
            </a:r>
          </a:p>
          <a:p>
            <a:endParaRPr lang="es-ES" b="0"/>
          </a:p>
          <a:p>
            <a:r>
              <a:rPr lang="es-ES" sz="1600" b="0"/>
              <a:t>En esta diapositiva podemos ver</a:t>
            </a:r>
            <a:r>
              <a:rPr lang="es-ES" sz="1600" b="0" baseline="0"/>
              <a:t> que todas las bebidas juntas suman 1,150 calorías y 204 gramos de azúcar. </a:t>
            </a:r>
            <a:endParaRPr lang="es-ES" sz="1600" b="0"/>
          </a:p>
          <a:p>
            <a:endParaRPr lang="es-ES"/>
          </a:p>
          <a:p>
            <a:r>
              <a:rPr lang="es-ES" sz="1600"/>
              <a:t>Esta es una gran parte de la razón por la que beber bebidas azucaradas puede conducir al aumento de peso.</a:t>
            </a:r>
          </a:p>
          <a:p>
            <a:r>
              <a:rPr lang="es-ES" sz="1600"/>
              <a:t>Un ejemplo: Una botella de 20 onzas de jugo, bebida energética o de refresco, contiene 250 calorías y 16 cucharaditas de azúcar. </a:t>
            </a:r>
          </a:p>
          <a:p>
            <a:endParaRPr lang="es-ES"/>
          </a:p>
          <a:p>
            <a:r>
              <a:rPr lang="es-ES" sz="1600"/>
              <a:t>Le tomara 50 minutos de correr o caminar 5 millas para poder quemas esas calorías.</a:t>
            </a:r>
            <a:endParaRPr lang="en-US" sz="900" b="0" i="1" kern="1200">
              <a:solidFill>
                <a:schemeClr val="tx1"/>
              </a:solidFill>
              <a:effectLst/>
            </a:endParaRPr>
          </a:p>
          <a:p>
            <a:r>
              <a:rPr lang="en-US" sz="1000" i="1"/>
              <a:t>Picture adapted from: http://articles.extension.org/pages/19894/a-day-of-beverages-make-good-choices</a:t>
            </a:r>
            <a:endParaRPr lang="en-US" sz="1000" b="0" i="1" kern="1200">
              <a:solidFill>
                <a:schemeClr val="tx1"/>
              </a:solidFill>
              <a:effectLst/>
            </a:endParaRPr>
          </a:p>
          <a:p>
            <a:r>
              <a:rPr lang="en-US" sz="1000" b="0" i="1" kern="1200">
                <a:solidFill>
                  <a:schemeClr val="tx1"/>
                </a:solidFill>
                <a:effectLst/>
              </a:rPr>
              <a:t>(From</a:t>
            </a:r>
            <a:r>
              <a:rPr lang="en-US" sz="1000" b="0" i="1" kern="1200" baseline="0">
                <a:solidFill>
                  <a:schemeClr val="tx1"/>
                </a:solidFill>
                <a:effectLst/>
              </a:rPr>
              <a:t> findings published online in the American Journal of Public Health)</a:t>
            </a:r>
            <a:endParaRPr lang="en-US" sz="1000" b="0" i="1" kern="1200">
              <a:solidFill>
                <a:schemeClr val="tx1"/>
              </a:solidFill>
              <a:effectLst/>
            </a:endParaRPr>
          </a:p>
          <a:p>
            <a:endParaRPr lang="en-US" sz="1000" b="0" i="0" kern="1200">
              <a:solidFill>
                <a:schemeClr val="tx1"/>
              </a:solidFill>
              <a:effectLst/>
            </a:endParaRPr>
          </a:p>
          <a:p>
            <a:pPr eaLnBrk="1" fontAlgn="auto" hangingPunct="1">
              <a:spcBef>
                <a:spcPts val="0"/>
              </a:spcBef>
              <a:spcAft>
                <a:spcPts val="0"/>
              </a:spcAft>
              <a:defRPr/>
            </a:pPr>
            <a:endParaRPr lang="en-US" sz="1000">
              <a:solidFill>
                <a:schemeClr val="bg1"/>
              </a:solidFill>
            </a:endParaRPr>
          </a:p>
        </p:txBody>
      </p:sp>
      <p:sp>
        <p:nvSpPr>
          <p:cNvPr id="4" name="Slide Number Placeholder 3"/>
          <p:cNvSpPr>
            <a:spLocks noGrp="1"/>
          </p:cNvSpPr>
          <p:nvPr>
            <p:ph type="sldNum" sz="quarter" idx="10"/>
          </p:nvPr>
        </p:nvSpPr>
        <p:spPr/>
        <p:txBody>
          <a:bodyPr/>
          <a:lstStyle/>
          <a:p>
            <a:fld id="{EC8DC0ED-FA81-46EE-884B-7C88438231AC}" type="slidenum">
              <a:rPr lang="en-US" smtClean="0"/>
              <a:t>12</a:t>
            </a:fld>
            <a:endParaRPr lang="en-US"/>
          </a:p>
        </p:txBody>
      </p:sp>
    </p:spTree>
    <p:extLst>
      <p:ext uri="{BB962C8B-B14F-4D97-AF65-F5344CB8AC3E}">
        <p14:creationId xmlns:p14="http://schemas.microsoft.com/office/powerpoint/2010/main" val="119982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3638496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s-MX" sz="1800" noProof="0"/>
              <a:t>ACTIVIDAD DE AZUCAR</a:t>
            </a:r>
          </a:p>
          <a:p>
            <a:pPr eaLnBrk="1" fontAlgn="auto" hangingPunct="1">
              <a:spcBef>
                <a:spcPts val="0"/>
              </a:spcBef>
              <a:spcAft>
                <a:spcPts val="0"/>
              </a:spcAft>
              <a:defRPr/>
            </a:pPr>
            <a:endParaRPr lang="en-US" sz="1400"/>
          </a:p>
          <a:p>
            <a:pPr eaLnBrk="1" fontAlgn="auto" hangingPunct="1">
              <a:spcBef>
                <a:spcPts val="0"/>
              </a:spcBef>
              <a:spcAft>
                <a:spcPts val="0"/>
              </a:spcAft>
              <a:defRPr/>
            </a:pPr>
            <a:r>
              <a:rPr lang="es-ES" sz="1800" b="1">
                <a:solidFill>
                  <a:srgbClr val="FF0000"/>
                </a:solidFill>
              </a:rPr>
              <a:t>[REVISE LA HOJA "LÍMITES DE BEBIDAS AZUCARADAS" EN LAS PÁGINAS DE RECURSOS CON LOS PARTICIPANTES]</a:t>
            </a:r>
            <a:endParaRPr lang="en-US" sz="1800" b="1" i="1">
              <a:solidFill>
                <a:srgbClr val="FF0000"/>
              </a:solidFill>
            </a:endParaRPr>
          </a:p>
        </p:txBody>
      </p:sp>
      <p:sp>
        <p:nvSpPr>
          <p:cNvPr id="4" name="Slide Number Placeholder 3"/>
          <p:cNvSpPr>
            <a:spLocks noGrp="1"/>
          </p:cNvSpPr>
          <p:nvPr>
            <p:ph type="sldNum" sz="quarter" idx="10"/>
          </p:nvPr>
        </p:nvSpPr>
        <p:spPr/>
        <p:txBody>
          <a:bodyPr/>
          <a:lstStyle/>
          <a:p>
            <a:fld id="{EC8DC0ED-FA81-46EE-884B-7C88438231AC}" type="slidenum">
              <a:rPr lang="en-US" smtClean="0"/>
              <a:t>14</a:t>
            </a:fld>
            <a:endParaRPr lang="en-US"/>
          </a:p>
        </p:txBody>
      </p:sp>
    </p:spTree>
    <p:extLst>
      <p:ext uri="{BB962C8B-B14F-4D97-AF65-F5344CB8AC3E}">
        <p14:creationId xmlns:p14="http://schemas.microsoft.com/office/powerpoint/2010/main" val="1037898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82588"/>
            <a:ext cx="5575300" cy="3136900"/>
          </a:xfrm>
        </p:spPr>
      </p:sp>
      <p:sp>
        <p:nvSpPr>
          <p:cNvPr id="3" name="Notes Placeholder 2"/>
          <p:cNvSpPr>
            <a:spLocks noGrp="1"/>
          </p:cNvSpPr>
          <p:nvPr>
            <p:ph type="body" idx="1"/>
          </p:nvPr>
        </p:nvSpPr>
        <p:spPr>
          <a:xfrm>
            <a:off x="329785" y="3762531"/>
            <a:ext cx="6370818" cy="5297064"/>
          </a:xfrm>
        </p:spPr>
        <p:txBody>
          <a:bodyPr/>
          <a:lstStyle/>
          <a:p>
            <a:pPr marL="0" marR="0" lvl="0" indent="0" algn="l" defTabSz="914400" rtl="0" eaLnBrk="1" fontAlgn="base" latinLnBrk="0" hangingPunct="1">
              <a:buClrTx/>
              <a:buSzTx/>
              <a:buFontTx/>
              <a:buNone/>
              <a:tabLst/>
              <a:defRPr/>
            </a:pPr>
            <a:r>
              <a:rPr lang="es-US" sz="1800" b="0" i="0" kern="1200" noProof="0">
                <a:solidFill>
                  <a:schemeClr val="tx1"/>
                </a:solidFill>
                <a:effectLst/>
              </a:rPr>
              <a:t>¿Cuál es el problema con el azúcar? </a:t>
            </a:r>
          </a:p>
          <a:p>
            <a:pPr marL="0" marR="0" lvl="0" indent="0" algn="l" defTabSz="914400" rtl="0" eaLnBrk="1" fontAlgn="base" latinLnBrk="0" hangingPunct="1">
              <a:buClrTx/>
              <a:buSzTx/>
              <a:buFontTx/>
              <a:buNone/>
              <a:tabLst/>
              <a:defRPr/>
            </a:pPr>
            <a:endParaRPr lang="es-ES"/>
          </a:p>
          <a:p>
            <a:pPr marL="0" marR="0" lvl="0" indent="0" algn="l" defTabSz="914400" rtl="0" eaLnBrk="1" fontAlgn="base" latinLnBrk="0" hangingPunct="1">
              <a:buClrTx/>
              <a:buSzTx/>
              <a:buFontTx/>
              <a:buNone/>
              <a:tabLst/>
              <a:defRPr/>
            </a:pPr>
            <a:r>
              <a:rPr lang="es-ES" sz="1800"/>
              <a:t>El azúcar con moderación está bien para la mayoría de las personas</a:t>
            </a:r>
            <a:r>
              <a:rPr lang="en-US" sz="1800" b="0" i="0" kern="1200" baseline="0">
                <a:solidFill>
                  <a:schemeClr val="tx1"/>
                </a:solidFill>
                <a:effectLst/>
              </a:rPr>
              <a:t>.</a:t>
            </a:r>
            <a:r>
              <a:rPr lang="en-US" sz="1800"/>
              <a:t> </a:t>
            </a:r>
            <a:r>
              <a:rPr lang="es-ES" sz="1800"/>
              <a:t>Pero, el problema es que también hay azúcar escondido en muchos tipos diferentes de alimentos y bebidas, por lo que la mayoría de la gente consume más azúcar de lo que cree</a:t>
            </a:r>
            <a:r>
              <a:rPr lang="es-US" sz="1800" b="0" i="0" kern="1200" baseline="0" noProof="0">
                <a:solidFill>
                  <a:schemeClr val="tx1"/>
                </a:solidFill>
                <a:effectLst/>
              </a:rPr>
              <a:t>.</a:t>
            </a:r>
          </a:p>
          <a:p>
            <a:pPr marL="0" marR="0" lvl="0" indent="0" algn="l" defTabSz="914400" rtl="0" eaLnBrk="1" fontAlgn="base" latinLnBrk="0" hangingPunct="1">
              <a:buClrTx/>
              <a:buSzTx/>
              <a:buFontTx/>
              <a:buNone/>
              <a:tabLst/>
              <a:defRPr/>
            </a:pPr>
            <a:endParaRPr lang="es-US"/>
          </a:p>
          <a:p>
            <a:pPr marL="0" marR="0" lvl="0" indent="0" algn="l" defTabSz="914400" rtl="0" eaLnBrk="1" fontAlgn="base" latinLnBrk="0" hangingPunct="1">
              <a:buClrTx/>
              <a:buSzTx/>
              <a:buFontTx/>
              <a:buNone/>
              <a:tabLst/>
              <a:defRPr/>
            </a:pPr>
            <a:r>
              <a:rPr lang="es-US" sz="1800"/>
              <a:t>Por ejemplo, las galletas, pan dulce y pasteles son comidas donde es obvio que vamos a encontrar el azúcar. Pero hay comidas como el pan blanco, las salsas, comidas congeladas, o frutas enlatadas, donde encontramos una alta cantidad de azúcar también y no sabemos. </a:t>
            </a:r>
          </a:p>
          <a:p>
            <a:pPr marL="0" marR="0" lvl="0" indent="0" algn="l" defTabSz="914400" rtl="0" eaLnBrk="1" fontAlgn="base" latinLnBrk="0" hangingPunct="1">
              <a:buClrTx/>
              <a:buSzTx/>
              <a:buFontTx/>
              <a:buNone/>
              <a:tabLst/>
              <a:defRPr/>
            </a:pPr>
            <a:endParaRPr lang="es-US"/>
          </a:p>
          <a:p>
            <a:pPr marL="0" marR="0" lvl="0" indent="0" algn="l" defTabSz="914400" rtl="0" eaLnBrk="1" fontAlgn="base" latinLnBrk="0" hangingPunct="1">
              <a:buClrTx/>
              <a:buSzTx/>
              <a:buFontTx/>
              <a:buNone/>
              <a:tabLst/>
              <a:defRPr/>
            </a:pPr>
            <a:r>
              <a:rPr lang="es-US" sz="1800"/>
              <a:t>Las comidas bajas en grasas o “light”, pueden tener un alto contenido de azúcar para mejorar su sabor. </a:t>
            </a:r>
          </a:p>
          <a:p>
            <a:pPr marL="0" marR="0" lvl="0" indent="0" algn="l" defTabSz="914400" rtl="0" eaLnBrk="1" fontAlgn="base" latinLnBrk="0" hangingPunct="1">
              <a:buClrTx/>
              <a:buSzTx/>
              <a:buFontTx/>
              <a:buNone/>
              <a:tabLst/>
              <a:defRPr/>
            </a:pPr>
            <a:r>
              <a:rPr lang="es-US" sz="1800"/>
              <a:t>Siempre revise las etiquetas de nutrición para estar seguro de la cantidad de azúcar en esos productos. </a:t>
            </a:r>
            <a:r>
              <a:rPr lang="es-US" sz="1800" b="0" i="0" kern="1200" noProof="0">
                <a:solidFill>
                  <a:schemeClr val="tx1"/>
                </a:solidFill>
                <a:effectLst/>
              </a:rPr>
              <a:t> </a:t>
            </a:r>
          </a:p>
          <a:p>
            <a:pPr marL="0" marR="0" lvl="0" indent="0" algn="l" defTabSz="914400" rtl="0" eaLnBrk="1" fontAlgn="base" latinLnBrk="0" hangingPunct="1">
              <a:buClrTx/>
              <a:buSzTx/>
              <a:buFontTx/>
              <a:buNone/>
              <a:tabLst/>
              <a:defRPr/>
            </a:pPr>
            <a:endParaRPr lang="es-US" b="0" i="0" kern="1200" noProof="0">
              <a:solidFill>
                <a:schemeClr val="tx1"/>
              </a:solidFill>
              <a:effectLst/>
            </a:endParaRPr>
          </a:p>
          <a:p>
            <a:r>
              <a:rPr lang="es-ES" sz="1800"/>
              <a:t>El azúcar agregado en las comidas, va a agregar calorías pero no nutrientes</a:t>
            </a:r>
            <a:r>
              <a:rPr lang="es-US" sz="1800" b="0" i="0" kern="1200" noProof="0">
                <a:solidFill>
                  <a:schemeClr val="tx1"/>
                </a:solidFill>
                <a:effectLst/>
              </a:rPr>
              <a:t>. </a:t>
            </a:r>
          </a:p>
          <a:p>
            <a:endParaRPr lang="es-ES"/>
          </a:p>
          <a:p>
            <a:r>
              <a:rPr lang="es-ES" sz="1800"/>
              <a:t>Comer demasiada azúcar puede agregar muchas calorías adicionales a su dieta, quitándole  el lugar a los alimentos saludables y nutritivos.</a:t>
            </a:r>
            <a:r>
              <a:rPr lang="es-ES" sz="1800" baseline="0"/>
              <a:t> </a:t>
            </a:r>
          </a:p>
          <a:p>
            <a:endParaRPr lang="es-ES"/>
          </a:p>
          <a:p>
            <a:r>
              <a:rPr lang="es-ES" sz="1800"/>
              <a:t>Cuando usted consume demasiada azúcar en su dieta regular, se puede provocar el aumento de peso, enfermedades como la diabetes tipo 2, enfermedad cardíaca y caries dentales</a:t>
            </a:r>
            <a:r>
              <a:rPr lang="es-US" sz="1800" b="0" i="0" kern="1200" baseline="0" noProof="0">
                <a:solidFill>
                  <a:schemeClr val="tx1"/>
                </a:solidFill>
                <a:effectLst/>
              </a:rPr>
              <a:t>. </a:t>
            </a:r>
            <a:endParaRPr lang="es-US" sz="1800" b="0" i="0" kern="1200" noProof="0">
              <a:solidFill>
                <a:schemeClr val="tx1"/>
              </a:solidFill>
              <a:effectLst/>
            </a:endParaRPr>
          </a:p>
          <a:p>
            <a:endParaRPr lang="en-US" b="0" i="0" kern="1200">
              <a:solidFill>
                <a:schemeClr val="tx1"/>
              </a:solidFill>
              <a:effectLst/>
            </a:endParaRPr>
          </a:p>
          <a:p>
            <a:pPr marL="0" marR="0" lvl="0" indent="0" algn="l" defTabSz="914400" rtl="0" eaLnBrk="1" fontAlgn="base" latinLnBrk="0" hangingPunct="1">
              <a:buClrTx/>
              <a:buSzTx/>
              <a:buFontTx/>
              <a:buNone/>
              <a:tabLst/>
              <a:defRPr/>
            </a:pPr>
            <a:r>
              <a:rPr lang="es-ES" sz="1800"/>
              <a:t>Disminuir el consumo de azúcares agregados, especialmente de bebidas endulzadas como sodas y jugos de frutas, puede ayudarlo a usted y a su familia a mantener un peso saludable</a:t>
            </a:r>
            <a:r>
              <a:rPr lang="en-US" sz="1800" b="0" i="0" kern="1200">
                <a:solidFill>
                  <a:schemeClr val="tx1"/>
                </a:solidFill>
                <a:effectLst/>
              </a:rPr>
              <a:t>.</a:t>
            </a:r>
          </a:p>
          <a:p>
            <a:pPr eaLnBrk="1" fontAlgn="auto" hangingPunct="1">
              <a:spcBef>
                <a:spcPts val="0"/>
              </a:spcBef>
              <a:spcAft>
                <a:spcPts val="0"/>
              </a:spcAft>
              <a:defRPr/>
            </a:pPr>
            <a:endParaRPr lang="en-US" sz="2000">
              <a:solidFill>
                <a:schemeClr val="bg1"/>
              </a:solidFill>
            </a:endParaRPr>
          </a:p>
        </p:txBody>
      </p:sp>
      <p:sp>
        <p:nvSpPr>
          <p:cNvPr id="4" name="Slide Number Placeholder 3"/>
          <p:cNvSpPr>
            <a:spLocks noGrp="1"/>
          </p:cNvSpPr>
          <p:nvPr>
            <p:ph type="sldNum" sz="quarter" idx="10"/>
          </p:nvPr>
        </p:nvSpPr>
        <p:spPr/>
        <p:txBody>
          <a:bodyPr/>
          <a:lstStyle/>
          <a:p>
            <a:fld id="{EC8DC0ED-FA81-46EE-884B-7C88438231AC}" type="slidenum">
              <a:rPr lang="en-US" smtClean="0"/>
              <a:t>16</a:t>
            </a:fld>
            <a:endParaRPr lang="en-US"/>
          </a:p>
        </p:txBody>
      </p:sp>
    </p:spTree>
    <p:extLst>
      <p:ext uri="{BB962C8B-B14F-4D97-AF65-F5344CB8AC3E}">
        <p14:creationId xmlns:p14="http://schemas.microsoft.com/office/powerpoint/2010/main" val="460156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altLang="en-US" sz="2000">
                <a:solidFill>
                  <a:schemeClr val="tx1"/>
                </a:solidFill>
              </a:rPr>
              <a:t>¿Qué opina de esto? ¿Qué piensa usted? </a:t>
            </a:r>
            <a:r>
              <a:rPr lang="es-DO" altLang="en-US" sz="2000"/>
              <a:t>¿lo ha escuchado antes?</a:t>
            </a:r>
            <a:endParaRPr lang="es-DO" altLang="en-US" sz="2000">
              <a:solidFill>
                <a:schemeClr val="tx1"/>
              </a:solidFill>
            </a:endParaRPr>
          </a:p>
        </p:txBody>
      </p:sp>
      <p:sp>
        <p:nvSpPr>
          <p:cNvPr id="4" name="Slide Number Placeholder 3"/>
          <p:cNvSpPr>
            <a:spLocks noGrp="1"/>
          </p:cNvSpPr>
          <p:nvPr>
            <p:ph type="sldNum" sz="quarter" idx="10"/>
          </p:nvPr>
        </p:nvSpPr>
        <p:spPr/>
        <p:txBody>
          <a:bodyPr/>
          <a:lstStyle/>
          <a:p>
            <a:fld id="{EC8DC0ED-FA81-46EE-884B-7C88438231AC}" type="slidenum">
              <a:rPr lang="en-US" smtClean="0"/>
              <a:t>17</a:t>
            </a:fld>
            <a:endParaRPr lang="en-US"/>
          </a:p>
        </p:txBody>
      </p:sp>
    </p:spTree>
    <p:extLst>
      <p:ext uri="{BB962C8B-B14F-4D97-AF65-F5344CB8AC3E}">
        <p14:creationId xmlns:p14="http://schemas.microsoft.com/office/powerpoint/2010/main" val="2094850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altLang="en-US" sz="2000">
                <a:solidFill>
                  <a:schemeClr val="tx1"/>
                </a:solidFill>
              </a:rPr>
              <a:t>¿Qué opina de esto? ¿Qué piensa usted? </a:t>
            </a:r>
            <a:r>
              <a:rPr lang="es-DO" altLang="en-US" sz="2000"/>
              <a:t>¿lo ha escuchado antes?</a:t>
            </a:r>
            <a:endParaRPr lang="es-DO" altLang="en-US" sz="2000">
              <a:solidFill>
                <a:schemeClr val="tx1"/>
              </a:solidFill>
            </a:endParaRPr>
          </a:p>
        </p:txBody>
      </p:sp>
      <p:sp>
        <p:nvSpPr>
          <p:cNvPr id="4" name="Slide Number Placeholder 3"/>
          <p:cNvSpPr>
            <a:spLocks noGrp="1"/>
          </p:cNvSpPr>
          <p:nvPr>
            <p:ph type="sldNum" sz="quarter" idx="10"/>
          </p:nvPr>
        </p:nvSpPr>
        <p:spPr/>
        <p:txBody>
          <a:bodyPr/>
          <a:lstStyle/>
          <a:p>
            <a:fld id="{EC8DC0ED-FA81-46EE-884B-7C88438231AC}" type="slidenum">
              <a:rPr lang="en-US" smtClean="0"/>
              <a:t>18</a:t>
            </a:fld>
            <a:endParaRPr lang="en-US"/>
          </a:p>
        </p:txBody>
      </p:sp>
    </p:spTree>
    <p:extLst>
      <p:ext uri="{BB962C8B-B14F-4D97-AF65-F5344CB8AC3E}">
        <p14:creationId xmlns:p14="http://schemas.microsoft.com/office/powerpoint/2010/main" val="2215663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altLang="en-US" sz="2000">
                <a:solidFill>
                  <a:schemeClr val="tx1"/>
                </a:solidFill>
              </a:rPr>
              <a:t>¿Qué opina de esto? ¿Qué piensa usted? </a:t>
            </a:r>
            <a:r>
              <a:rPr lang="es-DO" altLang="en-US" sz="2000"/>
              <a:t>¿lo ha escuchado antes?</a:t>
            </a:r>
            <a:endParaRPr lang="es-DO" altLang="en-US" sz="2000">
              <a:solidFill>
                <a:schemeClr val="tx1"/>
              </a:solidFill>
            </a:endParaRPr>
          </a:p>
        </p:txBody>
      </p:sp>
      <p:sp>
        <p:nvSpPr>
          <p:cNvPr id="4" name="Slide Number Placeholder 3"/>
          <p:cNvSpPr>
            <a:spLocks noGrp="1"/>
          </p:cNvSpPr>
          <p:nvPr>
            <p:ph type="sldNum" sz="quarter" idx="10"/>
          </p:nvPr>
        </p:nvSpPr>
        <p:spPr/>
        <p:txBody>
          <a:bodyPr/>
          <a:lstStyle/>
          <a:p>
            <a:fld id="{EC8DC0ED-FA81-46EE-884B-7C88438231AC}" type="slidenum">
              <a:rPr lang="en-US" smtClean="0"/>
              <a:t>19</a:t>
            </a:fld>
            <a:endParaRPr lang="en-US"/>
          </a:p>
        </p:txBody>
      </p:sp>
    </p:spTree>
    <p:extLst>
      <p:ext uri="{BB962C8B-B14F-4D97-AF65-F5344CB8AC3E}">
        <p14:creationId xmlns:p14="http://schemas.microsoft.com/office/powerpoint/2010/main" val="3635498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altLang="en-US" sz="2000">
                <a:solidFill>
                  <a:schemeClr val="tx1"/>
                </a:solidFill>
              </a:rPr>
              <a:t>¿Qué opina de esto? ¿Qué piensa usted? </a:t>
            </a:r>
            <a:r>
              <a:rPr lang="es-DO" altLang="en-US" sz="2000"/>
              <a:t>¿lo ha escuchado antes?</a:t>
            </a:r>
            <a:endParaRPr lang="es-DO" altLang="en-US" sz="2000">
              <a:solidFill>
                <a:schemeClr val="tx1"/>
              </a:solidFill>
            </a:endParaRPr>
          </a:p>
        </p:txBody>
      </p:sp>
      <p:sp>
        <p:nvSpPr>
          <p:cNvPr id="4" name="Slide Number Placeholder 3"/>
          <p:cNvSpPr>
            <a:spLocks noGrp="1"/>
          </p:cNvSpPr>
          <p:nvPr>
            <p:ph type="sldNum" sz="quarter" idx="10"/>
          </p:nvPr>
        </p:nvSpPr>
        <p:spPr/>
        <p:txBody>
          <a:bodyPr/>
          <a:lstStyle/>
          <a:p>
            <a:fld id="{EC8DC0ED-FA81-46EE-884B-7C88438231AC}" type="slidenum">
              <a:rPr lang="en-US" smtClean="0"/>
              <a:t>20</a:t>
            </a:fld>
            <a:endParaRPr lang="en-US"/>
          </a:p>
        </p:txBody>
      </p:sp>
    </p:spTree>
    <p:extLst>
      <p:ext uri="{BB962C8B-B14F-4D97-AF65-F5344CB8AC3E}">
        <p14:creationId xmlns:p14="http://schemas.microsoft.com/office/powerpoint/2010/main" val="855013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baseline="0"/>
              <a:t>Spanish, group of women -- </a:t>
            </a:r>
            <a:r>
              <a:rPr lang="en-US" sz="1400" b="0" i="0" baseline="0">
                <a:hlinkClick r:id="rId3"/>
              </a:rPr>
              <a:t>https://vimeo.com/231416485</a:t>
            </a:r>
            <a:endParaRPr lang="en-US" sz="1400" b="0" i="0" baseline="0"/>
          </a:p>
          <a:p>
            <a:pPr eaLnBrk="1" fontAlgn="auto" hangingPunct="1">
              <a:spcBef>
                <a:spcPts val="0"/>
              </a:spcBef>
              <a:spcAft>
                <a:spcPts val="0"/>
              </a:spcAft>
              <a:defRPr/>
            </a:pPr>
            <a:endParaRPr lang="en-US" sz="1400" b="0" i="0"/>
          </a:p>
          <a:p>
            <a:pPr eaLnBrk="1" fontAlgn="auto" hangingPunct="1">
              <a:spcBef>
                <a:spcPts val="0"/>
              </a:spcBef>
              <a:spcAft>
                <a:spcPts val="0"/>
              </a:spcAft>
              <a:defRPr/>
            </a:pPr>
            <a:r>
              <a:rPr lang="en-US" sz="1400" b="0" i="0"/>
              <a:t>English,</a:t>
            </a:r>
            <a:r>
              <a:rPr lang="en-US" sz="1400" b="0" i="0" baseline="0"/>
              <a:t> group of women -- </a:t>
            </a:r>
            <a:r>
              <a:rPr lang="en-US" sz="1400" b="0" i="0" baseline="0">
                <a:hlinkClick r:id="rId4"/>
              </a:rPr>
              <a:t>https://vimeo.com/239726331</a:t>
            </a:r>
            <a:endParaRPr lang="en-US" sz="1400" b="0" i="0" baseline="0"/>
          </a:p>
          <a:p>
            <a:pPr eaLnBrk="1" fontAlgn="auto" hangingPunct="1">
              <a:spcBef>
                <a:spcPts val="0"/>
              </a:spcBef>
              <a:spcAft>
                <a:spcPts val="0"/>
              </a:spcAft>
              <a:defRPr/>
            </a:pPr>
            <a:endParaRPr lang="en-US" sz="1400" b="0" i="0" baseline="0"/>
          </a:p>
          <a:p>
            <a:pPr eaLnBrk="1" fontAlgn="auto" hangingPunct="1">
              <a:spcBef>
                <a:spcPts val="0"/>
              </a:spcBef>
              <a:spcAft>
                <a:spcPts val="0"/>
              </a:spcAft>
              <a:defRPr/>
            </a:pPr>
            <a:endParaRPr lang="en-US" sz="2000" b="0" i="0" baseline="0"/>
          </a:p>
        </p:txBody>
      </p:sp>
      <p:sp>
        <p:nvSpPr>
          <p:cNvPr id="4" name="Slide Number Placeholder 3"/>
          <p:cNvSpPr>
            <a:spLocks noGrp="1"/>
          </p:cNvSpPr>
          <p:nvPr>
            <p:ph type="sldNum" sz="quarter" idx="10"/>
          </p:nvPr>
        </p:nvSpPr>
        <p:spPr/>
        <p:txBody>
          <a:bodyPr/>
          <a:lstStyle/>
          <a:p>
            <a:fld id="{EC8DC0ED-FA81-46EE-884B-7C88438231AC}" type="slidenum">
              <a:rPr lang="en-US" smtClean="0"/>
              <a:t>22</a:t>
            </a:fld>
            <a:endParaRPr lang="en-US"/>
          </a:p>
        </p:txBody>
      </p:sp>
    </p:spTree>
    <p:extLst>
      <p:ext uri="{BB962C8B-B14F-4D97-AF65-F5344CB8AC3E}">
        <p14:creationId xmlns:p14="http://schemas.microsoft.com/office/powerpoint/2010/main" val="1727112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La </a:t>
            </a:r>
            <a:r>
              <a:rPr lang="en-US" err="1"/>
              <a:t>informacion</a:t>
            </a:r>
            <a:r>
              <a:rPr lang="en-US"/>
              <a:t> </a:t>
            </a:r>
            <a:r>
              <a:rPr lang="en-US" err="1"/>
              <a:t>tiene</a:t>
            </a:r>
            <a:r>
              <a:rPr lang="en-US"/>
              <a:t> </a:t>
            </a:r>
            <a:r>
              <a:rPr lang="en-US" err="1"/>
              <a:t>poder</a:t>
            </a:r>
            <a:r>
              <a:rPr lang="en-US"/>
              <a:t>! Vamos a unirons a </a:t>
            </a:r>
            <a:r>
              <a:rPr lang="en-US" err="1"/>
              <a:t>este</a:t>
            </a:r>
            <a:r>
              <a:rPr lang="en-US"/>
              <a:t> </a:t>
            </a:r>
            <a:r>
              <a:rPr lang="en-US" err="1"/>
              <a:t>movimiento</a:t>
            </a:r>
            <a:r>
              <a:rPr lang="en-US"/>
              <a:t>.</a:t>
            </a:r>
          </a:p>
          <a:p>
            <a:r>
              <a:rPr lang="en-US"/>
              <a:t>The good news is that the added-sugar message is breaking through, and many American adults crave a change. In fact, research suggests that 77 percent of Americans are striving for less sugar in their diets. And 7 in 10 consumers are willing to give up a favorite sugary product in favor of finding a healthier alternative. The willingness is there. For now, your best defense is education.</a:t>
            </a:r>
            <a:endParaRPr lang="en-US">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3618806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ROLE PLAY</a:t>
            </a:r>
          </a:p>
          <a:p>
            <a:r>
              <a:rPr lang="en-US"/>
              <a:t>On this scale, with 1 being not at all important to consume more fruits and vegetables, and 5 being very important to consume more fruits and vegetables, which point best reflects how important it is to you to change nutritional habits?</a:t>
            </a:r>
            <a:endParaRPr lang="en-US">
              <a:cs typeface="Calibri"/>
            </a:endParaRPr>
          </a:p>
          <a:p>
            <a:r>
              <a:rPr lang="en-US"/>
              <a:t> </a:t>
            </a:r>
            <a:endParaRPr lang="en-US">
              <a:cs typeface="Calibri"/>
            </a:endParaRPr>
          </a:p>
          <a:p>
            <a:r>
              <a:rPr lang="en-US"/>
              <a:t>Why did you say a ___ (the number they chose) and not a ___  (high number than given)?</a:t>
            </a:r>
            <a:endParaRPr lang="en-US">
              <a:cs typeface="Calibri"/>
            </a:endParaRPr>
          </a:p>
          <a:p>
            <a:endParaRPr lang="en-US"/>
          </a:p>
          <a:p>
            <a:r>
              <a:rPr lang="en-US"/>
              <a:t>What would it take for you to become a ___ (higher number than given)?</a:t>
            </a:r>
            <a:endParaRPr lang="en-US">
              <a:cs typeface="Calibri"/>
            </a:endParaRPr>
          </a:p>
          <a:p>
            <a:endParaRPr lang="en-US"/>
          </a:p>
          <a:p>
            <a:r>
              <a:rPr lang="en-US"/>
              <a:t>It might need to be done several times before action plan is developed. </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s-MX"/>
              <a:t>Reducido:
alimentos procesados 
Al crear su plan de acción, es importante saber lo siguiente: 
✓ Qué harás 
✓ Dónde lo harás 
✓ Cuándo lo harás 
✓ Cuánto tiempo lo harás 
Establecer metas puede ser el primer paso para crear su plan de acción para controlar su presión arterial.
Un posible objetivo podría ser medir su presión arterial dos veces al día entre ahora y la próxima cita con su proveedor de atención médica. Para lograr ese objetivo, puede obtener lecturas de la presión arterial una vez por la mañana y una vez por la noche.
Al crear sus metas, tenga en cuenta qué desafíos podría enfrentar y cómo los superaría.
¿Cuál podría ser su objetivo personal para controlar su presión arterial?</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nSpc>
                <a:spcPct val="90000"/>
              </a:lnSpc>
              <a:spcAft>
                <a:spcPts val="600"/>
              </a:spcAft>
            </a:pPr>
            <a:r>
              <a:rPr lang="en-US" b="1"/>
              <a:t>As you fill out your meal plan, think about the following:</a:t>
            </a:r>
            <a:endParaRPr lang="en-US"/>
          </a:p>
          <a:p>
            <a:pPr>
              <a:lnSpc>
                <a:spcPct val="90000"/>
              </a:lnSpc>
              <a:spcAft>
                <a:spcPts val="600"/>
              </a:spcAft>
            </a:pPr>
            <a:endParaRPr lang="en-US"/>
          </a:p>
          <a:p>
            <a:pPr marL="171450" indent="-228600">
              <a:lnSpc>
                <a:spcPct val="90000"/>
              </a:lnSpc>
              <a:spcAft>
                <a:spcPts val="600"/>
              </a:spcAft>
              <a:buFont typeface="Arial,Sans-Serif"/>
              <a:buChar char="•"/>
            </a:pPr>
            <a:r>
              <a:rPr lang="en-US"/>
              <a:t>Why you want to make healthier changes in your food patterns. </a:t>
            </a:r>
          </a:p>
          <a:p>
            <a:pPr>
              <a:lnSpc>
                <a:spcPct val="90000"/>
              </a:lnSpc>
              <a:spcAft>
                <a:spcPts val="600"/>
              </a:spcAft>
            </a:pPr>
            <a:endParaRPr lang="en-US"/>
          </a:p>
          <a:p>
            <a:pPr marL="171450" indent="-228600">
              <a:lnSpc>
                <a:spcPct val="90000"/>
              </a:lnSpc>
              <a:spcAft>
                <a:spcPts val="600"/>
              </a:spcAft>
              <a:buFont typeface="Arial,Sans-Serif"/>
              <a:buChar char="•"/>
            </a:pPr>
            <a:r>
              <a:rPr lang="en-US"/>
              <a:t>What motivates you to make changes that might not be easy but are worth doing for a better health.</a:t>
            </a:r>
          </a:p>
          <a:p>
            <a:pPr marL="171450" indent="-228600">
              <a:lnSpc>
                <a:spcPct val="90000"/>
              </a:lnSpc>
              <a:spcAft>
                <a:spcPts val="600"/>
              </a:spcAft>
              <a:buFont typeface="Arial,Sans-Serif"/>
              <a:buChar char="•"/>
            </a:pPr>
            <a:endParaRPr lang="en-US"/>
          </a:p>
          <a:p>
            <a:pPr marL="171450" indent="-228600">
              <a:lnSpc>
                <a:spcPct val="90000"/>
              </a:lnSpc>
              <a:spcAft>
                <a:spcPts val="600"/>
              </a:spcAft>
              <a:buFont typeface="Arial,Sans-Serif"/>
              <a:buChar char="•"/>
            </a:pPr>
            <a:r>
              <a:rPr lang="en-US"/>
              <a:t>Think about what barriers you may encounter and what solutions you have</a:t>
            </a:r>
          </a:p>
          <a:p>
            <a:r>
              <a:rPr lang="en-US"/>
              <a:t>Role Play an Example</a:t>
            </a:r>
            <a:endParaRPr lang="en-US">
              <a:cs typeface="Calibri"/>
            </a:endParaRPr>
          </a:p>
          <a:p>
            <a:pPr marL="450850" lvl="1" indent="-225425">
              <a:lnSpc>
                <a:spcPts val="2926"/>
              </a:lnSpc>
              <a:buFont typeface="Arial,Sans-Serif"/>
              <a:buChar char="•"/>
            </a:pPr>
            <a:r>
              <a:rPr lang="en-US"/>
              <a:t>Add one fruit or vegetable to every meal.</a:t>
            </a:r>
            <a:endParaRPr lang="en-US">
              <a:cs typeface="Calibri"/>
            </a:endParaRPr>
          </a:p>
          <a:p>
            <a:pPr marL="450850" lvl="1" indent="-225425">
              <a:lnSpc>
                <a:spcPts val="2926"/>
              </a:lnSpc>
              <a:buFont typeface="Arial,Sans-Serif"/>
              <a:buChar char="•"/>
            </a:pPr>
            <a:r>
              <a:rPr lang="en-US"/>
              <a:t>If you get fast food, ask for a salad instead of fries.</a:t>
            </a:r>
            <a:endParaRPr lang="en-US">
              <a:cs typeface="Calibri"/>
            </a:endParaRPr>
          </a:p>
          <a:p>
            <a:pPr marL="450850" lvl="1" indent="-225425">
              <a:lnSpc>
                <a:spcPts val="2926"/>
              </a:lnSpc>
              <a:buFont typeface="Arial,Sans-Serif"/>
              <a:buChar char="•"/>
            </a:pPr>
            <a:r>
              <a:rPr lang="en-US"/>
              <a:t>Commit to one salt-free day a week. Use herbs for flavor instead.</a:t>
            </a:r>
            <a:endParaRPr lang="en-US">
              <a:cs typeface="Calibri"/>
            </a:endParaRPr>
          </a:p>
          <a:p>
            <a:pPr marL="450850" lvl="1" indent="-225425">
              <a:lnSpc>
                <a:spcPts val="2926"/>
              </a:lnSpc>
              <a:buFont typeface="Arial,Sans-Serif"/>
              <a:buChar char="•"/>
            </a:pPr>
            <a:r>
              <a:rPr lang="en-US"/>
              <a:t>Keeping cut-up fruits and veggies on hand in the fridge for easy snacking. </a:t>
            </a:r>
            <a:endParaRPr lang="en-US">
              <a:cs typeface="Calibri"/>
            </a:endParaRPr>
          </a:p>
          <a:p>
            <a:pPr marL="450850" lvl="1" indent="-225425">
              <a:lnSpc>
                <a:spcPts val="2926"/>
              </a:lnSpc>
              <a:buFont typeface="Arial,Sans-Serif"/>
              <a:buChar char="•"/>
            </a:pPr>
            <a:r>
              <a:rPr lang="en-US"/>
              <a:t>Chose healthier takeout and fast-food options, like a grilled chicken sandwich instead of fried.</a:t>
            </a:r>
            <a:endParaRPr lang="en-US">
              <a:cs typeface="Calibri"/>
            </a:endParaRPr>
          </a:p>
          <a:p>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ROLE PLAY</a:t>
            </a:r>
          </a:p>
          <a:p>
            <a:r>
              <a:rPr lang="en-US"/>
              <a:t>On this scale, with 1 being not at all important to consume more fruits and vegetables, and 5 being very important to consume more fruits and vegetables, which point best reflects how important it is to you to change nutritional habits?</a:t>
            </a:r>
            <a:endParaRPr lang="en-US">
              <a:cs typeface="Calibri"/>
            </a:endParaRPr>
          </a:p>
          <a:p>
            <a:r>
              <a:rPr lang="en-US"/>
              <a:t> </a:t>
            </a:r>
            <a:endParaRPr lang="en-US">
              <a:cs typeface="Calibri"/>
            </a:endParaRPr>
          </a:p>
          <a:p>
            <a:r>
              <a:rPr lang="en-US"/>
              <a:t>Why did you say a ___ (the number they chose) and not a ___  (high number than given)?</a:t>
            </a:r>
            <a:endParaRPr lang="en-US">
              <a:cs typeface="Calibri"/>
            </a:endParaRPr>
          </a:p>
          <a:p>
            <a:endParaRPr lang="en-US"/>
          </a:p>
          <a:p>
            <a:r>
              <a:rPr lang="en-US"/>
              <a:t>What would it take for you to become a ___ (higher number than given)?</a:t>
            </a:r>
            <a:endParaRPr lang="en-US">
              <a:cs typeface="Calibri"/>
            </a:endParaRPr>
          </a:p>
          <a:p>
            <a:endParaRPr lang="en-US"/>
          </a:p>
          <a:p>
            <a:r>
              <a:rPr lang="en-US"/>
              <a:t>It might need to be done several times before action plan is developed. </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43473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ROLE PLAY</a:t>
            </a:r>
          </a:p>
          <a:p>
            <a:r>
              <a:rPr lang="en-US"/>
              <a:t>On this scale, with 1 being not at all important to consume more fruits and vegetables, and 5 being very important to consume more fruits and vegetables, which point best reflects how important it is to you to change nutritional habits?</a:t>
            </a:r>
            <a:endParaRPr lang="en-US">
              <a:cs typeface="Calibri"/>
            </a:endParaRPr>
          </a:p>
          <a:p>
            <a:r>
              <a:rPr lang="en-US"/>
              <a:t> </a:t>
            </a:r>
            <a:endParaRPr lang="en-US">
              <a:cs typeface="Calibri"/>
            </a:endParaRPr>
          </a:p>
          <a:p>
            <a:r>
              <a:rPr lang="en-US"/>
              <a:t>Why did you say a ___ (the number they chose) and not a ___  (high number than given)?</a:t>
            </a:r>
            <a:endParaRPr lang="en-US">
              <a:cs typeface="Calibri"/>
            </a:endParaRPr>
          </a:p>
          <a:p>
            <a:endParaRPr lang="en-US"/>
          </a:p>
          <a:p>
            <a:r>
              <a:rPr lang="en-US"/>
              <a:t>What would it take for you to become a ___ (higher number than given)?</a:t>
            </a:r>
            <a:endParaRPr lang="en-US">
              <a:cs typeface="Calibri"/>
            </a:endParaRPr>
          </a:p>
          <a:p>
            <a:endParaRPr lang="en-US"/>
          </a:p>
          <a:p>
            <a:r>
              <a:rPr lang="en-US"/>
              <a:t>It might need to be done several times before action plan is developed. </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888185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sz="2000" b="1" i="1">
              <a:solidFill>
                <a:schemeClr val="bg1"/>
              </a:solidFill>
            </a:endParaRPr>
          </a:p>
        </p:txBody>
      </p:sp>
      <p:sp>
        <p:nvSpPr>
          <p:cNvPr id="4" name="Slide Number Placeholder 3"/>
          <p:cNvSpPr>
            <a:spLocks noGrp="1"/>
          </p:cNvSpPr>
          <p:nvPr>
            <p:ph type="sldNum" sz="quarter" idx="10"/>
          </p:nvPr>
        </p:nvSpPr>
        <p:spPr/>
        <p:txBody>
          <a:bodyPr/>
          <a:lstStyle/>
          <a:p>
            <a:fld id="{EC8DC0ED-FA81-46EE-884B-7C88438231AC}" type="slidenum">
              <a:rPr lang="en-US" smtClean="0"/>
              <a:t>29</a:t>
            </a:fld>
            <a:endParaRPr lang="en-US"/>
          </a:p>
        </p:txBody>
      </p:sp>
    </p:spTree>
    <p:extLst>
      <p:ext uri="{BB962C8B-B14F-4D97-AF65-F5344CB8AC3E}">
        <p14:creationId xmlns:p14="http://schemas.microsoft.com/office/powerpoint/2010/main" val="1241568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La </a:t>
            </a:r>
            <a:r>
              <a:rPr lang="en-US" err="1"/>
              <a:t>informacion</a:t>
            </a:r>
            <a:r>
              <a:rPr lang="en-US"/>
              <a:t> </a:t>
            </a:r>
            <a:r>
              <a:rPr lang="en-US" err="1"/>
              <a:t>tiene</a:t>
            </a:r>
            <a:r>
              <a:rPr lang="en-US"/>
              <a:t> </a:t>
            </a:r>
            <a:r>
              <a:rPr lang="en-US" err="1"/>
              <a:t>poder</a:t>
            </a:r>
            <a:r>
              <a:rPr lang="en-US"/>
              <a:t>! </a:t>
            </a:r>
            <a:r>
              <a:rPr lang="en-US" err="1"/>
              <a:t>Vamos</a:t>
            </a:r>
            <a:r>
              <a:rPr lang="en-US"/>
              <a:t> a unirons a </a:t>
            </a:r>
            <a:r>
              <a:rPr lang="en-US" err="1"/>
              <a:t>este</a:t>
            </a:r>
            <a:r>
              <a:rPr lang="en-US"/>
              <a:t> </a:t>
            </a:r>
            <a:r>
              <a:rPr lang="en-US" err="1"/>
              <a:t>movimiento</a:t>
            </a:r>
            <a:r>
              <a:rPr lang="en-US"/>
              <a:t>.</a:t>
            </a:r>
            <a:endParaRPr lang="es-MX"/>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2668884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277813"/>
            <a:ext cx="5575300" cy="3136900"/>
          </a:xfrm>
        </p:spPr>
      </p:sp>
      <p:sp>
        <p:nvSpPr>
          <p:cNvPr id="3" name="Notes Placeholder 2"/>
          <p:cNvSpPr>
            <a:spLocks noGrp="1"/>
          </p:cNvSpPr>
          <p:nvPr>
            <p:ph type="body" idx="1"/>
          </p:nvPr>
        </p:nvSpPr>
        <p:spPr>
          <a:xfrm>
            <a:off x="407624" y="3642609"/>
            <a:ext cx="6218028" cy="5402239"/>
          </a:xfrm>
        </p:spPr>
        <p:txBody>
          <a:bodyPr/>
          <a:lstStyle/>
          <a:p>
            <a:pPr eaLnBrk="1" fontAlgn="auto" hangingPunct="1">
              <a:spcBef>
                <a:spcPts val="0"/>
              </a:spcBef>
              <a:spcAft>
                <a:spcPts val="0"/>
              </a:spcAft>
              <a:defRPr/>
            </a:pPr>
            <a:endParaRPr lang="en-US" sz="1000">
              <a:solidFill>
                <a:schemeClr val="bg1"/>
              </a:solidFill>
            </a:endParaRPr>
          </a:p>
        </p:txBody>
      </p:sp>
      <p:sp>
        <p:nvSpPr>
          <p:cNvPr id="4" name="Slide Number Placeholder 3"/>
          <p:cNvSpPr>
            <a:spLocks noGrp="1"/>
          </p:cNvSpPr>
          <p:nvPr>
            <p:ph type="sldNum" sz="quarter" idx="10"/>
          </p:nvPr>
        </p:nvSpPr>
        <p:spPr/>
        <p:txBody>
          <a:bodyPr/>
          <a:lstStyle/>
          <a:p>
            <a:fld id="{EC8DC0ED-FA81-46EE-884B-7C88438231AC}" type="slidenum">
              <a:rPr lang="en-US" smtClean="0"/>
              <a:t>5</a:t>
            </a:fld>
            <a:endParaRPr lang="en-US"/>
          </a:p>
        </p:txBody>
      </p:sp>
    </p:spTree>
    <p:extLst>
      <p:ext uri="{BB962C8B-B14F-4D97-AF65-F5344CB8AC3E}">
        <p14:creationId xmlns:p14="http://schemas.microsoft.com/office/powerpoint/2010/main" val="3734204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277813"/>
            <a:ext cx="5575300" cy="3136900"/>
          </a:xfrm>
        </p:spPr>
      </p:sp>
      <p:sp>
        <p:nvSpPr>
          <p:cNvPr id="3" name="Notes Placeholder 2"/>
          <p:cNvSpPr>
            <a:spLocks noGrp="1"/>
          </p:cNvSpPr>
          <p:nvPr>
            <p:ph type="body" idx="1"/>
          </p:nvPr>
        </p:nvSpPr>
        <p:spPr>
          <a:xfrm>
            <a:off x="407624" y="3642609"/>
            <a:ext cx="6218028" cy="5402239"/>
          </a:xfrm>
        </p:spPr>
        <p:txBody>
          <a:bodyPr/>
          <a:lstStyle/>
          <a:p>
            <a:pPr eaLnBrk="1" fontAlgn="auto" hangingPunct="1">
              <a:spcBef>
                <a:spcPts val="0"/>
              </a:spcBef>
              <a:spcAft>
                <a:spcPts val="0"/>
              </a:spcAft>
              <a:defRPr/>
            </a:pPr>
            <a:endParaRPr lang="en-US" sz="1000">
              <a:solidFill>
                <a:schemeClr val="bg1"/>
              </a:solidFill>
            </a:endParaRPr>
          </a:p>
        </p:txBody>
      </p:sp>
      <p:sp>
        <p:nvSpPr>
          <p:cNvPr id="4" name="Slide Number Placeholder 3"/>
          <p:cNvSpPr>
            <a:spLocks noGrp="1"/>
          </p:cNvSpPr>
          <p:nvPr>
            <p:ph type="sldNum" sz="quarter" idx="10"/>
          </p:nvPr>
        </p:nvSpPr>
        <p:spPr/>
        <p:txBody>
          <a:bodyPr/>
          <a:lstStyle/>
          <a:p>
            <a:fld id="{EC8DC0ED-FA81-46EE-884B-7C88438231AC}" type="slidenum">
              <a:rPr lang="en-US" smtClean="0"/>
              <a:t>6</a:t>
            </a:fld>
            <a:endParaRPr lang="en-US"/>
          </a:p>
        </p:txBody>
      </p:sp>
    </p:spTree>
    <p:extLst>
      <p:ext uri="{BB962C8B-B14F-4D97-AF65-F5344CB8AC3E}">
        <p14:creationId xmlns:p14="http://schemas.microsoft.com/office/powerpoint/2010/main" val="2126057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 sz="1200">
                <a:solidFill>
                  <a:srgbClr val="202124"/>
                </a:solidFill>
                <a:latin typeface="Arial Nova"/>
              </a:rPr>
              <a:t>Sugar is </a:t>
            </a:r>
            <a:r>
              <a:rPr lang="en" sz="1200" u="sng">
                <a:solidFill>
                  <a:srgbClr val="202124"/>
                </a:solidFill>
                <a:latin typeface="Arial Nova"/>
              </a:rPr>
              <a:t>not totally bad</a:t>
            </a:r>
            <a:r>
              <a:rPr lang="en" sz="1200">
                <a:solidFill>
                  <a:srgbClr val="202124"/>
                </a:solidFill>
                <a:latin typeface="Arial Nova"/>
              </a:rPr>
              <a:t>, which is important to understand.​</a:t>
            </a:r>
            <a:endParaRPr lang="en-US" sz="1200">
              <a:solidFill>
                <a:srgbClr val="000000"/>
              </a:solidFill>
              <a:latin typeface="Arial Nova"/>
            </a:endParaRPr>
          </a:p>
          <a:p>
            <a:r>
              <a:rPr lang="en" sz="1200">
                <a:solidFill>
                  <a:srgbClr val="202124"/>
                </a:solidFill>
                <a:latin typeface="Arial Nova"/>
              </a:rPr>
              <a:t>
But our modern diets are
 loaded with more sugar than our body needs. </a:t>
            </a:r>
            <a:endParaRPr lang="en-US" sz="1200">
              <a:solidFill>
                <a:srgbClr val="000000"/>
              </a:solidFill>
              <a:latin typeface="Arial Nova"/>
            </a:endParaRPr>
          </a:p>
          <a:p>
            <a:endParaRPr lang="en" sz="1200">
              <a:solidFill>
                <a:srgbClr val="202124"/>
              </a:solidFill>
              <a:latin typeface="Arial Nova"/>
            </a:endParaRPr>
          </a:p>
          <a:p>
            <a:r>
              <a:rPr lang="en" sz="1200">
                <a:solidFill>
                  <a:srgbClr val="202124"/>
                </a:solidFill>
                <a:latin typeface="Arial Nova"/>
              </a:rPr>
              <a:t>To understand what is harmful and acceptable when it comes to sugar in food, </a:t>
            </a:r>
            <a:endParaRPr lang="en-US" sz="1200">
              <a:solidFill>
                <a:srgbClr val="000000"/>
              </a:solidFill>
              <a:latin typeface="Arial Nova"/>
            </a:endParaRPr>
          </a:p>
          <a:p>
            <a:r>
              <a:rPr lang="en" sz="1200">
                <a:solidFill>
                  <a:srgbClr val="202124"/>
                </a:solidFill>
                <a:latin typeface="Arial Nova"/>
              </a:rPr>
              <a:t>we must distinguish
between</a:t>
            </a:r>
            <a:r>
              <a:rPr lang="en" sz="1200" b="1">
                <a:solidFill>
                  <a:srgbClr val="202124"/>
                </a:solidFill>
                <a:latin typeface="Arial Nova"/>
              </a:rPr>
              <a:t> two main types</a:t>
            </a:r>
            <a:endParaRPr lang="en-US" sz="1200" b="1">
              <a:latin typeface="Arial Nova"/>
            </a:endParaRPr>
          </a:p>
          <a:p>
            <a:endParaRPr lang="es-MX"/>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275950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s-MX" sz="2000" b="0" i="0" kern="1200">
                <a:solidFill>
                  <a:schemeClr val="tx1"/>
                </a:solidFill>
                <a:effectLst/>
              </a:rPr>
              <a:t>Ejemplos de bebidas azucaradas mas comúnmente consumidas:</a:t>
            </a:r>
          </a:p>
          <a:p>
            <a:pPr marL="800100" lvl="1" indent="-342900">
              <a:buFont typeface="Arial" panose="020B0604020202020204" pitchFamily="34" charset="0"/>
              <a:buChar char="•"/>
            </a:pPr>
            <a:r>
              <a:rPr lang="es-MX" altLang="en-US" sz="2000"/>
              <a:t>Sodas o Refrescos (Coca Cola,  sodas “de sabor” como ponche, naranja, </a:t>
            </a:r>
            <a:r>
              <a:rPr lang="es-MX" altLang="en-US" sz="2000" err="1"/>
              <a:t>Sprite</a:t>
            </a:r>
            <a:r>
              <a:rPr lang="es-MX" altLang="en-US" sz="2000"/>
              <a:t>, </a:t>
            </a:r>
            <a:r>
              <a:rPr lang="es-MX" altLang="en-US" sz="2000" err="1"/>
              <a:t>etc</a:t>
            </a:r>
            <a:r>
              <a:rPr lang="es-MX" altLang="en-US" sz="2000"/>
              <a:t>)</a:t>
            </a:r>
          </a:p>
          <a:p>
            <a:pPr marL="800100" lvl="1" indent="-342900">
              <a:buFont typeface="Arial" panose="020B0604020202020204" pitchFamily="34" charset="0"/>
              <a:buChar char="•"/>
            </a:pPr>
            <a:r>
              <a:rPr lang="es-MX" altLang="en-US" sz="2000"/>
              <a:t>Kool Aid</a:t>
            </a:r>
          </a:p>
          <a:p>
            <a:pPr marL="800100" lvl="1" indent="-342900">
              <a:buFont typeface="Arial" panose="020B0604020202020204" pitchFamily="34" charset="0"/>
              <a:buChar char="•"/>
            </a:pPr>
            <a:r>
              <a:rPr lang="es-MX" altLang="en-US" sz="2000"/>
              <a:t>Sunny D</a:t>
            </a:r>
          </a:p>
          <a:p>
            <a:pPr marL="800100" lvl="1" indent="-342900">
              <a:buFont typeface="Arial" panose="020B0604020202020204" pitchFamily="34" charset="0"/>
              <a:buChar char="•"/>
            </a:pPr>
            <a:r>
              <a:rPr lang="es-MX" altLang="en-US" sz="2000"/>
              <a:t>Tampico</a:t>
            </a:r>
          </a:p>
          <a:p>
            <a:pPr marL="800100" lvl="1" indent="-342900">
              <a:buFont typeface="Arial" panose="020B0604020202020204" pitchFamily="34" charset="0"/>
              <a:buChar char="•"/>
            </a:pPr>
            <a:r>
              <a:rPr lang="es-MX" altLang="en-US" sz="2000" err="1"/>
              <a:t>Capri-Sun</a:t>
            </a:r>
            <a:endParaRPr lang="es-MX" altLang="en-US" sz="2000"/>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altLang="en-US" sz="2000" b="0"/>
              <a:t>Aguas</a:t>
            </a:r>
            <a:r>
              <a:rPr lang="es-MX" altLang="en-US" sz="2000" b="0" baseline="0"/>
              <a:t> frescas con azúcar añadida (EJEMPLOS: horchata, Jamaica, tamarindo, etc.)</a:t>
            </a:r>
            <a:endParaRPr lang="es-MX" altLang="en-US" sz="2000" b="0"/>
          </a:p>
          <a:p>
            <a:pPr marL="800100" lvl="1" indent="-342900">
              <a:buFont typeface="Arial" panose="020B0604020202020204" pitchFamily="34" charset="0"/>
              <a:buChar char="•"/>
            </a:pPr>
            <a:endParaRPr lang="es-MX" altLang="en-US" sz="2000"/>
          </a:p>
        </p:txBody>
      </p:sp>
      <p:sp>
        <p:nvSpPr>
          <p:cNvPr id="4" name="Slide Number Placeholder 3"/>
          <p:cNvSpPr>
            <a:spLocks noGrp="1"/>
          </p:cNvSpPr>
          <p:nvPr>
            <p:ph type="sldNum" sz="quarter" idx="10"/>
          </p:nvPr>
        </p:nvSpPr>
        <p:spPr/>
        <p:txBody>
          <a:bodyPr/>
          <a:lstStyle/>
          <a:p>
            <a:fld id="{EC8DC0ED-FA81-46EE-884B-7C88438231AC}" type="slidenum">
              <a:rPr lang="en-US" smtClean="0"/>
              <a:t>8</a:t>
            </a:fld>
            <a:endParaRPr lang="en-US"/>
          </a:p>
        </p:txBody>
      </p:sp>
    </p:spTree>
    <p:extLst>
      <p:ext uri="{BB962C8B-B14F-4D97-AF65-F5344CB8AC3E}">
        <p14:creationId xmlns:p14="http://schemas.microsoft.com/office/powerpoint/2010/main" val="372329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338138"/>
            <a:ext cx="5575300" cy="3136900"/>
          </a:xfrm>
        </p:spPr>
      </p:sp>
      <p:sp>
        <p:nvSpPr>
          <p:cNvPr id="3" name="Notes Placeholder 2"/>
          <p:cNvSpPr>
            <a:spLocks noGrp="1"/>
          </p:cNvSpPr>
          <p:nvPr>
            <p:ph type="body" idx="1"/>
          </p:nvPr>
        </p:nvSpPr>
        <p:spPr>
          <a:xfrm>
            <a:off x="701040" y="3732551"/>
            <a:ext cx="5608320" cy="5097416"/>
          </a:xfrm>
        </p:spPr>
        <p:txBody>
          <a:bodyPr/>
          <a:lstStyle/>
          <a:p>
            <a:pPr lvl="0" fontAlgn="base">
              <a:spcBef>
                <a:spcPct val="30000"/>
              </a:spcBef>
              <a:spcAft>
                <a:spcPct val="0"/>
              </a:spcAft>
              <a:defRPr/>
            </a:pPr>
            <a:r>
              <a:rPr lang="es-MX" sz="1800"/>
              <a:t>Las bebidas azucaradas son la fuente número 1 de azúcares añadidos en las dietas de los Estadounidenses. </a:t>
            </a:r>
          </a:p>
          <a:p>
            <a:pPr lvl="0" fontAlgn="base">
              <a:spcBef>
                <a:spcPct val="30000"/>
              </a:spcBef>
              <a:spcAft>
                <a:spcPct val="0"/>
              </a:spcAft>
              <a:defRPr/>
            </a:pPr>
            <a:r>
              <a:rPr lang="es-MX" sz="1800"/>
              <a:t>En la grafica podemos ver que casi la mitad de toda el azúcar añadida que consumen los Estadounidenses proviene de lo que beben (refrescos o sodas, jugos)</a:t>
            </a:r>
          </a:p>
          <a:p>
            <a:pPr lvl="0" fontAlgn="base">
              <a:spcBef>
                <a:spcPct val="30000"/>
              </a:spcBef>
              <a:spcAft>
                <a:spcPct val="0"/>
              </a:spcAft>
              <a:defRPr/>
            </a:pPr>
            <a:r>
              <a:rPr lang="es-MX" sz="1800"/>
              <a:t>Después de las bebidas, encontramos que la mayoría del azúcar añadida en la dieta proviene de dulces y snacks. </a:t>
            </a:r>
          </a:p>
          <a:p>
            <a:pPr lvl="0" fontAlgn="base">
              <a:spcBef>
                <a:spcPct val="30000"/>
              </a:spcBef>
              <a:spcAft>
                <a:spcPct val="0"/>
              </a:spcAft>
              <a:defRPr/>
            </a:pPr>
            <a:r>
              <a:rPr lang="es-MX" sz="1800" b="1"/>
              <a:t>¿Qué nota usted en</a:t>
            </a:r>
            <a:r>
              <a:rPr lang="es-MX" sz="1800" b="1" baseline="0"/>
              <a:t> la gráfica acerca de las Frutas y Vegetales? </a:t>
            </a:r>
          </a:p>
          <a:p>
            <a:pPr lvl="0" fontAlgn="base">
              <a:spcBef>
                <a:spcPct val="30000"/>
              </a:spcBef>
              <a:spcAft>
                <a:spcPct val="0"/>
              </a:spcAft>
              <a:defRPr/>
            </a:pPr>
            <a:r>
              <a:rPr lang="es-MX" sz="1800" b="1" baseline="0"/>
              <a:t> </a:t>
            </a:r>
            <a:r>
              <a:rPr lang="es-MX" sz="1800" b="0" baseline="0"/>
              <a:t>Solo una pequeña cantidad de azúcar añadida proviene de las frutas y vegetales. ¡Una razón mas para consumir más frutas y vegetales!</a:t>
            </a:r>
            <a:endParaRPr lang="es-MX" sz="1800" b="0"/>
          </a:p>
          <a:p>
            <a:pPr lvl="0" fontAlgn="base">
              <a:spcBef>
                <a:spcPct val="30000"/>
              </a:spcBef>
              <a:spcAft>
                <a:spcPct val="0"/>
              </a:spcAf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kern="1200" cap="all">
                <a:solidFill>
                  <a:schemeClr val="tx1"/>
                </a:solidFill>
                <a:effectLst/>
              </a:rPr>
              <a:t>DATA SOURCE: </a:t>
            </a:r>
            <a:r>
              <a:rPr lang="en-US" b="0" i="0" kern="1200">
                <a:solidFill>
                  <a:schemeClr val="tx1"/>
                </a:solidFill>
                <a:effectLst/>
              </a:rPr>
              <a:t>What We Eat in America (WWEIA) Food Category analyses for the 2015 Dietary Guidelines Advisory Committee. Estimates based on day 1 dietary recalls from WWEIA, NHANES 2009-2010.</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https://health.gov/dietaryguidelines/2015/guidelines/chapter-2/a-closer-look-at-current-intakes-and-recommended-shifts/#figure-2-10-desc-toggle </a:t>
            </a:r>
          </a:p>
          <a:p>
            <a:endParaRPr lang="en-US" sz="2000"/>
          </a:p>
          <a:p>
            <a:endParaRPr lang="en-US" sz="20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Beverages are the leading category source of added sugars (47% of all added sugars):</a:t>
            </a:r>
          </a:p>
          <a:p>
            <a:r>
              <a:rPr lang="en-US" sz="1200" b="0" i="0" kern="1200">
                <a:solidFill>
                  <a:schemeClr val="tx1"/>
                </a:solidFill>
                <a:effectLst/>
                <a:latin typeface="+mn-lt"/>
                <a:ea typeface="+mn-ea"/>
                <a:cs typeface="+mn-cs"/>
              </a:rPr>
              <a:t>soft drinks – 25%</a:t>
            </a:r>
          </a:p>
          <a:p>
            <a:r>
              <a:rPr lang="en-US" sz="1200" b="0" i="0" kern="1200">
                <a:solidFill>
                  <a:schemeClr val="tx1"/>
                </a:solidFill>
                <a:effectLst/>
                <a:latin typeface="+mn-lt"/>
                <a:ea typeface="+mn-ea"/>
                <a:cs typeface="+mn-cs"/>
              </a:rPr>
              <a:t>fruit drinks – 11%</a:t>
            </a:r>
          </a:p>
          <a:p>
            <a:r>
              <a:rPr lang="en-US" sz="1200" b="0" i="0" kern="1200">
                <a:solidFill>
                  <a:schemeClr val="tx1"/>
                </a:solidFill>
                <a:effectLst/>
                <a:latin typeface="+mn-lt"/>
                <a:ea typeface="+mn-ea"/>
                <a:cs typeface="+mn-cs"/>
              </a:rPr>
              <a:t>sport/energy drinks – 3%</a:t>
            </a:r>
          </a:p>
          <a:p>
            <a:r>
              <a:rPr lang="en-US" sz="1200" b="0" i="0" kern="1200">
                <a:solidFill>
                  <a:schemeClr val="tx1"/>
                </a:solidFill>
                <a:effectLst/>
                <a:latin typeface="+mn-lt"/>
                <a:ea typeface="+mn-ea"/>
                <a:cs typeface="+mn-cs"/>
              </a:rPr>
              <a:t>coffee/tea – 7%</a:t>
            </a:r>
          </a:p>
          <a:p>
            <a:r>
              <a:rPr lang="en-US" sz="1200" b="0" i="0" kern="1200">
                <a:solidFill>
                  <a:schemeClr val="tx1"/>
                </a:solidFill>
                <a:effectLst/>
                <a:latin typeface="+mn-lt"/>
                <a:ea typeface="+mn-ea"/>
                <a:cs typeface="+mn-cs"/>
              </a:rPr>
              <a:t>And, as you might guess, snacks and sweets are the next biggest contributor of added sugars at 31%.</a:t>
            </a:r>
          </a:p>
          <a:p>
            <a:pPr eaLnBrk="1" fontAlgn="auto" hangingPunct="1">
              <a:spcBef>
                <a:spcPts val="0"/>
              </a:spcBef>
              <a:spcAft>
                <a:spcPts val="0"/>
              </a:spcAft>
              <a:defRPr/>
            </a:pPr>
            <a:endParaRPr lang="en-US" sz="2000">
              <a:solidFill>
                <a:schemeClr val="bg1"/>
              </a:solidFill>
            </a:endParaRPr>
          </a:p>
        </p:txBody>
      </p:sp>
      <p:sp>
        <p:nvSpPr>
          <p:cNvPr id="4" name="Slide Number Placeholder 3"/>
          <p:cNvSpPr>
            <a:spLocks noGrp="1"/>
          </p:cNvSpPr>
          <p:nvPr>
            <p:ph type="sldNum" sz="quarter" idx="10"/>
          </p:nvPr>
        </p:nvSpPr>
        <p:spPr/>
        <p:txBody>
          <a:bodyPr/>
          <a:lstStyle/>
          <a:p>
            <a:fld id="{EC8DC0ED-FA81-46EE-884B-7C88438231AC}" type="slidenum">
              <a:rPr lang="en-US" smtClean="0"/>
              <a:t>9</a:t>
            </a:fld>
            <a:endParaRPr lang="en-US"/>
          </a:p>
        </p:txBody>
      </p:sp>
    </p:spTree>
    <p:extLst>
      <p:ext uri="{BB962C8B-B14F-4D97-AF65-F5344CB8AC3E}">
        <p14:creationId xmlns:p14="http://schemas.microsoft.com/office/powerpoint/2010/main" val="2358635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277813"/>
            <a:ext cx="5575300" cy="3136900"/>
          </a:xfrm>
        </p:spPr>
      </p:sp>
      <p:sp>
        <p:nvSpPr>
          <p:cNvPr id="3" name="Notes Placeholder 2"/>
          <p:cNvSpPr>
            <a:spLocks noGrp="1"/>
          </p:cNvSpPr>
          <p:nvPr>
            <p:ph type="body" idx="1"/>
          </p:nvPr>
        </p:nvSpPr>
        <p:spPr>
          <a:xfrm>
            <a:off x="329785" y="3642609"/>
            <a:ext cx="6340838" cy="5381470"/>
          </a:xfrm>
        </p:spPr>
        <p:txBody>
          <a:bodyPr/>
          <a:lstStyle/>
          <a:p>
            <a:pPr eaLnBrk="1" fontAlgn="auto" hangingPunct="1">
              <a:spcBef>
                <a:spcPts val="0"/>
              </a:spcBef>
              <a:spcAft>
                <a:spcPts val="0"/>
              </a:spcAft>
              <a:defRPr/>
            </a:pPr>
            <a:r>
              <a:rPr lang="es-MX" sz="1600" b="0" i="0" noProof="0"/>
              <a:t>Entonces, ¿qué vamos a hacer para reducir la cantidad de azúcar que consumimos? </a:t>
            </a:r>
          </a:p>
          <a:p>
            <a:pPr eaLnBrk="1" fontAlgn="auto" hangingPunct="1">
              <a:spcBef>
                <a:spcPts val="0"/>
              </a:spcBef>
              <a:spcAft>
                <a:spcPts val="0"/>
              </a:spcAft>
              <a:defRPr/>
            </a:pPr>
            <a:endParaRPr lang="es-MX"/>
          </a:p>
          <a:p>
            <a:pPr eaLnBrk="1" fontAlgn="auto" hangingPunct="1">
              <a:spcBef>
                <a:spcPts val="0"/>
              </a:spcBef>
              <a:spcAft>
                <a:spcPts val="0"/>
              </a:spcAft>
              <a:defRPr/>
            </a:pPr>
            <a:r>
              <a:rPr lang="es-MX" sz="1600"/>
              <a:t>Es muy importante revisar la etiqueta de nutrición:</a:t>
            </a:r>
          </a:p>
          <a:p>
            <a:pPr eaLnBrk="1" fontAlgn="auto" hangingPunct="1">
              <a:spcBef>
                <a:spcPts val="0"/>
              </a:spcBef>
              <a:spcAft>
                <a:spcPts val="0"/>
              </a:spcAft>
              <a:defRPr/>
            </a:pPr>
            <a:r>
              <a:rPr lang="es-MX" sz="1600" b="0" i="0" baseline="0" noProof="0"/>
              <a:t>El azúcar se presenta en distintas formas. El azúcar natural </a:t>
            </a:r>
            <a:r>
              <a:rPr lang="es-MX" sz="1600" b="0" i="0" noProof="0"/>
              <a:t>que se encuentran en las frutas se llama FRUCTOSA. El azúcar natural de la leche y los productos lácteos se llama LACTOSA.</a:t>
            </a:r>
          </a:p>
          <a:p>
            <a:pPr eaLnBrk="1" fontAlgn="auto" hangingPunct="1">
              <a:spcBef>
                <a:spcPts val="0"/>
              </a:spcBef>
              <a:spcAft>
                <a:spcPts val="0"/>
              </a:spcAft>
              <a:defRPr/>
            </a:pPr>
            <a:endParaRPr lang="es-MX" baseline="0"/>
          </a:p>
          <a:p>
            <a:pPr eaLnBrk="1" fontAlgn="auto" hangingPunct="1">
              <a:spcBef>
                <a:spcPts val="0"/>
              </a:spcBef>
              <a:spcAft>
                <a:spcPts val="0"/>
              </a:spcAft>
              <a:defRPr/>
            </a:pPr>
            <a:r>
              <a:rPr lang="es-MX" sz="1600" baseline="0"/>
              <a:t>Las comidas y bebidas con azucares naturales</a:t>
            </a:r>
            <a:r>
              <a:rPr lang="es-MX" sz="1600"/>
              <a:t> le dan al cuerpo otros nutrientes que son necesarios para estar sanos. Pero por el contrario, el azúcar añadida en las bebidas azucaradas solo aporta calorías y poco o nada de nutrientes.</a:t>
            </a:r>
          </a:p>
          <a:p>
            <a:pPr eaLnBrk="1" fontAlgn="auto" hangingPunct="1">
              <a:spcBef>
                <a:spcPts val="0"/>
              </a:spcBef>
              <a:spcAft>
                <a:spcPts val="0"/>
              </a:spcAft>
              <a:defRPr/>
            </a:pPr>
            <a:endParaRPr lang="es-MX" b="1" i="0" baseline="0" noProof="0"/>
          </a:p>
          <a:p>
            <a:pPr eaLnBrk="1" fontAlgn="auto" hangingPunct="1">
              <a:spcBef>
                <a:spcPts val="0"/>
              </a:spcBef>
              <a:spcAft>
                <a:spcPts val="0"/>
              </a:spcAft>
              <a:defRPr/>
            </a:pPr>
            <a:r>
              <a:rPr lang="es-MX" sz="1600" b="1" i="0" baseline="0" noProof="0"/>
              <a:t>Lea los ingredientes en la etiqueta de nutrición</a:t>
            </a:r>
            <a:r>
              <a:rPr lang="es-MX" sz="1600" b="1" i="0" noProof="0"/>
              <a:t> y revise el nivel de azúcar añadida</a:t>
            </a:r>
            <a:r>
              <a:rPr lang="es-MX" sz="1600" b="0" i="0" noProof="0"/>
              <a:t>. Los ingredientes se enlistan en un orden de acuerdo al de mayor contenido en el producto. Es decir, el ingrediente que se enlista primero, es el de mayor cantidad. Si el azúcar se enlista en primer lugar, significara que ese producto tiene mucha azúcar. </a:t>
            </a:r>
            <a:endParaRPr lang="es-MX" sz="1600" b="0" i="0" baseline="0" noProof="0"/>
          </a:p>
          <a:p>
            <a:pPr eaLnBrk="1" fontAlgn="auto" hangingPunct="1">
              <a:spcBef>
                <a:spcPts val="0"/>
              </a:spcBef>
              <a:spcAft>
                <a:spcPts val="0"/>
              </a:spcAft>
              <a:defRPr/>
            </a:pPr>
            <a:endParaRPr lang="es-MX" b="0" i="0" baseline="0" noProof="0"/>
          </a:p>
          <a:p>
            <a:pPr eaLnBrk="1" fontAlgn="auto" hangingPunct="1">
              <a:spcBef>
                <a:spcPts val="0"/>
              </a:spcBef>
              <a:spcAft>
                <a:spcPts val="0"/>
              </a:spcAft>
              <a:defRPr/>
            </a:pPr>
            <a:r>
              <a:rPr lang="es-MX" sz="1600" b="0" i="0" baseline="0" noProof="0"/>
              <a:t>Los nombres mas comunes para el azúcar añadida</a:t>
            </a:r>
            <a:r>
              <a:rPr lang="es-MX" sz="1600" b="0" i="0" noProof="0"/>
              <a:t> se enlistan en la diapositiva.</a:t>
            </a:r>
          </a:p>
        </p:txBody>
      </p:sp>
      <p:sp>
        <p:nvSpPr>
          <p:cNvPr id="4" name="Slide Number Placeholder 3"/>
          <p:cNvSpPr>
            <a:spLocks noGrp="1"/>
          </p:cNvSpPr>
          <p:nvPr>
            <p:ph type="sldNum" sz="quarter" idx="10"/>
          </p:nvPr>
        </p:nvSpPr>
        <p:spPr/>
        <p:txBody>
          <a:bodyPr/>
          <a:lstStyle/>
          <a:p>
            <a:fld id="{EC8DC0ED-FA81-46EE-884B-7C88438231AC}" type="slidenum">
              <a:rPr lang="en-US" smtClean="0"/>
              <a:t>10</a:t>
            </a:fld>
            <a:endParaRPr lang="en-US"/>
          </a:p>
        </p:txBody>
      </p:sp>
    </p:spTree>
    <p:extLst>
      <p:ext uri="{BB962C8B-B14F-4D97-AF65-F5344CB8AC3E}">
        <p14:creationId xmlns:p14="http://schemas.microsoft.com/office/powerpoint/2010/main" val="3375045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ext 2 columns">
    <p:spTree>
      <p:nvGrpSpPr>
        <p:cNvPr id="1" name=""/>
        <p:cNvGrpSpPr/>
        <p:nvPr/>
      </p:nvGrpSpPr>
      <p:grpSpPr>
        <a:xfrm>
          <a:off x="0" y="0"/>
          <a:ext cx="0" cy="0"/>
          <a:chOff x="0" y="0"/>
          <a:chExt cx="0" cy="0"/>
        </a:xfrm>
      </p:grpSpPr>
      <p:sp>
        <p:nvSpPr>
          <p:cNvPr id="7" name="Text Placeholder 10"/>
          <p:cNvSpPr>
            <a:spLocks noGrp="1"/>
          </p:cNvSpPr>
          <p:nvPr>
            <p:ph type="body" sz="quarter" idx="13" hasCustomPrompt="1"/>
          </p:nvPr>
        </p:nvSpPr>
        <p:spPr>
          <a:xfrm>
            <a:off x="685800" y="2743201"/>
            <a:ext cx="8222673" cy="5764193"/>
          </a:xfrm>
          <a:prstGeom prst="rect">
            <a:avLst/>
          </a:prstGeom>
        </p:spPr>
        <p:txBody>
          <a:bodyPr>
            <a:noAutofit/>
          </a:bodyPr>
          <a:lstStyle>
            <a:lvl1pPr marL="342900" indent="-342900">
              <a:spcBef>
                <a:spcPts val="0"/>
              </a:spcBef>
              <a:spcAft>
                <a:spcPts val="900"/>
              </a:spcAft>
              <a:buClr>
                <a:schemeClr val="tx2"/>
              </a:buClr>
              <a:buSzPct val="105000"/>
              <a:buFont typeface="Arial" panose="020B0604020202020204" pitchFamily="34" charset="0"/>
              <a:buChar char="•"/>
              <a:defRPr sz="3600">
                <a:solidFill>
                  <a:schemeClr val="accent6"/>
                </a:solidFill>
                <a:latin typeface="Arial" panose="020B0604020202020204" pitchFamily="34" charset="0"/>
                <a:cs typeface="Arial" panose="020B0604020202020204" pitchFamily="34" charset="0"/>
              </a:defRPr>
            </a:lvl1pPr>
            <a:lvl2pPr marL="1114425" indent="-428625">
              <a:spcBef>
                <a:spcPts val="0"/>
              </a:spcBef>
              <a:spcAft>
                <a:spcPts val="900"/>
              </a:spcAft>
              <a:buClr>
                <a:schemeClr val="tx2"/>
              </a:buClr>
              <a:buSzPct val="85000"/>
              <a:buFont typeface="Courier New" panose="02070309020205020404" pitchFamily="49" charset="0"/>
              <a:buChar char="o"/>
              <a:defRPr sz="3600">
                <a:solidFill>
                  <a:schemeClr val="accent6"/>
                </a:solidFill>
                <a:latin typeface="Arial" panose="020B0604020202020204" pitchFamily="34" charset="0"/>
                <a:cs typeface="Arial" panose="020B0604020202020204" pitchFamily="34" charset="0"/>
              </a:defRPr>
            </a:lvl2pPr>
            <a:lvl3pPr marL="1800225" indent="-428625">
              <a:spcBef>
                <a:spcPts val="0"/>
              </a:spcBef>
              <a:spcAft>
                <a:spcPts val="900"/>
              </a:spcAft>
              <a:buClr>
                <a:schemeClr val="tx2"/>
              </a:buClr>
              <a:buSzPct val="95000"/>
              <a:buFont typeface="Wingdings" pitchFamily="2" charset="2"/>
              <a:buChar char="§"/>
              <a:defRPr sz="3600">
                <a:solidFill>
                  <a:schemeClr val="accent6"/>
                </a:solidFill>
                <a:latin typeface="Arial" panose="020B0604020202020204" pitchFamily="34" charset="0"/>
                <a:cs typeface="Arial" panose="020B0604020202020204" pitchFamily="34" charset="0"/>
              </a:defRPr>
            </a:lvl3pPr>
            <a:lvl4pPr marL="2486025" indent="-428625">
              <a:buClr>
                <a:schemeClr val="accent6"/>
              </a:buClr>
              <a:buFont typeface="Arial" panose="020B0604020202020204" pitchFamily="34" charset="0"/>
              <a:buChar char="•"/>
              <a:defRPr sz="3900">
                <a:latin typeface="Arial" panose="020B0604020202020204" pitchFamily="34" charset="0"/>
                <a:cs typeface="Arial" panose="020B0604020202020204" pitchFamily="34" charset="0"/>
              </a:defRPr>
            </a:lvl4pPr>
            <a:lvl5pPr marL="2743200" indent="0">
              <a:buNone/>
              <a:defRPr sz="2100">
                <a:latin typeface="Verdana"/>
                <a:cs typeface="Verdana"/>
              </a:defRPr>
            </a:lvl5pPr>
          </a:lstStyle>
          <a:p>
            <a:pPr lvl="0"/>
            <a:r>
              <a:rPr lang="en-US"/>
              <a:t>Click to add text</a:t>
            </a:r>
          </a:p>
          <a:p>
            <a:pPr lvl="1"/>
            <a:r>
              <a:rPr lang="en-US"/>
              <a:t>Second level</a:t>
            </a:r>
          </a:p>
          <a:p>
            <a:pPr lvl="2"/>
            <a:r>
              <a:rPr lang="en-US"/>
              <a:t>Third level</a:t>
            </a:r>
          </a:p>
        </p:txBody>
      </p:sp>
      <p:sp>
        <p:nvSpPr>
          <p:cNvPr id="33" name="Slide Number Placeholder 3"/>
          <p:cNvSpPr>
            <a:spLocks noGrp="1"/>
          </p:cNvSpPr>
          <p:nvPr>
            <p:ph type="sldNum" sz="quarter" idx="18"/>
          </p:nvPr>
        </p:nvSpPr>
        <p:spPr>
          <a:xfrm>
            <a:off x="16216399" y="9383691"/>
            <a:ext cx="1370222" cy="669648"/>
          </a:xfrm>
          <a:prstGeom prst="rect">
            <a:avLst/>
          </a:prstGeom>
        </p:spPr>
        <p:txBody>
          <a:bodyPr lIns="0" tIns="0" rIns="0" bIns="0" anchor="ctr"/>
          <a:lstStyle>
            <a:lvl1pPr algn="r">
              <a:defRPr sz="2400">
                <a:solidFill>
                  <a:schemeClr val="tx2">
                    <a:lumMod val="75000"/>
                  </a:schemeClr>
                </a:solidFill>
                <a:latin typeface="Arial" panose="020B0604020202020204" pitchFamily="34" charset="0"/>
                <a:cs typeface="Arial" panose="020B0604020202020204" pitchFamily="34" charset="0"/>
              </a:defRPr>
            </a:lvl1pPr>
          </a:lstStyle>
          <a:p>
            <a:fld id="{7391EDBC-5481-E248-9D04-B6CCC7FAB9E3}" type="slidenum">
              <a:rPr lang="en-US" smtClean="0"/>
              <a:pPr/>
              <a:t>‹#›</a:t>
            </a:fld>
            <a:endParaRPr lang="en-US"/>
          </a:p>
        </p:txBody>
      </p:sp>
      <p:sp>
        <p:nvSpPr>
          <p:cNvPr id="2" name="Title 1">
            <a:extLst>
              <a:ext uri="{FF2B5EF4-FFF2-40B4-BE49-F238E27FC236}">
                <a16:creationId xmlns:a16="http://schemas.microsoft.com/office/drawing/2014/main" id="{D1052B51-053E-944F-90E8-335286AC5586}"/>
              </a:ext>
            </a:extLst>
          </p:cNvPr>
          <p:cNvSpPr>
            <a:spLocks noGrp="1"/>
          </p:cNvSpPr>
          <p:nvPr>
            <p:ph type="title"/>
          </p:nvPr>
        </p:nvSpPr>
        <p:spPr>
          <a:xfrm>
            <a:off x="685800" y="1645920"/>
            <a:ext cx="16870680" cy="685800"/>
          </a:xfrm>
          <a:prstGeom prst="rect">
            <a:avLst/>
          </a:prstGeom>
        </p:spPr>
        <p:txBody>
          <a:bodyPr lIns="0" tIns="0" rIns="0" bIns="0" anchor="t" anchorCtr="0"/>
          <a:lstStyle>
            <a:lvl1pPr algn="l">
              <a:defRPr sz="4800" b="1">
                <a:solidFill>
                  <a:schemeClr val="accent6"/>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Text Placeholder 10"/>
          <p:cNvSpPr>
            <a:spLocks noGrp="1"/>
          </p:cNvSpPr>
          <p:nvPr>
            <p:ph type="body" sz="quarter" idx="19" hasCustomPrompt="1"/>
          </p:nvPr>
        </p:nvSpPr>
        <p:spPr>
          <a:xfrm>
            <a:off x="9157854" y="2743199"/>
            <a:ext cx="8398626" cy="5764193"/>
          </a:xfrm>
          <a:prstGeom prst="rect">
            <a:avLst/>
          </a:prstGeom>
        </p:spPr>
        <p:txBody>
          <a:bodyPr>
            <a:noAutofit/>
          </a:bodyPr>
          <a:lstStyle>
            <a:lvl1pPr marL="342900" indent="-342900">
              <a:spcBef>
                <a:spcPts val="0"/>
              </a:spcBef>
              <a:spcAft>
                <a:spcPts val="900"/>
              </a:spcAft>
              <a:buClr>
                <a:schemeClr val="tx2"/>
              </a:buClr>
              <a:buSzPct val="105000"/>
              <a:buFont typeface="Arial" panose="020B0604020202020204" pitchFamily="34" charset="0"/>
              <a:buChar char="•"/>
              <a:defRPr sz="3600">
                <a:solidFill>
                  <a:schemeClr val="accent6"/>
                </a:solidFill>
                <a:latin typeface="Arial" panose="020B0604020202020204" pitchFamily="34" charset="0"/>
                <a:cs typeface="Arial" panose="020B0604020202020204" pitchFamily="34" charset="0"/>
              </a:defRPr>
            </a:lvl1pPr>
            <a:lvl2pPr marL="1114425" indent="-428625">
              <a:spcBef>
                <a:spcPts val="0"/>
              </a:spcBef>
              <a:spcAft>
                <a:spcPts val="900"/>
              </a:spcAft>
              <a:buClr>
                <a:schemeClr val="tx2"/>
              </a:buClr>
              <a:buSzPct val="85000"/>
              <a:buFont typeface="Courier New" panose="02070309020205020404" pitchFamily="49" charset="0"/>
              <a:buChar char="o"/>
              <a:defRPr sz="3600">
                <a:solidFill>
                  <a:schemeClr val="accent6"/>
                </a:solidFill>
                <a:latin typeface="Arial" panose="020B0604020202020204" pitchFamily="34" charset="0"/>
                <a:cs typeface="Arial" panose="020B0604020202020204" pitchFamily="34" charset="0"/>
              </a:defRPr>
            </a:lvl2pPr>
            <a:lvl3pPr marL="1800225" indent="-428625">
              <a:spcBef>
                <a:spcPts val="0"/>
              </a:spcBef>
              <a:spcAft>
                <a:spcPts val="900"/>
              </a:spcAft>
              <a:buClr>
                <a:schemeClr val="tx2"/>
              </a:buClr>
              <a:buSzPct val="95000"/>
              <a:buFont typeface="Wingdings" pitchFamily="2" charset="2"/>
              <a:buChar char="§"/>
              <a:defRPr sz="3600">
                <a:solidFill>
                  <a:schemeClr val="accent6"/>
                </a:solidFill>
                <a:latin typeface="Arial" panose="020B0604020202020204" pitchFamily="34" charset="0"/>
                <a:cs typeface="Arial" panose="020B0604020202020204" pitchFamily="34" charset="0"/>
              </a:defRPr>
            </a:lvl3pPr>
            <a:lvl4pPr marL="2486025" indent="-428625">
              <a:buClr>
                <a:schemeClr val="accent6"/>
              </a:buClr>
              <a:buFont typeface="Arial" panose="020B0604020202020204" pitchFamily="34" charset="0"/>
              <a:buChar char="•"/>
              <a:defRPr sz="3900">
                <a:latin typeface="Arial" panose="020B0604020202020204" pitchFamily="34" charset="0"/>
                <a:cs typeface="Arial" panose="020B0604020202020204" pitchFamily="34" charset="0"/>
              </a:defRPr>
            </a:lvl4pPr>
            <a:lvl5pPr marL="2743200" indent="0">
              <a:buNone/>
              <a:defRPr sz="2100">
                <a:latin typeface="Verdana"/>
                <a:cs typeface="Verdana"/>
              </a:defRPr>
            </a:lvl5pPr>
          </a:lstStyle>
          <a:p>
            <a:pPr lvl="0"/>
            <a:r>
              <a:rPr lang="en-US"/>
              <a:t>Click to add text</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F11025C2-B249-254B-8DF0-76CBD41E88AF}"/>
              </a:ext>
            </a:extLst>
          </p:cNvPr>
          <p:cNvSpPr>
            <a:spLocks noGrp="1"/>
          </p:cNvSpPr>
          <p:nvPr>
            <p:ph type="body" sz="quarter" idx="20"/>
          </p:nvPr>
        </p:nvSpPr>
        <p:spPr>
          <a:xfrm>
            <a:off x="14785182" y="8507392"/>
            <a:ext cx="3236118" cy="101441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9506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7" name="Text Placeholder 10"/>
          <p:cNvSpPr>
            <a:spLocks noGrp="1"/>
          </p:cNvSpPr>
          <p:nvPr>
            <p:ph type="body" sz="quarter" idx="13" hasCustomPrompt="1"/>
          </p:nvPr>
        </p:nvSpPr>
        <p:spPr>
          <a:xfrm>
            <a:off x="685799" y="2743201"/>
            <a:ext cx="16870680" cy="5764193"/>
          </a:xfrm>
          <a:prstGeom prst="rect">
            <a:avLst/>
          </a:prstGeom>
        </p:spPr>
        <p:txBody>
          <a:bodyPr>
            <a:noAutofit/>
          </a:bodyPr>
          <a:lstStyle>
            <a:lvl1pPr marL="342900" indent="-342900">
              <a:spcBef>
                <a:spcPts val="0"/>
              </a:spcBef>
              <a:spcAft>
                <a:spcPts val="900"/>
              </a:spcAft>
              <a:buClr>
                <a:schemeClr val="tx2"/>
              </a:buClr>
              <a:buSzPct val="105000"/>
              <a:buFont typeface="Arial" panose="020B0604020202020204" pitchFamily="34" charset="0"/>
              <a:buChar char="•"/>
              <a:defRPr sz="3600">
                <a:solidFill>
                  <a:schemeClr val="accent6"/>
                </a:solidFill>
                <a:latin typeface="Arial" panose="020B0604020202020204" pitchFamily="34" charset="0"/>
                <a:cs typeface="Arial" panose="020B0604020202020204" pitchFamily="34" charset="0"/>
              </a:defRPr>
            </a:lvl1pPr>
            <a:lvl2pPr marL="1114425" indent="-428625">
              <a:spcBef>
                <a:spcPts val="0"/>
              </a:spcBef>
              <a:spcAft>
                <a:spcPts val="900"/>
              </a:spcAft>
              <a:buClr>
                <a:schemeClr val="tx2"/>
              </a:buClr>
              <a:buSzPct val="85000"/>
              <a:buFont typeface="Courier New" panose="02070309020205020404" pitchFamily="49" charset="0"/>
              <a:buChar char="o"/>
              <a:defRPr sz="3600">
                <a:solidFill>
                  <a:schemeClr val="accent6"/>
                </a:solidFill>
                <a:latin typeface="Arial" panose="020B0604020202020204" pitchFamily="34" charset="0"/>
                <a:cs typeface="Arial" panose="020B0604020202020204" pitchFamily="34" charset="0"/>
              </a:defRPr>
            </a:lvl2pPr>
            <a:lvl3pPr marL="1800225" indent="-428625">
              <a:spcBef>
                <a:spcPts val="0"/>
              </a:spcBef>
              <a:spcAft>
                <a:spcPts val="900"/>
              </a:spcAft>
              <a:buClr>
                <a:schemeClr val="tx2"/>
              </a:buClr>
              <a:buSzPct val="95000"/>
              <a:buFont typeface="Wingdings" pitchFamily="2" charset="2"/>
              <a:buChar char="§"/>
              <a:defRPr sz="3600">
                <a:solidFill>
                  <a:schemeClr val="accent6"/>
                </a:solidFill>
                <a:latin typeface="Arial" panose="020B0604020202020204" pitchFamily="34" charset="0"/>
                <a:cs typeface="Arial" panose="020B0604020202020204" pitchFamily="34" charset="0"/>
              </a:defRPr>
            </a:lvl3pPr>
            <a:lvl4pPr marL="2486025" indent="-428625">
              <a:buClr>
                <a:schemeClr val="accent6"/>
              </a:buClr>
              <a:buFont typeface="Arial" panose="020B0604020202020204" pitchFamily="34" charset="0"/>
              <a:buChar char="•"/>
              <a:defRPr sz="3900">
                <a:latin typeface="Arial" panose="020B0604020202020204" pitchFamily="34" charset="0"/>
                <a:cs typeface="Arial" panose="020B0604020202020204" pitchFamily="34" charset="0"/>
              </a:defRPr>
            </a:lvl4pPr>
            <a:lvl5pPr marL="2743200" indent="0">
              <a:buNone/>
              <a:defRPr sz="2100">
                <a:latin typeface="Verdana"/>
                <a:cs typeface="Verdana"/>
              </a:defRPr>
            </a:lvl5pPr>
          </a:lstStyle>
          <a:p>
            <a:pPr lvl="0"/>
            <a:r>
              <a:rPr lang="en-US"/>
              <a:t>Click to add text</a:t>
            </a:r>
          </a:p>
          <a:p>
            <a:pPr lvl="1"/>
            <a:r>
              <a:rPr lang="en-US"/>
              <a:t>Second level</a:t>
            </a:r>
          </a:p>
          <a:p>
            <a:pPr lvl="2"/>
            <a:r>
              <a:rPr lang="en-US"/>
              <a:t>Third level</a:t>
            </a:r>
          </a:p>
        </p:txBody>
      </p:sp>
      <p:sp>
        <p:nvSpPr>
          <p:cNvPr id="2" name="Title 1">
            <a:extLst>
              <a:ext uri="{FF2B5EF4-FFF2-40B4-BE49-F238E27FC236}">
                <a16:creationId xmlns:a16="http://schemas.microsoft.com/office/drawing/2014/main" id="{D1052B51-053E-944F-90E8-335286AC5586}"/>
              </a:ext>
            </a:extLst>
          </p:cNvPr>
          <p:cNvSpPr>
            <a:spLocks noGrp="1"/>
          </p:cNvSpPr>
          <p:nvPr>
            <p:ph type="title"/>
          </p:nvPr>
        </p:nvSpPr>
        <p:spPr>
          <a:xfrm>
            <a:off x="685800" y="1645920"/>
            <a:ext cx="16870680" cy="685800"/>
          </a:xfrm>
          <a:prstGeom prst="rect">
            <a:avLst/>
          </a:prstGeom>
        </p:spPr>
        <p:txBody>
          <a:bodyPr lIns="0" tIns="0" rIns="0" bIns="0" anchor="t" anchorCtr="0"/>
          <a:lstStyle>
            <a:lvl1pPr algn="l">
              <a:defRPr sz="4800" b="1">
                <a:solidFill>
                  <a:schemeClr val="accent6"/>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Slide Number Placeholder 3">
            <a:extLst>
              <a:ext uri="{FF2B5EF4-FFF2-40B4-BE49-F238E27FC236}">
                <a16:creationId xmlns:a16="http://schemas.microsoft.com/office/drawing/2014/main" id="{98750A80-3C90-BF4E-87A1-3A49CC290600}"/>
              </a:ext>
            </a:extLst>
          </p:cNvPr>
          <p:cNvSpPr>
            <a:spLocks noGrp="1"/>
          </p:cNvSpPr>
          <p:nvPr>
            <p:ph type="sldNum" sz="quarter" idx="18"/>
          </p:nvPr>
        </p:nvSpPr>
        <p:spPr>
          <a:xfrm>
            <a:off x="16216399" y="9383691"/>
            <a:ext cx="1370222" cy="669648"/>
          </a:xfrm>
          <a:prstGeom prst="rect">
            <a:avLst/>
          </a:prstGeom>
        </p:spPr>
        <p:txBody>
          <a:bodyPr lIns="0" tIns="0" rIns="0" bIns="0" anchor="ctr"/>
          <a:lstStyle>
            <a:lvl1pPr algn="r">
              <a:defRPr sz="2400">
                <a:solidFill>
                  <a:schemeClr val="tx2">
                    <a:lumMod val="75000"/>
                  </a:schemeClr>
                </a:solidFill>
                <a:latin typeface="Arial" panose="020B0604020202020204" pitchFamily="34" charset="0"/>
                <a:cs typeface="Arial" panose="020B0604020202020204" pitchFamily="34" charset="0"/>
              </a:defRPr>
            </a:lvl1pPr>
          </a:lstStyle>
          <a:p>
            <a:fld id="{7391EDBC-5481-E248-9D04-B6CCC7FAB9E3}" type="slidenum">
              <a:rPr lang="en-US" smtClean="0"/>
              <a:pPr/>
              <a:t>‹#›</a:t>
            </a:fld>
            <a:endParaRPr lang="en-US"/>
          </a:p>
        </p:txBody>
      </p:sp>
    </p:spTree>
    <p:extLst>
      <p:ext uri="{BB962C8B-B14F-4D97-AF65-F5344CB8AC3E}">
        <p14:creationId xmlns:p14="http://schemas.microsoft.com/office/powerpoint/2010/main" val="3621074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8254663" cy="102870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7413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8254663" cy="102870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6411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8254663" cy="102870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8513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8254663" cy="102870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100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8254663" cy="102870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0191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8254663" cy="102870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6975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8254663" cy="102870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9534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8254663" cy="102870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4334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1" y="0"/>
            <a:ext cx="18254663" cy="10287000"/>
          </a:xfrm>
        </p:spPr>
        <p:txBody>
          <a:bodyPr/>
          <a:lstStyle/>
          <a:p>
            <a:endParaRPr lang="en-US"/>
          </a:p>
        </p:txBody>
      </p:sp>
      <p:sp>
        <p:nvSpPr>
          <p:cNvPr id="4" name="Title 1"/>
          <p:cNvSpPr>
            <a:spLocks noGrp="1"/>
          </p:cNvSpPr>
          <p:nvPr>
            <p:ph type="title"/>
          </p:nvPr>
        </p:nvSpPr>
        <p:spPr>
          <a:xfrm>
            <a:off x="3612810" y="2216069"/>
            <a:ext cx="14675190" cy="1394927"/>
          </a:xfrm>
        </p:spPr>
        <p:txBody>
          <a:bodyPr/>
          <a:lstStyle/>
          <a:p>
            <a:r>
              <a:rPr lang="en-US"/>
              <a:t>Click to edit Master title style</a:t>
            </a:r>
          </a:p>
        </p:txBody>
      </p:sp>
      <p:sp>
        <p:nvSpPr>
          <p:cNvPr id="6" name="Content Placeholder 2"/>
          <p:cNvSpPr>
            <a:spLocks noGrp="1"/>
          </p:cNvSpPr>
          <p:nvPr>
            <p:ph idx="1"/>
          </p:nvPr>
        </p:nvSpPr>
        <p:spPr>
          <a:xfrm>
            <a:off x="3635535" y="4286250"/>
            <a:ext cx="6400563" cy="4285692"/>
          </a:xfrm>
        </p:spPr>
        <p:txBody>
          <a:bodyPr>
            <a:normAutofit/>
          </a:bodyPr>
          <a:lstStyle>
            <a:lvl1pPr>
              <a:defRPr sz="3600"/>
            </a:lvl1pPr>
            <a:lvl2pPr>
              <a:defRPr sz="3000"/>
            </a:lvl2pPr>
            <a:lvl3pPr>
              <a:defRPr sz="27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1"/>
          </p:nvPr>
        </p:nvSpPr>
        <p:spPr>
          <a:xfrm>
            <a:off x="11313150" y="4286250"/>
            <a:ext cx="6400563" cy="4285692"/>
          </a:xfrm>
        </p:spPr>
        <p:txBody>
          <a:bodyPr>
            <a:normAutofit/>
          </a:bodyPr>
          <a:lstStyle>
            <a:lvl1pPr>
              <a:defRPr sz="3600"/>
            </a:lvl1pPr>
            <a:lvl2pPr>
              <a:defRPr sz="3000"/>
            </a:lvl2pPr>
            <a:lvl3pPr>
              <a:defRPr sz="27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00753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8254663" cy="102870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1252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8254663" cy="102870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6050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8254663" cy="102870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6014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62_56415C43.xml"/><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microsoft.com/office/2018/10/relationships/comments" Target="../comments/modernComment_184_9F68502D.xm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4.jpeg"/><Relationship Id="rId7" Type="http://schemas.openxmlformats.org/officeDocument/2006/relationships/hyperlink" Target="https://pngimg.com/download/74808"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5.png"/><Relationship Id="rId9" Type="http://schemas.openxmlformats.org/officeDocument/2006/relationships/hyperlink" Target="https://pngimg.com/download/9291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openxmlformats.org/officeDocument/2006/relationships/hyperlink" Target="https://pngimg.com/download/92915" TargetMode="External"/><Relationship Id="rId3" Type="http://schemas.openxmlformats.org/officeDocument/2006/relationships/image" Target="../media/image27.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hyperlink" Target="https://pngimg.com/download/74808"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hyperlink" Target="https://pngimg.com/download/92915" TargetMode="External"/><Relationship Id="rId3" Type="http://schemas.openxmlformats.org/officeDocument/2006/relationships/image" Target="../media/image28.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hyperlink" Target="https://pngimg.com/download/74808"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pngimg.com/download/92915"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pngimg.com/download/74808"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9.xml"/><Relationship Id="rId6" Type="http://schemas.openxmlformats.org/officeDocument/2006/relationships/hyperlink" Target="https://pngimg.com/download/92915" TargetMode="External"/><Relationship Id="rId5" Type="http://schemas.openxmlformats.org/officeDocument/2006/relationships/image" Target="../media/image6.png"/><Relationship Id="rId4" Type="http://schemas.openxmlformats.org/officeDocument/2006/relationships/hyperlink" Target="https://pngimg.com/download/74808"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pngimg.com/download/74808" TargetMode="External"/><Relationship Id="rId3" Type="http://schemas.openxmlformats.org/officeDocument/2006/relationships/image" Target="../media/image29.png"/><Relationship Id="rId7" Type="http://schemas.openxmlformats.org/officeDocument/2006/relationships/image" Target="../media/image5.png"/><Relationship Id="rId12"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4.png"/><Relationship Id="rId11" Type="http://schemas.openxmlformats.org/officeDocument/2006/relationships/image" Target="../media/image30.png"/><Relationship Id="rId5" Type="http://schemas.openxmlformats.org/officeDocument/2006/relationships/hyperlink" Target="https://vimeo.com/239726331" TargetMode="External"/><Relationship Id="rId10" Type="http://schemas.openxmlformats.org/officeDocument/2006/relationships/hyperlink" Target="https://pngimg.com/download/92915" TargetMode="External"/><Relationship Id="rId4" Type="http://schemas.openxmlformats.org/officeDocument/2006/relationships/hyperlink" Target="https://vimeo.com/231416485" TargetMode="External"/><Relationship Id="rId9"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pngimg.com/download/92915"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pngimg.com/download/74808" TargetMode="Externa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18/10/relationships/comments" Target="../comments/modernComment_12B_0.xml"/><Relationship Id="rId7" Type="http://schemas.openxmlformats.org/officeDocument/2006/relationships/hyperlink" Target="https://www.flickr.com/photos/30478819@N08/39908147603/"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sv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hyperlink" Target="https://pngimg.com/download/92915"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pngimg.com/download/74808" TargetMode="Externa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pngimg.com/download/92915"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pngimg.com/download/74808" TargetMode="Externa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pngimg.com/download/92915"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pngimg.com/download/74808" TargetMode="Externa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s://www.cdc.gov/healthyweight/healthy_eating/drinks.html" TargetMode="External"/><Relationship Id="rId3" Type="http://schemas.openxmlformats.org/officeDocument/2006/relationships/hyperlink" Target="https://www.nhlbi.nih.gov/health/educational/wecan/eat-right/portion-distortion.htm" TargetMode="External"/><Relationship Id="rId7" Type="http://schemas.openxmlformats.org/officeDocument/2006/relationships/hyperlink" Target="https://catchinfo.org/" TargetMode="External"/><Relationship Id="rId2" Type="http://schemas.openxmlformats.org/officeDocument/2006/relationships/notesSlide" Target="../notesSlides/notesSlide26.xml"/><Relationship Id="rId1" Type="http://schemas.openxmlformats.org/officeDocument/2006/relationships/slideLayout" Target="../slideLayouts/slideLayout25.xml"/><Relationship Id="rId6" Type="http://schemas.openxmlformats.org/officeDocument/2006/relationships/hyperlink" Target="http://sugarydrinkfacts.org/nutrition_facts.aspx" TargetMode="External"/><Relationship Id="rId5" Type="http://schemas.openxmlformats.org/officeDocument/2006/relationships/hyperlink" Target="https://www.hsph.harvard.edu/nutritionsource/healthy-drinks/sugary-drinks/" TargetMode="External"/><Relationship Id="rId4" Type="http://schemas.openxmlformats.org/officeDocument/2006/relationships/hyperlink" Target="http://www.heart.org/en/healthy-living/healthy-eating/eat-smart/sugar/added-sugars" TargetMode="Externa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hyperlink" Target="https://pngimg.com/download/74808" TargetMode="External"/><Relationship Id="rId3" Type="http://schemas.microsoft.com/office/2018/10/relationships/comments" Target="../comments/modernComment_191_BB2F18BE.xm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11.png"/><Relationship Id="rId10" Type="http://schemas.openxmlformats.org/officeDocument/2006/relationships/hyperlink" Target="https://pngimg.com/download/92915" TargetMode="External"/><Relationship Id="rId4" Type="http://schemas.openxmlformats.org/officeDocument/2006/relationships/image" Target="../media/image10.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hyperlink" Target="https://pngimg.com/download/92915" TargetMode="External"/><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hyperlink" Target="https://pngimg.com/download/74808"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white cubes&#10;&#10;Description automatically generated">
            <a:extLst>
              <a:ext uri="{FF2B5EF4-FFF2-40B4-BE49-F238E27FC236}">
                <a16:creationId xmlns:a16="http://schemas.microsoft.com/office/drawing/2014/main" id="{2E4E605C-0A32-70F4-D690-178C6C8FE2CA}"/>
              </a:ext>
            </a:extLst>
          </p:cNvPr>
          <p:cNvPicPr>
            <a:picLocks noChangeAspect="1"/>
          </p:cNvPicPr>
          <p:nvPr/>
        </p:nvPicPr>
        <p:blipFill rotWithShape="1">
          <a:blip r:embed="rId2"/>
          <a:srcRect r="12444"/>
          <a:stretch/>
        </p:blipFill>
        <p:spPr>
          <a:xfrm>
            <a:off x="20" y="10"/>
            <a:ext cx="18287980" cy="10286990"/>
          </a:xfrm>
          <a:prstGeom prst="rect">
            <a:avLst/>
          </a:prstGeom>
          <a:noFill/>
        </p:spPr>
      </p:pic>
      <p:sp>
        <p:nvSpPr>
          <p:cNvPr id="4" name="TextBox 3">
            <a:extLst>
              <a:ext uri="{FF2B5EF4-FFF2-40B4-BE49-F238E27FC236}">
                <a16:creationId xmlns:a16="http://schemas.microsoft.com/office/drawing/2014/main" id="{38498E89-528C-F2B5-9C44-1498E0E2BFC8}"/>
              </a:ext>
            </a:extLst>
          </p:cNvPr>
          <p:cNvSpPr txBox="1"/>
          <p:nvPr/>
        </p:nvSpPr>
        <p:spPr>
          <a:xfrm>
            <a:off x="-125858" y="4054746"/>
            <a:ext cx="18858701" cy="1569660"/>
          </a:xfrm>
          <a:prstGeom prst="rect">
            <a:avLst/>
          </a:prstGeom>
          <a:solidFill>
            <a:schemeClr val="accent6"/>
          </a:solidFill>
          <a:ln w="5715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b="1">
                <a:solidFill>
                  <a:schemeClr val="bg1"/>
                </a:solidFill>
                <a:cs typeface="Calibri"/>
              </a:rPr>
              <a:t>SUGAR</a:t>
            </a:r>
          </a:p>
        </p:txBody>
      </p:sp>
      <p:pic>
        <p:nvPicPr>
          <p:cNvPr id="6" name="Picture 5" descr="A close-up of a black background&#10;&#10;Description automatically generated">
            <a:extLst>
              <a:ext uri="{FF2B5EF4-FFF2-40B4-BE49-F238E27FC236}">
                <a16:creationId xmlns:a16="http://schemas.microsoft.com/office/drawing/2014/main" id="{95CD1EB2-9C86-04D9-5FA0-A5425AFAEFA6}"/>
              </a:ext>
            </a:extLst>
          </p:cNvPr>
          <p:cNvPicPr>
            <a:picLocks noChangeAspect="1"/>
          </p:cNvPicPr>
          <p:nvPr/>
        </p:nvPicPr>
        <p:blipFill>
          <a:blip r:embed="rId3"/>
          <a:stretch>
            <a:fillRect/>
          </a:stretch>
        </p:blipFill>
        <p:spPr>
          <a:xfrm>
            <a:off x="785972" y="9307902"/>
            <a:ext cx="2833099" cy="776667"/>
          </a:xfrm>
          <a:prstGeom prst="rect">
            <a:avLst/>
          </a:prstGeom>
        </p:spPr>
      </p:pic>
      <p:sp>
        <p:nvSpPr>
          <p:cNvPr id="8" name="Rectangle 7">
            <a:extLst>
              <a:ext uri="{FF2B5EF4-FFF2-40B4-BE49-F238E27FC236}">
                <a16:creationId xmlns:a16="http://schemas.microsoft.com/office/drawing/2014/main" id="{E5C6AC10-1B0D-3A3F-C177-DBF39ADDC56C}"/>
              </a:ext>
            </a:extLst>
          </p:cNvPr>
          <p:cNvSpPr/>
          <p:nvPr/>
        </p:nvSpPr>
        <p:spPr>
          <a:xfrm>
            <a:off x="-125859" y="8727268"/>
            <a:ext cx="18413859" cy="1569659"/>
          </a:xfrm>
          <a:prstGeom prst="rect">
            <a:avLst/>
          </a:prstGeom>
          <a:solidFill>
            <a:schemeClr val="bg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a:r>
              <a:rPr lang="en-US" sz="5400">
                <a:solidFill>
                  <a:schemeClr val="accent6"/>
                </a:solidFill>
                <a:cs typeface="Calibri"/>
              </a:rPr>
              <a:t>A TSSC Health Coaching Module</a:t>
            </a:r>
            <a:endParaRPr lang="en-US" sz="5400">
              <a:solidFill>
                <a:schemeClr val="accent6"/>
              </a:solidFill>
            </a:endParaRPr>
          </a:p>
          <a:p>
            <a:pPr algn="ctr"/>
            <a:endParaRPr lang="en-US">
              <a:cs typeface="Calibri"/>
            </a:endParaRPr>
          </a:p>
        </p:txBody>
      </p:sp>
      <p:pic>
        <p:nvPicPr>
          <p:cNvPr id="9" name="Picture 8" descr="A black and orange text&#10;&#10;Description automatically generated">
            <a:extLst>
              <a:ext uri="{FF2B5EF4-FFF2-40B4-BE49-F238E27FC236}">
                <a16:creationId xmlns:a16="http://schemas.microsoft.com/office/drawing/2014/main" id="{9DEE79DE-980E-4A4A-96E4-DF074D87AB4F}"/>
              </a:ext>
            </a:extLst>
          </p:cNvPr>
          <p:cNvPicPr>
            <a:picLocks noChangeAspect="1"/>
          </p:cNvPicPr>
          <p:nvPr/>
        </p:nvPicPr>
        <p:blipFill>
          <a:blip r:embed="rId4"/>
          <a:stretch>
            <a:fillRect/>
          </a:stretch>
        </p:blipFill>
        <p:spPr>
          <a:xfrm>
            <a:off x="-125858" y="8758913"/>
            <a:ext cx="5809085" cy="1521031"/>
          </a:xfrm>
          <a:prstGeom prst="rect">
            <a:avLst/>
          </a:prstGeom>
        </p:spPr>
      </p:pic>
    </p:spTree>
    <p:extLst>
      <p:ext uri="{BB962C8B-B14F-4D97-AF65-F5344CB8AC3E}">
        <p14:creationId xmlns:p14="http://schemas.microsoft.com/office/powerpoint/2010/main" val="979900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3C44FD-2898-D044-C98D-88F45C71C826}"/>
              </a:ext>
            </a:extLst>
          </p:cNvPr>
          <p:cNvSpPr/>
          <p:nvPr/>
        </p:nvSpPr>
        <p:spPr>
          <a:xfrm>
            <a:off x="6193" y="-81957"/>
            <a:ext cx="18285431" cy="1429191"/>
          </a:xfrm>
          <a:prstGeom prst="rect">
            <a:avLst/>
          </a:prstGeom>
          <a:solidFill>
            <a:schemeClr val="accent6">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rgbClr val="4F93D4"/>
              </a:solidFill>
            </a:endParaRPr>
          </a:p>
        </p:txBody>
      </p:sp>
      <p:sp>
        <p:nvSpPr>
          <p:cNvPr id="16" name="Title 15"/>
          <p:cNvSpPr>
            <a:spLocks noGrp="1"/>
          </p:cNvSpPr>
          <p:nvPr>
            <p:ph type="title"/>
          </p:nvPr>
        </p:nvSpPr>
        <p:spPr>
          <a:xfrm>
            <a:off x="-2366696" y="104943"/>
            <a:ext cx="14675190" cy="1394927"/>
          </a:xfrm>
        </p:spPr>
        <p:txBody>
          <a:bodyPr/>
          <a:lstStyle/>
          <a:p>
            <a:r>
              <a:rPr lang="es-MX" sz="8400" b="1" err="1"/>
              <a:t>Read</a:t>
            </a:r>
            <a:r>
              <a:rPr lang="es-MX" sz="8400" b="1"/>
              <a:t> </a:t>
            </a:r>
            <a:r>
              <a:rPr lang="es-MX" sz="8400" b="1" err="1"/>
              <a:t>before</a:t>
            </a:r>
            <a:r>
              <a:rPr lang="es-MX" sz="8400" b="1"/>
              <a:t> </a:t>
            </a:r>
            <a:r>
              <a:rPr lang="es-MX" sz="8400" b="1" err="1"/>
              <a:t>drinking</a:t>
            </a:r>
            <a:r>
              <a:rPr lang="es-MX" sz="8400" b="1"/>
              <a:t>!</a:t>
            </a:r>
          </a:p>
        </p:txBody>
      </p:sp>
      <p:sp>
        <p:nvSpPr>
          <p:cNvPr id="2" name="Content Placeholder 1"/>
          <p:cNvSpPr>
            <a:spLocks noGrp="1"/>
          </p:cNvSpPr>
          <p:nvPr>
            <p:ph idx="1"/>
          </p:nvPr>
        </p:nvSpPr>
        <p:spPr>
          <a:xfrm>
            <a:off x="891061" y="2819156"/>
            <a:ext cx="8390713" cy="5799328"/>
          </a:xfrm>
        </p:spPr>
        <p:txBody>
          <a:bodyPr vert="horz" lIns="91440" tIns="45720" rIns="91440" bIns="45720" rtlCol="0" anchor="t">
            <a:normAutofit fontScale="92500" lnSpcReduction="10000"/>
          </a:bodyPr>
          <a:lstStyle/>
          <a:p>
            <a:pPr marL="0" indent="0" algn="ctr">
              <a:buNone/>
            </a:pPr>
            <a:r>
              <a:rPr lang="es-MX" sz="5400" u="sng" err="1"/>
              <a:t>Common</a:t>
            </a:r>
            <a:r>
              <a:rPr lang="es-MX" sz="5400" u="sng"/>
              <a:t> </a:t>
            </a:r>
            <a:r>
              <a:rPr lang="es-MX" sz="5400" u="sng" err="1"/>
              <a:t>Sweeteners</a:t>
            </a:r>
            <a:endParaRPr lang="es-MX" sz="5400" u="sng" err="1">
              <a:cs typeface="Calibri"/>
            </a:endParaRPr>
          </a:p>
          <a:p>
            <a:pPr marL="0" indent="0" algn="ctr">
              <a:buNone/>
            </a:pPr>
            <a:endParaRPr lang="es-MX"/>
          </a:p>
          <a:p>
            <a:pPr marL="0" indent="0" algn="ctr">
              <a:buNone/>
            </a:pPr>
            <a:r>
              <a:rPr lang="es-MX"/>
              <a:t>High </a:t>
            </a:r>
            <a:r>
              <a:rPr lang="es-MX" err="1"/>
              <a:t>Fructose</a:t>
            </a:r>
            <a:r>
              <a:rPr lang="es-MX"/>
              <a:t> </a:t>
            </a:r>
            <a:r>
              <a:rPr lang="es-MX" err="1"/>
              <a:t>Corn</a:t>
            </a:r>
            <a:r>
              <a:rPr lang="es-MX"/>
              <a:t> </a:t>
            </a:r>
            <a:r>
              <a:rPr lang="es-MX" err="1"/>
              <a:t>Syrup</a:t>
            </a:r>
            <a:endParaRPr lang="es-MX">
              <a:ea typeface="Calibri"/>
              <a:cs typeface="Calibri"/>
            </a:endParaRPr>
          </a:p>
          <a:p>
            <a:pPr marL="0" indent="0" algn="ctr">
              <a:buNone/>
            </a:pPr>
            <a:r>
              <a:rPr lang="es-MX"/>
              <a:t>Malta</a:t>
            </a:r>
            <a:endParaRPr lang="es-MX">
              <a:cs typeface="Calibri"/>
            </a:endParaRPr>
          </a:p>
          <a:p>
            <a:pPr marL="0" indent="0" algn="ctr">
              <a:buNone/>
            </a:pPr>
            <a:r>
              <a:rPr lang="es-MX"/>
              <a:t>Cane</a:t>
            </a:r>
            <a:endParaRPr lang="es-MX">
              <a:cs typeface="Calibri"/>
            </a:endParaRPr>
          </a:p>
          <a:p>
            <a:pPr marL="0" indent="0" algn="ctr">
              <a:buNone/>
            </a:pPr>
            <a:r>
              <a:rPr lang="es-MX"/>
              <a:t>Caramel</a:t>
            </a:r>
            <a:endParaRPr lang="es-MX">
              <a:cs typeface="Calibri"/>
            </a:endParaRPr>
          </a:p>
          <a:p>
            <a:pPr marL="0" indent="0" algn="ctr">
              <a:buNone/>
            </a:pPr>
            <a:r>
              <a:rPr lang="es-MX"/>
              <a:t>Juice</a:t>
            </a:r>
            <a:endParaRPr lang="es-MX">
              <a:cs typeface="Calibri"/>
            </a:endParaRPr>
          </a:p>
          <a:p>
            <a:pPr marL="0" indent="0" algn="ctr">
              <a:buNone/>
            </a:pPr>
            <a:r>
              <a:rPr lang="es-MX" err="1">
                <a:cs typeface="Calibri"/>
              </a:rPr>
              <a:t>Honey</a:t>
            </a:r>
            <a:endParaRPr lang="es-MX">
              <a:ea typeface="Calibri"/>
              <a:cs typeface="Calibri"/>
            </a:endParaRPr>
          </a:p>
          <a:p>
            <a:pPr marL="0" indent="0" algn="ctr">
              <a:buNone/>
            </a:pPr>
            <a:r>
              <a:rPr lang="es-MX" err="1"/>
              <a:t>Molasses</a:t>
            </a:r>
            <a:endParaRPr lang="es-MX" err="1">
              <a:cs typeface="Calibri"/>
            </a:endParaRPr>
          </a:p>
          <a:p>
            <a:pPr marL="0" indent="0" algn="ctr">
              <a:buNone/>
            </a:pPr>
            <a:r>
              <a:rPr lang="es-MX"/>
              <a:t>Agave </a:t>
            </a:r>
            <a:r>
              <a:rPr lang="es-MX" err="1"/>
              <a:t>Nectar</a:t>
            </a:r>
            <a:endParaRPr lang="es-MX">
              <a:ea typeface="Calibri"/>
              <a:cs typeface="Calibri"/>
            </a:endParaRPr>
          </a:p>
          <a:p>
            <a:pPr marL="0" indent="0">
              <a:buNone/>
            </a:pPr>
            <a:endParaRPr lang="en-US"/>
          </a:p>
        </p:txBody>
      </p:sp>
      <p:sp>
        <p:nvSpPr>
          <p:cNvPr id="5" name="Content Placeholder 4"/>
          <p:cNvSpPr>
            <a:spLocks noGrp="1"/>
          </p:cNvSpPr>
          <p:nvPr>
            <p:ph idx="11"/>
          </p:nvPr>
        </p:nvSpPr>
        <p:spPr>
          <a:xfrm>
            <a:off x="9974069" y="2819156"/>
            <a:ext cx="7999861" cy="6171766"/>
          </a:xfrm>
        </p:spPr>
        <p:txBody>
          <a:bodyPr vert="horz" lIns="91440" tIns="45720" rIns="91440" bIns="45720" rtlCol="0" anchor="t">
            <a:normAutofit/>
          </a:bodyPr>
          <a:lstStyle/>
          <a:p>
            <a:pPr marL="0" indent="0" algn="ctr">
              <a:buNone/>
            </a:pPr>
            <a:r>
              <a:rPr lang="es-MX" sz="5400" u="sng" err="1"/>
              <a:t>Other</a:t>
            </a:r>
            <a:r>
              <a:rPr lang="es-MX" sz="5400" u="sng"/>
              <a:t> </a:t>
            </a:r>
            <a:r>
              <a:rPr lang="es-MX" sz="5400" u="sng" err="1"/>
              <a:t>Words</a:t>
            </a:r>
            <a:r>
              <a:rPr lang="es-MX" sz="5400" u="sng"/>
              <a:t> </a:t>
            </a:r>
            <a:r>
              <a:rPr lang="es-MX" sz="5400" u="sng" err="1"/>
              <a:t>for</a:t>
            </a:r>
            <a:r>
              <a:rPr lang="es-MX" sz="5400" u="sng"/>
              <a:t> </a:t>
            </a:r>
            <a:r>
              <a:rPr lang="es-MX" sz="5400" u="sng" err="1"/>
              <a:t>Sugar</a:t>
            </a:r>
            <a:endParaRPr lang="es-MX" sz="5400" u="sng" err="1">
              <a:cs typeface="Calibri"/>
            </a:endParaRPr>
          </a:p>
          <a:p>
            <a:pPr marL="0" indent="0" algn="ctr">
              <a:buNone/>
            </a:pPr>
            <a:endParaRPr lang="es-MX"/>
          </a:p>
          <a:p>
            <a:pPr marL="0" indent="0" algn="ctr">
              <a:buNone/>
            </a:pPr>
            <a:r>
              <a:rPr lang="es-MX" err="1"/>
              <a:t>Fruct</a:t>
            </a:r>
            <a:r>
              <a:rPr lang="es-MX" b="1" err="1">
                <a:solidFill>
                  <a:srgbClr val="FF0000"/>
                </a:solidFill>
              </a:rPr>
              <a:t>ose</a:t>
            </a:r>
            <a:r>
              <a:rPr lang="es-MX"/>
              <a:t> (natural, in </a:t>
            </a:r>
            <a:r>
              <a:rPr lang="es-MX" err="1"/>
              <a:t>fruits</a:t>
            </a:r>
            <a:r>
              <a:rPr lang="es-MX"/>
              <a:t>)</a:t>
            </a:r>
            <a:endParaRPr lang="es-MX">
              <a:ea typeface="Calibri"/>
              <a:cs typeface="Calibri"/>
            </a:endParaRPr>
          </a:p>
          <a:p>
            <a:pPr marL="0" indent="0" algn="ctr">
              <a:buNone/>
            </a:pPr>
            <a:r>
              <a:rPr lang="es-MX" err="1"/>
              <a:t>Lact</a:t>
            </a:r>
            <a:r>
              <a:rPr lang="es-MX" b="1" err="1">
                <a:solidFill>
                  <a:srgbClr val="FF0000"/>
                </a:solidFill>
              </a:rPr>
              <a:t>ose</a:t>
            </a:r>
            <a:r>
              <a:rPr lang="es-MX"/>
              <a:t> (natural, in </a:t>
            </a:r>
            <a:r>
              <a:rPr lang="es-MX" err="1"/>
              <a:t>milk</a:t>
            </a:r>
            <a:r>
              <a:rPr lang="es-MX"/>
              <a:t>)</a:t>
            </a:r>
            <a:endParaRPr lang="es-MX">
              <a:cs typeface="Calibri"/>
            </a:endParaRPr>
          </a:p>
          <a:p>
            <a:pPr marL="0" indent="0" algn="ctr">
              <a:buNone/>
            </a:pPr>
            <a:r>
              <a:rPr lang="es-MX" err="1"/>
              <a:t>Sacar</a:t>
            </a:r>
            <a:r>
              <a:rPr lang="es-MX" b="1" err="1">
                <a:solidFill>
                  <a:srgbClr val="FF0000"/>
                </a:solidFill>
              </a:rPr>
              <a:t>ose</a:t>
            </a:r>
            <a:endParaRPr lang="es-MX" b="1">
              <a:solidFill>
                <a:srgbClr val="FF0000"/>
              </a:solidFill>
            </a:endParaRPr>
          </a:p>
          <a:p>
            <a:pPr marL="0" indent="0" algn="ctr">
              <a:buNone/>
            </a:pPr>
            <a:r>
              <a:rPr lang="es-MX" err="1"/>
              <a:t>Malt</a:t>
            </a:r>
            <a:r>
              <a:rPr lang="es-MX" b="1" err="1">
                <a:solidFill>
                  <a:srgbClr val="FF0000"/>
                </a:solidFill>
              </a:rPr>
              <a:t>ose</a:t>
            </a:r>
            <a:endParaRPr lang="es-MX" b="1">
              <a:solidFill>
                <a:srgbClr val="FF0000"/>
              </a:solidFill>
            </a:endParaRPr>
          </a:p>
          <a:p>
            <a:pPr marL="0" indent="0" algn="ctr">
              <a:buNone/>
            </a:pPr>
            <a:r>
              <a:rPr lang="es-MX" err="1"/>
              <a:t>Gluc</a:t>
            </a:r>
            <a:r>
              <a:rPr lang="es-MX" b="1" err="1">
                <a:solidFill>
                  <a:srgbClr val="FF0000"/>
                </a:solidFill>
              </a:rPr>
              <a:t>ose</a:t>
            </a:r>
            <a:endParaRPr lang="es-MX" b="1">
              <a:solidFill>
                <a:srgbClr val="FF0000"/>
              </a:solidFill>
            </a:endParaRPr>
          </a:p>
          <a:p>
            <a:pPr marL="0" indent="0" algn="ctr">
              <a:buNone/>
            </a:pPr>
            <a:r>
              <a:rPr lang="es-MX" err="1"/>
              <a:t>Dextr</a:t>
            </a:r>
            <a:r>
              <a:rPr lang="es-MX" b="1" err="1">
                <a:solidFill>
                  <a:srgbClr val="FF0000"/>
                </a:solidFill>
              </a:rPr>
              <a:t>ose</a:t>
            </a:r>
            <a:endParaRPr lang="es-MX" err="1"/>
          </a:p>
        </p:txBody>
      </p:sp>
      <p:pic>
        <p:nvPicPr>
          <p:cNvPr id="7" name="Picture 3">
            <a:extLst>
              <a:ext uri="{FF2B5EF4-FFF2-40B4-BE49-F238E27FC236}">
                <a16:creationId xmlns:a16="http://schemas.microsoft.com/office/drawing/2014/main" id="{CB9ACC1A-85B0-47A1-8157-130A21E22490}"/>
              </a:ext>
            </a:extLst>
          </p:cNvPr>
          <p:cNvPicPr>
            <a:picLocks noChangeAspect="1"/>
          </p:cNvPicPr>
          <p:nvPr/>
        </p:nvPicPr>
        <p:blipFill>
          <a:blip r:embed="rId3"/>
          <a:srcRect/>
          <a:stretch>
            <a:fillRect/>
          </a:stretch>
        </p:blipFill>
        <p:spPr>
          <a:xfrm>
            <a:off x="16699598" y="9313789"/>
            <a:ext cx="1506197" cy="929355"/>
          </a:xfrm>
          <a:prstGeom prst="rect">
            <a:avLst/>
          </a:prstGeom>
        </p:spPr>
      </p:pic>
    </p:spTree>
    <p:extLst>
      <p:ext uri="{BB962C8B-B14F-4D97-AF65-F5344CB8AC3E}">
        <p14:creationId xmlns:p14="http://schemas.microsoft.com/office/powerpoint/2010/main" val="2273976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714881" y="2358"/>
            <a:ext cx="14675190" cy="1176851"/>
          </a:xfrm>
        </p:spPr>
        <p:txBody>
          <a:bodyPr>
            <a:normAutofit/>
          </a:bodyPr>
          <a:lstStyle/>
          <a:p>
            <a:r>
              <a:rPr lang="es-419" sz="6600" b="1" err="1"/>
              <a:t>Check</a:t>
            </a:r>
            <a:r>
              <a:rPr lang="es-419" sz="6600" b="1"/>
              <a:t> </a:t>
            </a:r>
            <a:r>
              <a:rPr lang="es-419" sz="6600" b="1" err="1"/>
              <a:t>the</a:t>
            </a:r>
            <a:r>
              <a:rPr lang="es-419" sz="6600" b="1"/>
              <a:t> </a:t>
            </a:r>
            <a:r>
              <a:rPr lang="es-419" sz="6600" b="1" err="1"/>
              <a:t>food</a:t>
            </a:r>
            <a:r>
              <a:rPr lang="es-419" sz="6600" b="1"/>
              <a:t> </a:t>
            </a:r>
            <a:r>
              <a:rPr lang="es-419" sz="6600" b="1" err="1"/>
              <a:t>labels</a:t>
            </a:r>
            <a:r>
              <a:rPr lang="es-419" sz="6600" b="1"/>
              <a:t>!</a:t>
            </a:r>
          </a:p>
        </p:txBody>
      </p:sp>
      <p:pic>
        <p:nvPicPr>
          <p:cNvPr id="10" name="Picture 9"/>
          <p:cNvPicPr>
            <a:picLocks noChangeAspect="1"/>
          </p:cNvPicPr>
          <p:nvPr/>
        </p:nvPicPr>
        <p:blipFill>
          <a:blip r:embed="rId4"/>
          <a:stretch>
            <a:fillRect/>
          </a:stretch>
        </p:blipFill>
        <p:spPr>
          <a:xfrm>
            <a:off x="11059944" y="1648322"/>
            <a:ext cx="5926168" cy="5626385"/>
          </a:xfrm>
          <a:prstGeom prst="rect">
            <a:avLst/>
          </a:prstGeom>
        </p:spPr>
      </p:pic>
      <p:pic>
        <p:nvPicPr>
          <p:cNvPr id="11" name="Picture 10"/>
          <p:cNvPicPr>
            <a:picLocks noChangeAspect="1"/>
          </p:cNvPicPr>
          <p:nvPr/>
        </p:nvPicPr>
        <p:blipFill>
          <a:blip r:embed="rId5"/>
          <a:stretch>
            <a:fillRect/>
          </a:stretch>
        </p:blipFill>
        <p:spPr>
          <a:xfrm>
            <a:off x="9430647" y="7273463"/>
            <a:ext cx="8641589" cy="2312076"/>
          </a:xfrm>
          <a:prstGeom prst="rect">
            <a:avLst/>
          </a:prstGeom>
        </p:spPr>
      </p:pic>
      <p:sp>
        <p:nvSpPr>
          <p:cNvPr id="4" name="TextBox 3"/>
          <p:cNvSpPr txBox="1"/>
          <p:nvPr/>
        </p:nvSpPr>
        <p:spPr>
          <a:xfrm>
            <a:off x="789892" y="5070217"/>
            <a:ext cx="3618911" cy="507831"/>
          </a:xfrm>
          <a:prstGeom prst="rect">
            <a:avLst/>
          </a:prstGeom>
          <a:noFill/>
        </p:spPr>
        <p:txBody>
          <a:bodyPr wrap="square" lIns="91440" tIns="45720" rIns="91440" bIns="45720" rtlCol="0" anchor="t">
            <a:spAutoFit/>
          </a:bodyPr>
          <a:lstStyle/>
          <a:p>
            <a:r>
              <a:rPr lang="es-MX" sz="2700" b="1" err="1"/>
              <a:t>Bottle</a:t>
            </a:r>
            <a:r>
              <a:rPr lang="es-MX" sz="2700" b="1"/>
              <a:t> </a:t>
            </a:r>
            <a:r>
              <a:rPr lang="es-MX" sz="2700" b="1" err="1"/>
              <a:t>of</a:t>
            </a:r>
            <a:r>
              <a:rPr lang="es-MX" sz="2700" b="1"/>
              <a:t> 16 </a:t>
            </a:r>
            <a:r>
              <a:rPr lang="es-MX" sz="2700" b="1" err="1"/>
              <a:t>onz</a:t>
            </a:r>
          </a:p>
        </p:txBody>
      </p:sp>
      <p:pic>
        <p:nvPicPr>
          <p:cNvPr id="7" name="Picture 4" descr="http://www.coca-colaproductfacts.com/content/dam/productfacts/us/productDetails/ProductImages/PDP_Fanta_Orange_2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3340" y="4002635"/>
            <a:ext cx="2408606" cy="5998538"/>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a:extLst>
              <a:ext uri="{FF2B5EF4-FFF2-40B4-BE49-F238E27FC236}">
                <a16:creationId xmlns:a16="http://schemas.microsoft.com/office/drawing/2014/main" id="{9208E35F-A3FD-500F-1EB1-EAAE2ECF14E3}"/>
              </a:ext>
            </a:extLst>
          </p:cNvPr>
          <p:cNvSpPr/>
          <p:nvPr/>
        </p:nvSpPr>
        <p:spPr>
          <a:xfrm>
            <a:off x="11139662" y="5289718"/>
            <a:ext cx="2005641" cy="58228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F577748-13A5-D2B7-CA87-CF5A278A2387}"/>
              </a:ext>
            </a:extLst>
          </p:cNvPr>
          <p:cNvSpPr txBox="1"/>
          <p:nvPr/>
        </p:nvSpPr>
        <p:spPr>
          <a:xfrm>
            <a:off x="625658" y="1374168"/>
            <a:ext cx="7872572" cy="2400657"/>
          </a:xfrm>
          <a:prstGeom prst="rect">
            <a:avLst/>
          </a:prstGeom>
          <a:solidFill>
            <a:srgbClr val="FFC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 sz="3000">
                <a:solidFill>
                  <a:srgbClr val="202124"/>
                </a:solidFill>
                <a:latin typeface="Arial Nova"/>
                <a:cs typeface="Calibri"/>
              </a:rPr>
              <a:t>59 grams in just one soda!​
The recommendations are no more than 36 grams for men and 25 grams per day for women and children over 2 years old.</a:t>
            </a:r>
            <a:endParaRPr lang="en-US" sz="3000">
              <a:latin typeface="Arial Nova"/>
            </a:endParaRPr>
          </a:p>
        </p:txBody>
      </p:sp>
      <p:cxnSp>
        <p:nvCxnSpPr>
          <p:cNvPr id="6" name="Connector: Curved 5">
            <a:extLst>
              <a:ext uri="{FF2B5EF4-FFF2-40B4-BE49-F238E27FC236}">
                <a16:creationId xmlns:a16="http://schemas.microsoft.com/office/drawing/2014/main" id="{4F985B6E-524F-FC2A-ED6F-28B1A928CC2C}"/>
              </a:ext>
            </a:extLst>
          </p:cNvPr>
          <p:cNvCxnSpPr/>
          <p:nvPr/>
        </p:nvCxnSpPr>
        <p:spPr>
          <a:xfrm>
            <a:off x="8507002" y="2439071"/>
            <a:ext cx="2403425" cy="3140547"/>
          </a:xfrm>
          <a:prstGeom prst="curvedConnector3">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2" name="Picture 3">
            <a:extLst>
              <a:ext uri="{FF2B5EF4-FFF2-40B4-BE49-F238E27FC236}">
                <a16:creationId xmlns:a16="http://schemas.microsoft.com/office/drawing/2014/main" id="{55FFE472-2C6B-4045-A55B-FC8EE728E54D}"/>
              </a:ext>
            </a:extLst>
          </p:cNvPr>
          <p:cNvPicPr>
            <a:picLocks noChangeAspect="1"/>
          </p:cNvPicPr>
          <p:nvPr/>
        </p:nvPicPr>
        <p:blipFill>
          <a:blip r:embed="rId7"/>
          <a:srcRect/>
          <a:stretch>
            <a:fillRect/>
          </a:stretch>
        </p:blipFill>
        <p:spPr>
          <a:xfrm>
            <a:off x="16699598" y="9313789"/>
            <a:ext cx="1506197" cy="929355"/>
          </a:xfrm>
          <a:prstGeom prst="rect">
            <a:avLst/>
          </a:prstGeom>
        </p:spPr>
      </p:pic>
      <p:sp>
        <p:nvSpPr>
          <p:cNvPr id="2" name="Rectangle 1">
            <a:extLst>
              <a:ext uri="{FF2B5EF4-FFF2-40B4-BE49-F238E27FC236}">
                <a16:creationId xmlns:a16="http://schemas.microsoft.com/office/drawing/2014/main" id="{73CD0112-4A05-4B25-AB4C-969D3A5E0701}"/>
              </a:ext>
            </a:extLst>
          </p:cNvPr>
          <p:cNvSpPr/>
          <p:nvPr/>
        </p:nvSpPr>
        <p:spPr>
          <a:xfrm>
            <a:off x="3756455" y="6326658"/>
            <a:ext cx="1804087" cy="12356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TextBox 13">
            <a:extLst>
              <a:ext uri="{FF2B5EF4-FFF2-40B4-BE49-F238E27FC236}">
                <a16:creationId xmlns:a16="http://schemas.microsoft.com/office/drawing/2014/main" id="{90857F63-AD4B-41CD-9CB3-F32D95B6B541}"/>
              </a:ext>
            </a:extLst>
          </p:cNvPr>
          <p:cNvSpPr txBox="1"/>
          <p:nvPr/>
        </p:nvSpPr>
        <p:spPr>
          <a:xfrm>
            <a:off x="3573468" y="6299641"/>
            <a:ext cx="1847850" cy="1200329"/>
          </a:xfrm>
          <a:prstGeom prst="rect">
            <a:avLst/>
          </a:prstGeom>
          <a:noFill/>
        </p:spPr>
        <p:txBody>
          <a:bodyPr wrap="square" rtlCol="0">
            <a:spAutoFit/>
          </a:bodyPr>
          <a:lstStyle/>
          <a:p>
            <a:pPr algn="ctr"/>
            <a:r>
              <a:rPr lang="en-US" sz="3600" b="1">
                <a:solidFill>
                  <a:schemeClr val="bg2"/>
                </a:solidFill>
                <a:latin typeface="Calisto MT" panose="02040603050505030304" pitchFamily="18" charset="0"/>
              </a:rPr>
              <a:t>Orange Soda</a:t>
            </a:r>
          </a:p>
        </p:txBody>
      </p:sp>
    </p:spTree>
    <p:extLst>
      <p:ext uri="{BB962C8B-B14F-4D97-AF65-F5344CB8AC3E}">
        <p14:creationId xmlns:p14="http://schemas.microsoft.com/office/powerpoint/2010/main" val="1447124035"/>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8350" y="3353578"/>
            <a:ext cx="1172222" cy="2573306"/>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94221" y="4037266"/>
            <a:ext cx="1696949" cy="3186758"/>
          </a:xfrm>
          <a:prstGeom prst="rect">
            <a:avLst/>
          </a:prstGeom>
        </p:spPr>
      </p:pic>
      <p:sp>
        <p:nvSpPr>
          <p:cNvPr id="12" name="Rectangle 11"/>
          <p:cNvSpPr/>
          <p:nvPr/>
        </p:nvSpPr>
        <p:spPr>
          <a:xfrm>
            <a:off x="6193" y="-5571"/>
            <a:ext cx="18285431" cy="1842772"/>
          </a:xfrm>
          <a:prstGeom prst="rect">
            <a:avLst/>
          </a:prstGeom>
          <a:solidFill>
            <a:schemeClr val="accent6">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rgbClr val="4F93D4"/>
              </a:solidFill>
            </a:endParaRPr>
          </a:p>
        </p:txBody>
      </p:sp>
      <p:sp>
        <p:nvSpPr>
          <p:cNvPr id="16" name="Title 15"/>
          <p:cNvSpPr>
            <a:spLocks noGrp="1"/>
          </p:cNvSpPr>
          <p:nvPr>
            <p:ph type="title"/>
          </p:nvPr>
        </p:nvSpPr>
        <p:spPr>
          <a:xfrm>
            <a:off x="1763462" y="338388"/>
            <a:ext cx="14675190" cy="1301703"/>
          </a:xfrm>
        </p:spPr>
        <p:txBody>
          <a:bodyPr>
            <a:normAutofit/>
          </a:bodyPr>
          <a:lstStyle/>
          <a:p>
            <a:r>
              <a:rPr lang="es-419" sz="7200" b="1" err="1"/>
              <a:t>Liquid</a:t>
            </a:r>
            <a:r>
              <a:rPr lang="es-419" sz="7200" b="1"/>
              <a:t> </a:t>
            </a:r>
            <a:r>
              <a:rPr lang="es-419" sz="7200" b="1" err="1"/>
              <a:t>Calories</a:t>
            </a:r>
            <a:endParaRPr lang="es-419" sz="7200" b="1" err="1">
              <a:cs typeface="Calibri"/>
            </a:endParaRPr>
          </a:p>
        </p:txBody>
      </p:sp>
      <p:sp>
        <p:nvSpPr>
          <p:cNvPr id="4" name="Pie 3"/>
          <p:cNvSpPr/>
          <p:nvPr/>
        </p:nvSpPr>
        <p:spPr>
          <a:xfrm rot="10800000">
            <a:off x="5648958" y="6167513"/>
            <a:ext cx="8973816" cy="8194889"/>
          </a:xfrm>
          <a:prstGeom prst="pie">
            <a:avLst>
              <a:gd name="adj1" fmla="val 0"/>
              <a:gd name="adj2" fmla="val 10820709"/>
            </a:avLst>
          </a:prstGeom>
          <a:noFill/>
          <a:ln w="209550">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22403" y="6454974"/>
            <a:ext cx="1841891" cy="3515003"/>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16099" y="7464835"/>
            <a:ext cx="1248564" cy="2120705"/>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96038" y="3583411"/>
            <a:ext cx="1754964" cy="3505496"/>
          </a:xfrm>
          <a:prstGeom prst="rect">
            <a:avLst/>
          </a:prstGeom>
        </p:spPr>
      </p:pic>
      <p:sp>
        <p:nvSpPr>
          <p:cNvPr id="18" name="Rectangle 17"/>
          <p:cNvSpPr/>
          <p:nvPr/>
        </p:nvSpPr>
        <p:spPr>
          <a:xfrm>
            <a:off x="5848355" y="9928439"/>
            <a:ext cx="8558870" cy="358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cxnSp>
        <p:nvCxnSpPr>
          <p:cNvPr id="22" name="Straight Connector 21"/>
          <p:cNvCxnSpPr/>
          <p:nvPr/>
        </p:nvCxnSpPr>
        <p:spPr>
          <a:xfrm flipV="1">
            <a:off x="5522346" y="10297637"/>
            <a:ext cx="9269829" cy="9524"/>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442076" y="8492649"/>
            <a:ext cx="1875224" cy="1477328"/>
          </a:xfrm>
          <a:prstGeom prst="rect">
            <a:avLst/>
          </a:prstGeom>
          <a:noFill/>
        </p:spPr>
        <p:txBody>
          <a:bodyPr wrap="square" rtlCol="0">
            <a:spAutoFit/>
          </a:bodyPr>
          <a:lstStyle/>
          <a:p>
            <a:r>
              <a:rPr lang="en-US" sz="9000">
                <a:latin typeface="+mj-lt"/>
              </a:rPr>
              <a:t>10</a:t>
            </a:r>
          </a:p>
        </p:txBody>
      </p:sp>
      <p:sp>
        <p:nvSpPr>
          <p:cNvPr id="25" name="TextBox 24"/>
          <p:cNvSpPr txBox="1"/>
          <p:nvPr/>
        </p:nvSpPr>
        <p:spPr>
          <a:xfrm>
            <a:off x="7599958" y="7149056"/>
            <a:ext cx="1875224" cy="1477328"/>
          </a:xfrm>
          <a:prstGeom prst="rect">
            <a:avLst/>
          </a:prstGeom>
          <a:noFill/>
        </p:spPr>
        <p:txBody>
          <a:bodyPr wrap="square" rtlCol="0">
            <a:spAutoFit/>
          </a:bodyPr>
          <a:lstStyle/>
          <a:p>
            <a:r>
              <a:rPr lang="en-US" sz="9000">
                <a:latin typeface="+mj-lt"/>
              </a:rPr>
              <a:t>11</a:t>
            </a:r>
          </a:p>
        </p:txBody>
      </p:sp>
      <p:sp>
        <p:nvSpPr>
          <p:cNvPr id="26" name="TextBox 25"/>
          <p:cNvSpPr txBox="1"/>
          <p:nvPr/>
        </p:nvSpPr>
        <p:spPr>
          <a:xfrm>
            <a:off x="9330152" y="6576999"/>
            <a:ext cx="1875224" cy="1477328"/>
          </a:xfrm>
          <a:prstGeom prst="rect">
            <a:avLst/>
          </a:prstGeom>
          <a:noFill/>
        </p:spPr>
        <p:txBody>
          <a:bodyPr wrap="square" rtlCol="0">
            <a:spAutoFit/>
          </a:bodyPr>
          <a:lstStyle/>
          <a:p>
            <a:r>
              <a:rPr lang="en-US" sz="9000">
                <a:latin typeface="+mj-lt"/>
              </a:rPr>
              <a:t>12</a:t>
            </a:r>
          </a:p>
        </p:txBody>
      </p:sp>
      <p:sp>
        <p:nvSpPr>
          <p:cNvPr id="27" name="TextBox 26"/>
          <p:cNvSpPr txBox="1"/>
          <p:nvPr/>
        </p:nvSpPr>
        <p:spPr>
          <a:xfrm>
            <a:off x="11588410" y="7103025"/>
            <a:ext cx="1875224" cy="1477328"/>
          </a:xfrm>
          <a:prstGeom prst="rect">
            <a:avLst/>
          </a:prstGeom>
          <a:noFill/>
        </p:spPr>
        <p:txBody>
          <a:bodyPr wrap="square" rtlCol="0">
            <a:spAutoFit/>
          </a:bodyPr>
          <a:lstStyle/>
          <a:p>
            <a:r>
              <a:rPr lang="en-US" sz="9000">
                <a:latin typeface="+mj-lt"/>
              </a:rPr>
              <a:t>1</a:t>
            </a:r>
          </a:p>
        </p:txBody>
      </p:sp>
      <p:sp>
        <p:nvSpPr>
          <p:cNvPr id="28" name="TextBox 27"/>
          <p:cNvSpPr txBox="1"/>
          <p:nvPr/>
        </p:nvSpPr>
        <p:spPr>
          <a:xfrm>
            <a:off x="12680008" y="8406948"/>
            <a:ext cx="1875224" cy="1477328"/>
          </a:xfrm>
          <a:prstGeom prst="rect">
            <a:avLst/>
          </a:prstGeom>
          <a:noFill/>
        </p:spPr>
        <p:txBody>
          <a:bodyPr wrap="square" rtlCol="0">
            <a:spAutoFit/>
          </a:bodyPr>
          <a:lstStyle/>
          <a:p>
            <a:r>
              <a:rPr lang="en-US" sz="9000">
                <a:latin typeface="+mj-lt"/>
              </a:rPr>
              <a:t>2</a:t>
            </a:r>
          </a:p>
        </p:txBody>
      </p:sp>
      <p:cxnSp>
        <p:nvCxnSpPr>
          <p:cNvPr id="30" name="Straight Connector 29"/>
          <p:cNvCxnSpPr/>
          <p:nvPr/>
        </p:nvCxnSpPr>
        <p:spPr>
          <a:xfrm flipH="1">
            <a:off x="12211880" y="6963371"/>
            <a:ext cx="258455" cy="41705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093955" y="6375946"/>
            <a:ext cx="0" cy="50085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310671" y="8530973"/>
            <a:ext cx="447648" cy="37166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3568673" y="8586502"/>
            <a:ext cx="486789" cy="33827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149587" y="8931362"/>
            <a:ext cx="251210" cy="15257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998589" y="9344527"/>
            <a:ext cx="259793" cy="12970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885959" y="9791150"/>
            <a:ext cx="302309" cy="10547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522895" y="8186180"/>
            <a:ext cx="242624" cy="22866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816511" y="7850732"/>
            <a:ext cx="242624" cy="22866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088309" y="7553439"/>
            <a:ext cx="242624" cy="22866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399727" y="7274834"/>
            <a:ext cx="225791" cy="22866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187399" y="6836897"/>
            <a:ext cx="157551" cy="25022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9569618" y="6412382"/>
            <a:ext cx="6506" cy="30172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9075115" y="6497912"/>
            <a:ext cx="54611" cy="30172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586119" y="6619024"/>
            <a:ext cx="128613" cy="30172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736857" y="6976973"/>
            <a:ext cx="280361" cy="34014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10620992" y="6345554"/>
            <a:ext cx="188" cy="30321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11057187" y="6431549"/>
            <a:ext cx="41565" cy="31789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11503259" y="6575080"/>
            <a:ext cx="75360" cy="28292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11889669" y="6768464"/>
            <a:ext cx="135294" cy="27931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12645590" y="7240103"/>
            <a:ext cx="223785" cy="26709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12934226" y="7524861"/>
            <a:ext cx="258909" cy="25723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13247234" y="7837869"/>
            <a:ext cx="258909" cy="25723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13521557" y="8196596"/>
            <a:ext cx="258909" cy="25723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13886159" y="8995211"/>
            <a:ext cx="336564" cy="2156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14066063" y="9375539"/>
            <a:ext cx="336564" cy="2156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14108267" y="9879395"/>
            <a:ext cx="337380" cy="12148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8332478" y="7584284"/>
            <a:ext cx="3725957" cy="2677656"/>
          </a:xfrm>
          <a:prstGeom prst="rect">
            <a:avLst/>
          </a:prstGeom>
          <a:noFill/>
        </p:spPr>
        <p:txBody>
          <a:bodyPr wrap="square" lIns="91440" tIns="45720" rIns="91440" bIns="45720" rtlCol="0" anchor="t">
            <a:spAutoFit/>
          </a:bodyPr>
          <a:lstStyle/>
          <a:p>
            <a:pPr algn="ctr"/>
            <a:r>
              <a:rPr lang="es-419" sz="4800" b="1">
                <a:solidFill>
                  <a:srgbClr val="CC0000"/>
                </a:solidFill>
                <a:latin typeface="+mj-lt"/>
                <a:cs typeface="Calibri"/>
              </a:rPr>
              <a:t>A </a:t>
            </a:r>
            <a:r>
              <a:rPr lang="es-419" sz="4800" b="1" err="1">
                <a:solidFill>
                  <a:srgbClr val="CC0000"/>
                </a:solidFill>
                <a:latin typeface="+mj-lt"/>
                <a:cs typeface="Calibri"/>
              </a:rPr>
              <a:t>day</a:t>
            </a:r>
            <a:r>
              <a:rPr lang="es-419" sz="4800" b="1">
                <a:solidFill>
                  <a:srgbClr val="CC0000"/>
                </a:solidFill>
                <a:latin typeface="+mj-lt"/>
                <a:cs typeface="Calibri"/>
              </a:rPr>
              <a:t> </a:t>
            </a:r>
            <a:r>
              <a:rPr lang="es-419" sz="4800" b="1" err="1">
                <a:solidFill>
                  <a:srgbClr val="CC0000"/>
                </a:solidFill>
                <a:latin typeface="+mj-lt"/>
                <a:cs typeface="Calibri"/>
              </a:rPr>
              <a:t>of</a:t>
            </a:r>
            <a:r>
              <a:rPr lang="es-419" sz="4800" b="1">
                <a:solidFill>
                  <a:srgbClr val="CC0000"/>
                </a:solidFill>
                <a:latin typeface="+mj-lt"/>
                <a:cs typeface="Calibri"/>
              </a:rPr>
              <a:t> </a:t>
            </a:r>
            <a:r>
              <a:rPr lang="es-419" sz="4800" b="1" err="1">
                <a:solidFill>
                  <a:srgbClr val="CC0000"/>
                </a:solidFill>
                <a:latin typeface="+mj-lt"/>
                <a:cs typeface="Calibri"/>
              </a:rPr>
              <a:t>drinks</a:t>
            </a:r>
          </a:p>
          <a:p>
            <a:pPr algn="ctr"/>
            <a:r>
              <a:rPr lang="es-419" sz="3600" b="1">
                <a:latin typeface="+mj-lt"/>
              </a:rPr>
              <a:t>1000 </a:t>
            </a:r>
            <a:r>
              <a:rPr lang="es-419" sz="3600" b="1" err="1">
                <a:latin typeface="+mj-lt"/>
              </a:rPr>
              <a:t>Calories</a:t>
            </a:r>
            <a:endParaRPr lang="es-419" sz="3600" b="1" err="1">
              <a:latin typeface="+mj-lt"/>
              <a:cs typeface="Calibri"/>
            </a:endParaRPr>
          </a:p>
          <a:p>
            <a:pPr algn="ctr"/>
            <a:r>
              <a:rPr lang="es-419" sz="3600" b="1">
                <a:latin typeface="+mj-lt"/>
              </a:rPr>
              <a:t>204 g </a:t>
            </a:r>
            <a:r>
              <a:rPr lang="es-419" sz="3600" b="1" err="1">
                <a:latin typeface="+mj-lt"/>
              </a:rPr>
              <a:t>sugar</a:t>
            </a:r>
          </a:p>
        </p:txBody>
      </p:sp>
      <p:sp>
        <p:nvSpPr>
          <p:cNvPr id="112" name="TextBox 111"/>
          <p:cNvSpPr txBox="1"/>
          <p:nvPr/>
        </p:nvSpPr>
        <p:spPr>
          <a:xfrm>
            <a:off x="2251222" y="5371405"/>
            <a:ext cx="2489981" cy="1754326"/>
          </a:xfrm>
          <a:prstGeom prst="rect">
            <a:avLst/>
          </a:prstGeom>
          <a:noFill/>
        </p:spPr>
        <p:txBody>
          <a:bodyPr wrap="square" lIns="91440" tIns="45720" rIns="91440" bIns="45720" rtlCol="0" anchor="t">
            <a:spAutoFit/>
          </a:bodyPr>
          <a:lstStyle/>
          <a:p>
            <a:pPr algn="ctr"/>
            <a:r>
              <a:rPr lang="es-419" sz="2700" b="1"/>
              <a:t>Orange Juice </a:t>
            </a:r>
            <a:endParaRPr lang="es-419" sz="2700" b="1">
              <a:ea typeface="Calibri"/>
              <a:cs typeface="Calibri"/>
            </a:endParaRPr>
          </a:p>
          <a:p>
            <a:pPr algn="ctr"/>
            <a:r>
              <a:rPr lang="es-419" sz="2700"/>
              <a:t>(8 </a:t>
            </a:r>
            <a:r>
              <a:rPr lang="es-419" sz="2700" err="1"/>
              <a:t>onz</a:t>
            </a:r>
            <a:r>
              <a:rPr lang="es-419" sz="2700"/>
              <a:t>)</a:t>
            </a:r>
            <a:endParaRPr lang="es-419" sz="2700">
              <a:ea typeface="Calibri"/>
              <a:cs typeface="Calibri"/>
            </a:endParaRPr>
          </a:p>
          <a:p>
            <a:pPr algn="ctr"/>
            <a:r>
              <a:rPr lang="es-419" sz="2700"/>
              <a:t>110 </a:t>
            </a:r>
            <a:r>
              <a:rPr lang="es-419" sz="2700" err="1"/>
              <a:t>calories</a:t>
            </a:r>
            <a:endParaRPr lang="es-419" sz="2700" err="1">
              <a:ea typeface="Calibri"/>
              <a:cs typeface="Calibri"/>
            </a:endParaRPr>
          </a:p>
          <a:p>
            <a:pPr algn="ctr"/>
            <a:r>
              <a:rPr lang="es-419" sz="2700"/>
              <a:t>21 g </a:t>
            </a:r>
            <a:r>
              <a:rPr lang="es-419" sz="2700" err="1"/>
              <a:t>sugar</a:t>
            </a:r>
            <a:endParaRPr lang="es-419" sz="2700">
              <a:ea typeface="Calibri"/>
              <a:cs typeface="Calibri"/>
            </a:endParaRPr>
          </a:p>
        </p:txBody>
      </p:sp>
      <p:sp>
        <p:nvSpPr>
          <p:cNvPr id="113" name="TextBox 112"/>
          <p:cNvSpPr txBox="1"/>
          <p:nvPr/>
        </p:nvSpPr>
        <p:spPr>
          <a:xfrm>
            <a:off x="4753598" y="3198454"/>
            <a:ext cx="2489981" cy="1754326"/>
          </a:xfrm>
          <a:prstGeom prst="rect">
            <a:avLst/>
          </a:prstGeom>
          <a:noFill/>
        </p:spPr>
        <p:txBody>
          <a:bodyPr wrap="square" lIns="91440" tIns="45720" rIns="91440" bIns="45720" rtlCol="0" anchor="t">
            <a:spAutoFit/>
          </a:bodyPr>
          <a:lstStyle/>
          <a:p>
            <a:pPr algn="ctr"/>
            <a:r>
              <a:rPr lang="es-419" sz="2700" b="1"/>
              <a:t>Café mocha </a:t>
            </a:r>
          </a:p>
          <a:p>
            <a:pPr algn="ctr"/>
            <a:r>
              <a:rPr lang="es-419" sz="2700"/>
              <a:t>(16 </a:t>
            </a:r>
            <a:r>
              <a:rPr lang="es-419" sz="2700" err="1"/>
              <a:t>onz</a:t>
            </a:r>
            <a:r>
              <a:rPr lang="es-419" sz="2700"/>
              <a:t>)</a:t>
            </a:r>
            <a:endParaRPr lang="es-419" sz="2700">
              <a:cs typeface="Calibri"/>
            </a:endParaRPr>
          </a:p>
          <a:p>
            <a:pPr algn="ctr"/>
            <a:r>
              <a:rPr lang="es-419" sz="2700"/>
              <a:t>300 </a:t>
            </a:r>
            <a:r>
              <a:rPr lang="es-419" sz="2700" err="1"/>
              <a:t>calories</a:t>
            </a:r>
            <a:endParaRPr lang="es-419" sz="2700" err="1">
              <a:cs typeface="Calibri"/>
            </a:endParaRPr>
          </a:p>
          <a:p>
            <a:pPr algn="ctr"/>
            <a:r>
              <a:rPr lang="es-419" sz="2700"/>
              <a:t>35 g </a:t>
            </a:r>
            <a:r>
              <a:rPr lang="es-419" sz="2700" err="1"/>
              <a:t>sugar</a:t>
            </a:r>
            <a:endParaRPr lang="es-419" sz="2700">
              <a:cs typeface="Calibri"/>
            </a:endParaRPr>
          </a:p>
        </p:txBody>
      </p:sp>
      <p:sp>
        <p:nvSpPr>
          <p:cNvPr id="114" name="TextBox 113"/>
          <p:cNvSpPr txBox="1"/>
          <p:nvPr/>
        </p:nvSpPr>
        <p:spPr>
          <a:xfrm>
            <a:off x="8546850" y="1787221"/>
            <a:ext cx="2847314" cy="1754326"/>
          </a:xfrm>
          <a:prstGeom prst="rect">
            <a:avLst/>
          </a:prstGeom>
          <a:noFill/>
        </p:spPr>
        <p:txBody>
          <a:bodyPr wrap="square" lIns="91440" tIns="45720" rIns="91440" bIns="45720" rtlCol="0" anchor="t">
            <a:spAutoFit/>
          </a:bodyPr>
          <a:lstStyle/>
          <a:p>
            <a:pPr algn="ctr"/>
            <a:r>
              <a:rPr lang="es-419" sz="2700" b="1"/>
              <a:t>Regular Soda</a:t>
            </a:r>
          </a:p>
          <a:p>
            <a:pPr algn="ctr"/>
            <a:r>
              <a:rPr lang="es-419" sz="2700"/>
              <a:t>(20 </a:t>
            </a:r>
            <a:r>
              <a:rPr lang="es-419" sz="2700" err="1"/>
              <a:t>onz</a:t>
            </a:r>
            <a:r>
              <a:rPr lang="es-419" sz="2700"/>
              <a:t>)</a:t>
            </a:r>
            <a:endParaRPr lang="es-419" sz="2700">
              <a:ea typeface="Calibri"/>
              <a:cs typeface="Calibri"/>
            </a:endParaRPr>
          </a:p>
          <a:p>
            <a:pPr algn="ctr"/>
            <a:r>
              <a:rPr lang="es-419" sz="2700"/>
              <a:t>240 </a:t>
            </a:r>
            <a:r>
              <a:rPr lang="es-419" sz="2700" err="1"/>
              <a:t>calories</a:t>
            </a:r>
            <a:endParaRPr lang="es-419" sz="2700" err="1">
              <a:cs typeface="Calibri"/>
            </a:endParaRPr>
          </a:p>
          <a:p>
            <a:pPr algn="ctr"/>
            <a:r>
              <a:rPr lang="es-419" sz="2700"/>
              <a:t>65 g </a:t>
            </a:r>
            <a:r>
              <a:rPr lang="es-419" sz="2700" err="1"/>
              <a:t>sugar</a:t>
            </a:r>
            <a:endParaRPr lang="es-419" sz="2700" err="1">
              <a:cs typeface="Calibri"/>
            </a:endParaRPr>
          </a:p>
        </p:txBody>
      </p:sp>
      <p:sp>
        <p:nvSpPr>
          <p:cNvPr id="115" name="TextBox 114"/>
          <p:cNvSpPr txBox="1"/>
          <p:nvPr/>
        </p:nvSpPr>
        <p:spPr>
          <a:xfrm>
            <a:off x="14066063" y="2399732"/>
            <a:ext cx="2489981" cy="1754326"/>
          </a:xfrm>
          <a:prstGeom prst="rect">
            <a:avLst/>
          </a:prstGeom>
          <a:noFill/>
        </p:spPr>
        <p:txBody>
          <a:bodyPr wrap="square" lIns="91440" tIns="45720" rIns="91440" bIns="45720" rtlCol="0" anchor="t">
            <a:spAutoFit/>
          </a:bodyPr>
          <a:lstStyle/>
          <a:p>
            <a:pPr algn="ctr"/>
            <a:r>
              <a:rPr lang="es-419" sz="2700" b="1" err="1"/>
              <a:t>Fruit</a:t>
            </a:r>
            <a:r>
              <a:rPr lang="es-419" sz="2700" b="1"/>
              <a:t> Juice</a:t>
            </a:r>
            <a:r>
              <a:rPr lang="es-419" sz="2700"/>
              <a:t> </a:t>
            </a:r>
          </a:p>
          <a:p>
            <a:pPr algn="ctr"/>
            <a:r>
              <a:rPr lang="es-419" sz="2700"/>
              <a:t>(16 </a:t>
            </a:r>
            <a:r>
              <a:rPr lang="es-419" sz="2700" err="1"/>
              <a:t>onz</a:t>
            </a:r>
            <a:r>
              <a:rPr lang="es-419" sz="2700"/>
              <a:t>)</a:t>
            </a:r>
            <a:endParaRPr lang="es-419" sz="2700">
              <a:cs typeface="Calibri"/>
            </a:endParaRPr>
          </a:p>
          <a:p>
            <a:pPr algn="ctr"/>
            <a:r>
              <a:rPr lang="es-419" sz="2700"/>
              <a:t>200 </a:t>
            </a:r>
            <a:r>
              <a:rPr lang="es-419" sz="2700" err="1"/>
              <a:t>calories</a:t>
            </a:r>
            <a:endParaRPr lang="es-419" sz="2700" err="1">
              <a:cs typeface="Calibri"/>
            </a:endParaRPr>
          </a:p>
          <a:p>
            <a:pPr algn="ctr"/>
            <a:r>
              <a:rPr lang="es-419" sz="2700"/>
              <a:t>47 g </a:t>
            </a:r>
            <a:r>
              <a:rPr lang="es-419" sz="2700" err="1"/>
              <a:t>sugar</a:t>
            </a:r>
            <a:endParaRPr lang="es-419" sz="2700">
              <a:ea typeface="Calibri"/>
              <a:cs typeface="Calibri"/>
            </a:endParaRPr>
          </a:p>
        </p:txBody>
      </p:sp>
      <p:sp>
        <p:nvSpPr>
          <p:cNvPr id="116" name="TextBox 115"/>
          <p:cNvSpPr txBox="1"/>
          <p:nvPr/>
        </p:nvSpPr>
        <p:spPr>
          <a:xfrm>
            <a:off x="15834650" y="5240723"/>
            <a:ext cx="2489981" cy="2169825"/>
          </a:xfrm>
          <a:prstGeom prst="rect">
            <a:avLst/>
          </a:prstGeom>
          <a:noFill/>
        </p:spPr>
        <p:txBody>
          <a:bodyPr wrap="square" lIns="91440" tIns="45720" rIns="91440" bIns="45720" rtlCol="0" anchor="t">
            <a:spAutoFit/>
          </a:bodyPr>
          <a:lstStyle/>
          <a:p>
            <a:pPr algn="ctr"/>
            <a:r>
              <a:rPr lang="es-419" sz="2700" b="1" err="1"/>
              <a:t>Sweetened</a:t>
            </a:r>
            <a:r>
              <a:rPr lang="es-419" sz="2700" b="1"/>
              <a:t> </a:t>
            </a:r>
            <a:r>
              <a:rPr lang="es-419" sz="2700" b="1" err="1"/>
              <a:t>Iced</a:t>
            </a:r>
            <a:r>
              <a:rPr lang="es-419" sz="2700"/>
              <a:t> </a:t>
            </a:r>
            <a:endParaRPr lang="es-419" sz="2700">
              <a:cs typeface="Calibri"/>
            </a:endParaRPr>
          </a:p>
          <a:p>
            <a:pPr algn="ctr"/>
            <a:r>
              <a:rPr lang="es-419" sz="2700"/>
              <a:t>(16 </a:t>
            </a:r>
            <a:r>
              <a:rPr lang="es-419" sz="2700" err="1"/>
              <a:t>onz</a:t>
            </a:r>
            <a:r>
              <a:rPr lang="es-419" sz="2700"/>
              <a:t>)</a:t>
            </a:r>
            <a:endParaRPr lang="es-419" sz="2700">
              <a:cs typeface="Calibri"/>
            </a:endParaRPr>
          </a:p>
          <a:p>
            <a:pPr algn="ctr"/>
            <a:r>
              <a:rPr lang="es-419" sz="2700"/>
              <a:t>150 </a:t>
            </a:r>
            <a:r>
              <a:rPr lang="es-419" sz="2700" err="1"/>
              <a:t>calories</a:t>
            </a:r>
            <a:endParaRPr lang="es-419" sz="2700" err="1">
              <a:cs typeface="Calibri"/>
            </a:endParaRPr>
          </a:p>
          <a:p>
            <a:pPr algn="ctr"/>
            <a:r>
              <a:rPr lang="es-419" sz="2700"/>
              <a:t>36 g </a:t>
            </a:r>
            <a:r>
              <a:rPr lang="es-419" sz="2700" err="1"/>
              <a:t>sugar</a:t>
            </a:r>
            <a:endParaRPr lang="es-419" sz="2700">
              <a:ea typeface="Calibri"/>
              <a:cs typeface="Calibri"/>
            </a:endParaRPr>
          </a:p>
        </p:txBody>
      </p:sp>
      <p:pic>
        <p:nvPicPr>
          <p:cNvPr id="52" name="Picture 3">
            <a:extLst>
              <a:ext uri="{FF2B5EF4-FFF2-40B4-BE49-F238E27FC236}">
                <a16:creationId xmlns:a16="http://schemas.microsoft.com/office/drawing/2014/main" id="{DBDF3870-D9FC-400A-B519-9CEAE2834B85}"/>
              </a:ext>
            </a:extLst>
          </p:cNvPr>
          <p:cNvPicPr>
            <a:picLocks noChangeAspect="1"/>
          </p:cNvPicPr>
          <p:nvPr/>
        </p:nvPicPr>
        <p:blipFill>
          <a:blip r:embed="rId8"/>
          <a:srcRect/>
          <a:stretch>
            <a:fillRect/>
          </a:stretch>
        </p:blipFill>
        <p:spPr>
          <a:xfrm>
            <a:off x="16699598" y="9313789"/>
            <a:ext cx="1506197" cy="929355"/>
          </a:xfrm>
          <a:prstGeom prst="rect">
            <a:avLst/>
          </a:prstGeom>
        </p:spPr>
      </p:pic>
    </p:spTree>
    <p:extLst>
      <p:ext uri="{BB962C8B-B14F-4D97-AF65-F5344CB8AC3E}">
        <p14:creationId xmlns:p14="http://schemas.microsoft.com/office/powerpoint/2010/main" val="3725263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F1E65CA-7A8A-81B6-86A6-E855DC6A295A}"/>
              </a:ext>
            </a:extLst>
          </p:cNvPr>
          <p:cNvSpPr/>
          <p:nvPr/>
        </p:nvSpPr>
        <p:spPr>
          <a:xfrm>
            <a:off x="6193" y="21000"/>
            <a:ext cx="18285431" cy="1429191"/>
          </a:xfrm>
          <a:prstGeom prst="rect">
            <a:avLst/>
          </a:prstGeom>
          <a:solidFill>
            <a:schemeClr val="accent6">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rgbClr val="4F93D4"/>
              </a:solidFill>
            </a:endParaRPr>
          </a:p>
        </p:txBody>
      </p:sp>
      <p:sp>
        <p:nvSpPr>
          <p:cNvPr id="12" name="Title 15">
            <a:extLst>
              <a:ext uri="{FF2B5EF4-FFF2-40B4-BE49-F238E27FC236}">
                <a16:creationId xmlns:a16="http://schemas.microsoft.com/office/drawing/2014/main" id="{83AEBE78-3C7B-4C79-AB66-D3ACB1071AA0}"/>
              </a:ext>
            </a:extLst>
          </p:cNvPr>
          <p:cNvSpPr txBox="1">
            <a:spLocks/>
          </p:cNvSpPr>
          <p:nvPr/>
        </p:nvSpPr>
        <p:spPr>
          <a:xfrm>
            <a:off x="-3883902" y="116156"/>
            <a:ext cx="14675190" cy="1394927"/>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US" sz="6600" b="1" err="1">
                <a:cs typeface="Calibri"/>
              </a:rPr>
              <a:t>Recommendations</a:t>
            </a:r>
          </a:p>
        </p:txBody>
      </p:sp>
      <p:pic>
        <p:nvPicPr>
          <p:cNvPr id="5" name="Picture 4">
            <a:extLst>
              <a:ext uri="{FF2B5EF4-FFF2-40B4-BE49-F238E27FC236}">
                <a16:creationId xmlns:a16="http://schemas.microsoft.com/office/drawing/2014/main" id="{52657D48-153A-4E18-D2D1-E731CBD495C2}"/>
              </a:ext>
            </a:extLst>
          </p:cNvPr>
          <p:cNvPicPr>
            <a:picLocks noChangeAspect="1"/>
          </p:cNvPicPr>
          <p:nvPr/>
        </p:nvPicPr>
        <p:blipFill>
          <a:blip r:embed="rId4"/>
          <a:stretch>
            <a:fillRect/>
          </a:stretch>
        </p:blipFill>
        <p:spPr>
          <a:xfrm>
            <a:off x="3210217" y="1541823"/>
            <a:ext cx="12557005" cy="8649170"/>
          </a:xfrm>
          <a:prstGeom prst="rect">
            <a:avLst/>
          </a:prstGeom>
        </p:spPr>
      </p:pic>
      <p:pic>
        <p:nvPicPr>
          <p:cNvPr id="6" name="Picture 3">
            <a:extLst>
              <a:ext uri="{FF2B5EF4-FFF2-40B4-BE49-F238E27FC236}">
                <a16:creationId xmlns:a16="http://schemas.microsoft.com/office/drawing/2014/main" id="{49026CF9-6C57-4A13-A787-30832FEE8D12}"/>
              </a:ext>
            </a:extLst>
          </p:cNvPr>
          <p:cNvPicPr>
            <a:picLocks noChangeAspect="1"/>
          </p:cNvPicPr>
          <p:nvPr/>
        </p:nvPicPr>
        <p:blipFill>
          <a:blip r:embed="rId5"/>
          <a:srcRect/>
          <a:stretch>
            <a:fillRect/>
          </a:stretch>
        </p:blipFill>
        <p:spPr>
          <a:xfrm>
            <a:off x="16699598" y="9313789"/>
            <a:ext cx="1506197" cy="929355"/>
          </a:xfrm>
          <a:prstGeom prst="rect">
            <a:avLst/>
          </a:prstGeom>
        </p:spPr>
      </p:pic>
    </p:spTree>
    <p:extLst>
      <p:ext uri="{BB962C8B-B14F-4D97-AF65-F5344CB8AC3E}">
        <p14:creationId xmlns:p14="http://schemas.microsoft.com/office/powerpoint/2010/main" val="2674413613"/>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163" y="-1"/>
            <a:ext cx="16562837" cy="11041892"/>
          </a:xfrm>
          <a:prstGeom prst="rect">
            <a:avLst/>
          </a:prstGeom>
        </p:spPr>
      </p:pic>
      <p:sp>
        <p:nvSpPr>
          <p:cNvPr id="12" name="Rectangle 11"/>
          <p:cNvSpPr/>
          <p:nvPr/>
        </p:nvSpPr>
        <p:spPr>
          <a:xfrm>
            <a:off x="3204024" y="1332104"/>
            <a:ext cx="15087600" cy="1830639"/>
          </a:xfrm>
          <a:prstGeom prst="rect">
            <a:avLst/>
          </a:prstGeom>
          <a:solidFill>
            <a:schemeClr val="accent6">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rgbClr val="4F93D4"/>
              </a:solidFill>
            </a:endParaRPr>
          </a:p>
        </p:txBody>
      </p:sp>
      <p:sp>
        <p:nvSpPr>
          <p:cNvPr id="16" name="Title 15"/>
          <p:cNvSpPr>
            <a:spLocks noGrp="1"/>
          </p:cNvSpPr>
          <p:nvPr>
            <p:ph type="title"/>
          </p:nvPr>
        </p:nvSpPr>
        <p:spPr>
          <a:xfrm>
            <a:off x="3612810" y="1569011"/>
            <a:ext cx="14675190" cy="1394927"/>
          </a:xfrm>
        </p:spPr>
        <p:txBody>
          <a:bodyPr>
            <a:normAutofit/>
          </a:bodyPr>
          <a:lstStyle/>
          <a:p>
            <a:r>
              <a:rPr lang="es-US" sz="6000" b="1">
                <a:solidFill>
                  <a:schemeClr val="bg1"/>
                </a:solidFill>
              </a:rPr>
              <a:t>¿HOW SWEET IS IT?</a:t>
            </a:r>
          </a:p>
        </p:txBody>
      </p:sp>
      <p:sp>
        <p:nvSpPr>
          <p:cNvPr id="3" name="Content Placeholder 2"/>
          <p:cNvSpPr>
            <a:spLocks noGrp="1"/>
          </p:cNvSpPr>
          <p:nvPr>
            <p:ph idx="1"/>
          </p:nvPr>
        </p:nvSpPr>
        <p:spPr>
          <a:xfrm>
            <a:off x="3612810" y="4907543"/>
            <a:ext cx="13395165" cy="5020896"/>
          </a:xfrm>
        </p:spPr>
        <p:txBody>
          <a:bodyPr vert="horz" lIns="91440" tIns="45720" rIns="91440" bIns="45720" rtlCol="0" anchor="t">
            <a:normAutofit/>
          </a:bodyPr>
          <a:lstStyle/>
          <a:p>
            <a:pPr marL="0" indent="0">
              <a:buNone/>
            </a:pPr>
            <a:r>
              <a:rPr lang="es-MX" sz="4800" err="1"/>
              <a:t>Activity</a:t>
            </a:r>
            <a:endParaRPr lang="es-MX" sz="4800" err="1">
              <a:cs typeface="Calibri"/>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3450327" cy="10287000"/>
          </a:xfrm>
          <a:prstGeom prst="rect">
            <a:avLst/>
          </a:prstGeom>
        </p:spPr>
      </p:pic>
      <p:pic>
        <p:nvPicPr>
          <p:cNvPr id="11" name="Picture 3">
            <a:extLst>
              <a:ext uri="{FF2B5EF4-FFF2-40B4-BE49-F238E27FC236}">
                <a16:creationId xmlns:a16="http://schemas.microsoft.com/office/drawing/2014/main" id="{0E9D43B1-A4F9-47C8-8362-2BB9CB37988B}"/>
              </a:ext>
            </a:extLst>
          </p:cNvPr>
          <p:cNvPicPr>
            <a:picLocks noChangeAspect="1"/>
          </p:cNvPicPr>
          <p:nvPr/>
        </p:nvPicPr>
        <p:blipFill>
          <a:blip r:embed="rId5"/>
          <a:srcRect/>
          <a:stretch>
            <a:fillRect/>
          </a:stretch>
        </p:blipFill>
        <p:spPr>
          <a:xfrm>
            <a:off x="16699598" y="9313789"/>
            <a:ext cx="1506197" cy="929355"/>
          </a:xfrm>
          <a:prstGeom prst="rect">
            <a:avLst/>
          </a:prstGeom>
        </p:spPr>
      </p:pic>
      <p:pic>
        <p:nvPicPr>
          <p:cNvPr id="13" name="Picture 12" descr="A yellow letter i on a black background&#10;&#10;Description automatically generated">
            <a:extLst>
              <a:ext uri="{FF2B5EF4-FFF2-40B4-BE49-F238E27FC236}">
                <a16:creationId xmlns:a16="http://schemas.microsoft.com/office/drawing/2014/main" id="{4EFE9110-B6D2-4CC7-92C9-3B9DAAAA7B21}"/>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1645" y="2568"/>
            <a:ext cx="731178" cy="688369"/>
          </a:xfrm>
          <a:prstGeom prst="rect">
            <a:avLst/>
          </a:prstGeom>
        </p:spPr>
      </p:pic>
      <p:pic>
        <p:nvPicPr>
          <p:cNvPr id="14" name="Picture 13" descr="A white letter in a circle&#10;&#10;Description automatically generated">
            <a:extLst>
              <a:ext uri="{FF2B5EF4-FFF2-40B4-BE49-F238E27FC236}">
                <a16:creationId xmlns:a16="http://schemas.microsoft.com/office/drawing/2014/main" id="{E6F27F91-2DBA-40A1-AAB8-3283EDC61EC6}"/>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400692" y="139557"/>
            <a:ext cx="636998" cy="628436"/>
          </a:xfrm>
          <a:prstGeom prst="rect">
            <a:avLst/>
          </a:prstGeom>
        </p:spPr>
      </p:pic>
    </p:spTree>
    <p:extLst>
      <p:ext uri="{BB962C8B-B14F-4D97-AF65-F5344CB8AC3E}">
        <p14:creationId xmlns:p14="http://schemas.microsoft.com/office/powerpoint/2010/main" val="3365812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65B7A4A-27BD-011D-A091-CD50A8DB33AA}"/>
              </a:ext>
            </a:extLst>
          </p:cNvPr>
          <p:cNvSpPr/>
          <p:nvPr/>
        </p:nvSpPr>
        <p:spPr>
          <a:xfrm>
            <a:off x="-45178" y="-23571"/>
            <a:ext cx="18285431" cy="1429191"/>
          </a:xfrm>
          <a:prstGeom prst="rect">
            <a:avLst/>
          </a:prstGeom>
          <a:solidFill>
            <a:schemeClr val="accent6">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rgbClr val="4F93D4"/>
              </a:solidFill>
            </a:endParaRPr>
          </a:p>
        </p:txBody>
      </p:sp>
      <p:pic>
        <p:nvPicPr>
          <p:cNvPr id="4" name="Picture 3">
            <a:extLst>
              <a:ext uri="{FF2B5EF4-FFF2-40B4-BE49-F238E27FC236}">
                <a16:creationId xmlns:a16="http://schemas.microsoft.com/office/drawing/2014/main" id="{CA7898AF-5C12-1338-BE3F-F86EA0B49B11}"/>
              </a:ext>
            </a:extLst>
          </p:cNvPr>
          <p:cNvPicPr>
            <a:picLocks noChangeAspect="1"/>
          </p:cNvPicPr>
          <p:nvPr/>
        </p:nvPicPr>
        <p:blipFill rotWithShape="1">
          <a:blip r:embed="rId2"/>
          <a:srcRect l="50128" t="65412" r="3571" b="13123"/>
          <a:stretch/>
        </p:blipFill>
        <p:spPr>
          <a:xfrm>
            <a:off x="9093530" y="3718237"/>
            <a:ext cx="9112912" cy="5302312"/>
          </a:xfrm>
          <a:prstGeom prst="rect">
            <a:avLst/>
          </a:prstGeom>
        </p:spPr>
      </p:pic>
      <p:pic>
        <p:nvPicPr>
          <p:cNvPr id="5" name="Picture 4">
            <a:extLst>
              <a:ext uri="{FF2B5EF4-FFF2-40B4-BE49-F238E27FC236}">
                <a16:creationId xmlns:a16="http://schemas.microsoft.com/office/drawing/2014/main" id="{07B3A326-6856-62BA-AD3C-DC1EF8D609F8}"/>
              </a:ext>
            </a:extLst>
          </p:cNvPr>
          <p:cNvPicPr>
            <a:picLocks noChangeAspect="1"/>
          </p:cNvPicPr>
          <p:nvPr/>
        </p:nvPicPr>
        <p:blipFill rotWithShape="1">
          <a:blip r:embed="rId2"/>
          <a:srcRect l="50011" t="33040" r="3514" b="34452"/>
          <a:stretch/>
        </p:blipFill>
        <p:spPr>
          <a:xfrm>
            <a:off x="552235" y="1995104"/>
            <a:ext cx="8502594" cy="7470781"/>
          </a:xfrm>
          <a:prstGeom prst="rect">
            <a:avLst/>
          </a:prstGeom>
        </p:spPr>
      </p:pic>
      <p:sp>
        <p:nvSpPr>
          <p:cNvPr id="6" name="Rectangle 5">
            <a:extLst>
              <a:ext uri="{FF2B5EF4-FFF2-40B4-BE49-F238E27FC236}">
                <a16:creationId xmlns:a16="http://schemas.microsoft.com/office/drawing/2014/main" id="{4D26A080-54AD-A6F2-8867-497E0F41CA70}"/>
              </a:ext>
            </a:extLst>
          </p:cNvPr>
          <p:cNvSpPr/>
          <p:nvPr/>
        </p:nvSpPr>
        <p:spPr>
          <a:xfrm>
            <a:off x="4854539" y="8155112"/>
            <a:ext cx="963202" cy="6292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5">
            <a:extLst>
              <a:ext uri="{FF2B5EF4-FFF2-40B4-BE49-F238E27FC236}">
                <a16:creationId xmlns:a16="http://schemas.microsoft.com/office/drawing/2014/main" id="{18861C3F-F7F7-66EF-39A4-167B704653E5}"/>
              </a:ext>
            </a:extLst>
          </p:cNvPr>
          <p:cNvSpPr txBox="1">
            <a:spLocks/>
          </p:cNvSpPr>
          <p:nvPr/>
        </p:nvSpPr>
        <p:spPr>
          <a:xfrm>
            <a:off x="-4533989" y="265466"/>
            <a:ext cx="14675190" cy="1394927"/>
          </a:xfrm>
          <a:prstGeom prst="rect">
            <a:avLst/>
          </a:prstGeom>
        </p:spPr>
        <p:txBody>
          <a:bodyPr lIns="91440" tIns="45720" rIns="91440" bIns="4572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US" sz="6000" b="1" err="1">
                <a:cs typeface="Calibri"/>
              </a:rPr>
              <a:t>Health</a:t>
            </a:r>
            <a:r>
              <a:rPr lang="es-US" sz="6000" b="1">
                <a:cs typeface="Calibri"/>
              </a:rPr>
              <a:t> </a:t>
            </a:r>
            <a:r>
              <a:rPr lang="es-US" sz="6000" b="1" err="1">
                <a:cs typeface="Calibri"/>
              </a:rPr>
              <a:t>Effects</a:t>
            </a:r>
            <a:endParaRPr lang="es-US" sz="6000" b="1">
              <a:cs typeface="Calibri"/>
            </a:endParaRPr>
          </a:p>
        </p:txBody>
      </p:sp>
      <p:pic>
        <p:nvPicPr>
          <p:cNvPr id="7" name="Picture 3">
            <a:extLst>
              <a:ext uri="{FF2B5EF4-FFF2-40B4-BE49-F238E27FC236}">
                <a16:creationId xmlns:a16="http://schemas.microsoft.com/office/drawing/2014/main" id="{774BCBFC-BBAF-4171-A026-04F2E81104DB}"/>
              </a:ext>
            </a:extLst>
          </p:cNvPr>
          <p:cNvPicPr>
            <a:picLocks noChangeAspect="1"/>
          </p:cNvPicPr>
          <p:nvPr/>
        </p:nvPicPr>
        <p:blipFill>
          <a:blip r:embed="rId3"/>
          <a:srcRect/>
          <a:stretch>
            <a:fillRect/>
          </a:stretch>
        </p:blipFill>
        <p:spPr>
          <a:xfrm>
            <a:off x="16699598" y="9313789"/>
            <a:ext cx="1506197" cy="929355"/>
          </a:xfrm>
          <a:prstGeom prst="rect">
            <a:avLst/>
          </a:prstGeom>
        </p:spPr>
      </p:pic>
    </p:spTree>
    <p:extLst>
      <p:ext uri="{BB962C8B-B14F-4D97-AF65-F5344CB8AC3E}">
        <p14:creationId xmlns:p14="http://schemas.microsoft.com/office/powerpoint/2010/main" val="1931311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E05DDE-B43E-AEA4-24DF-D63347942969}"/>
              </a:ext>
            </a:extLst>
          </p:cNvPr>
          <p:cNvSpPr/>
          <p:nvPr/>
        </p:nvSpPr>
        <p:spPr>
          <a:xfrm>
            <a:off x="6193" y="-94799"/>
            <a:ext cx="18285431" cy="1429191"/>
          </a:xfrm>
          <a:prstGeom prst="rect">
            <a:avLst/>
          </a:prstGeom>
          <a:solidFill>
            <a:schemeClr val="accent6">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rgbClr val="4F93D4"/>
              </a:solidFill>
            </a:endParaRPr>
          </a:p>
        </p:txBody>
      </p:sp>
      <p:sp>
        <p:nvSpPr>
          <p:cNvPr id="16" name="Title 15"/>
          <p:cNvSpPr>
            <a:spLocks noGrp="1"/>
          </p:cNvSpPr>
          <p:nvPr>
            <p:ph type="title"/>
          </p:nvPr>
        </p:nvSpPr>
        <p:spPr>
          <a:xfrm>
            <a:off x="-2538842" y="-160500"/>
            <a:ext cx="14675190" cy="1394927"/>
          </a:xfrm>
        </p:spPr>
        <p:txBody>
          <a:bodyPr>
            <a:normAutofit/>
          </a:bodyPr>
          <a:lstStyle/>
          <a:p>
            <a:r>
              <a:rPr lang="es-US" sz="6000" b="1" err="1">
                <a:cs typeface="Calibri"/>
              </a:rPr>
              <a:t>What</a:t>
            </a:r>
            <a:r>
              <a:rPr lang="es-US" sz="6000" b="1">
                <a:cs typeface="Calibri"/>
              </a:rPr>
              <a:t> </a:t>
            </a:r>
            <a:r>
              <a:rPr lang="es-US" sz="6000" b="1" err="1">
                <a:cs typeface="Calibri"/>
              </a:rPr>
              <a:t>is</a:t>
            </a:r>
            <a:r>
              <a:rPr lang="es-US" sz="6000" b="1">
                <a:cs typeface="Calibri"/>
              </a:rPr>
              <a:t> </a:t>
            </a:r>
            <a:r>
              <a:rPr lang="es-US" sz="6000" b="1" err="1">
                <a:cs typeface="Calibri"/>
              </a:rPr>
              <a:t>the</a:t>
            </a:r>
            <a:r>
              <a:rPr lang="es-US" sz="6000" b="1">
                <a:cs typeface="Calibri"/>
              </a:rPr>
              <a:t> </a:t>
            </a:r>
            <a:r>
              <a:rPr lang="es-US" sz="6000" b="1" err="1">
                <a:cs typeface="Calibri"/>
              </a:rPr>
              <a:t>Issue</a:t>
            </a:r>
            <a:r>
              <a:rPr lang="es-US" sz="6000" b="1">
                <a:cs typeface="Calibri"/>
              </a:rPr>
              <a:t>?</a:t>
            </a:r>
          </a:p>
        </p:txBody>
      </p:sp>
      <p:sp>
        <p:nvSpPr>
          <p:cNvPr id="3" name="Content Placeholder 2"/>
          <p:cNvSpPr>
            <a:spLocks noGrp="1"/>
          </p:cNvSpPr>
          <p:nvPr>
            <p:ph idx="1"/>
          </p:nvPr>
        </p:nvSpPr>
        <p:spPr>
          <a:xfrm>
            <a:off x="444843" y="2204825"/>
            <a:ext cx="17348887" cy="7108964"/>
          </a:xfrm>
        </p:spPr>
        <p:txBody>
          <a:bodyPr vert="horz" lIns="91440" tIns="45720" rIns="91440" bIns="45720" rtlCol="0" anchor="t">
            <a:normAutofit/>
          </a:bodyPr>
          <a:lstStyle/>
          <a:p>
            <a:r>
              <a:rPr lang="en" sz="4400">
                <a:solidFill>
                  <a:srgbClr val="202124"/>
                </a:solidFill>
                <a:latin typeface="Arial Nova"/>
              </a:rPr>
              <a:t>Most people consume more sugar</a:t>
            </a:r>
            <a:r>
              <a:rPr lang="en" sz="4400">
                <a:solidFill>
                  <a:srgbClr val="202124"/>
                </a:solidFill>
                <a:latin typeface="Arial Nova"/>
                <a:cs typeface="Calibri"/>
              </a:rPr>
              <a:t> </a:t>
            </a:r>
            <a:r>
              <a:rPr lang="en" sz="4400">
                <a:solidFill>
                  <a:srgbClr val="202124"/>
                </a:solidFill>
                <a:latin typeface="Arial Nova"/>
              </a:rPr>
              <a:t>than they think</a:t>
            </a:r>
            <a:endParaRPr lang="en" sz="4400">
              <a:solidFill>
                <a:srgbClr val="202124"/>
              </a:solidFill>
              <a:latin typeface="Arial Nova"/>
              <a:cs typeface="Calibri"/>
            </a:endParaRPr>
          </a:p>
          <a:p>
            <a:pPr marL="0" indent="0">
              <a:buNone/>
            </a:pPr>
            <a:endParaRPr lang="en" sz="4400">
              <a:solidFill>
                <a:srgbClr val="202124"/>
              </a:solidFill>
              <a:latin typeface="Arial Nova"/>
            </a:endParaRPr>
          </a:p>
          <a:p>
            <a:r>
              <a:rPr lang="en" sz="4400">
                <a:solidFill>
                  <a:srgbClr val="202124"/>
                </a:solidFill>
                <a:latin typeface="Arial Nova"/>
              </a:rPr>
              <a:t>Added sugar provides calories but no nutrients</a:t>
            </a:r>
            <a:endParaRPr lang="en" sz="4400">
              <a:solidFill>
                <a:srgbClr val="202124"/>
              </a:solidFill>
              <a:latin typeface="Arial Nova"/>
              <a:cs typeface="Calibri"/>
            </a:endParaRPr>
          </a:p>
          <a:p>
            <a:pPr marL="0" indent="0">
              <a:buNone/>
            </a:pPr>
            <a:endParaRPr lang="en" sz="4400">
              <a:solidFill>
                <a:srgbClr val="202124"/>
              </a:solidFill>
              <a:latin typeface="Arial Nova"/>
            </a:endParaRPr>
          </a:p>
          <a:p>
            <a:r>
              <a:rPr lang="en" sz="4400">
                <a:solidFill>
                  <a:srgbClr val="202124"/>
                </a:solidFill>
                <a:latin typeface="Arial Nova"/>
              </a:rPr>
              <a:t>Too much sugar can cause weight gain, type 2 diabetes, heart disease, hypertension and tooth decay</a:t>
            </a:r>
            <a:endParaRPr lang="en-US" sz="4400">
              <a:latin typeface="Arial Nova"/>
              <a:cs typeface="Calibri"/>
            </a:endParaRPr>
          </a:p>
          <a:p>
            <a:endParaRPr lang="en-US" sz="4400"/>
          </a:p>
        </p:txBody>
      </p:sp>
      <p:pic>
        <p:nvPicPr>
          <p:cNvPr id="6" name="Picture 3">
            <a:extLst>
              <a:ext uri="{FF2B5EF4-FFF2-40B4-BE49-F238E27FC236}">
                <a16:creationId xmlns:a16="http://schemas.microsoft.com/office/drawing/2014/main" id="{7A316F49-F5C3-4D2B-831F-4D956BED6B6C}"/>
              </a:ext>
            </a:extLst>
          </p:cNvPr>
          <p:cNvPicPr>
            <a:picLocks noChangeAspect="1"/>
          </p:cNvPicPr>
          <p:nvPr/>
        </p:nvPicPr>
        <p:blipFill>
          <a:blip r:embed="rId3"/>
          <a:srcRect/>
          <a:stretch>
            <a:fillRect/>
          </a:stretch>
        </p:blipFill>
        <p:spPr>
          <a:xfrm>
            <a:off x="16699598" y="9313789"/>
            <a:ext cx="1506197" cy="929355"/>
          </a:xfrm>
          <a:prstGeom prst="rect">
            <a:avLst/>
          </a:prstGeom>
        </p:spPr>
      </p:pic>
    </p:spTree>
    <p:extLst>
      <p:ext uri="{BB962C8B-B14F-4D97-AF65-F5344CB8AC3E}">
        <p14:creationId xmlns:p14="http://schemas.microsoft.com/office/powerpoint/2010/main" val="557626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93" y="-5718"/>
            <a:ext cx="18285431" cy="1708232"/>
          </a:xfrm>
          <a:prstGeom prst="rect">
            <a:avLst/>
          </a:prstGeom>
          <a:solidFill>
            <a:schemeClr val="accent6">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rgbClr val="4F93D4"/>
              </a:solidFill>
            </a:endParaRPr>
          </a:p>
        </p:txBody>
      </p:sp>
      <p:sp>
        <p:nvSpPr>
          <p:cNvPr id="16" name="Title 15"/>
          <p:cNvSpPr>
            <a:spLocks noGrp="1"/>
          </p:cNvSpPr>
          <p:nvPr>
            <p:ph type="title"/>
          </p:nvPr>
        </p:nvSpPr>
        <p:spPr>
          <a:xfrm>
            <a:off x="132440" y="206488"/>
            <a:ext cx="18159184" cy="1394927"/>
          </a:xfrm>
        </p:spPr>
        <p:txBody>
          <a:bodyPr>
            <a:noAutofit/>
          </a:bodyPr>
          <a:lstStyle/>
          <a:p>
            <a:r>
              <a:rPr lang="es-MX" sz="6000">
                <a:solidFill>
                  <a:schemeClr val="bg1"/>
                </a:solidFill>
                <a:cs typeface="Calibri"/>
              </a:rPr>
              <a:t>“</a:t>
            </a:r>
            <a:r>
              <a:rPr lang="es-MX" sz="6000" err="1">
                <a:solidFill>
                  <a:schemeClr val="bg1"/>
                </a:solidFill>
                <a:cs typeface="Calibri"/>
              </a:rPr>
              <a:t>If</a:t>
            </a:r>
            <a:r>
              <a:rPr lang="es-MX" sz="6000">
                <a:solidFill>
                  <a:schemeClr val="bg1"/>
                </a:solidFill>
                <a:cs typeface="Calibri"/>
              </a:rPr>
              <a:t> a </a:t>
            </a:r>
            <a:r>
              <a:rPr lang="es-MX" sz="6000" err="1">
                <a:solidFill>
                  <a:schemeClr val="bg1"/>
                </a:solidFill>
                <a:cs typeface="Calibri"/>
              </a:rPr>
              <a:t>food</a:t>
            </a:r>
            <a:r>
              <a:rPr lang="es-MX" sz="6000">
                <a:solidFill>
                  <a:schemeClr val="bg1"/>
                </a:solidFill>
                <a:cs typeface="Calibri"/>
              </a:rPr>
              <a:t> </a:t>
            </a:r>
            <a:r>
              <a:rPr lang="es-MX" sz="6000" err="1">
                <a:solidFill>
                  <a:schemeClr val="bg1"/>
                </a:solidFill>
                <a:cs typeface="Calibri"/>
              </a:rPr>
              <a:t>is</a:t>
            </a:r>
            <a:r>
              <a:rPr lang="es-MX" sz="6000">
                <a:solidFill>
                  <a:schemeClr val="bg1"/>
                </a:solidFill>
                <a:cs typeface="Calibri"/>
              </a:rPr>
              <a:t> </a:t>
            </a:r>
            <a:r>
              <a:rPr lang="es-MX" sz="6000" err="1">
                <a:solidFill>
                  <a:schemeClr val="bg1"/>
                </a:solidFill>
                <a:cs typeface="Calibri"/>
              </a:rPr>
              <a:t>not</a:t>
            </a:r>
            <a:r>
              <a:rPr lang="es-MX" sz="6000">
                <a:solidFill>
                  <a:schemeClr val="bg1"/>
                </a:solidFill>
                <a:cs typeface="Calibri"/>
              </a:rPr>
              <a:t> </a:t>
            </a:r>
            <a:r>
              <a:rPr lang="es-MX" sz="6000" err="1">
                <a:solidFill>
                  <a:schemeClr val="bg1"/>
                </a:solidFill>
                <a:cs typeface="Calibri"/>
              </a:rPr>
              <a:t>sweet</a:t>
            </a:r>
            <a:r>
              <a:rPr lang="es-MX" sz="6000">
                <a:solidFill>
                  <a:schemeClr val="bg1"/>
                </a:solidFill>
                <a:cs typeface="Calibri"/>
              </a:rPr>
              <a:t>, </a:t>
            </a:r>
            <a:r>
              <a:rPr lang="es-MX" sz="6000" err="1">
                <a:solidFill>
                  <a:schemeClr val="bg1"/>
                </a:solidFill>
                <a:cs typeface="Calibri"/>
              </a:rPr>
              <a:t>it</a:t>
            </a:r>
            <a:r>
              <a:rPr lang="es-MX" sz="6000">
                <a:solidFill>
                  <a:schemeClr val="bg1"/>
                </a:solidFill>
                <a:cs typeface="Calibri"/>
              </a:rPr>
              <a:t> </a:t>
            </a:r>
            <a:r>
              <a:rPr lang="es-MX" sz="6000" err="1">
                <a:solidFill>
                  <a:schemeClr val="bg1"/>
                </a:solidFill>
                <a:cs typeface="Calibri"/>
              </a:rPr>
              <a:t>can't</a:t>
            </a:r>
            <a:r>
              <a:rPr lang="es-MX" sz="6000">
                <a:solidFill>
                  <a:schemeClr val="bg1"/>
                </a:solidFill>
                <a:cs typeface="Calibri"/>
              </a:rPr>
              <a:t> </a:t>
            </a:r>
            <a:r>
              <a:rPr lang="es-MX" sz="6000" err="1">
                <a:solidFill>
                  <a:schemeClr val="bg1"/>
                </a:solidFill>
                <a:cs typeface="Calibri"/>
              </a:rPr>
              <a:t>have</a:t>
            </a:r>
            <a:r>
              <a:rPr lang="es-MX" sz="6000">
                <a:solidFill>
                  <a:schemeClr val="bg1"/>
                </a:solidFill>
                <a:cs typeface="Calibri"/>
              </a:rPr>
              <a:t> </a:t>
            </a:r>
            <a:r>
              <a:rPr lang="es-MX" sz="6000" err="1">
                <a:solidFill>
                  <a:schemeClr val="bg1"/>
                </a:solidFill>
                <a:cs typeface="Calibri"/>
              </a:rPr>
              <a:t>much</a:t>
            </a:r>
            <a:r>
              <a:rPr lang="es-MX" sz="6000">
                <a:solidFill>
                  <a:schemeClr val="bg1"/>
                </a:solidFill>
                <a:cs typeface="Calibri"/>
              </a:rPr>
              <a:t> </a:t>
            </a:r>
            <a:r>
              <a:rPr lang="es-MX" sz="6000" err="1">
                <a:solidFill>
                  <a:schemeClr val="bg1"/>
                </a:solidFill>
                <a:cs typeface="Calibri"/>
              </a:rPr>
              <a:t>sugar</a:t>
            </a:r>
            <a:r>
              <a:rPr lang="es-MX" sz="6000">
                <a:solidFill>
                  <a:schemeClr val="bg1"/>
                </a:solidFill>
                <a:cs typeface="Calibri"/>
              </a:rPr>
              <a:t>”</a:t>
            </a:r>
            <a:endParaRPr lang="en-US" sz="6000">
              <a:solidFill>
                <a:schemeClr val="bg1"/>
              </a:solidFill>
            </a:endParaRPr>
          </a:p>
        </p:txBody>
      </p:sp>
      <p:sp>
        <p:nvSpPr>
          <p:cNvPr id="2" name="Content Placeholder 1"/>
          <p:cNvSpPr>
            <a:spLocks noGrp="1"/>
          </p:cNvSpPr>
          <p:nvPr>
            <p:ph idx="1"/>
          </p:nvPr>
        </p:nvSpPr>
        <p:spPr>
          <a:xfrm>
            <a:off x="132439" y="1803319"/>
            <a:ext cx="16988319" cy="2042213"/>
          </a:xfrm>
        </p:spPr>
        <p:txBody>
          <a:bodyPr vert="horz" lIns="91440" tIns="45720" rIns="91440" bIns="45720" rtlCol="0" anchor="t">
            <a:normAutofit/>
          </a:bodyPr>
          <a:lstStyle/>
          <a:p>
            <a:pPr marL="0" indent="0">
              <a:lnSpc>
                <a:spcPct val="120000"/>
              </a:lnSpc>
              <a:spcAft>
                <a:spcPts val="900"/>
              </a:spcAft>
              <a:buNone/>
            </a:pPr>
            <a:endParaRPr lang="es-MX" altLang="en-US" sz="4800">
              <a:cs typeface="Calibri"/>
            </a:endParaRPr>
          </a:p>
          <a:p>
            <a:pPr>
              <a:spcAft>
                <a:spcPts val="900"/>
              </a:spcAft>
            </a:pPr>
            <a:endParaRPr lang="en-US" sz="4800"/>
          </a:p>
          <a:p>
            <a:endParaRPr lang="en-US" sz="4800"/>
          </a:p>
        </p:txBody>
      </p:sp>
      <p:pic>
        <p:nvPicPr>
          <p:cNvPr id="4" name="Picture 3" descr="A iceberg with food items in it&#10;&#10;Description automatically generated">
            <a:extLst>
              <a:ext uri="{FF2B5EF4-FFF2-40B4-BE49-F238E27FC236}">
                <a16:creationId xmlns:a16="http://schemas.microsoft.com/office/drawing/2014/main" id="{B60C69DD-5B5A-F4C7-67BE-C2D5D65CDB53}"/>
              </a:ext>
            </a:extLst>
          </p:cNvPr>
          <p:cNvPicPr>
            <a:picLocks noChangeAspect="1"/>
          </p:cNvPicPr>
          <p:nvPr/>
        </p:nvPicPr>
        <p:blipFill rotWithShape="1">
          <a:blip r:embed="rId3"/>
          <a:srcRect t="10925" r="17371" b="8411"/>
          <a:stretch/>
        </p:blipFill>
        <p:spPr>
          <a:xfrm>
            <a:off x="4664046" y="1803319"/>
            <a:ext cx="8462167" cy="8277193"/>
          </a:xfrm>
          <a:prstGeom prst="rect">
            <a:avLst/>
          </a:prstGeom>
        </p:spPr>
      </p:pic>
      <p:pic>
        <p:nvPicPr>
          <p:cNvPr id="7" name="Picture 3">
            <a:extLst>
              <a:ext uri="{FF2B5EF4-FFF2-40B4-BE49-F238E27FC236}">
                <a16:creationId xmlns:a16="http://schemas.microsoft.com/office/drawing/2014/main" id="{9334609E-2D5A-431E-9068-900F60E9DC5A}"/>
              </a:ext>
            </a:extLst>
          </p:cNvPr>
          <p:cNvPicPr>
            <a:picLocks noChangeAspect="1"/>
          </p:cNvPicPr>
          <p:nvPr/>
        </p:nvPicPr>
        <p:blipFill>
          <a:blip r:embed="rId4"/>
          <a:srcRect/>
          <a:stretch>
            <a:fillRect/>
          </a:stretch>
        </p:blipFill>
        <p:spPr>
          <a:xfrm>
            <a:off x="16699598" y="9313789"/>
            <a:ext cx="1506197" cy="929355"/>
          </a:xfrm>
          <a:prstGeom prst="rect">
            <a:avLst/>
          </a:prstGeom>
        </p:spPr>
      </p:pic>
      <p:sp>
        <p:nvSpPr>
          <p:cNvPr id="3" name="TextBox 2">
            <a:extLst>
              <a:ext uri="{FF2B5EF4-FFF2-40B4-BE49-F238E27FC236}">
                <a16:creationId xmlns:a16="http://schemas.microsoft.com/office/drawing/2014/main" id="{8AD22E44-509A-4775-9C34-861D6FE941CD}"/>
              </a:ext>
            </a:extLst>
          </p:cNvPr>
          <p:cNvSpPr txBox="1"/>
          <p:nvPr/>
        </p:nvSpPr>
        <p:spPr>
          <a:xfrm>
            <a:off x="4118286" y="1929658"/>
            <a:ext cx="5025714" cy="954107"/>
          </a:xfrm>
          <a:prstGeom prst="rect">
            <a:avLst/>
          </a:prstGeom>
          <a:solidFill>
            <a:schemeClr val="bg1"/>
          </a:solidFill>
        </p:spPr>
        <p:txBody>
          <a:bodyPr wrap="square" rtlCol="0">
            <a:spAutoFit/>
          </a:bodyPr>
          <a:lstStyle/>
          <a:p>
            <a:r>
              <a:rPr lang="en-US" sz="2800" b="1"/>
              <a:t>Foods you know they contain sugar</a:t>
            </a:r>
            <a:endParaRPr lang="es-MX" sz="2800" b="1"/>
          </a:p>
        </p:txBody>
      </p:sp>
      <p:sp>
        <p:nvSpPr>
          <p:cNvPr id="11" name="TextBox 10">
            <a:extLst>
              <a:ext uri="{FF2B5EF4-FFF2-40B4-BE49-F238E27FC236}">
                <a16:creationId xmlns:a16="http://schemas.microsoft.com/office/drawing/2014/main" id="{E4692B22-C94F-40FA-B902-DFDA802C7232}"/>
              </a:ext>
            </a:extLst>
          </p:cNvPr>
          <p:cNvSpPr txBox="1"/>
          <p:nvPr/>
        </p:nvSpPr>
        <p:spPr>
          <a:xfrm>
            <a:off x="3116139" y="7589672"/>
            <a:ext cx="5025714" cy="954107"/>
          </a:xfrm>
          <a:prstGeom prst="rect">
            <a:avLst/>
          </a:prstGeom>
          <a:solidFill>
            <a:schemeClr val="bg1"/>
          </a:solidFill>
        </p:spPr>
        <p:txBody>
          <a:bodyPr wrap="square" rtlCol="0">
            <a:spAutoFit/>
          </a:bodyPr>
          <a:lstStyle/>
          <a:p>
            <a:r>
              <a:rPr lang="en-US" sz="2800" b="1"/>
              <a:t>Foods you are unaware they also contain sugar</a:t>
            </a:r>
            <a:endParaRPr lang="es-MX" sz="2800" b="1"/>
          </a:p>
        </p:txBody>
      </p:sp>
      <p:pic>
        <p:nvPicPr>
          <p:cNvPr id="13" name="Picture 12" descr="A yellow letter i on a black background&#10;&#10;Description automatically generated">
            <a:extLst>
              <a:ext uri="{FF2B5EF4-FFF2-40B4-BE49-F238E27FC236}">
                <a16:creationId xmlns:a16="http://schemas.microsoft.com/office/drawing/2014/main" id="{0CF46BA5-440C-4FB7-86BD-60FB4F05918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1645" y="2568"/>
            <a:ext cx="731178" cy="688369"/>
          </a:xfrm>
          <a:prstGeom prst="rect">
            <a:avLst/>
          </a:prstGeom>
        </p:spPr>
      </p:pic>
      <p:pic>
        <p:nvPicPr>
          <p:cNvPr id="14" name="Picture 13" descr="A white letter in a circle&#10;&#10;Description automatically generated">
            <a:extLst>
              <a:ext uri="{FF2B5EF4-FFF2-40B4-BE49-F238E27FC236}">
                <a16:creationId xmlns:a16="http://schemas.microsoft.com/office/drawing/2014/main" id="{8D2C7102-2F64-46D3-B1ED-D2F50882A9D1}"/>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00692" y="139557"/>
            <a:ext cx="636998" cy="628436"/>
          </a:xfrm>
          <a:prstGeom prst="rect">
            <a:avLst/>
          </a:prstGeom>
        </p:spPr>
      </p:pic>
    </p:spTree>
    <p:extLst>
      <p:ext uri="{BB962C8B-B14F-4D97-AF65-F5344CB8AC3E}">
        <p14:creationId xmlns:p14="http://schemas.microsoft.com/office/powerpoint/2010/main" val="199637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2439" y="1803319"/>
            <a:ext cx="16988319" cy="2042213"/>
          </a:xfrm>
        </p:spPr>
        <p:txBody>
          <a:bodyPr vert="horz" lIns="91440" tIns="45720" rIns="91440" bIns="45720" rtlCol="0" anchor="t">
            <a:normAutofit/>
          </a:bodyPr>
          <a:lstStyle/>
          <a:p>
            <a:pPr marL="0" indent="0">
              <a:lnSpc>
                <a:spcPct val="120000"/>
              </a:lnSpc>
              <a:spcAft>
                <a:spcPts val="900"/>
              </a:spcAft>
              <a:buNone/>
            </a:pPr>
            <a:endParaRPr lang="es-MX" altLang="en-US" sz="4800">
              <a:cs typeface="Calibri"/>
            </a:endParaRPr>
          </a:p>
          <a:p>
            <a:pPr>
              <a:spcAft>
                <a:spcPts val="900"/>
              </a:spcAft>
            </a:pPr>
            <a:endParaRPr lang="en-US" sz="4800"/>
          </a:p>
          <a:p>
            <a:endParaRPr lang="en-US" sz="4800"/>
          </a:p>
        </p:txBody>
      </p:sp>
      <p:sp>
        <p:nvSpPr>
          <p:cNvPr id="13" name="Content Placeholder 1">
            <a:extLst>
              <a:ext uri="{FF2B5EF4-FFF2-40B4-BE49-F238E27FC236}">
                <a16:creationId xmlns:a16="http://schemas.microsoft.com/office/drawing/2014/main" id="{0A4D415D-702F-4645-8FF5-40C925518FB9}"/>
              </a:ext>
            </a:extLst>
          </p:cNvPr>
          <p:cNvSpPr txBox="1">
            <a:spLocks/>
          </p:cNvSpPr>
          <p:nvPr/>
        </p:nvSpPr>
        <p:spPr>
          <a:xfrm>
            <a:off x="433795" y="2864076"/>
            <a:ext cx="9328043" cy="3347264"/>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8000"/>
              </a:lnSpc>
              <a:spcBef>
                <a:spcPts val="0"/>
              </a:spcBef>
              <a:buNone/>
            </a:pPr>
            <a:r>
              <a:rPr lang="es-US" sz="4800" err="1"/>
              <a:t>Sugar</a:t>
            </a:r>
            <a:r>
              <a:rPr lang="es-US" sz="4800"/>
              <a:t> </a:t>
            </a:r>
            <a:r>
              <a:rPr lang="es-US" sz="4800" err="1"/>
              <a:t>is</a:t>
            </a:r>
            <a:r>
              <a:rPr lang="es-US" sz="4800"/>
              <a:t> </a:t>
            </a:r>
            <a:r>
              <a:rPr lang="es-US" sz="4800" err="1"/>
              <a:t>found</a:t>
            </a:r>
            <a:r>
              <a:rPr lang="es-US" sz="4800"/>
              <a:t> in </a:t>
            </a:r>
            <a:r>
              <a:rPr lang="es-US" sz="4800" err="1"/>
              <a:t>many</a:t>
            </a:r>
            <a:r>
              <a:rPr lang="es-US" sz="4800"/>
              <a:t> </a:t>
            </a:r>
            <a:r>
              <a:rPr lang="es-US" sz="4800" err="1"/>
              <a:t>different</a:t>
            </a:r>
            <a:r>
              <a:rPr lang="es-US" sz="4800"/>
              <a:t> </a:t>
            </a:r>
            <a:r>
              <a:rPr lang="es-US" sz="4800" err="1"/>
              <a:t>types</a:t>
            </a:r>
            <a:r>
              <a:rPr lang="es-US" sz="4800"/>
              <a:t> </a:t>
            </a:r>
            <a:r>
              <a:rPr lang="es-US" sz="4800" err="1"/>
              <a:t>of</a:t>
            </a:r>
            <a:r>
              <a:rPr lang="es-US" sz="4800"/>
              <a:t> </a:t>
            </a:r>
            <a:r>
              <a:rPr lang="es-US" sz="4800" err="1"/>
              <a:t>foods</a:t>
            </a:r>
            <a:r>
              <a:rPr lang="es-US" sz="4800"/>
              <a:t> </a:t>
            </a:r>
            <a:r>
              <a:rPr lang="es-US" sz="4800" err="1"/>
              <a:t>hta</a:t>
            </a:r>
            <a:r>
              <a:rPr lang="es-US" sz="4800"/>
              <a:t> </a:t>
            </a:r>
            <a:r>
              <a:rPr lang="es-US" sz="4800" err="1"/>
              <a:t>may</a:t>
            </a:r>
            <a:r>
              <a:rPr lang="es-US" sz="4800"/>
              <a:t> </a:t>
            </a:r>
            <a:r>
              <a:rPr lang="es-US" sz="4800" err="1"/>
              <a:t>not</a:t>
            </a:r>
            <a:r>
              <a:rPr lang="es-US" sz="4800"/>
              <a:t> taste </a:t>
            </a:r>
            <a:r>
              <a:rPr lang="es-US" sz="4800" err="1"/>
              <a:t>sweet</a:t>
            </a:r>
            <a:r>
              <a:rPr lang="es-US" sz="4800"/>
              <a:t> </a:t>
            </a:r>
            <a:r>
              <a:rPr lang="es-US" sz="4800" err="1"/>
              <a:t>such</a:t>
            </a:r>
            <a:r>
              <a:rPr lang="es-US" sz="4800"/>
              <a:t> as </a:t>
            </a:r>
            <a:r>
              <a:rPr lang="es-US" sz="4800" err="1"/>
              <a:t>breads</a:t>
            </a:r>
            <a:r>
              <a:rPr lang="es-US" sz="4800"/>
              <a:t>, salad </a:t>
            </a:r>
            <a:r>
              <a:rPr lang="es-US" sz="4800" err="1"/>
              <a:t>dressings</a:t>
            </a:r>
            <a:r>
              <a:rPr lang="es-US" sz="4800"/>
              <a:t>, </a:t>
            </a:r>
            <a:r>
              <a:rPr lang="es-US" sz="4800" err="1"/>
              <a:t>frozen</a:t>
            </a:r>
            <a:r>
              <a:rPr lang="es-US" sz="4800"/>
              <a:t> </a:t>
            </a:r>
            <a:r>
              <a:rPr lang="es-US" sz="4800" err="1"/>
              <a:t>foods</a:t>
            </a:r>
            <a:r>
              <a:rPr lang="es-US" sz="4800"/>
              <a:t> and more.</a:t>
            </a:r>
            <a:endParaRPr lang="en-US"/>
          </a:p>
          <a:p>
            <a:pPr marL="0" indent="0">
              <a:lnSpc>
                <a:spcPct val="118000"/>
              </a:lnSpc>
              <a:spcBef>
                <a:spcPts val="0"/>
              </a:spcBef>
              <a:buNone/>
            </a:pPr>
            <a:endParaRPr lang="es-US" sz="4800">
              <a:cs typeface="Calibri"/>
            </a:endParaRPr>
          </a:p>
          <a:p>
            <a:pPr marL="0" indent="0">
              <a:lnSpc>
                <a:spcPct val="118000"/>
              </a:lnSpc>
              <a:spcBef>
                <a:spcPts val="0"/>
              </a:spcBef>
              <a:buNone/>
            </a:pPr>
            <a:r>
              <a:rPr lang="es-US" sz="4800" err="1">
                <a:cs typeface="Calibri"/>
              </a:rPr>
              <a:t>Check</a:t>
            </a:r>
            <a:r>
              <a:rPr lang="es-US" sz="4800">
                <a:cs typeface="Calibri"/>
              </a:rPr>
              <a:t> </a:t>
            </a:r>
            <a:r>
              <a:rPr lang="es-US" sz="4800" err="1">
                <a:cs typeface="Calibri"/>
              </a:rPr>
              <a:t>the</a:t>
            </a:r>
            <a:r>
              <a:rPr lang="es-US" sz="4800">
                <a:cs typeface="Calibri"/>
              </a:rPr>
              <a:t> </a:t>
            </a:r>
            <a:r>
              <a:rPr lang="es-US" sz="4800" err="1">
                <a:cs typeface="Calibri"/>
              </a:rPr>
              <a:t>nutrition</a:t>
            </a:r>
            <a:r>
              <a:rPr lang="es-US" sz="4800">
                <a:cs typeface="Calibri"/>
              </a:rPr>
              <a:t> </a:t>
            </a:r>
            <a:r>
              <a:rPr lang="es-US" sz="4800" err="1">
                <a:cs typeface="Calibri"/>
              </a:rPr>
              <a:t>label</a:t>
            </a:r>
            <a:r>
              <a:rPr lang="es-US" sz="4800">
                <a:cs typeface="Calibri"/>
              </a:rPr>
              <a:t> </a:t>
            </a:r>
            <a:r>
              <a:rPr lang="es-US" sz="4800" err="1">
                <a:cs typeface="Calibri"/>
              </a:rPr>
              <a:t>to</a:t>
            </a:r>
            <a:r>
              <a:rPr lang="es-US" sz="4800">
                <a:cs typeface="Calibri"/>
              </a:rPr>
              <a:t> be </a:t>
            </a:r>
            <a:r>
              <a:rPr lang="es-US" sz="4800" err="1">
                <a:cs typeface="Calibri"/>
              </a:rPr>
              <a:t>sure</a:t>
            </a:r>
            <a:r>
              <a:rPr lang="es-US" sz="4800">
                <a:cs typeface="Calibri"/>
              </a:rPr>
              <a:t>!</a:t>
            </a:r>
            <a:endParaRPr lang="es-US"/>
          </a:p>
          <a:p>
            <a:endParaRPr lang="en-US"/>
          </a:p>
        </p:txBody>
      </p:sp>
      <p:sp>
        <p:nvSpPr>
          <p:cNvPr id="3" name="TextBox 2">
            <a:extLst>
              <a:ext uri="{FF2B5EF4-FFF2-40B4-BE49-F238E27FC236}">
                <a16:creationId xmlns:a16="http://schemas.microsoft.com/office/drawing/2014/main" id="{9BD29981-ECA9-7CC7-4006-22246BB02173}"/>
              </a:ext>
            </a:extLst>
          </p:cNvPr>
          <p:cNvSpPr txBox="1"/>
          <p:nvPr/>
        </p:nvSpPr>
        <p:spPr>
          <a:xfrm>
            <a:off x="433795" y="1716429"/>
            <a:ext cx="274320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600" b="1">
                <a:solidFill>
                  <a:schemeClr val="accent6"/>
                </a:solidFill>
                <a:cs typeface="Calibri"/>
              </a:rPr>
              <a:t>FALSE!</a:t>
            </a:r>
          </a:p>
        </p:txBody>
      </p:sp>
      <p:pic>
        <p:nvPicPr>
          <p:cNvPr id="8" name="Picture 3">
            <a:extLst>
              <a:ext uri="{FF2B5EF4-FFF2-40B4-BE49-F238E27FC236}">
                <a16:creationId xmlns:a16="http://schemas.microsoft.com/office/drawing/2014/main" id="{B765405F-447D-4DF4-86BC-D0158D84406E}"/>
              </a:ext>
            </a:extLst>
          </p:cNvPr>
          <p:cNvPicPr>
            <a:picLocks noChangeAspect="1"/>
          </p:cNvPicPr>
          <p:nvPr/>
        </p:nvPicPr>
        <p:blipFill>
          <a:blip r:embed="rId3"/>
          <a:srcRect/>
          <a:stretch>
            <a:fillRect/>
          </a:stretch>
        </p:blipFill>
        <p:spPr>
          <a:xfrm>
            <a:off x="16699598" y="9313789"/>
            <a:ext cx="1506197" cy="929355"/>
          </a:xfrm>
          <a:prstGeom prst="rect">
            <a:avLst/>
          </a:prstGeom>
        </p:spPr>
      </p:pic>
      <p:pic>
        <p:nvPicPr>
          <p:cNvPr id="10" name="Picture 9" descr="A iceberg with food items in it&#10;&#10;Description automatically generated">
            <a:extLst>
              <a:ext uri="{FF2B5EF4-FFF2-40B4-BE49-F238E27FC236}">
                <a16:creationId xmlns:a16="http://schemas.microsoft.com/office/drawing/2014/main" id="{DAEC526C-8C05-4AA1-831F-C4D84370B232}"/>
              </a:ext>
            </a:extLst>
          </p:cNvPr>
          <p:cNvPicPr>
            <a:picLocks noChangeAspect="1"/>
          </p:cNvPicPr>
          <p:nvPr/>
        </p:nvPicPr>
        <p:blipFill rotWithShape="1">
          <a:blip r:embed="rId4"/>
          <a:srcRect t="10925" r="17371" b="8411"/>
          <a:stretch/>
        </p:blipFill>
        <p:spPr>
          <a:xfrm>
            <a:off x="9761838" y="1091421"/>
            <a:ext cx="8285265" cy="8104158"/>
          </a:xfrm>
          <a:prstGeom prst="rect">
            <a:avLst/>
          </a:prstGeom>
        </p:spPr>
      </p:pic>
      <p:sp>
        <p:nvSpPr>
          <p:cNvPr id="14" name="TextBox 13">
            <a:extLst>
              <a:ext uri="{FF2B5EF4-FFF2-40B4-BE49-F238E27FC236}">
                <a16:creationId xmlns:a16="http://schemas.microsoft.com/office/drawing/2014/main" id="{141412DB-57FB-4547-8686-D4F9449402BD}"/>
              </a:ext>
            </a:extLst>
          </p:cNvPr>
          <p:cNvSpPr txBox="1"/>
          <p:nvPr/>
        </p:nvSpPr>
        <p:spPr>
          <a:xfrm>
            <a:off x="9719032" y="1208055"/>
            <a:ext cx="4664250" cy="954107"/>
          </a:xfrm>
          <a:prstGeom prst="rect">
            <a:avLst/>
          </a:prstGeom>
          <a:solidFill>
            <a:schemeClr val="bg1"/>
          </a:solidFill>
        </p:spPr>
        <p:txBody>
          <a:bodyPr wrap="square" rtlCol="0">
            <a:spAutoFit/>
          </a:bodyPr>
          <a:lstStyle/>
          <a:p>
            <a:r>
              <a:rPr lang="en-US" sz="2800" b="1"/>
              <a:t>Foods you know they contain sugar</a:t>
            </a:r>
            <a:endParaRPr lang="es-MX" sz="2800" b="1"/>
          </a:p>
        </p:txBody>
      </p:sp>
      <p:sp>
        <p:nvSpPr>
          <p:cNvPr id="15" name="TextBox 14">
            <a:extLst>
              <a:ext uri="{FF2B5EF4-FFF2-40B4-BE49-F238E27FC236}">
                <a16:creationId xmlns:a16="http://schemas.microsoft.com/office/drawing/2014/main" id="{3D9429C8-A90B-4B5E-863D-AF4E2D48EB12}"/>
              </a:ext>
            </a:extLst>
          </p:cNvPr>
          <p:cNvSpPr txBox="1"/>
          <p:nvPr/>
        </p:nvSpPr>
        <p:spPr>
          <a:xfrm>
            <a:off x="9761838" y="6579599"/>
            <a:ext cx="3446285" cy="1384995"/>
          </a:xfrm>
          <a:prstGeom prst="rect">
            <a:avLst/>
          </a:prstGeom>
          <a:solidFill>
            <a:schemeClr val="bg1"/>
          </a:solidFill>
        </p:spPr>
        <p:txBody>
          <a:bodyPr wrap="square" rtlCol="0">
            <a:spAutoFit/>
          </a:bodyPr>
          <a:lstStyle/>
          <a:p>
            <a:r>
              <a:rPr lang="en-US" sz="2800" b="1"/>
              <a:t>Foods you are unaware they also contain sugar</a:t>
            </a:r>
            <a:endParaRPr lang="es-MX" sz="2800" b="1"/>
          </a:p>
        </p:txBody>
      </p:sp>
    </p:spTree>
    <p:extLst>
      <p:ext uri="{BB962C8B-B14F-4D97-AF65-F5344CB8AC3E}">
        <p14:creationId xmlns:p14="http://schemas.microsoft.com/office/powerpoint/2010/main" val="29584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93" y="-5718"/>
            <a:ext cx="18285431" cy="1708232"/>
          </a:xfrm>
          <a:prstGeom prst="rect">
            <a:avLst/>
          </a:prstGeom>
          <a:solidFill>
            <a:schemeClr val="accent6">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rgbClr val="4F93D4"/>
              </a:solidFill>
            </a:endParaRPr>
          </a:p>
        </p:txBody>
      </p:sp>
      <p:sp>
        <p:nvSpPr>
          <p:cNvPr id="16" name="Title 15"/>
          <p:cNvSpPr>
            <a:spLocks noGrp="1"/>
          </p:cNvSpPr>
          <p:nvPr>
            <p:ph type="title"/>
          </p:nvPr>
        </p:nvSpPr>
        <p:spPr>
          <a:xfrm>
            <a:off x="1068455" y="206488"/>
            <a:ext cx="16188793" cy="1394927"/>
          </a:xfrm>
        </p:spPr>
        <p:txBody>
          <a:bodyPr>
            <a:noAutofit/>
          </a:bodyPr>
          <a:lstStyle/>
          <a:p>
            <a:r>
              <a:rPr lang="en-US" sz="5400">
                <a:cs typeface="Calibri"/>
              </a:rPr>
              <a:t>“</a:t>
            </a:r>
            <a:r>
              <a:rPr lang="es-MX" sz="5400" err="1">
                <a:cs typeface="Calibri"/>
              </a:rPr>
              <a:t>Fruit-flavored</a:t>
            </a:r>
            <a:r>
              <a:rPr lang="es-MX" sz="5400">
                <a:cs typeface="Calibri"/>
              </a:rPr>
              <a:t> </a:t>
            </a:r>
            <a:r>
              <a:rPr lang="es-MX" sz="5400" err="1">
                <a:cs typeface="Calibri"/>
              </a:rPr>
              <a:t>drinks</a:t>
            </a:r>
            <a:r>
              <a:rPr lang="es-MX" sz="5400">
                <a:cs typeface="Calibri"/>
              </a:rPr>
              <a:t> </a:t>
            </a:r>
            <a:r>
              <a:rPr lang="es-MX" sz="5400" err="1">
                <a:cs typeface="Calibri"/>
              </a:rPr>
              <a:t>like</a:t>
            </a:r>
            <a:r>
              <a:rPr lang="es-MX" sz="5400">
                <a:cs typeface="Calibri"/>
              </a:rPr>
              <a:t> Kool </a:t>
            </a:r>
            <a:r>
              <a:rPr lang="es-MX" sz="5400" err="1">
                <a:cs typeface="Calibri"/>
              </a:rPr>
              <a:t>Aid</a:t>
            </a:r>
            <a:r>
              <a:rPr lang="es-MX" sz="5400">
                <a:cs typeface="Calibri"/>
              </a:rPr>
              <a:t>, </a:t>
            </a:r>
            <a:r>
              <a:rPr lang="es-MX" sz="5400" err="1">
                <a:cs typeface="Calibri"/>
              </a:rPr>
              <a:t>Sunny</a:t>
            </a:r>
            <a:r>
              <a:rPr lang="es-MX" sz="5400">
                <a:cs typeface="Calibri"/>
              </a:rPr>
              <a:t> D, Tampico, and Capri-</a:t>
            </a:r>
            <a:r>
              <a:rPr lang="es-MX" sz="5400" err="1">
                <a:cs typeface="Calibri"/>
              </a:rPr>
              <a:t>Sun</a:t>
            </a:r>
            <a:r>
              <a:rPr lang="es-MX" sz="5400">
                <a:cs typeface="Calibri"/>
              </a:rPr>
              <a:t> are </a:t>
            </a:r>
            <a:r>
              <a:rPr lang="es-MX" sz="5400" err="1">
                <a:cs typeface="Calibri"/>
              </a:rPr>
              <a:t>healthy</a:t>
            </a:r>
            <a:r>
              <a:rPr lang="en-US" sz="5400">
                <a:cs typeface="Calibri"/>
              </a:rPr>
              <a:t>.”</a:t>
            </a:r>
            <a:endParaRPr lang="en-US" sz="5400"/>
          </a:p>
        </p:txBody>
      </p:sp>
      <p:sp>
        <p:nvSpPr>
          <p:cNvPr id="2" name="Content Placeholder 1"/>
          <p:cNvSpPr>
            <a:spLocks noGrp="1"/>
          </p:cNvSpPr>
          <p:nvPr>
            <p:ph idx="1"/>
          </p:nvPr>
        </p:nvSpPr>
        <p:spPr>
          <a:xfrm>
            <a:off x="132439" y="1803319"/>
            <a:ext cx="16988319" cy="2042213"/>
          </a:xfrm>
        </p:spPr>
        <p:txBody>
          <a:bodyPr vert="horz" lIns="91440" tIns="45720" rIns="91440" bIns="45720" rtlCol="0" anchor="t">
            <a:normAutofit/>
          </a:bodyPr>
          <a:lstStyle/>
          <a:p>
            <a:pPr marL="0" indent="0">
              <a:lnSpc>
                <a:spcPct val="120000"/>
              </a:lnSpc>
              <a:spcAft>
                <a:spcPts val="900"/>
              </a:spcAft>
              <a:buNone/>
            </a:pPr>
            <a:endParaRPr lang="en-US" sz="4800">
              <a:cs typeface="Calibri"/>
            </a:endParaRPr>
          </a:p>
          <a:p>
            <a:pPr>
              <a:spcAft>
                <a:spcPts val="900"/>
              </a:spcAft>
            </a:pPr>
            <a:endParaRPr lang="en-US" sz="4800"/>
          </a:p>
          <a:p>
            <a:endParaRPr lang="en-US" sz="4800"/>
          </a:p>
        </p:txBody>
      </p:sp>
      <p:sp>
        <p:nvSpPr>
          <p:cNvPr id="3" name="TextBox 2">
            <a:extLst>
              <a:ext uri="{FF2B5EF4-FFF2-40B4-BE49-F238E27FC236}">
                <a16:creationId xmlns:a16="http://schemas.microsoft.com/office/drawing/2014/main" id="{9BD29981-ECA9-7CC7-4006-22246BB02173}"/>
              </a:ext>
            </a:extLst>
          </p:cNvPr>
          <p:cNvSpPr txBox="1"/>
          <p:nvPr/>
        </p:nvSpPr>
        <p:spPr>
          <a:xfrm>
            <a:off x="130995" y="3669158"/>
            <a:ext cx="27432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4400" b="1">
              <a:cs typeface="Calibri"/>
            </a:endParaRPr>
          </a:p>
        </p:txBody>
      </p:sp>
      <p:pic>
        <p:nvPicPr>
          <p:cNvPr id="5" name="Picture 4" descr="A poster of different types of juices&#10;&#10;Description automatically generated">
            <a:extLst>
              <a:ext uri="{FF2B5EF4-FFF2-40B4-BE49-F238E27FC236}">
                <a16:creationId xmlns:a16="http://schemas.microsoft.com/office/drawing/2014/main" id="{0DA94BA1-2B92-C0D4-C83B-4D3D8972ED05}"/>
              </a:ext>
            </a:extLst>
          </p:cNvPr>
          <p:cNvPicPr>
            <a:picLocks noChangeAspect="1"/>
          </p:cNvPicPr>
          <p:nvPr/>
        </p:nvPicPr>
        <p:blipFill rotWithShape="1">
          <a:blip r:embed="rId3"/>
          <a:srcRect l="35106" t="50660" r="-304" b="7388"/>
          <a:stretch/>
        </p:blipFill>
        <p:spPr>
          <a:xfrm>
            <a:off x="2638558" y="2271683"/>
            <a:ext cx="12654213" cy="4722241"/>
          </a:xfrm>
          <a:prstGeom prst="rect">
            <a:avLst/>
          </a:prstGeom>
        </p:spPr>
      </p:pic>
      <p:pic>
        <p:nvPicPr>
          <p:cNvPr id="8" name="Picture 3">
            <a:extLst>
              <a:ext uri="{FF2B5EF4-FFF2-40B4-BE49-F238E27FC236}">
                <a16:creationId xmlns:a16="http://schemas.microsoft.com/office/drawing/2014/main" id="{E209FFD6-B599-457D-A180-82508B66E12F}"/>
              </a:ext>
            </a:extLst>
          </p:cNvPr>
          <p:cNvPicPr>
            <a:picLocks noChangeAspect="1"/>
          </p:cNvPicPr>
          <p:nvPr/>
        </p:nvPicPr>
        <p:blipFill>
          <a:blip r:embed="rId4"/>
          <a:srcRect/>
          <a:stretch>
            <a:fillRect/>
          </a:stretch>
        </p:blipFill>
        <p:spPr>
          <a:xfrm>
            <a:off x="16699598" y="9313789"/>
            <a:ext cx="1506197" cy="929355"/>
          </a:xfrm>
          <a:prstGeom prst="rect">
            <a:avLst/>
          </a:prstGeom>
        </p:spPr>
      </p:pic>
      <p:pic>
        <p:nvPicPr>
          <p:cNvPr id="10" name="Picture 9" descr="A yellow letter i on a black background&#10;&#10;Description automatically generated">
            <a:extLst>
              <a:ext uri="{FF2B5EF4-FFF2-40B4-BE49-F238E27FC236}">
                <a16:creationId xmlns:a16="http://schemas.microsoft.com/office/drawing/2014/main" id="{CB74759A-8C95-40ED-9DF4-2B00A1B3378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1645" y="2568"/>
            <a:ext cx="731178" cy="688369"/>
          </a:xfrm>
          <a:prstGeom prst="rect">
            <a:avLst/>
          </a:prstGeom>
        </p:spPr>
      </p:pic>
      <p:pic>
        <p:nvPicPr>
          <p:cNvPr id="11" name="Picture 10" descr="A white letter in a circle&#10;&#10;Description automatically generated">
            <a:extLst>
              <a:ext uri="{FF2B5EF4-FFF2-40B4-BE49-F238E27FC236}">
                <a16:creationId xmlns:a16="http://schemas.microsoft.com/office/drawing/2014/main" id="{230058EB-E5C7-4301-B0B8-D0065A63DADF}"/>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00692" y="139557"/>
            <a:ext cx="636998" cy="628436"/>
          </a:xfrm>
          <a:prstGeom prst="rect">
            <a:avLst/>
          </a:prstGeom>
        </p:spPr>
      </p:pic>
    </p:spTree>
    <p:extLst>
      <p:ext uri="{BB962C8B-B14F-4D97-AF65-F5344CB8AC3E}">
        <p14:creationId xmlns:p14="http://schemas.microsoft.com/office/powerpoint/2010/main" val="40236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a:off x="16699598" y="9239647"/>
            <a:ext cx="1506197" cy="929355"/>
          </a:xfrm>
          <a:prstGeom prst="rect">
            <a:avLst/>
          </a:prstGeom>
        </p:spPr>
      </p:pic>
      <p:sp>
        <p:nvSpPr>
          <p:cNvPr id="4" name="TextBox 3">
            <a:extLst>
              <a:ext uri="{FF2B5EF4-FFF2-40B4-BE49-F238E27FC236}">
                <a16:creationId xmlns:a16="http://schemas.microsoft.com/office/drawing/2014/main" id="{4AEE50A3-DE0C-4B6C-7362-904EFDC6D5EB}"/>
              </a:ext>
            </a:extLst>
          </p:cNvPr>
          <p:cNvSpPr txBox="1"/>
          <p:nvPr/>
        </p:nvSpPr>
        <p:spPr>
          <a:xfrm>
            <a:off x="3223515" y="2106201"/>
            <a:ext cx="11301573"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a:cs typeface="Calibri"/>
              </a:rPr>
              <a:t>Let's talk about how things have been going </a:t>
            </a:r>
            <a:endParaRPr lang="en-US" sz="2400" b="1"/>
          </a:p>
          <a:p>
            <a:pPr algn="ctr"/>
            <a:r>
              <a:rPr lang="en-US" sz="4800" b="1">
                <a:cs typeface="Calibri"/>
              </a:rPr>
              <a:t>since the last time we met</a:t>
            </a:r>
          </a:p>
          <a:p>
            <a:pPr algn="ctr"/>
            <a:endParaRPr lang="en-US" sz="4000">
              <a:cs typeface="Calibri"/>
            </a:endParaRPr>
          </a:p>
        </p:txBody>
      </p:sp>
      <p:pic>
        <p:nvPicPr>
          <p:cNvPr id="6" name="Picture 5" descr="A yellow letter i on a black background&#10;&#10;Description automatically generated">
            <a:extLst>
              <a:ext uri="{FF2B5EF4-FFF2-40B4-BE49-F238E27FC236}">
                <a16:creationId xmlns:a16="http://schemas.microsoft.com/office/drawing/2014/main" id="{DE6E337F-09C3-42FA-847F-7BB5824DE3B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1645" y="2568"/>
            <a:ext cx="731178" cy="688369"/>
          </a:xfrm>
          <a:prstGeom prst="rect">
            <a:avLst/>
          </a:prstGeom>
        </p:spPr>
      </p:pic>
      <p:pic>
        <p:nvPicPr>
          <p:cNvPr id="7" name="Picture 6" descr="A white letter in a circle&#10;&#10;Description automatically generated">
            <a:extLst>
              <a:ext uri="{FF2B5EF4-FFF2-40B4-BE49-F238E27FC236}">
                <a16:creationId xmlns:a16="http://schemas.microsoft.com/office/drawing/2014/main" id="{543DD825-3B83-4553-99DB-65A7ACDEDAED}"/>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00692" y="139557"/>
            <a:ext cx="636998" cy="628436"/>
          </a:xfrm>
          <a:prstGeom prst="rect">
            <a:avLst/>
          </a:prstGeom>
        </p:spPr>
      </p:pic>
    </p:spTree>
    <p:extLst>
      <p:ext uri="{BB962C8B-B14F-4D97-AF65-F5344CB8AC3E}">
        <p14:creationId xmlns:p14="http://schemas.microsoft.com/office/powerpoint/2010/main" val="3423170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0A4D415D-702F-4645-8FF5-40C925518FB9}"/>
              </a:ext>
            </a:extLst>
          </p:cNvPr>
          <p:cNvSpPr txBox="1">
            <a:spLocks/>
          </p:cNvSpPr>
          <p:nvPr/>
        </p:nvSpPr>
        <p:spPr>
          <a:xfrm>
            <a:off x="587532" y="2992039"/>
            <a:ext cx="7618288" cy="632175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8000"/>
              </a:lnSpc>
              <a:spcBef>
                <a:spcPts val="0"/>
              </a:spcBef>
              <a:buNone/>
            </a:pPr>
            <a:r>
              <a:rPr lang="es-419" sz="4800" err="1">
                <a:cs typeface="Calibri"/>
              </a:rPr>
              <a:t>Fruit-flavored</a:t>
            </a:r>
            <a:r>
              <a:rPr lang="es-419" sz="4800">
                <a:cs typeface="Calibri"/>
              </a:rPr>
              <a:t> </a:t>
            </a:r>
            <a:r>
              <a:rPr lang="es-419" sz="4800" err="1">
                <a:cs typeface="Calibri"/>
              </a:rPr>
              <a:t>drinks</a:t>
            </a:r>
            <a:r>
              <a:rPr lang="es-419" sz="4800">
                <a:cs typeface="Calibri"/>
              </a:rPr>
              <a:t> </a:t>
            </a:r>
            <a:r>
              <a:rPr lang="es-419" sz="4800" err="1">
                <a:cs typeface="Calibri"/>
              </a:rPr>
              <a:t>that</a:t>
            </a:r>
            <a:r>
              <a:rPr lang="es-419" sz="4800">
                <a:cs typeface="Calibri"/>
              </a:rPr>
              <a:t> are </a:t>
            </a:r>
            <a:r>
              <a:rPr lang="es-419" sz="4800" err="1">
                <a:cs typeface="Calibri"/>
              </a:rPr>
              <a:t>not</a:t>
            </a:r>
            <a:r>
              <a:rPr lang="es-419" sz="4800">
                <a:cs typeface="Calibri"/>
              </a:rPr>
              <a:t> 100% </a:t>
            </a:r>
            <a:r>
              <a:rPr lang="es-419" sz="4800" err="1">
                <a:cs typeface="Calibri"/>
              </a:rPr>
              <a:t>juice</a:t>
            </a:r>
            <a:r>
              <a:rPr lang="es-419" sz="4800">
                <a:cs typeface="Calibri"/>
              </a:rPr>
              <a:t> </a:t>
            </a:r>
            <a:r>
              <a:rPr lang="es-419" sz="4800" err="1">
                <a:cs typeface="Calibri"/>
              </a:rPr>
              <a:t>have</a:t>
            </a:r>
            <a:r>
              <a:rPr lang="es-419" sz="4800">
                <a:cs typeface="Calibri"/>
              </a:rPr>
              <a:t> </a:t>
            </a:r>
            <a:r>
              <a:rPr lang="es-419" sz="4800" err="1">
                <a:cs typeface="Calibri"/>
              </a:rPr>
              <a:t>little</a:t>
            </a:r>
            <a:r>
              <a:rPr lang="es-419" sz="4800">
                <a:cs typeface="Calibri"/>
              </a:rPr>
              <a:t> </a:t>
            </a:r>
            <a:r>
              <a:rPr lang="es-419" sz="4800" err="1">
                <a:cs typeface="Calibri"/>
              </a:rPr>
              <a:t>or</a:t>
            </a:r>
            <a:r>
              <a:rPr lang="es-419" sz="4800">
                <a:cs typeface="Calibri"/>
              </a:rPr>
              <a:t> no real </a:t>
            </a:r>
            <a:r>
              <a:rPr lang="es-419" sz="4800" err="1">
                <a:cs typeface="Calibri"/>
              </a:rPr>
              <a:t>fruit</a:t>
            </a:r>
            <a:r>
              <a:rPr lang="es-419" sz="4800">
                <a:cs typeface="Calibri"/>
              </a:rPr>
              <a:t> </a:t>
            </a:r>
            <a:r>
              <a:rPr lang="es-419" sz="4800" err="1">
                <a:cs typeface="Calibri"/>
              </a:rPr>
              <a:t>juice</a:t>
            </a:r>
            <a:r>
              <a:rPr lang="es-419" sz="4800">
                <a:cs typeface="Calibri"/>
              </a:rPr>
              <a:t> in </a:t>
            </a:r>
            <a:r>
              <a:rPr lang="es-419" sz="4800" err="1">
                <a:cs typeface="Calibri"/>
              </a:rPr>
              <a:t>them</a:t>
            </a:r>
            <a:r>
              <a:rPr lang="es-419" sz="4800">
                <a:cs typeface="Calibri"/>
              </a:rPr>
              <a:t>. </a:t>
            </a:r>
            <a:r>
              <a:rPr lang="es-419" sz="4800" err="1">
                <a:cs typeface="Calibri"/>
              </a:rPr>
              <a:t>Many</a:t>
            </a:r>
            <a:r>
              <a:rPr lang="es-419" sz="4800">
                <a:cs typeface="Calibri"/>
              </a:rPr>
              <a:t> are </a:t>
            </a:r>
            <a:r>
              <a:rPr lang="es-419" sz="4800" err="1">
                <a:cs typeface="Calibri"/>
              </a:rPr>
              <a:t>mainly</a:t>
            </a:r>
            <a:r>
              <a:rPr lang="es-419" sz="4800">
                <a:cs typeface="Calibri"/>
              </a:rPr>
              <a:t> </a:t>
            </a:r>
            <a:r>
              <a:rPr lang="es-419" sz="4800" err="1">
                <a:cs typeface="Calibri"/>
              </a:rPr>
              <a:t>sugar</a:t>
            </a:r>
            <a:r>
              <a:rPr lang="es-419" sz="4800">
                <a:cs typeface="Calibri"/>
              </a:rPr>
              <a:t> and </a:t>
            </a:r>
            <a:r>
              <a:rPr lang="es-419" sz="4800" err="1">
                <a:cs typeface="Calibri"/>
              </a:rPr>
              <a:t>added</a:t>
            </a:r>
            <a:r>
              <a:rPr lang="es-419" sz="4800">
                <a:cs typeface="Calibri"/>
              </a:rPr>
              <a:t> </a:t>
            </a:r>
            <a:r>
              <a:rPr lang="es-419" sz="4800" err="1">
                <a:cs typeface="Calibri"/>
              </a:rPr>
              <a:t>with</a:t>
            </a:r>
            <a:r>
              <a:rPr lang="es-419" sz="4800">
                <a:cs typeface="Calibri"/>
              </a:rPr>
              <a:t> </a:t>
            </a:r>
            <a:r>
              <a:rPr lang="es-419" sz="4800" err="1">
                <a:cs typeface="Calibri"/>
              </a:rPr>
              <a:t>water</a:t>
            </a:r>
            <a:r>
              <a:rPr lang="es-419" sz="4800">
                <a:cs typeface="Calibri"/>
              </a:rPr>
              <a:t> and </a:t>
            </a:r>
            <a:r>
              <a:rPr lang="es-419" sz="4800" err="1">
                <a:cs typeface="Calibri"/>
              </a:rPr>
              <a:t>contain</a:t>
            </a:r>
            <a:r>
              <a:rPr lang="es-419" sz="4800">
                <a:cs typeface="Calibri"/>
              </a:rPr>
              <a:t> </a:t>
            </a:r>
            <a:r>
              <a:rPr lang="es-419" sz="4800" err="1">
                <a:cs typeface="Calibri"/>
              </a:rPr>
              <a:t>almost</a:t>
            </a:r>
            <a:r>
              <a:rPr lang="es-419" sz="4800">
                <a:cs typeface="Calibri"/>
              </a:rPr>
              <a:t> as </a:t>
            </a:r>
            <a:r>
              <a:rPr lang="es-419" sz="4800" err="1">
                <a:cs typeface="Calibri"/>
              </a:rPr>
              <a:t>many</a:t>
            </a:r>
            <a:r>
              <a:rPr lang="es-419" sz="4800">
                <a:cs typeface="Calibri"/>
              </a:rPr>
              <a:t> </a:t>
            </a:r>
            <a:r>
              <a:rPr lang="es-419" sz="4800" err="1">
                <a:cs typeface="Calibri"/>
              </a:rPr>
              <a:t>calories</a:t>
            </a:r>
            <a:r>
              <a:rPr lang="es-419" sz="4800">
                <a:cs typeface="Calibri"/>
              </a:rPr>
              <a:t> as </a:t>
            </a:r>
            <a:r>
              <a:rPr lang="es-419" sz="4800" err="1">
                <a:cs typeface="Calibri"/>
              </a:rPr>
              <a:t>soft</a:t>
            </a:r>
            <a:r>
              <a:rPr lang="es-419" sz="4800">
                <a:cs typeface="Calibri"/>
              </a:rPr>
              <a:t> </a:t>
            </a:r>
            <a:r>
              <a:rPr lang="es-419" sz="4800" err="1">
                <a:cs typeface="Calibri"/>
              </a:rPr>
              <a:t>drinks</a:t>
            </a:r>
            <a:r>
              <a:rPr lang="es-419" sz="4800">
                <a:cs typeface="Calibri"/>
              </a:rPr>
              <a:t>.</a:t>
            </a:r>
          </a:p>
          <a:p>
            <a:endParaRPr lang="en-US"/>
          </a:p>
        </p:txBody>
      </p:sp>
      <p:sp>
        <p:nvSpPr>
          <p:cNvPr id="3" name="TextBox 2">
            <a:extLst>
              <a:ext uri="{FF2B5EF4-FFF2-40B4-BE49-F238E27FC236}">
                <a16:creationId xmlns:a16="http://schemas.microsoft.com/office/drawing/2014/main" id="{9BD29981-ECA9-7CC7-4006-22246BB02173}"/>
              </a:ext>
            </a:extLst>
          </p:cNvPr>
          <p:cNvSpPr txBox="1"/>
          <p:nvPr/>
        </p:nvSpPr>
        <p:spPr>
          <a:xfrm>
            <a:off x="884094" y="1389773"/>
            <a:ext cx="274320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600" b="1">
                <a:solidFill>
                  <a:schemeClr val="accent6"/>
                </a:solidFill>
                <a:cs typeface="Calibri"/>
              </a:rPr>
              <a:t>FALSE!</a:t>
            </a:r>
          </a:p>
        </p:txBody>
      </p:sp>
      <p:pic>
        <p:nvPicPr>
          <p:cNvPr id="7" name="Picture 3">
            <a:extLst>
              <a:ext uri="{FF2B5EF4-FFF2-40B4-BE49-F238E27FC236}">
                <a16:creationId xmlns:a16="http://schemas.microsoft.com/office/drawing/2014/main" id="{D1CE36A5-FFD4-4021-8517-A517245CA991}"/>
              </a:ext>
            </a:extLst>
          </p:cNvPr>
          <p:cNvPicPr>
            <a:picLocks noChangeAspect="1"/>
          </p:cNvPicPr>
          <p:nvPr/>
        </p:nvPicPr>
        <p:blipFill>
          <a:blip r:embed="rId3"/>
          <a:srcRect/>
          <a:stretch>
            <a:fillRect/>
          </a:stretch>
        </p:blipFill>
        <p:spPr>
          <a:xfrm>
            <a:off x="16699598" y="9313789"/>
            <a:ext cx="1506197" cy="929355"/>
          </a:xfrm>
          <a:prstGeom prst="rect">
            <a:avLst/>
          </a:prstGeom>
        </p:spPr>
      </p:pic>
      <p:pic>
        <p:nvPicPr>
          <p:cNvPr id="10" name="Picture 9" descr="A poster of different types of juices&#10;&#10;Description automatically generated">
            <a:extLst>
              <a:ext uri="{FF2B5EF4-FFF2-40B4-BE49-F238E27FC236}">
                <a16:creationId xmlns:a16="http://schemas.microsoft.com/office/drawing/2014/main" id="{7DBC53C9-548F-4A4E-92A5-60B5EE62DB34}"/>
              </a:ext>
            </a:extLst>
          </p:cNvPr>
          <p:cNvPicPr>
            <a:picLocks noChangeAspect="1"/>
          </p:cNvPicPr>
          <p:nvPr/>
        </p:nvPicPr>
        <p:blipFill rotWithShape="1">
          <a:blip r:embed="rId4"/>
          <a:srcRect l="35106" t="50660" r="-304" b="7388"/>
          <a:stretch/>
        </p:blipFill>
        <p:spPr>
          <a:xfrm>
            <a:off x="8525508" y="3335866"/>
            <a:ext cx="9680287" cy="3615267"/>
          </a:xfrm>
          <a:prstGeom prst="rect">
            <a:avLst/>
          </a:prstGeom>
        </p:spPr>
      </p:pic>
    </p:spTree>
    <p:extLst>
      <p:ext uri="{BB962C8B-B14F-4D97-AF65-F5344CB8AC3E}">
        <p14:creationId xmlns:p14="http://schemas.microsoft.com/office/powerpoint/2010/main" val="301107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E975159-F74E-4F68-8817-48BE675D244E}"/>
              </a:ext>
            </a:extLst>
          </p:cNvPr>
          <p:cNvGraphicFramePr>
            <a:graphicFrameLocks noGrp="1"/>
          </p:cNvGraphicFramePr>
          <p:nvPr>
            <p:ph idx="1"/>
            <p:extLst>
              <p:ext uri="{D42A27DB-BD31-4B8C-83A1-F6EECF244321}">
                <p14:modId xmlns:p14="http://schemas.microsoft.com/office/powerpoint/2010/main" val="2441464325"/>
              </p:ext>
            </p:extLst>
          </p:nvPr>
        </p:nvGraphicFramePr>
        <p:xfrm>
          <a:off x="326570" y="549183"/>
          <a:ext cx="17634859" cy="9250038"/>
        </p:xfrm>
        <a:graphic>
          <a:graphicData uri="http://schemas.openxmlformats.org/drawingml/2006/table">
            <a:tbl>
              <a:tblPr firstRow="1" bandRow="1">
                <a:tableStyleId>{08FB837D-C827-4EFA-A057-4D05807E0F7C}</a:tableStyleId>
              </a:tblPr>
              <a:tblGrid>
                <a:gridCol w="6346079">
                  <a:extLst>
                    <a:ext uri="{9D8B030D-6E8A-4147-A177-3AD203B41FA5}">
                      <a16:colId xmlns:a16="http://schemas.microsoft.com/office/drawing/2014/main" val="2638196570"/>
                    </a:ext>
                  </a:extLst>
                </a:gridCol>
                <a:gridCol w="11288780">
                  <a:extLst>
                    <a:ext uri="{9D8B030D-6E8A-4147-A177-3AD203B41FA5}">
                      <a16:colId xmlns:a16="http://schemas.microsoft.com/office/drawing/2014/main" val="4155144"/>
                    </a:ext>
                  </a:extLst>
                </a:gridCol>
              </a:tblGrid>
              <a:tr h="1094564">
                <a:tc>
                  <a:txBody>
                    <a:bodyPr/>
                    <a:lstStyle/>
                    <a:p>
                      <a:pPr algn="ctr"/>
                      <a:r>
                        <a:rPr lang="en-US" sz="6000"/>
                        <a:t>Barriers</a:t>
                      </a:r>
                      <a:endParaRPr lang="es-MX" sz="6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a:t>Solutions</a:t>
                      </a:r>
                      <a:endParaRPr lang="es-MX" sz="6000"/>
                    </a:p>
                  </a:txBody>
                  <a:tcPr/>
                </a:tc>
                <a:extLst>
                  <a:ext uri="{0D108BD9-81ED-4DB2-BD59-A6C34878D82A}">
                    <a16:rowId xmlns:a16="http://schemas.microsoft.com/office/drawing/2014/main" val="1732825314"/>
                  </a:ext>
                </a:extLst>
              </a:tr>
              <a:tr h="4378249">
                <a:tc>
                  <a:txBody>
                    <a:bodyPr/>
                    <a:lstStyle/>
                    <a:p>
                      <a:r>
                        <a:rPr lang="en-US" sz="4000" b="1"/>
                        <a:t>I don’t know how to get started</a:t>
                      </a:r>
                    </a:p>
                  </a:txBody>
                  <a:tcPr/>
                </a:tc>
                <a:tc>
                  <a:txBody>
                    <a:bodyPr/>
                    <a:lstStyle/>
                    <a:p>
                      <a:pPr lvl="0">
                        <a:buNone/>
                      </a:pPr>
                      <a:r>
                        <a:rPr lang="en" sz="3600" u="none" strike="noStrike" noProof="0"/>
                        <a:t>
Be aware of the foods and drinks with sugar that you are currently consuming and know the risks of consuming sugar
</a:t>
                      </a:r>
                      <a:endParaRPr lang="en" sz="3600" b="0" i="0" u="none" strike="noStrike" noProof="0">
                        <a:solidFill>
                          <a:srgbClr val="202124"/>
                        </a:solidFill>
                        <a:latin typeface="Calibri"/>
                      </a:endParaRPr>
                    </a:p>
                  </a:txBody>
                  <a:tcPr/>
                </a:tc>
                <a:extLst>
                  <a:ext uri="{0D108BD9-81ED-4DB2-BD59-A6C34878D82A}">
                    <a16:rowId xmlns:a16="http://schemas.microsoft.com/office/drawing/2014/main" val="1343851875"/>
                  </a:ext>
                </a:extLst>
              </a:tr>
              <a:tr h="1293571">
                <a:tc>
                  <a:txBody>
                    <a:bodyPr/>
                    <a:lstStyle/>
                    <a:p>
                      <a:pPr lvl="0">
                        <a:buNone/>
                      </a:pPr>
                      <a:r>
                        <a:rPr lang="en" sz="3600" b="1" u="none" strike="noStrike" noProof="0"/>
                        <a:t>I really like carbonated soft drinks</a:t>
                      </a:r>
                      <a:endParaRPr lang="en-US" sz="2800" b="1">
                        <a:latin typeface="Calibri"/>
                      </a:endParaRPr>
                    </a:p>
                  </a:txBody>
                  <a:tcPr/>
                </a:tc>
                <a:tc>
                  <a:txBody>
                    <a:bodyPr/>
                    <a:lstStyle/>
                    <a:p>
                      <a:pPr lvl="0">
                        <a:buNone/>
                      </a:pPr>
                      <a:r>
                        <a:rPr lang="en" sz="3600" u="none" strike="noStrike" noProof="0"/>
                        <a:t>Get used to less sugar little by little by drinking mineral water with a splash of juice or fruit</a:t>
                      </a:r>
                    </a:p>
                    <a:p>
                      <a:pPr lvl="0">
                        <a:buNone/>
                      </a:pPr>
                      <a:endParaRPr lang="en" sz="3600" b="0" i="0" u="none" strike="noStrike" noProof="0">
                        <a:solidFill>
                          <a:srgbClr val="202124"/>
                        </a:solidFill>
                        <a:latin typeface="Calibri"/>
                      </a:endParaRPr>
                    </a:p>
                  </a:txBody>
                  <a:tcPr/>
                </a:tc>
                <a:extLst>
                  <a:ext uri="{0D108BD9-81ED-4DB2-BD59-A6C34878D82A}">
                    <a16:rowId xmlns:a16="http://schemas.microsoft.com/office/drawing/2014/main" val="1591107707"/>
                  </a:ext>
                </a:extLst>
              </a:tr>
              <a:tr h="2039865">
                <a:tc>
                  <a:txBody>
                    <a:bodyPr/>
                    <a:lstStyle/>
                    <a:p>
                      <a:pPr lvl="0">
                        <a:buNone/>
                      </a:pPr>
                      <a:r>
                        <a:rPr lang="en" sz="3600" b="1" u="none" strike="noStrike" noProof="0"/>
                        <a:t>It makes me want to eat cookies and muffins throughout the day.</a:t>
                      </a:r>
                      <a:endParaRPr lang="en-US" sz="3600" b="1">
                        <a:latin typeface="Calibri"/>
                      </a:endParaRPr>
                    </a:p>
                  </a:txBody>
                  <a:tcPr/>
                </a:tc>
                <a:tc>
                  <a:txBody>
                    <a:bodyPr/>
                    <a:lstStyle/>
                    <a:p>
                      <a:pPr lvl="0">
                        <a:buNone/>
                      </a:pPr>
                      <a:br>
                        <a:rPr lang="en-US"/>
                      </a:br>
                      <a:r>
                        <a:rPr lang="en-US" sz="3600" u="none" strike="noStrike" noProof="0"/>
                        <a:t>Plan your day ahead of time. Cut vegetables and carry them with you all day to avoid the temptation of eating cookies.</a:t>
                      </a:r>
                      <a:endParaRPr lang="en-US" sz="3600" b="0" i="0" u="none" strike="noStrike" noProof="0">
                        <a:solidFill>
                          <a:srgbClr val="202124"/>
                        </a:solidFill>
                        <a:latin typeface="Calibri"/>
                      </a:endParaRPr>
                    </a:p>
                  </a:txBody>
                  <a:tcPr/>
                </a:tc>
                <a:extLst>
                  <a:ext uri="{0D108BD9-81ED-4DB2-BD59-A6C34878D82A}">
                    <a16:rowId xmlns:a16="http://schemas.microsoft.com/office/drawing/2014/main" val="3769323711"/>
                  </a:ext>
                </a:extLst>
              </a:tr>
            </a:tbl>
          </a:graphicData>
        </a:graphic>
      </p:graphicFrame>
      <p:pic>
        <p:nvPicPr>
          <p:cNvPr id="3" name="Picture 3">
            <a:extLst>
              <a:ext uri="{FF2B5EF4-FFF2-40B4-BE49-F238E27FC236}">
                <a16:creationId xmlns:a16="http://schemas.microsoft.com/office/drawing/2014/main" id="{AB69DA35-4D57-4BBA-A1C1-61EBC6FAA190}"/>
              </a:ext>
            </a:extLst>
          </p:cNvPr>
          <p:cNvPicPr>
            <a:picLocks noChangeAspect="1"/>
          </p:cNvPicPr>
          <p:nvPr/>
        </p:nvPicPr>
        <p:blipFill>
          <a:blip r:embed="rId2"/>
          <a:srcRect/>
          <a:stretch>
            <a:fillRect/>
          </a:stretch>
        </p:blipFill>
        <p:spPr>
          <a:xfrm>
            <a:off x="16699598" y="9313789"/>
            <a:ext cx="1506197" cy="929355"/>
          </a:xfrm>
          <a:prstGeom prst="rect">
            <a:avLst/>
          </a:prstGeom>
        </p:spPr>
      </p:pic>
      <p:pic>
        <p:nvPicPr>
          <p:cNvPr id="4" name="Picture 3" descr="A yellow letter i on a black background&#10;&#10;Description automatically generated">
            <a:extLst>
              <a:ext uri="{FF2B5EF4-FFF2-40B4-BE49-F238E27FC236}">
                <a16:creationId xmlns:a16="http://schemas.microsoft.com/office/drawing/2014/main" id="{14249D04-415D-4E35-B711-497F690ACD9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645" y="2568"/>
            <a:ext cx="731178" cy="688369"/>
          </a:xfrm>
          <a:prstGeom prst="rect">
            <a:avLst/>
          </a:prstGeom>
        </p:spPr>
      </p:pic>
      <p:pic>
        <p:nvPicPr>
          <p:cNvPr id="6" name="Picture 5" descr="A white letter in a circle&#10;&#10;Description automatically generated">
            <a:extLst>
              <a:ext uri="{FF2B5EF4-FFF2-40B4-BE49-F238E27FC236}">
                <a16:creationId xmlns:a16="http://schemas.microsoft.com/office/drawing/2014/main" id="{872BFCF1-FB19-4BAC-9B33-5259B64151A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00692" y="139557"/>
            <a:ext cx="636998" cy="628436"/>
          </a:xfrm>
          <a:prstGeom prst="rect">
            <a:avLst/>
          </a:prstGeom>
        </p:spPr>
      </p:pic>
    </p:spTree>
    <p:extLst>
      <p:ext uri="{BB962C8B-B14F-4D97-AF65-F5344CB8AC3E}">
        <p14:creationId xmlns:p14="http://schemas.microsoft.com/office/powerpoint/2010/main" val="3814557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92" y="-80593"/>
            <a:ext cx="18285431" cy="1830639"/>
          </a:xfrm>
          <a:prstGeom prst="rect">
            <a:avLst/>
          </a:prstGeom>
          <a:solidFill>
            <a:schemeClr val="accent6">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rgbClr val="4F93D4"/>
              </a:solidFill>
            </a:endParaRPr>
          </a:p>
        </p:txBody>
      </p:sp>
      <p:sp>
        <p:nvSpPr>
          <p:cNvPr id="16" name="Title 15"/>
          <p:cNvSpPr>
            <a:spLocks noGrp="1"/>
          </p:cNvSpPr>
          <p:nvPr>
            <p:ph type="title"/>
          </p:nvPr>
        </p:nvSpPr>
        <p:spPr>
          <a:xfrm>
            <a:off x="-2500314" y="348955"/>
            <a:ext cx="14675190" cy="1394927"/>
          </a:xfrm>
        </p:spPr>
        <p:txBody>
          <a:bodyPr>
            <a:normAutofit/>
          </a:bodyPr>
          <a:lstStyle/>
          <a:p>
            <a:r>
              <a:rPr lang="en-US" sz="6600" b="1">
                <a:cs typeface="Calibri"/>
              </a:rPr>
              <a:t>ROLE MODEL VIDEO</a:t>
            </a:r>
            <a:endParaRPr lang="en-US" sz="6600" b="1"/>
          </a:p>
        </p:txBody>
      </p:sp>
      <p:pic>
        <p:nvPicPr>
          <p:cNvPr id="5" name="Picture 4"/>
          <p:cNvPicPr>
            <a:picLocks noChangeAspect="1"/>
          </p:cNvPicPr>
          <p:nvPr/>
        </p:nvPicPr>
        <p:blipFill>
          <a:blip r:embed="rId3"/>
          <a:stretch>
            <a:fillRect/>
          </a:stretch>
        </p:blipFill>
        <p:spPr>
          <a:xfrm>
            <a:off x="7016365" y="1985987"/>
            <a:ext cx="4255270" cy="5103346"/>
          </a:xfrm>
          <a:prstGeom prst="rect">
            <a:avLst/>
          </a:prstGeom>
        </p:spPr>
      </p:pic>
      <p:sp>
        <p:nvSpPr>
          <p:cNvPr id="3" name="Rectangle 2">
            <a:extLst>
              <a:ext uri="{FF2B5EF4-FFF2-40B4-BE49-F238E27FC236}">
                <a16:creationId xmlns:a16="http://schemas.microsoft.com/office/drawing/2014/main" id="{E4D4D84A-A527-405D-9BE0-E9AA865B96C6}"/>
              </a:ext>
            </a:extLst>
          </p:cNvPr>
          <p:cNvSpPr/>
          <p:nvPr/>
        </p:nvSpPr>
        <p:spPr>
          <a:xfrm>
            <a:off x="909802" y="7325274"/>
            <a:ext cx="9847832" cy="830997"/>
          </a:xfrm>
          <a:prstGeom prst="rect">
            <a:avLst/>
          </a:prstGeom>
        </p:spPr>
        <p:txBody>
          <a:bodyPr wrap="square" lIns="91440" tIns="45720" rIns="91440" bIns="45720" anchor="t">
            <a:spAutoFit/>
          </a:bodyPr>
          <a:lstStyle/>
          <a:p>
            <a:pPr lvl="0">
              <a:defRPr/>
            </a:pPr>
            <a:r>
              <a:rPr lang="en-US" sz="2400"/>
              <a:t>Spanish, group of women –</a:t>
            </a:r>
          </a:p>
          <a:p>
            <a:pPr lvl="0">
              <a:defRPr/>
            </a:pPr>
            <a:r>
              <a:rPr lang="en-US" sz="2400"/>
              <a:t> </a:t>
            </a:r>
            <a:r>
              <a:rPr lang="en-US" sz="2400">
                <a:hlinkClick r:id="rId4"/>
              </a:rPr>
              <a:t>https://vimeo.com/231416485</a:t>
            </a:r>
            <a:endParaRPr lang="en-US" sz="2400"/>
          </a:p>
        </p:txBody>
      </p:sp>
      <p:sp>
        <p:nvSpPr>
          <p:cNvPr id="4" name="Rectangle 3">
            <a:extLst>
              <a:ext uri="{FF2B5EF4-FFF2-40B4-BE49-F238E27FC236}">
                <a16:creationId xmlns:a16="http://schemas.microsoft.com/office/drawing/2014/main" id="{B3BD8A5C-9002-4169-A046-6ACD8C928E23}"/>
              </a:ext>
            </a:extLst>
          </p:cNvPr>
          <p:cNvSpPr/>
          <p:nvPr/>
        </p:nvSpPr>
        <p:spPr>
          <a:xfrm>
            <a:off x="13362789" y="7284711"/>
            <a:ext cx="8388705" cy="830997"/>
          </a:xfrm>
          <a:prstGeom prst="rect">
            <a:avLst/>
          </a:prstGeom>
        </p:spPr>
        <p:txBody>
          <a:bodyPr wrap="square" lIns="91440" tIns="45720" rIns="91440" bIns="45720" anchor="t">
            <a:spAutoFit/>
          </a:bodyPr>
          <a:lstStyle/>
          <a:p>
            <a:pPr>
              <a:defRPr/>
            </a:pPr>
            <a:r>
              <a:rPr lang="en-US" sz="2400"/>
              <a:t>English, group of women –</a:t>
            </a:r>
          </a:p>
          <a:p>
            <a:pPr>
              <a:defRPr/>
            </a:pPr>
            <a:r>
              <a:rPr lang="en-US" sz="2400"/>
              <a:t> </a:t>
            </a:r>
            <a:r>
              <a:rPr lang="en-US" sz="2400">
                <a:hlinkClick r:id="rId5"/>
              </a:rPr>
              <a:t>https://vimeo.com/239726331</a:t>
            </a:r>
            <a:endParaRPr lang="en-US" sz="2000">
              <a:cs typeface="Calibri"/>
            </a:endParaRPr>
          </a:p>
        </p:txBody>
      </p:sp>
      <p:sp>
        <p:nvSpPr>
          <p:cNvPr id="6" name="TextBox 5">
            <a:extLst>
              <a:ext uri="{FF2B5EF4-FFF2-40B4-BE49-F238E27FC236}">
                <a16:creationId xmlns:a16="http://schemas.microsoft.com/office/drawing/2014/main" id="{06158330-1B79-376D-3858-A36B1127FFB9}"/>
              </a:ext>
            </a:extLst>
          </p:cNvPr>
          <p:cNvSpPr txBox="1"/>
          <p:nvPr/>
        </p:nvSpPr>
        <p:spPr>
          <a:xfrm>
            <a:off x="689272" y="8694467"/>
            <a:ext cx="1485386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 sz="2400" b="1">
                <a:solidFill>
                  <a:srgbClr val="202124"/>
                </a:solidFill>
                <a:latin typeface="Calibri"/>
                <a:ea typeface="Calibri"/>
                <a:cs typeface="Arial"/>
              </a:rPr>
              <a:t>QUESTIONS TO DISCUSS
What do you think of this video?​​
What did you think of what the ladies in this video recommend?​​</a:t>
            </a:r>
          </a:p>
        </p:txBody>
      </p:sp>
      <p:pic>
        <p:nvPicPr>
          <p:cNvPr id="10" name="Picture 3">
            <a:extLst>
              <a:ext uri="{FF2B5EF4-FFF2-40B4-BE49-F238E27FC236}">
                <a16:creationId xmlns:a16="http://schemas.microsoft.com/office/drawing/2014/main" id="{D72F50CC-49A5-4BAF-9DF4-13D13E8FD4DC}"/>
              </a:ext>
            </a:extLst>
          </p:cNvPr>
          <p:cNvPicPr>
            <a:picLocks noChangeAspect="1"/>
          </p:cNvPicPr>
          <p:nvPr/>
        </p:nvPicPr>
        <p:blipFill>
          <a:blip r:embed="rId6"/>
          <a:srcRect/>
          <a:stretch>
            <a:fillRect/>
          </a:stretch>
        </p:blipFill>
        <p:spPr>
          <a:xfrm>
            <a:off x="16699598" y="9313789"/>
            <a:ext cx="1506197" cy="929355"/>
          </a:xfrm>
          <a:prstGeom prst="rect">
            <a:avLst/>
          </a:prstGeom>
        </p:spPr>
      </p:pic>
      <p:pic>
        <p:nvPicPr>
          <p:cNvPr id="17" name="Picture 16" descr="A yellow letter i on a black background&#10;&#10;Description automatically generated">
            <a:extLst>
              <a:ext uri="{FF2B5EF4-FFF2-40B4-BE49-F238E27FC236}">
                <a16:creationId xmlns:a16="http://schemas.microsoft.com/office/drawing/2014/main" id="{BA66D427-E047-47ED-B4B5-E1B707707DF1}"/>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1645" y="2568"/>
            <a:ext cx="731178" cy="688369"/>
          </a:xfrm>
          <a:prstGeom prst="rect">
            <a:avLst/>
          </a:prstGeom>
        </p:spPr>
      </p:pic>
      <p:pic>
        <p:nvPicPr>
          <p:cNvPr id="18" name="Picture 17" descr="A white letter in a circle&#10;&#10;Description automatically generated">
            <a:extLst>
              <a:ext uri="{FF2B5EF4-FFF2-40B4-BE49-F238E27FC236}">
                <a16:creationId xmlns:a16="http://schemas.microsoft.com/office/drawing/2014/main" id="{E8140F09-3B79-49D3-9D1A-8B138E8541E6}"/>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400692" y="139557"/>
            <a:ext cx="636998" cy="628436"/>
          </a:xfrm>
          <a:prstGeom prst="rect">
            <a:avLst/>
          </a:prstGeom>
        </p:spPr>
      </p:pic>
      <p:pic>
        <p:nvPicPr>
          <p:cNvPr id="2" name="Picture 1" descr="A qr code on a white background&#10;&#10;Description automatically generated">
            <a:extLst>
              <a:ext uri="{FF2B5EF4-FFF2-40B4-BE49-F238E27FC236}">
                <a16:creationId xmlns:a16="http://schemas.microsoft.com/office/drawing/2014/main" id="{C7E7853D-F673-3F73-0D65-A39F93880686}"/>
              </a:ext>
            </a:extLst>
          </p:cNvPr>
          <p:cNvPicPr>
            <a:picLocks noChangeAspect="1"/>
          </p:cNvPicPr>
          <p:nvPr/>
        </p:nvPicPr>
        <p:blipFill>
          <a:blip r:embed="rId11"/>
          <a:stretch>
            <a:fillRect/>
          </a:stretch>
        </p:blipFill>
        <p:spPr>
          <a:xfrm>
            <a:off x="1873460" y="3458564"/>
            <a:ext cx="2162175" cy="2162175"/>
          </a:xfrm>
          <a:prstGeom prst="rect">
            <a:avLst/>
          </a:prstGeom>
        </p:spPr>
      </p:pic>
      <p:pic>
        <p:nvPicPr>
          <p:cNvPr id="8" name="Picture 7" descr="A qr code on a white background&#10;&#10;Description automatically generated">
            <a:extLst>
              <a:ext uri="{FF2B5EF4-FFF2-40B4-BE49-F238E27FC236}">
                <a16:creationId xmlns:a16="http://schemas.microsoft.com/office/drawing/2014/main" id="{1C5269A1-7706-B87E-3E4F-618C07F3A18C}"/>
              </a:ext>
            </a:extLst>
          </p:cNvPr>
          <p:cNvPicPr>
            <a:picLocks noChangeAspect="1"/>
          </p:cNvPicPr>
          <p:nvPr/>
        </p:nvPicPr>
        <p:blipFill>
          <a:blip r:embed="rId12"/>
          <a:stretch>
            <a:fillRect/>
          </a:stretch>
        </p:blipFill>
        <p:spPr>
          <a:xfrm>
            <a:off x="14537486" y="3441760"/>
            <a:ext cx="2152650" cy="2152650"/>
          </a:xfrm>
          <a:prstGeom prst="rect">
            <a:avLst/>
          </a:prstGeom>
        </p:spPr>
      </p:pic>
    </p:spTree>
    <p:extLst>
      <p:ext uri="{BB962C8B-B14F-4D97-AF65-F5344CB8AC3E}">
        <p14:creationId xmlns:p14="http://schemas.microsoft.com/office/powerpoint/2010/main" val="1181096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7611665"/>
            <a:ext cx="16230600" cy="665165"/>
          </a:xfrm>
          <a:prstGeom prst="rect">
            <a:avLst/>
          </a:prstGeom>
        </p:spPr>
        <p:txBody>
          <a:bodyPr lIns="0" tIns="0" rIns="0" bIns="0" rtlCol="0" anchor="t">
            <a:spAutoFit/>
          </a:bodyPr>
          <a:lstStyle/>
          <a:p>
            <a:pPr algn="ctr">
              <a:lnSpc>
                <a:spcPts val="5540"/>
              </a:lnSpc>
            </a:pPr>
            <a:r>
              <a:rPr lang="es-MX" sz="3650">
                <a:solidFill>
                  <a:srgbClr val="141414"/>
                </a:solidFill>
                <a:latin typeface="HK Grotesk Light Bold"/>
              </a:rPr>
              <a:t>¿</a:t>
            </a:r>
            <a:r>
              <a:rPr lang="es-MX" sz="3650" err="1">
                <a:solidFill>
                  <a:srgbClr val="141414"/>
                </a:solidFill>
                <a:latin typeface="HK Grotesk Light Bold"/>
              </a:rPr>
              <a:t>How</a:t>
            </a:r>
            <a:r>
              <a:rPr lang="es-MX" sz="3650">
                <a:solidFill>
                  <a:srgbClr val="141414"/>
                </a:solidFill>
                <a:latin typeface="HK Grotesk Light Bold"/>
              </a:rPr>
              <a:t> </a:t>
            </a:r>
            <a:r>
              <a:rPr lang="es-MX" sz="3650" err="1">
                <a:solidFill>
                  <a:srgbClr val="141414"/>
                </a:solidFill>
                <a:latin typeface="HK Grotesk Light Bold"/>
              </a:rPr>
              <a:t>important</a:t>
            </a:r>
            <a:r>
              <a:rPr lang="es-MX" sz="3650">
                <a:solidFill>
                  <a:srgbClr val="141414"/>
                </a:solidFill>
                <a:latin typeface="HK Grotesk Light Bold"/>
              </a:rPr>
              <a:t> </a:t>
            </a:r>
            <a:r>
              <a:rPr lang="es-MX" sz="3650" err="1">
                <a:solidFill>
                  <a:srgbClr val="141414"/>
                </a:solidFill>
                <a:latin typeface="HK Grotesk Light Bold"/>
              </a:rPr>
              <a:t>is</a:t>
            </a:r>
            <a:r>
              <a:rPr lang="es-MX" sz="3650">
                <a:solidFill>
                  <a:srgbClr val="141414"/>
                </a:solidFill>
                <a:latin typeface="HK Grotesk Light Bold"/>
              </a:rPr>
              <a:t> </a:t>
            </a:r>
            <a:r>
              <a:rPr lang="es-MX" sz="3650" err="1">
                <a:solidFill>
                  <a:srgbClr val="141414"/>
                </a:solidFill>
                <a:latin typeface="HK Grotesk Light Bold"/>
              </a:rPr>
              <a:t>this</a:t>
            </a:r>
            <a:r>
              <a:rPr lang="es-MX" sz="3650">
                <a:solidFill>
                  <a:srgbClr val="141414"/>
                </a:solidFill>
                <a:latin typeface="HK Grotesk Light Bold"/>
              </a:rPr>
              <a:t> </a:t>
            </a:r>
            <a:r>
              <a:rPr lang="es-MX" sz="3650" err="1">
                <a:solidFill>
                  <a:srgbClr val="141414"/>
                </a:solidFill>
                <a:latin typeface="HK Grotesk Light Bold"/>
              </a:rPr>
              <a:t>topic</a:t>
            </a:r>
            <a:r>
              <a:rPr lang="es-MX" sz="3650">
                <a:solidFill>
                  <a:srgbClr val="141414"/>
                </a:solidFill>
                <a:latin typeface="HK Grotesk Light Bold"/>
              </a:rPr>
              <a:t> </a:t>
            </a:r>
            <a:r>
              <a:rPr lang="es-MX" sz="3650" err="1">
                <a:solidFill>
                  <a:srgbClr val="141414"/>
                </a:solidFill>
                <a:latin typeface="HK Grotesk Light Bold"/>
              </a:rPr>
              <a:t>for</a:t>
            </a:r>
            <a:r>
              <a:rPr lang="es-MX" sz="3650">
                <a:solidFill>
                  <a:srgbClr val="141414"/>
                </a:solidFill>
                <a:latin typeface="HK Grotesk Light Bold"/>
              </a:rPr>
              <a:t> </a:t>
            </a:r>
            <a:r>
              <a:rPr lang="es-MX" sz="3650" err="1">
                <a:solidFill>
                  <a:srgbClr val="141414"/>
                </a:solidFill>
                <a:latin typeface="HK Grotesk Light Bold"/>
              </a:rPr>
              <a:t>you</a:t>
            </a:r>
            <a:r>
              <a:rPr lang="es-MX" sz="3650">
                <a:solidFill>
                  <a:srgbClr val="141414"/>
                </a:solidFill>
                <a:latin typeface="HK Grotesk Light Bold"/>
              </a:rPr>
              <a:t>?</a:t>
            </a:r>
            <a:endParaRPr lang="en-US" sz="3669">
              <a:solidFill>
                <a:srgbClr val="141414"/>
              </a:solidFill>
              <a:latin typeface="HK Grotesk Light Bold"/>
            </a:endParaRPr>
          </a:p>
        </p:txBody>
      </p:sp>
      <p:sp>
        <p:nvSpPr>
          <p:cNvPr id="3" name="TextBox 3"/>
          <p:cNvSpPr txBox="1"/>
          <p:nvPr/>
        </p:nvSpPr>
        <p:spPr>
          <a:xfrm>
            <a:off x="1423022" y="482421"/>
            <a:ext cx="14903546" cy="1546898"/>
          </a:xfrm>
          <a:prstGeom prst="rect">
            <a:avLst/>
          </a:prstGeom>
        </p:spPr>
        <p:txBody>
          <a:bodyPr wrap="square" lIns="0" tIns="0" rIns="0" bIns="0" rtlCol="0" anchor="t">
            <a:spAutoFit/>
          </a:bodyPr>
          <a:lstStyle/>
          <a:p>
            <a:pPr algn="ctr">
              <a:lnSpc>
                <a:spcPts val="5981"/>
              </a:lnSpc>
            </a:pPr>
            <a:r>
              <a:rPr lang="es-MX" sz="6250">
                <a:latin typeface="Glacial Indifference"/>
              </a:rPr>
              <a:t>HOW IMPORTANT IS SUGAR CONSUMPTION FOR ME?</a:t>
            </a:r>
          </a:p>
        </p:txBody>
      </p:sp>
      <p:sp>
        <p:nvSpPr>
          <p:cNvPr id="4" name="TextBox 4"/>
          <p:cNvSpPr txBox="1"/>
          <p:nvPr/>
        </p:nvSpPr>
        <p:spPr>
          <a:xfrm>
            <a:off x="5486771" y="6996185"/>
            <a:ext cx="7672910" cy="572529"/>
          </a:xfrm>
          <a:prstGeom prst="rect">
            <a:avLst/>
          </a:prstGeom>
        </p:spPr>
        <p:txBody>
          <a:bodyPr lIns="0" tIns="0" rIns="0" bIns="0" rtlCol="0" anchor="t">
            <a:spAutoFit/>
          </a:bodyPr>
          <a:lstStyle/>
          <a:p>
            <a:pPr algn="ctr">
              <a:lnSpc>
                <a:spcPts val="4165"/>
              </a:lnSpc>
            </a:pPr>
            <a:r>
              <a:rPr lang="en-US" sz="4350">
                <a:solidFill>
                  <a:srgbClr val="000000"/>
                </a:solidFill>
                <a:latin typeface="HK Grotesk Light Bold"/>
              </a:rPr>
              <a:t>IMPORTANCE RULER</a:t>
            </a:r>
          </a:p>
        </p:txBody>
      </p:sp>
      <p:grpSp>
        <p:nvGrpSpPr>
          <p:cNvPr id="14" name="Group 5">
            <a:extLst>
              <a:ext uri="{FF2B5EF4-FFF2-40B4-BE49-F238E27FC236}">
                <a16:creationId xmlns:a16="http://schemas.microsoft.com/office/drawing/2014/main" id="{C57AFFDF-E160-4F42-9AAD-D7A5B725BD72}"/>
              </a:ext>
            </a:extLst>
          </p:cNvPr>
          <p:cNvGrpSpPr/>
          <p:nvPr/>
        </p:nvGrpSpPr>
        <p:grpSpPr>
          <a:xfrm>
            <a:off x="1992913" y="2527601"/>
            <a:ext cx="14268892" cy="3659935"/>
            <a:chOff x="0" y="0"/>
            <a:chExt cx="4864171" cy="1758810"/>
          </a:xfrm>
          <a:solidFill>
            <a:schemeClr val="accent6"/>
          </a:solidFill>
        </p:grpSpPr>
        <p:sp>
          <p:nvSpPr>
            <p:cNvPr id="15" name="Freeform 6">
              <a:extLst>
                <a:ext uri="{FF2B5EF4-FFF2-40B4-BE49-F238E27FC236}">
                  <a16:creationId xmlns:a16="http://schemas.microsoft.com/office/drawing/2014/main" id="{D73F334D-DAE5-470F-93B9-CBA4124F0C12}"/>
                </a:ext>
              </a:extLst>
            </p:cNvPr>
            <p:cNvSpPr/>
            <p:nvPr/>
          </p:nvSpPr>
          <p:spPr>
            <a:xfrm>
              <a:off x="0" y="0"/>
              <a:ext cx="4864171" cy="1758810"/>
            </a:xfrm>
            <a:custGeom>
              <a:avLst/>
              <a:gdLst/>
              <a:ahLst/>
              <a:cxnLst/>
              <a:rect l="l" t="t" r="r" b="b"/>
              <a:pathLst>
                <a:path w="4864171" h="1758810">
                  <a:moveTo>
                    <a:pt x="4739711" y="1758810"/>
                  </a:moveTo>
                  <a:lnTo>
                    <a:pt x="124460" y="1758810"/>
                  </a:lnTo>
                  <a:cubicBezTo>
                    <a:pt x="55880" y="1758810"/>
                    <a:pt x="0" y="1702930"/>
                    <a:pt x="0" y="1634350"/>
                  </a:cubicBezTo>
                  <a:lnTo>
                    <a:pt x="0" y="124460"/>
                  </a:lnTo>
                  <a:cubicBezTo>
                    <a:pt x="0" y="55880"/>
                    <a:pt x="55880" y="0"/>
                    <a:pt x="124460" y="0"/>
                  </a:cubicBezTo>
                  <a:lnTo>
                    <a:pt x="4739711" y="0"/>
                  </a:lnTo>
                  <a:cubicBezTo>
                    <a:pt x="4808291" y="0"/>
                    <a:pt x="4864171" y="55880"/>
                    <a:pt x="4864171" y="124460"/>
                  </a:cubicBezTo>
                  <a:lnTo>
                    <a:pt x="4864171" y="1634350"/>
                  </a:lnTo>
                  <a:cubicBezTo>
                    <a:pt x="4864171" y="1702930"/>
                    <a:pt x="4808291" y="1758810"/>
                    <a:pt x="4739711" y="1758810"/>
                  </a:cubicBezTo>
                  <a:close/>
                </a:path>
              </a:pathLst>
            </a:custGeom>
            <a:solidFill>
              <a:schemeClr val="accent6"/>
            </a:solidFill>
          </p:spPr>
        </p:sp>
      </p:grpSp>
      <p:sp>
        <p:nvSpPr>
          <p:cNvPr id="16" name="TextBox 7">
            <a:extLst>
              <a:ext uri="{FF2B5EF4-FFF2-40B4-BE49-F238E27FC236}">
                <a16:creationId xmlns:a16="http://schemas.microsoft.com/office/drawing/2014/main" id="{6D63F87A-F1B1-4147-BC67-5941C63637C4}"/>
              </a:ext>
            </a:extLst>
          </p:cNvPr>
          <p:cNvSpPr txBox="1"/>
          <p:nvPr/>
        </p:nvSpPr>
        <p:spPr>
          <a:xfrm>
            <a:off x="13742418" y="5001343"/>
            <a:ext cx="1606432" cy="621773"/>
          </a:xfrm>
          <a:prstGeom prst="rect">
            <a:avLst/>
          </a:prstGeom>
        </p:spPr>
        <p:txBody>
          <a:bodyPr wrap="square" lIns="0" tIns="0" rIns="0" bIns="0" rtlCol="0" anchor="t">
            <a:spAutoFit/>
          </a:bodyPr>
          <a:lstStyle/>
          <a:p>
            <a:pPr algn="ctr">
              <a:lnSpc>
                <a:spcPts val="2423"/>
              </a:lnSpc>
            </a:pPr>
            <a:r>
              <a:rPr lang="en-US" sz="2150">
                <a:solidFill>
                  <a:srgbClr val="FFFFFF"/>
                </a:solidFill>
                <a:latin typeface="HK Grotesk Light Bold"/>
              </a:rPr>
              <a:t>Somewhat
</a:t>
            </a:r>
            <a:r>
              <a:rPr lang="en-US" sz="2150" err="1">
                <a:solidFill>
                  <a:srgbClr val="FFFFFF"/>
                </a:solidFill>
                <a:latin typeface="HK Grotesk Light Bold"/>
              </a:rPr>
              <a:t>importante</a:t>
            </a:r>
          </a:p>
        </p:txBody>
      </p:sp>
      <p:sp>
        <p:nvSpPr>
          <p:cNvPr id="17" name="TextBox 8">
            <a:extLst>
              <a:ext uri="{FF2B5EF4-FFF2-40B4-BE49-F238E27FC236}">
                <a16:creationId xmlns:a16="http://schemas.microsoft.com/office/drawing/2014/main" id="{1ECF2087-C0E3-4DB1-8160-39ED2527F9BC}"/>
              </a:ext>
            </a:extLst>
          </p:cNvPr>
          <p:cNvSpPr txBox="1"/>
          <p:nvPr/>
        </p:nvSpPr>
        <p:spPr>
          <a:xfrm>
            <a:off x="3414843" y="4998685"/>
            <a:ext cx="1754431" cy="621260"/>
          </a:xfrm>
          <a:prstGeom prst="rect">
            <a:avLst/>
          </a:prstGeom>
        </p:spPr>
        <p:txBody>
          <a:bodyPr wrap="square" lIns="0" tIns="0" rIns="0" bIns="0" rtlCol="0" anchor="t">
            <a:spAutoFit/>
          </a:bodyPr>
          <a:lstStyle/>
          <a:p>
            <a:pPr algn="ctr">
              <a:lnSpc>
                <a:spcPts val="2423"/>
              </a:lnSpc>
            </a:pPr>
            <a:r>
              <a:rPr lang="en-US" sz="2150">
                <a:solidFill>
                  <a:srgbClr val="FFFFFF"/>
                </a:solidFill>
                <a:latin typeface="HK Grotesk Light Bold"/>
              </a:rPr>
              <a:t>Not at all important</a:t>
            </a:r>
          </a:p>
        </p:txBody>
      </p:sp>
      <p:sp>
        <p:nvSpPr>
          <p:cNvPr id="18" name="TextBox 9">
            <a:extLst>
              <a:ext uri="{FF2B5EF4-FFF2-40B4-BE49-F238E27FC236}">
                <a16:creationId xmlns:a16="http://schemas.microsoft.com/office/drawing/2014/main" id="{1DD4D1E8-BEF5-48B9-9486-255E60D6488D}"/>
              </a:ext>
            </a:extLst>
          </p:cNvPr>
          <p:cNvSpPr txBox="1"/>
          <p:nvPr/>
        </p:nvSpPr>
        <p:spPr>
          <a:xfrm>
            <a:off x="7800602" y="5001831"/>
            <a:ext cx="2961610" cy="313484"/>
          </a:xfrm>
          <a:prstGeom prst="rect">
            <a:avLst/>
          </a:prstGeom>
        </p:spPr>
        <p:txBody>
          <a:bodyPr wrap="square" lIns="0" tIns="0" rIns="0" bIns="0" rtlCol="0" anchor="t">
            <a:spAutoFit/>
          </a:bodyPr>
          <a:lstStyle/>
          <a:p>
            <a:pPr algn="ctr">
              <a:lnSpc>
                <a:spcPts val="2423"/>
              </a:lnSpc>
            </a:pPr>
            <a:r>
              <a:rPr lang="en-US" sz="2150">
                <a:solidFill>
                  <a:srgbClr val="FFFFFF"/>
                </a:solidFill>
                <a:latin typeface="HK Grotesk Light Bold"/>
              </a:rPr>
              <a:t>Somewhat important</a:t>
            </a:r>
          </a:p>
        </p:txBody>
      </p:sp>
      <p:graphicFrame>
        <p:nvGraphicFramePr>
          <p:cNvPr id="23" name="Table 22">
            <a:extLst>
              <a:ext uri="{FF2B5EF4-FFF2-40B4-BE49-F238E27FC236}">
                <a16:creationId xmlns:a16="http://schemas.microsoft.com/office/drawing/2014/main" id="{AB63A969-F86C-414E-8968-A6CB51197B7F}"/>
              </a:ext>
            </a:extLst>
          </p:cNvPr>
          <p:cNvGraphicFramePr>
            <a:graphicFrameLocks noGrp="1"/>
          </p:cNvGraphicFramePr>
          <p:nvPr>
            <p:extLst>
              <p:ext uri="{D42A27DB-BD31-4B8C-83A1-F6EECF244321}">
                <p14:modId xmlns:p14="http://schemas.microsoft.com/office/powerpoint/2010/main" val="756450338"/>
              </p:ext>
            </p:extLst>
          </p:nvPr>
        </p:nvGraphicFramePr>
        <p:xfrm>
          <a:off x="3273137" y="2985969"/>
          <a:ext cx="12344400" cy="1371600"/>
        </p:xfrm>
        <a:graphic>
          <a:graphicData uri="http://schemas.openxmlformats.org/drawingml/2006/table">
            <a:tbl>
              <a:tblPr firstRow="1" bandRow="1">
                <a:tableStyleId>{2D5ABB26-0587-4C30-8999-92F81FD0307C}</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gridCol w="1028700">
                  <a:extLst>
                    <a:ext uri="{9D8B030D-6E8A-4147-A177-3AD203B41FA5}">
                      <a16:colId xmlns:a16="http://schemas.microsoft.com/office/drawing/2014/main" val="20008"/>
                    </a:ext>
                  </a:extLst>
                </a:gridCol>
                <a:gridCol w="1028700">
                  <a:extLst>
                    <a:ext uri="{9D8B030D-6E8A-4147-A177-3AD203B41FA5}">
                      <a16:colId xmlns:a16="http://schemas.microsoft.com/office/drawing/2014/main" val="20009"/>
                    </a:ext>
                  </a:extLst>
                </a:gridCol>
                <a:gridCol w="1028700">
                  <a:extLst>
                    <a:ext uri="{9D8B030D-6E8A-4147-A177-3AD203B41FA5}">
                      <a16:colId xmlns:a16="http://schemas.microsoft.com/office/drawing/2014/main" val="20010"/>
                    </a:ext>
                  </a:extLst>
                </a:gridCol>
                <a:gridCol w="1028700">
                  <a:extLst>
                    <a:ext uri="{9D8B030D-6E8A-4147-A177-3AD203B41FA5}">
                      <a16:colId xmlns:a16="http://schemas.microsoft.com/office/drawing/2014/main" val="20011"/>
                    </a:ext>
                  </a:extLst>
                </a:gridCol>
              </a:tblGrid>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grpSp>
        <p:nvGrpSpPr>
          <p:cNvPr id="38" name="Group 37">
            <a:extLst>
              <a:ext uri="{FF2B5EF4-FFF2-40B4-BE49-F238E27FC236}">
                <a16:creationId xmlns:a16="http://schemas.microsoft.com/office/drawing/2014/main" id="{509ABAD3-4552-4215-99DB-30EEDB02168C}"/>
              </a:ext>
            </a:extLst>
          </p:cNvPr>
          <p:cNvGrpSpPr/>
          <p:nvPr/>
        </p:nvGrpSpPr>
        <p:grpSpPr>
          <a:xfrm>
            <a:off x="3958937" y="4430115"/>
            <a:ext cx="10972800" cy="507831"/>
            <a:chOff x="990600" y="3886200"/>
            <a:chExt cx="7315200" cy="338554"/>
          </a:xfrm>
        </p:grpSpPr>
        <p:sp>
          <p:nvSpPr>
            <p:cNvPr id="39" name="TextBox 38">
              <a:extLst>
                <a:ext uri="{FF2B5EF4-FFF2-40B4-BE49-F238E27FC236}">
                  <a16:creationId xmlns:a16="http://schemas.microsoft.com/office/drawing/2014/main" id="{FA0B28DB-9A7D-402F-8672-41CCDCF2D125}"/>
                </a:ext>
              </a:extLst>
            </p:cNvPr>
            <p:cNvSpPr txBox="1"/>
            <p:nvPr/>
          </p:nvSpPr>
          <p:spPr>
            <a:xfrm>
              <a:off x="990600" y="3886200"/>
              <a:ext cx="457200" cy="338554"/>
            </a:xfrm>
            <a:prstGeom prst="rect">
              <a:avLst/>
            </a:prstGeom>
            <a:noFill/>
          </p:spPr>
          <p:txBody>
            <a:bodyPr wrap="square" rtlCol="0">
              <a:spAutoFit/>
            </a:bodyPr>
            <a:lstStyle/>
            <a:p>
              <a:pPr algn="ctr"/>
              <a:r>
                <a:rPr lang="en-US" sz="2700" b="1"/>
                <a:t>0</a:t>
              </a:r>
            </a:p>
          </p:txBody>
        </p:sp>
        <p:sp>
          <p:nvSpPr>
            <p:cNvPr id="40" name="TextBox 39">
              <a:extLst>
                <a:ext uri="{FF2B5EF4-FFF2-40B4-BE49-F238E27FC236}">
                  <a16:creationId xmlns:a16="http://schemas.microsoft.com/office/drawing/2014/main" id="{7707C7A2-BA19-4772-BF48-C11876A0F9A9}"/>
                </a:ext>
              </a:extLst>
            </p:cNvPr>
            <p:cNvSpPr txBox="1"/>
            <p:nvPr/>
          </p:nvSpPr>
          <p:spPr>
            <a:xfrm>
              <a:off x="1676400" y="3886200"/>
              <a:ext cx="457200" cy="338554"/>
            </a:xfrm>
            <a:prstGeom prst="rect">
              <a:avLst/>
            </a:prstGeom>
            <a:noFill/>
          </p:spPr>
          <p:txBody>
            <a:bodyPr wrap="square" rtlCol="0">
              <a:spAutoFit/>
            </a:bodyPr>
            <a:lstStyle/>
            <a:p>
              <a:pPr algn="ctr"/>
              <a:r>
                <a:rPr lang="en-US" sz="2700" b="1"/>
                <a:t>1</a:t>
              </a:r>
            </a:p>
          </p:txBody>
        </p:sp>
        <p:sp>
          <p:nvSpPr>
            <p:cNvPr id="41" name="TextBox 40">
              <a:extLst>
                <a:ext uri="{FF2B5EF4-FFF2-40B4-BE49-F238E27FC236}">
                  <a16:creationId xmlns:a16="http://schemas.microsoft.com/office/drawing/2014/main" id="{2C1B6528-0E81-4D5B-9C56-D4B3EB6355BF}"/>
                </a:ext>
              </a:extLst>
            </p:cNvPr>
            <p:cNvSpPr txBox="1"/>
            <p:nvPr/>
          </p:nvSpPr>
          <p:spPr>
            <a:xfrm>
              <a:off x="2362200" y="3886200"/>
              <a:ext cx="457200" cy="338554"/>
            </a:xfrm>
            <a:prstGeom prst="rect">
              <a:avLst/>
            </a:prstGeom>
            <a:noFill/>
          </p:spPr>
          <p:txBody>
            <a:bodyPr wrap="square" rtlCol="0">
              <a:spAutoFit/>
            </a:bodyPr>
            <a:lstStyle/>
            <a:p>
              <a:pPr algn="ctr"/>
              <a:r>
                <a:rPr lang="en-US" sz="2700" b="1"/>
                <a:t>2</a:t>
              </a:r>
            </a:p>
          </p:txBody>
        </p:sp>
        <p:sp>
          <p:nvSpPr>
            <p:cNvPr id="42" name="TextBox 41">
              <a:extLst>
                <a:ext uri="{FF2B5EF4-FFF2-40B4-BE49-F238E27FC236}">
                  <a16:creationId xmlns:a16="http://schemas.microsoft.com/office/drawing/2014/main" id="{88D7E9E9-D5BF-46CA-9CC1-EC80E4383534}"/>
                </a:ext>
              </a:extLst>
            </p:cNvPr>
            <p:cNvSpPr txBox="1"/>
            <p:nvPr/>
          </p:nvSpPr>
          <p:spPr>
            <a:xfrm>
              <a:off x="3048000" y="3886200"/>
              <a:ext cx="457200" cy="338554"/>
            </a:xfrm>
            <a:prstGeom prst="rect">
              <a:avLst/>
            </a:prstGeom>
            <a:noFill/>
          </p:spPr>
          <p:txBody>
            <a:bodyPr wrap="square" rtlCol="0">
              <a:spAutoFit/>
            </a:bodyPr>
            <a:lstStyle/>
            <a:p>
              <a:pPr algn="ctr"/>
              <a:r>
                <a:rPr lang="en-US" sz="2700" b="1"/>
                <a:t>3</a:t>
              </a:r>
            </a:p>
          </p:txBody>
        </p:sp>
        <p:sp>
          <p:nvSpPr>
            <p:cNvPr id="43" name="TextBox 42">
              <a:extLst>
                <a:ext uri="{FF2B5EF4-FFF2-40B4-BE49-F238E27FC236}">
                  <a16:creationId xmlns:a16="http://schemas.microsoft.com/office/drawing/2014/main" id="{7E143BF5-1DC9-4BD1-8057-0163FA23CB4B}"/>
                </a:ext>
              </a:extLst>
            </p:cNvPr>
            <p:cNvSpPr txBox="1"/>
            <p:nvPr/>
          </p:nvSpPr>
          <p:spPr>
            <a:xfrm>
              <a:off x="3733800" y="3886200"/>
              <a:ext cx="457200" cy="338554"/>
            </a:xfrm>
            <a:prstGeom prst="rect">
              <a:avLst/>
            </a:prstGeom>
            <a:noFill/>
          </p:spPr>
          <p:txBody>
            <a:bodyPr wrap="square" rtlCol="0">
              <a:spAutoFit/>
            </a:bodyPr>
            <a:lstStyle/>
            <a:p>
              <a:pPr algn="ctr"/>
              <a:r>
                <a:rPr lang="en-US" sz="2700" b="1"/>
                <a:t>4</a:t>
              </a:r>
            </a:p>
          </p:txBody>
        </p:sp>
        <p:sp>
          <p:nvSpPr>
            <p:cNvPr id="44" name="TextBox 43">
              <a:extLst>
                <a:ext uri="{FF2B5EF4-FFF2-40B4-BE49-F238E27FC236}">
                  <a16:creationId xmlns:a16="http://schemas.microsoft.com/office/drawing/2014/main" id="{C6803793-793F-4A23-93FC-CEE07CB11945}"/>
                </a:ext>
              </a:extLst>
            </p:cNvPr>
            <p:cNvSpPr txBox="1"/>
            <p:nvPr/>
          </p:nvSpPr>
          <p:spPr>
            <a:xfrm>
              <a:off x="4419600" y="3886200"/>
              <a:ext cx="457200" cy="338554"/>
            </a:xfrm>
            <a:prstGeom prst="rect">
              <a:avLst/>
            </a:prstGeom>
            <a:noFill/>
          </p:spPr>
          <p:txBody>
            <a:bodyPr wrap="square" rtlCol="0">
              <a:spAutoFit/>
            </a:bodyPr>
            <a:lstStyle/>
            <a:p>
              <a:pPr algn="ctr"/>
              <a:r>
                <a:rPr lang="en-US" sz="2700" b="1"/>
                <a:t>5</a:t>
              </a:r>
            </a:p>
          </p:txBody>
        </p:sp>
        <p:sp>
          <p:nvSpPr>
            <p:cNvPr id="45" name="TextBox 44">
              <a:extLst>
                <a:ext uri="{FF2B5EF4-FFF2-40B4-BE49-F238E27FC236}">
                  <a16:creationId xmlns:a16="http://schemas.microsoft.com/office/drawing/2014/main" id="{B0CA15BA-D0B5-4E0F-A289-93F26AD5E28D}"/>
                </a:ext>
              </a:extLst>
            </p:cNvPr>
            <p:cNvSpPr txBox="1"/>
            <p:nvPr/>
          </p:nvSpPr>
          <p:spPr>
            <a:xfrm>
              <a:off x="5105400" y="3886200"/>
              <a:ext cx="457200" cy="338554"/>
            </a:xfrm>
            <a:prstGeom prst="rect">
              <a:avLst/>
            </a:prstGeom>
            <a:noFill/>
          </p:spPr>
          <p:txBody>
            <a:bodyPr wrap="square" rtlCol="0">
              <a:spAutoFit/>
            </a:bodyPr>
            <a:lstStyle/>
            <a:p>
              <a:pPr algn="ctr"/>
              <a:r>
                <a:rPr lang="en-US" sz="2700" b="1"/>
                <a:t>6</a:t>
              </a:r>
            </a:p>
          </p:txBody>
        </p:sp>
        <p:sp>
          <p:nvSpPr>
            <p:cNvPr id="46" name="TextBox 45">
              <a:extLst>
                <a:ext uri="{FF2B5EF4-FFF2-40B4-BE49-F238E27FC236}">
                  <a16:creationId xmlns:a16="http://schemas.microsoft.com/office/drawing/2014/main" id="{FF50AB8C-354B-4EF5-8E04-3AB5B8FF670C}"/>
                </a:ext>
              </a:extLst>
            </p:cNvPr>
            <p:cNvSpPr txBox="1"/>
            <p:nvPr/>
          </p:nvSpPr>
          <p:spPr>
            <a:xfrm>
              <a:off x="5791200" y="3886200"/>
              <a:ext cx="457200" cy="338554"/>
            </a:xfrm>
            <a:prstGeom prst="rect">
              <a:avLst/>
            </a:prstGeom>
            <a:noFill/>
          </p:spPr>
          <p:txBody>
            <a:bodyPr wrap="square" rtlCol="0">
              <a:spAutoFit/>
            </a:bodyPr>
            <a:lstStyle/>
            <a:p>
              <a:pPr algn="ctr"/>
              <a:r>
                <a:rPr lang="en-US" sz="2700" b="1"/>
                <a:t>7</a:t>
              </a:r>
            </a:p>
          </p:txBody>
        </p:sp>
        <p:sp>
          <p:nvSpPr>
            <p:cNvPr id="47" name="TextBox 46">
              <a:extLst>
                <a:ext uri="{FF2B5EF4-FFF2-40B4-BE49-F238E27FC236}">
                  <a16:creationId xmlns:a16="http://schemas.microsoft.com/office/drawing/2014/main" id="{AEFE92B4-73EB-4F8F-8082-4F88D5B78F33}"/>
                </a:ext>
              </a:extLst>
            </p:cNvPr>
            <p:cNvSpPr txBox="1"/>
            <p:nvPr/>
          </p:nvSpPr>
          <p:spPr>
            <a:xfrm>
              <a:off x="6477000" y="3886200"/>
              <a:ext cx="457200" cy="338554"/>
            </a:xfrm>
            <a:prstGeom prst="rect">
              <a:avLst/>
            </a:prstGeom>
            <a:noFill/>
          </p:spPr>
          <p:txBody>
            <a:bodyPr wrap="square" rtlCol="0">
              <a:spAutoFit/>
            </a:bodyPr>
            <a:lstStyle/>
            <a:p>
              <a:pPr algn="ctr"/>
              <a:r>
                <a:rPr lang="en-US" sz="2700" b="1"/>
                <a:t>8</a:t>
              </a:r>
            </a:p>
          </p:txBody>
        </p:sp>
        <p:sp>
          <p:nvSpPr>
            <p:cNvPr id="48" name="TextBox 47">
              <a:extLst>
                <a:ext uri="{FF2B5EF4-FFF2-40B4-BE49-F238E27FC236}">
                  <a16:creationId xmlns:a16="http://schemas.microsoft.com/office/drawing/2014/main" id="{99314722-E214-4E2B-8585-D4E00426F2AB}"/>
                </a:ext>
              </a:extLst>
            </p:cNvPr>
            <p:cNvSpPr txBox="1"/>
            <p:nvPr/>
          </p:nvSpPr>
          <p:spPr>
            <a:xfrm>
              <a:off x="7162800" y="3886200"/>
              <a:ext cx="457200" cy="338554"/>
            </a:xfrm>
            <a:prstGeom prst="rect">
              <a:avLst/>
            </a:prstGeom>
            <a:noFill/>
          </p:spPr>
          <p:txBody>
            <a:bodyPr wrap="square" rtlCol="0">
              <a:spAutoFit/>
            </a:bodyPr>
            <a:lstStyle/>
            <a:p>
              <a:pPr algn="ctr"/>
              <a:r>
                <a:rPr lang="en-US" sz="2700" b="1"/>
                <a:t>9</a:t>
              </a:r>
            </a:p>
          </p:txBody>
        </p:sp>
        <p:sp>
          <p:nvSpPr>
            <p:cNvPr id="49" name="TextBox 48">
              <a:extLst>
                <a:ext uri="{FF2B5EF4-FFF2-40B4-BE49-F238E27FC236}">
                  <a16:creationId xmlns:a16="http://schemas.microsoft.com/office/drawing/2014/main" id="{7287FB96-BAEE-4DFC-8A8A-10C85E0BAE3E}"/>
                </a:ext>
              </a:extLst>
            </p:cNvPr>
            <p:cNvSpPr txBox="1"/>
            <p:nvPr/>
          </p:nvSpPr>
          <p:spPr>
            <a:xfrm>
              <a:off x="7848600" y="3886200"/>
              <a:ext cx="457200" cy="338554"/>
            </a:xfrm>
            <a:prstGeom prst="rect">
              <a:avLst/>
            </a:prstGeom>
            <a:noFill/>
          </p:spPr>
          <p:txBody>
            <a:bodyPr wrap="square" rtlCol="0">
              <a:spAutoFit/>
            </a:bodyPr>
            <a:lstStyle/>
            <a:p>
              <a:pPr algn="ctr"/>
              <a:r>
                <a:rPr lang="en-US" sz="2700" b="1"/>
                <a:t>10</a:t>
              </a:r>
            </a:p>
          </p:txBody>
        </p:sp>
      </p:grpSp>
      <p:pic>
        <p:nvPicPr>
          <p:cNvPr id="24" name="Picture 3">
            <a:extLst>
              <a:ext uri="{FF2B5EF4-FFF2-40B4-BE49-F238E27FC236}">
                <a16:creationId xmlns:a16="http://schemas.microsoft.com/office/drawing/2014/main" id="{BD57F410-9329-48A2-A562-461685065D5B}"/>
              </a:ext>
            </a:extLst>
          </p:cNvPr>
          <p:cNvPicPr>
            <a:picLocks noChangeAspect="1"/>
          </p:cNvPicPr>
          <p:nvPr/>
        </p:nvPicPr>
        <p:blipFill>
          <a:blip r:embed="rId3"/>
          <a:srcRect/>
          <a:stretch>
            <a:fillRect/>
          </a:stretch>
        </p:blipFill>
        <p:spPr>
          <a:xfrm>
            <a:off x="16699598" y="9313789"/>
            <a:ext cx="1506197" cy="929355"/>
          </a:xfrm>
          <a:prstGeom prst="rect">
            <a:avLst/>
          </a:prstGeom>
        </p:spPr>
      </p:pic>
      <p:pic>
        <p:nvPicPr>
          <p:cNvPr id="25" name="Picture 24" descr="A yellow letter i on a black background&#10;&#10;Description automatically generated">
            <a:extLst>
              <a:ext uri="{FF2B5EF4-FFF2-40B4-BE49-F238E27FC236}">
                <a16:creationId xmlns:a16="http://schemas.microsoft.com/office/drawing/2014/main" id="{4CC15A70-E962-4507-A137-E0194146884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1645" y="2568"/>
            <a:ext cx="731178" cy="688369"/>
          </a:xfrm>
          <a:prstGeom prst="rect">
            <a:avLst/>
          </a:prstGeom>
        </p:spPr>
      </p:pic>
      <p:pic>
        <p:nvPicPr>
          <p:cNvPr id="26" name="Picture 25" descr="A white letter in a circle&#10;&#10;Description automatically generated">
            <a:extLst>
              <a:ext uri="{FF2B5EF4-FFF2-40B4-BE49-F238E27FC236}">
                <a16:creationId xmlns:a16="http://schemas.microsoft.com/office/drawing/2014/main" id="{28914BDC-EC6A-48B4-A60B-01D333135FBE}"/>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00692" y="139557"/>
            <a:ext cx="636998" cy="62843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7859375" y="-267806"/>
            <a:ext cx="593949" cy="10899628"/>
            <a:chOff x="0" y="0"/>
            <a:chExt cx="156431" cy="2870684"/>
          </a:xfrm>
        </p:grpSpPr>
        <p:sp>
          <p:nvSpPr>
            <p:cNvPr id="4" name="Freeform 4"/>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3336"/>
                </a:lnSpc>
              </a:pPr>
              <a:endParaRPr/>
            </a:p>
          </p:txBody>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00000">
            <a:off x="12213746" y="1739225"/>
            <a:ext cx="5071945" cy="5071945"/>
          </a:xfrm>
          <a:prstGeom prst="rect">
            <a:avLst/>
          </a:prstGeom>
        </p:spPr>
      </p:pic>
      <p:grpSp>
        <p:nvGrpSpPr>
          <p:cNvPr id="10" name="Group 10"/>
          <p:cNvGrpSpPr/>
          <p:nvPr/>
        </p:nvGrpSpPr>
        <p:grpSpPr>
          <a:xfrm>
            <a:off x="5807942" y="8165925"/>
            <a:ext cx="8169433" cy="1600157"/>
            <a:chOff x="0" y="0"/>
            <a:chExt cx="3995391" cy="782582"/>
          </a:xfrm>
          <a:solidFill>
            <a:schemeClr val="accent6"/>
          </a:solidFill>
        </p:grpSpPr>
        <p:sp>
          <p:nvSpPr>
            <p:cNvPr id="11" name="Freeform 11"/>
            <p:cNvSpPr/>
            <p:nvPr/>
          </p:nvSpPr>
          <p:spPr>
            <a:xfrm>
              <a:off x="0" y="0"/>
              <a:ext cx="3995391" cy="782583"/>
            </a:xfrm>
            <a:custGeom>
              <a:avLst/>
              <a:gdLst/>
              <a:ahLst/>
              <a:cxnLst/>
              <a:rect l="l" t="t" r="r" b="b"/>
              <a:pathLst>
                <a:path w="3995391" h="782583">
                  <a:moveTo>
                    <a:pt x="3870931" y="782582"/>
                  </a:moveTo>
                  <a:lnTo>
                    <a:pt x="124460" y="782582"/>
                  </a:lnTo>
                  <a:cubicBezTo>
                    <a:pt x="55880" y="782582"/>
                    <a:pt x="0" y="726702"/>
                    <a:pt x="0" y="658122"/>
                  </a:cubicBezTo>
                  <a:lnTo>
                    <a:pt x="0" y="124460"/>
                  </a:lnTo>
                  <a:cubicBezTo>
                    <a:pt x="0" y="55880"/>
                    <a:pt x="55880" y="0"/>
                    <a:pt x="124460" y="0"/>
                  </a:cubicBezTo>
                  <a:lnTo>
                    <a:pt x="3870932" y="0"/>
                  </a:lnTo>
                  <a:cubicBezTo>
                    <a:pt x="3939511" y="0"/>
                    <a:pt x="3995391" y="55880"/>
                    <a:pt x="3995391" y="124460"/>
                  </a:cubicBezTo>
                  <a:lnTo>
                    <a:pt x="3995391" y="658123"/>
                  </a:lnTo>
                  <a:cubicBezTo>
                    <a:pt x="3995391" y="726703"/>
                    <a:pt x="3939511" y="782583"/>
                    <a:pt x="3870932" y="782583"/>
                  </a:cubicBezTo>
                  <a:close/>
                </a:path>
              </a:pathLst>
            </a:custGeom>
            <a:grpFill/>
          </p:spPr>
        </p:sp>
      </p:grpSp>
      <p:sp>
        <p:nvSpPr>
          <p:cNvPr id="12" name="TextBox 12"/>
          <p:cNvSpPr txBox="1"/>
          <p:nvPr/>
        </p:nvSpPr>
        <p:spPr>
          <a:xfrm>
            <a:off x="1147700" y="6478188"/>
            <a:ext cx="5006788" cy="3259418"/>
          </a:xfrm>
          <a:prstGeom prst="rect">
            <a:avLst/>
          </a:prstGeom>
        </p:spPr>
        <p:txBody>
          <a:bodyPr lIns="0" tIns="0" rIns="0" bIns="0" rtlCol="0" anchor="t">
            <a:spAutoFit/>
          </a:bodyPr>
          <a:lstStyle/>
          <a:p>
            <a:pPr>
              <a:lnSpc>
                <a:spcPts val="5208"/>
              </a:lnSpc>
            </a:pPr>
            <a:r>
              <a:rPr lang="es-MX" sz="2800">
                <a:ea typeface="HK Grotesk Light Bold"/>
              </a:rPr>
              <a:t>✓ </a:t>
            </a:r>
            <a:r>
              <a:rPr lang="es-MX" sz="2800" err="1">
                <a:ea typeface="HK Grotesk Light Bold"/>
              </a:rPr>
              <a:t>What</a:t>
            </a:r>
            <a:r>
              <a:rPr lang="es-MX" sz="2800">
                <a:ea typeface="HK Grotesk Light Bold"/>
              </a:rPr>
              <a:t> </a:t>
            </a:r>
            <a:r>
              <a:rPr lang="es-MX" sz="2800" err="1">
                <a:ea typeface="HK Grotesk Light Bold"/>
              </a:rPr>
              <a:t>you</a:t>
            </a:r>
            <a:r>
              <a:rPr lang="es-MX" sz="2800">
                <a:ea typeface="HK Grotesk Light Bold"/>
              </a:rPr>
              <a:t> </a:t>
            </a:r>
            <a:r>
              <a:rPr lang="es-MX" sz="2800" err="1">
                <a:ea typeface="HK Grotesk Light Bold"/>
              </a:rPr>
              <a:t>will</a:t>
            </a:r>
            <a:r>
              <a:rPr lang="es-MX" sz="2800">
                <a:ea typeface="HK Grotesk Light Bold"/>
              </a:rPr>
              <a:t> do </a:t>
            </a:r>
          </a:p>
          <a:p>
            <a:pPr>
              <a:lnSpc>
                <a:spcPts val="5208"/>
              </a:lnSpc>
            </a:pPr>
            <a:r>
              <a:rPr lang="es-MX" sz="2800">
                <a:ea typeface="HK Grotesk Light Bold"/>
              </a:rPr>
              <a:t>✓ </a:t>
            </a:r>
            <a:r>
              <a:rPr lang="es-MX" sz="2800" err="1">
                <a:ea typeface="HK Grotesk Light Bold"/>
              </a:rPr>
              <a:t>Why</a:t>
            </a:r>
            <a:r>
              <a:rPr lang="es-MX" sz="2800">
                <a:ea typeface="HK Grotesk Light Bold"/>
              </a:rPr>
              <a:t>
✓ </a:t>
            </a:r>
            <a:r>
              <a:rPr lang="es-MX" sz="2800" err="1">
                <a:ea typeface="HK Grotesk Light Bold"/>
              </a:rPr>
              <a:t>Where</a:t>
            </a:r>
            <a:r>
              <a:rPr lang="es-MX" sz="2800">
                <a:ea typeface="HK Grotesk Light Bold"/>
              </a:rPr>
              <a:t> </a:t>
            </a:r>
            <a:r>
              <a:rPr lang="es-MX" sz="2800" err="1">
                <a:ea typeface="HK Grotesk Light Bold"/>
              </a:rPr>
              <a:t>you</a:t>
            </a:r>
            <a:r>
              <a:rPr lang="es-MX" sz="2800">
                <a:ea typeface="HK Grotesk Light Bold"/>
              </a:rPr>
              <a:t> </a:t>
            </a:r>
            <a:r>
              <a:rPr lang="es-MX" sz="2800" err="1">
                <a:ea typeface="HK Grotesk Light Bold"/>
              </a:rPr>
              <a:t>will</a:t>
            </a:r>
            <a:r>
              <a:rPr lang="es-MX" sz="2800">
                <a:ea typeface="HK Grotesk Light Bold"/>
              </a:rPr>
              <a:t> do </a:t>
            </a:r>
            <a:r>
              <a:rPr lang="es-MX" sz="2800" err="1">
                <a:ea typeface="HK Grotesk Light Bold"/>
              </a:rPr>
              <a:t>it</a:t>
            </a:r>
            <a:r>
              <a:rPr lang="es-MX" sz="2800">
                <a:ea typeface="HK Grotesk Light Bold"/>
              </a:rPr>
              <a:t>
✓ </a:t>
            </a:r>
            <a:r>
              <a:rPr lang="es-MX" sz="2800" err="1">
                <a:ea typeface="HK Grotesk Light Bold"/>
              </a:rPr>
              <a:t>When</a:t>
            </a:r>
            <a:r>
              <a:rPr lang="es-MX" sz="2800">
                <a:ea typeface="HK Grotesk Light Bold"/>
              </a:rPr>
              <a:t> </a:t>
            </a:r>
            <a:r>
              <a:rPr lang="es-MX" sz="2800" err="1">
                <a:ea typeface="HK Grotesk Light Bold"/>
              </a:rPr>
              <a:t>you</a:t>
            </a:r>
            <a:r>
              <a:rPr lang="es-MX" sz="2800">
                <a:ea typeface="HK Grotesk Light Bold"/>
              </a:rPr>
              <a:t> </a:t>
            </a:r>
            <a:r>
              <a:rPr lang="es-MX" sz="2800" err="1">
                <a:ea typeface="HK Grotesk Light Bold"/>
              </a:rPr>
              <a:t>will</a:t>
            </a:r>
            <a:r>
              <a:rPr lang="es-MX" sz="2800">
                <a:ea typeface="HK Grotesk Light Bold"/>
              </a:rPr>
              <a:t> do </a:t>
            </a:r>
            <a:r>
              <a:rPr lang="es-MX" sz="2800" err="1">
                <a:ea typeface="HK Grotesk Light Bold"/>
              </a:rPr>
              <a:t>it</a:t>
            </a:r>
            <a:r>
              <a:rPr lang="es-MX" sz="2800">
                <a:ea typeface="HK Grotesk Light Bold"/>
              </a:rPr>
              <a:t>
✓ </a:t>
            </a:r>
            <a:r>
              <a:rPr lang="es-MX" sz="2800" err="1">
                <a:ea typeface="HK Grotesk Light Bold"/>
              </a:rPr>
              <a:t>How</a:t>
            </a:r>
            <a:r>
              <a:rPr lang="es-MX" sz="2800">
                <a:ea typeface="HK Grotesk Light Bold"/>
              </a:rPr>
              <a:t> </a:t>
            </a:r>
            <a:r>
              <a:rPr lang="es-MX" sz="2800" err="1">
                <a:ea typeface="HK Grotesk Light Bold"/>
              </a:rPr>
              <a:t>long</a:t>
            </a:r>
            <a:r>
              <a:rPr lang="es-MX" sz="2800">
                <a:ea typeface="HK Grotesk Light Bold"/>
              </a:rPr>
              <a:t> </a:t>
            </a:r>
            <a:r>
              <a:rPr lang="es-MX" sz="2800" err="1">
                <a:ea typeface="HK Grotesk Light Bold"/>
              </a:rPr>
              <a:t>you</a:t>
            </a:r>
            <a:r>
              <a:rPr lang="es-MX" sz="2800">
                <a:ea typeface="HK Grotesk Light Bold"/>
              </a:rPr>
              <a:t> </a:t>
            </a:r>
            <a:r>
              <a:rPr lang="es-MX" sz="2800" err="1">
                <a:ea typeface="HK Grotesk Light Bold"/>
              </a:rPr>
              <a:t>will</a:t>
            </a:r>
            <a:r>
              <a:rPr lang="es-MX" sz="2800">
                <a:ea typeface="HK Grotesk Light Bold"/>
              </a:rPr>
              <a:t> do </a:t>
            </a:r>
            <a:r>
              <a:rPr lang="es-MX" sz="2800" err="1">
                <a:ea typeface="HK Grotesk Light Bold"/>
              </a:rPr>
              <a:t>it</a:t>
            </a:r>
            <a:endParaRPr lang="en-US" sz="2800">
              <a:ea typeface="HK Grotesk Light Bold"/>
            </a:endParaRPr>
          </a:p>
        </p:txBody>
      </p:sp>
      <p:sp>
        <p:nvSpPr>
          <p:cNvPr id="13" name="TextBox 13"/>
          <p:cNvSpPr txBox="1"/>
          <p:nvPr/>
        </p:nvSpPr>
        <p:spPr>
          <a:xfrm>
            <a:off x="1147700" y="5666643"/>
            <a:ext cx="8846532" cy="819455"/>
          </a:xfrm>
          <a:prstGeom prst="rect">
            <a:avLst/>
          </a:prstGeom>
        </p:spPr>
        <p:txBody>
          <a:bodyPr wrap="square" lIns="0" tIns="0" rIns="0" bIns="0" rtlCol="0" anchor="t">
            <a:spAutoFit/>
          </a:bodyPr>
          <a:lstStyle/>
          <a:p>
            <a:pPr>
              <a:lnSpc>
                <a:spcPts val="5988"/>
              </a:lnSpc>
            </a:pPr>
            <a:r>
              <a:rPr lang="en-US" sz="6300">
                <a:latin typeface="HK Grotesk Light Bold"/>
              </a:rPr>
              <a:t>ACTION PLAN</a:t>
            </a:r>
            <a:endParaRPr lang="en-US" sz="6304">
              <a:latin typeface="HK Grotesk Light Bold"/>
            </a:endParaRPr>
          </a:p>
        </p:txBody>
      </p:sp>
      <p:sp>
        <p:nvSpPr>
          <p:cNvPr id="14" name="TextBox 14"/>
          <p:cNvSpPr txBox="1"/>
          <p:nvPr/>
        </p:nvSpPr>
        <p:spPr>
          <a:xfrm>
            <a:off x="1029952" y="2777939"/>
            <a:ext cx="5885128" cy="1158240"/>
          </a:xfrm>
          <a:prstGeom prst="rect">
            <a:avLst/>
          </a:prstGeom>
        </p:spPr>
        <p:txBody>
          <a:bodyPr lIns="0" tIns="0" rIns="0" bIns="0" rtlCol="0" anchor="t">
            <a:spAutoFit/>
          </a:bodyPr>
          <a:lstStyle/>
          <a:p>
            <a:pPr>
              <a:lnSpc>
                <a:spcPts val="8880"/>
              </a:lnSpc>
            </a:pPr>
            <a:r>
              <a:rPr lang="en-US" sz="8000">
                <a:latin typeface="Glacial Indifference"/>
              </a:rPr>
              <a:t>GOAL</a:t>
            </a:r>
          </a:p>
        </p:txBody>
      </p:sp>
      <p:sp>
        <p:nvSpPr>
          <p:cNvPr id="15" name="TextBox 15"/>
          <p:cNvSpPr txBox="1"/>
          <p:nvPr/>
        </p:nvSpPr>
        <p:spPr>
          <a:xfrm>
            <a:off x="787606" y="4066035"/>
            <a:ext cx="11981909" cy="930960"/>
          </a:xfrm>
          <a:prstGeom prst="rect">
            <a:avLst/>
          </a:prstGeom>
        </p:spPr>
        <p:txBody>
          <a:bodyPr wrap="square" lIns="0" tIns="0" rIns="0" bIns="0" rtlCol="0" anchor="t">
            <a:spAutoFit/>
          </a:bodyPr>
          <a:lstStyle/>
          <a:p>
            <a:pPr>
              <a:lnSpc>
                <a:spcPts val="3552"/>
              </a:lnSpc>
            </a:pPr>
            <a:r>
              <a:rPr lang="es-MX" sz="3200">
                <a:latin typeface="HK Grotesk Light Bold"/>
              </a:rPr>
              <a:t>Between </a:t>
            </a:r>
            <a:r>
              <a:rPr lang="es-MX" sz="3200" err="1">
                <a:latin typeface="HK Grotesk Light Bold"/>
              </a:rPr>
              <a:t>now</a:t>
            </a:r>
            <a:r>
              <a:rPr lang="es-MX" sz="3200">
                <a:latin typeface="HK Grotesk Light Bold"/>
              </a:rPr>
              <a:t> and </a:t>
            </a:r>
            <a:r>
              <a:rPr lang="es-MX" sz="3200" err="1">
                <a:latin typeface="HK Grotesk Light Bold"/>
              </a:rPr>
              <a:t>my</a:t>
            </a:r>
            <a:r>
              <a:rPr lang="es-MX" sz="3200">
                <a:latin typeface="HK Grotesk Light Bold"/>
              </a:rPr>
              <a:t> </a:t>
            </a:r>
            <a:r>
              <a:rPr lang="es-MX" sz="3200" err="1">
                <a:latin typeface="HK Grotesk Light Bold"/>
              </a:rPr>
              <a:t>next</a:t>
            </a:r>
            <a:r>
              <a:rPr lang="es-MX" sz="3200">
                <a:latin typeface="HK Grotesk Light Bold"/>
              </a:rPr>
              <a:t> </a:t>
            </a:r>
            <a:r>
              <a:rPr lang="es-MX" sz="3200" err="1">
                <a:latin typeface="HK Grotesk Light Bold"/>
              </a:rPr>
              <a:t>appointment</a:t>
            </a:r>
            <a:r>
              <a:rPr lang="es-MX" sz="3200">
                <a:latin typeface="HK Grotesk Light Bold"/>
              </a:rPr>
              <a:t>, </a:t>
            </a:r>
            <a:r>
              <a:rPr lang="es-MX" sz="3200" err="1">
                <a:latin typeface="HK Grotesk Light Bold"/>
              </a:rPr>
              <a:t>my</a:t>
            </a:r>
            <a:r>
              <a:rPr lang="es-MX" sz="3200">
                <a:latin typeface="HK Grotesk Light Bold"/>
              </a:rPr>
              <a:t> </a:t>
            </a:r>
            <a:r>
              <a:rPr lang="es-MX" sz="3200" err="1">
                <a:latin typeface="HK Grotesk Light Bold"/>
              </a:rPr>
              <a:t>goal</a:t>
            </a:r>
            <a:r>
              <a:rPr lang="es-MX" sz="3200">
                <a:latin typeface="HK Grotesk Light Bold"/>
              </a:rPr>
              <a:t> </a:t>
            </a:r>
            <a:r>
              <a:rPr lang="es-MX" sz="3200" err="1">
                <a:latin typeface="HK Grotesk Light Bold"/>
              </a:rPr>
              <a:t>is</a:t>
            </a:r>
            <a:r>
              <a:rPr lang="es-MX" sz="3200">
                <a:latin typeface="HK Grotesk Light Bold"/>
              </a:rPr>
              <a:t> </a:t>
            </a:r>
            <a:r>
              <a:rPr lang="es-MX" sz="3200" err="1">
                <a:latin typeface="HK Grotesk Light Bold"/>
              </a:rPr>
              <a:t>to</a:t>
            </a:r>
            <a:r>
              <a:rPr lang="es-MX" sz="3200">
                <a:latin typeface="HK Grotesk Light Bold"/>
              </a:rPr>
              <a:t>:</a:t>
            </a:r>
            <a:r>
              <a:rPr lang="en-US" sz="3200">
                <a:latin typeface="HK Grotesk Light Bold"/>
              </a:rPr>
              <a:t>[............................................................................].</a:t>
            </a:r>
          </a:p>
        </p:txBody>
      </p:sp>
      <p:sp>
        <p:nvSpPr>
          <p:cNvPr id="16" name="TextBox 16"/>
          <p:cNvSpPr txBox="1"/>
          <p:nvPr/>
        </p:nvSpPr>
        <p:spPr>
          <a:xfrm>
            <a:off x="5952586" y="8173524"/>
            <a:ext cx="7880146" cy="1424685"/>
          </a:xfrm>
          <a:prstGeom prst="rect">
            <a:avLst/>
          </a:prstGeom>
        </p:spPr>
        <p:txBody>
          <a:bodyPr lIns="0" tIns="0" rIns="0" bIns="0" rtlCol="0" anchor="t">
            <a:spAutoFit/>
          </a:bodyPr>
          <a:lstStyle/>
          <a:p>
            <a:pPr algn="ctr">
              <a:lnSpc>
                <a:spcPts val="5760"/>
              </a:lnSpc>
            </a:pPr>
            <a:r>
              <a:rPr lang="es-MX" sz="3200" err="1">
                <a:solidFill>
                  <a:srgbClr val="FFFFFF"/>
                </a:solidFill>
                <a:latin typeface="HK Grotesk Light Bold"/>
              </a:rPr>
              <a:t>What</a:t>
            </a:r>
            <a:r>
              <a:rPr lang="es-MX" sz="3200">
                <a:solidFill>
                  <a:srgbClr val="FFFFFF"/>
                </a:solidFill>
                <a:latin typeface="HK Grotesk Light Bold"/>
              </a:rPr>
              <a:t> </a:t>
            </a:r>
            <a:r>
              <a:rPr lang="es-MX" sz="3200" err="1">
                <a:solidFill>
                  <a:srgbClr val="FFFFFF"/>
                </a:solidFill>
                <a:latin typeface="HK Grotesk Light Bold"/>
              </a:rPr>
              <a:t>challenges</a:t>
            </a:r>
            <a:r>
              <a:rPr lang="es-MX" sz="3200">
                <a:solidFill>
                  <a:srgbClr val="FFFFFF"/>
                </a:solidFill>
                <a:latin typeface="HK Grotesk Light Bold"/>
              </a:rPr>
              <a:t> </a:t>
            </a:r>
            <a:r>
              <a:rPr lang="es-MX" sz="3200" err="1">
                <a:solidFill>
                  <a:srgbClr val="FFFFFF"/>
                </a:solidFill>
                <a:latin typeface="HK Grotesk Light Bold"/>
              </a:rPr>
              <a:t>might</a:t>
            </a:r>
            <a:r>
              <a:rPr lang="es-MX" sz="3200">
                <a:solidFill>
                  <a:srgbClr val="FFFFFF"/>
                </a:solidFill>
                <a:latin typeface="HK Grotesk Light Bold"/>
              </a:rPr>
              <a:t> </a:t>
            </a:r>
            <a:r>
              <a:rPr lang="es-MX" sz="3200" err="1">
                <a:solidFill>
                  <a:srgbClr val="FFFFFF"/>
                </a:solidFill>
                <a:latin typeface="HK Grotesk Light Bold"/>
              </a:rPr>
              <a:t>you</a:t>
            </a:r>
            <a:r>
              <a:rPr lang="es-MX" sz="3200">
                <a:solidFill>
                  <a:srgbClr val="FFFFFF"/>
                </a:solidFill>
                <a:latin typeface="HK Grotesk Light Bold"/>
              </a:rPr>
              <a:t> </a:t>
            </a:r>
            <a:r>
              <a:rPr lang="es-MX" sz="3200" err="1">
                <a:solidFill>
                  <a:srgbClr val="FFFFFF"/>
                </a:solidFill>
                <a:latin typeface="HK Grotesk Light Bold"/>
              </a:rPr>
              <a:t>face</a:t>
            </a:r>
            <a:r>
              <a:rPr lang="es-MX" sz="3200">
                <a:solidFill>
                  <a:srgbClr val="FFFFFF"/>
                </a:solidFill>
                <a:latin typeface="HK Grotesk Light Bold"/>
              </a:rPr>
              <a:t>? 
</a:t>
            </a:r>
            <a:r>
              <a:rPr lang="es-MX" sz="3200" err="1">
                <a:solidFill>
                  <a:srgbClr val="FFFFFF"/>
                </a:solidFill>
                <a:latin typeface="HK Grotesk Light Bold"/>
              </a:rPr>
              <a:t>How</a:t>
            </a:r>
            <a:r>
              <a:rPr lang="es-MX" sz="3200">
                <a:solidFill>
                  <a:srgbClr val="FFFFFF"/>
                </a:solidFill>
                <a:latin typeface="HK Grotesk Light Bold"/>
              </a:rPr>
              <a:t> </a:t>
            </a:r>
            <a:r>
              <a:rPr lang="es-MX" sz="3200" err="1">
                <a:solidFill>
                  <a:srgbClr val="FFFFFF"/>
                </a:solidFill>
                <a:latin typeface="HK Grotesk Light Bold"/>
              </a:rPr>
              <a:t>would</a:t>
            </a:r>
            <a:r>
              <a:rPr lang="es-MX" sz="3200">
                <a:solidFill>
                  <a:srgbClr val="FFFFFF"/>
                </a:solidFill>
                <a:latin typeface="HK Grotesk Light Bold"/>
              </a:rPr>
              <a:t> </a:t>
            </a:r>
            <a:r>
              <a:rPr lang="es-MX" sz="3200" err="1">
                <a:solidFill>
                  <a:srgbClr val="FFFFFF"/>
                </a:solidFill>
                <a:latin typeface="HK Grotesk Light Bold"/>
              </a:rPr>
              <a:t>you</a:t>
            </a:r>
            <a:r>
              <a:rPr lang="es-MX" sz="3200">
                <a:solidFill>
                  <a:srgbClr val="FFFFFF"/>
                </a:solidFill>
                <a:latin typeface="HK Grotesk Light Bold"/>
              </a:rPr>
              <a:t> </a:t>
            </a:r>
            <a:r>
              <a:rPr lang="es-MX" sz="3200" err="1">
                <a:solidFill>
                  <a:srgbClr val="FFFFFF"/>
                </a:solidFill>
                <a:latin typeface="HK Grotesk Light Bold"/>
              </a:rPr>
              <a:t>overcome</a:t>
            </a:r>
            <a:r>
              <a:rPr lang="es-MX" sz="3200">
                <a:solidFill>
                  <a:srgbClr val="FFFFFF"/>
                </a:solidFill>
                <a:latin typeface="HK Grotesk Light Bold"/>
              </a:rPr>
              <a:t> </a:t>
            </a:r>
            <a:r>
              <a:rPr lang="es-MX" sz="3200" err="1">
                <a:solidFill>
                  <a:srgbClr val="FFFFFF"/>
                </a:solidFill>
                <a:latin typeface="HK Grotesk Light Bold"/>
              </a:rPr>
              <a:t>them</a:t>
            </a:r>
            <a:r>
              <a:rPr lang="es-MX" sz="3200">
                <a:solidFill>
                  <a:srgbClr val="FFFFFF"/>
                </a:solidFill>
                <a:latin typeface="HK Grotesk Light Bold"/>
              </a:rPr>
              <a:t>?</a:t>
            </a:r>
            <a:endParaRPr lang="en-US" sz="3200">
              <a:solidFill>
                <a:srgbClr val="FFFFFF"/>
              </a:solidFill>
              <a:latin typeface="HK Grotesk Light Bold"/>
            </a:endParaRPr>
          </a:p>
        </p:txBody>
      </p:sp>
      <p:sp>
        <p:nvSpPr>
          <p:cNvPr id="17" name="TextBox 17"/>
          <p:cNvSpPr txBox="1"/>
          <p:nvPr/>
        </p:nvSpPr>
        <p:spPr>
          <a:xfrm>
            <a:off x="4118832" y="754124"/>
            <a:ext cx="9362045" cy="1001172"/>
          </a:xfrm>
          <a:prstGeom prst="rect">
            <a:avLst/>
          </a:prstGeom>
        </p:spPr>
        <p:txBody>
          <a:bodyPr wrap="square" lIns="0" tIns="0" rIns="0" bIns="0" rtlCol="0" anchor="t">
            <a:spAutoFit/>
          </a:bodyPr>
          <a:lstStyle/>
          <a:p>
            <a:pPr algn="ctr">
              <a:lnSpc>
                <a:spcPts val="7721"/>
              </a:lnSpc>
            </a:pPr>
            <a:r>
              <a:rPr lang="en-US" sz="8100">
                <a:latin typeface="Glacial Indifference"/>
              </a:rPr>
              <a:t>TAKE CONTROL</a:t>
            </a:r>
          </a:p>
        </p:txBody>
      </p:sp>
      <p:sp>
        <p:nvSpPr>
          <p:cNvPr id="18" name="TextBox 18"/>
          <p:cNvSpPr txBox="1"/>
          <p:nvPr/>
        </p:nvSpPr>
        <p:spPr>
          <a:xfrm>
            <a:off x="5274107" y="2148863"/>
            <a:ext cx="6537075" cy="478977"/>
          </a:xfrm>
          <a:prstGeom prst="rect">
            <a:avLst/>
          </a:prstGeom>
        </p:spPr>
        <p:txBody>
          <a:bodyPr lIns="0" tIns="0" rIns="0" bIns="0" rtlCol="0" anchor="t">
            <a:spAutoFit/>
          </a:bodyPr>
          <a:lstStyle/>
          <a:p>
            <a:pPr algn="ctr">
              <a:lnSpc>
                <a:spcPts val="3518"/>
              </a:lnSpc>
            </a:pPr>
            <a:r>
              <a:rPr lang="en-US" sz="3700">
                <a:solidFill>
                  <a:srgbClr val="000000"/>
                </a:solidFill>
                <a:latin typeface="HK Grotesk Light Bold"/>
              </a:rPr>
              <a:t>By focusing on your actions</a:t>
            </a:r>
          </a:p>
        </p:txBody>
      </p:sp>
      <p:pic>
        <p:nvPicPr>
          <p:cNvPr id="23" name="Picture 22">
            <a:extLst>
              <a:ext uri="{FF2B5EF4-FFF2-40B4-BE49-F238E27FC236}">
                <a16:creationId xmlns:a16="http://schemas.microsoft.com/office/drawing/2014/main" id="{917E0B3B-9065-49BF-984F-5C6C938D970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2710822" y="2913802"/>
            <a:ext cx="4077792" cy="2722789"/>
          </a:xfrm>
          <a:prstGeom prst="rect">
            <a:avLst/>
          </a:prstGeom>
        </p:spPr>
      </p:pic>
      <p:pic>
        <p:nvPicPr>
          <p:cNvPr id="19" name="Picture 3">
            <a:extLst>
              <a:ext uri="{FF2B5EF4-FFF2-40B4-BE49-F238E27FC236}">
                <a16:creationId xmlns:a16="http://schemas.microsoft.com/office/drawing/2014/main" id="{3A16F121-C46F-4D2F-90E9-14B8041B2B65}"/>
              </a:ext>
            </a:extLst>
          </p:cNvPr>
          <p:cNvPicPr>
            <a:picLocks noChangeAspect="1"/>
          </p:cNvPicPr>
          <p:nvPr/>
        </p:nvPicPr>
        <p:blipFill>
          <a:blip r:embed="rId8"/>
          <a:srcRect/>
          <a:stretch>
            <a:fillRect/>
          </a:stretch>
        </p:blipFill>
        <p:spPr>
          <a:xfrm>
            <a:off x="16699598" y="9313789"/>
            <a:ext cx="1506197" cy="929355"/>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623051" y="162900"/>
            <a:ext cx="7351659" cy="523157"/>
          </a:xfrm>
          <a:prstGeom prst="rect">
            <a:avLst/>
          </a:prstGeom>
        </p:spPr>
        <p:txBody>
          <a:bodyPr wrap="square" lIns="0" tIns="0" rIns="0" bIns="0" rtlCol="0" anchor="t">
            <a:spAutoFit/>
          </a:bodyPr>
          <a:lstStyle/>
          <a:p>
            <a:pPr>
              <a:lnSpc>
                <a:spcPts val="3996"/>
              </a:lnSpc>
            </a:pPr>
            <a:endParaRPr lang="en-US" sz="3600">
              <a:latin typeface="HK Grotesk Light Bold"/>
            </a:endParaRPr>
          </a:p>
        </p:txBody>
      </p:sp>
      <p:sp>
        <p:nvSpPr>
          <p:cNvPr id="7" name="TextBox 7"/>
          <p:cNvSpPr txBox="1"/>
          <p:nvPr/>
        </p:nvSpPr>
        <p:spPr>
          <a:xfrm>
            <a:off x="5592121" y="7883377"/>
            <a:ext cx="12797687" cy="348109"/>
          </a:xfrm>
          <a:prstGeom prst="rect">
            <a:avLst/>
          </a:prstGeom>
        </p:spPr>
        <p:txBody>
          <a:bodyPr wrap="square" lIns="0" tIns="0" rIns="0" bIns="0" rtlCol="0" anchor="t">
            <a:spAutoFit/>
          </a:bodyPr>
          <a:lstStyle/>
          <a:p>
            <a:pPr marL="450850" lvl="1" indent="-225425">
              <a:lnSpc>
                <a:spcPts val="2926"/>
              </a:lnSpc>
              <a:buFont typeface="Arial"/>
              <a:buChar char="•"/>
            </a:pPr>
            <a:endParaRPr lang="en-US">
              <a:latin typeface="HK Grotesk Light Bold"/>
            </a:endParaRPr>
          </a:p>
        </p:txBody>
      </p:sp>
      <p:sp>
        <p:nvSpPr>
          <p:cNvPr id="8" name="TextBox 8"/>
          <p:cNvSpPr txBox="1"/>
          <p:nvPr/>
        </p:nvSpPr>
        <p:spPr>
          <a:xfrm>
            <a:off x="6234300" y="448509"/>
            <a:ext cx="7670298" cy="948978"/>
          </a:xfrm>
          <a:prstGeom prst="rect">
            <a:avLst/>
          </a:prstGeom>
        </p:spPr>
        <p:txBody>
          <a:bodyPr wrap="square" lIns="0" tIns="0" rIns="0" bIns="0" rtlCol="0" anchor="t">
            <a:spAutoFit/>
          </a:bodyPr>
          <a:lstStyle/>
          <a:p>
            <a:pPr>
              <a:lnSpc>
                <a:spcPts val="7315"/>
              </a:lnSpc>
            </a:pPr>
            <a:r>
              <a:rPr lang="en-US" sz="7700">
                <a:latin typeface="Glacial Indifference"/>
              </a:rPr>
              <a:t>ACTION PLAN</a:t>
            </a:r>
          </a:p>
        </p:txBody>
      </p:sp>
      <p:sp>
        <p:nvSpPr>
          <p:cNvPr id="9" name="TextBox 9"/>
          <p:cNvSpPr txBox="1"/>
          <p:nvPr/>
        </p:nvSpPr>
        <p:spPr>
          <a:xfrm>
            <a:off x="623051" y="1985186"/>
            <a:ext cx="16406888" cy="811697"/>
          </a:xfrm>
          <a:prstGeom prst="rect">
            <a:avLst/>
          </a:prstGeom>
        </p:spPr>
        <p:txBody>
          <a:bodyPr wrap="square" lIns="0" tIns="0" rIns="0" bIns="0" rtlCol="0" anchor="t">
            <a:spAutoFit/>
          </a:bodyPr>
          <a:lstStyle/>
          <a:p>
            <a:r>
              <a:rPr lang="es-MX" sz="2800" b="1" err="1">
                <a:solidFill>
                  <a:srgbClr val="000000"/>
                </a:solidFill>
                <a:ea typeface="+mn-lt"/>
                <a:cs typeface="+mn-lt"/>
              </a:rPr>
              <a:t>My</a:t>
            </a:r>
            <a:r>
              <a:rPr lang="es-MX" sz="2800" b="1">
                <a:solidFill>
                  <a:srgbClr val="000000"/>
                </a:solidFill>
                <a:ea typeface="+mn-lt"/>
                <a:cs typeface="+mn-lt"/>
              </a:rPr>
              <a:t> GOAL is</a:t>
            </a:r>
            <a:r>
              <a:rPr lang="es-MX" sz="2400" b="1">
                <a:solidFill>
                  <a:srgbClr val="000000"/>
                </a:solidFill>
                <a:ea typeface="+mn-lt"/>
                <a:cs typeface="+mn-lt"/>
              </a:rPr>
              <a:t>:_______________________________________________________________________________________________</a:t>
            </a:r>
            <a:r>
              <a:rPr lang="en-US" sz="2600" b="1">
                <a:solidFill>
                  <a:srgbClr val="000000"/>
                </a:solidFill>
                <a:ea typeface="+mn-lt"/>
                <a:cs typeface="+mn-lt"/>
              </a:rPr>
              <a:t> </a:t>
            </a:r>
          </a:p>
          <a:p>
            <a:pPr>
              <a:lnSpc>
                <a:spcPts val="2756"/>
              </a:lnSpc>
            </a:pPr>
            <a:endParaRPr lang="en-US" sz="2900" b="1">
              <a:solidFill>
                <a:srgbClr val="000000"/>
              </a:solidFill>
              <a:latin typeface="HK Grotesk Light Bold"/>
            </a:endParaRPr>
          </a:p>
        </p:txBody>
      </p:sp>
      <p:sp>
        <p:nvSpPr>
          <p:cNvPr id="11" name="TextBox 11"/>
          <p:cNvSpPr txBox="1"/>
          <p:nvPr/>
        </p:nvSpPr>
        <p:spPr>
          <a:xfrm>
            <a:off x="2440626" y="8519383"/>
            <a:ext cx="3208046" cy="466725"/>
          </a:xfrm>
          <a:prstGeom prst="rect">
            <a:avLst/>
          </a:prstGeom>
        </p:spPr>
        <p:txBody>
          <a:bodyPr lIns="0" tIns="0" rIns="0" bIns="0" rtlCol="0" anchor="t">
            <a:spAutoFit/>
          </a:bodyPr>
          <a:lstStyle/>
          <a:p>
            <a:pPr>
              <a:lnSpc>
                <a:spcPts val="3419"/>
              </a:lnSpc>
            </a:pPr>
            <a:endParaRPr lang="en-US" sz="3600">
              <a:solidFill>
                <a:srgbClr val="000000"/>
              </a:solidFill>
              <a:latin typeface="HK Grotesk Light Bold"/>
            </a:endParaRPr>
          </a:p>
        </p:txBody>
      </p:sp>
      <p:pic>
        <p:nvPicPr>
          <p:cNvPr id="2" name="Picture 1" descr="A logo with a person walking&#10;&#10;Description automatically generated">
            <a:extLst>
              <a:ext uri="{FF2B5EF4-FFF2-40B4-BE49-F238E27FC236}">
                <a16:creationId xmlns:a16="http://schemas.microsoft.com/office/drawing/2014/main" id="{B9DDE001-A686-D5DE-0310-3BCE6ABCDFA9}"/>
              </a:ext>
            </a:extLst>
          </p:cNvPr>
          <p:cNvPicPr>
            <a:picLocks noChangeAspect="1"/>
          </p:cNvPicPr>
          <p:nvPr/>
        </p:nvPicPr>
        <p:blipFill>
          <a:blip r:embed="rId3"/>
          <a:stretch>
            <a:fillRect/>
          </a:stretch>
        </p:blipFill>
        <p:spPr>
          <a:xfrm>
            <a:off x="15332528" y="66197"/>
            <a:ext cx="2743200" cy="1631092"/>
          </a:xfrm>
          <a:prstGeom prst="rect">
            <a:avLst/>
          </a:prstGeom>
        </p:spPr>
      </p:pic>
      <p:pic>
        <p:nvPicPr>
          <p:cNvPr id="12" name="Picture 11" descr="A yellow letter i on a black background&#10;&#10;Description automatically generated">
            <a:extLst>
              <a:ext uri="{FF2B5EF4-FFF2-40B4-BE49-F238E27FC236}">
                <a16:creationId xmlns:a16="http://schemas.microsoft.com/office/drawing/2014/main" id="{9A4DA08B-7B8A-4EF1-8733-A337A6D72E7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1645" y="2568"/>
            <a:ext cx="731178" cy="688369"/>
          </a:xfrm>
          <a:prstGeom prst="rect">
            <a:avLst/>
          </a:prstGeom>
        </p:spPr>
      </p:pic>
      <p:pic>
        <p:nvPicPr>
          <p:cNvPr id="14" name="Picture 13" descr="A white letter in a circle&#10;&#10;Description automatically generated">
            <a:extLst>
              <a:ext uri="{FF2B5EF4-FFF2-40B4-BE49-F238E27FC236}">
                <a16:creationId xmlns:a16="http://schemas.microsoft.com/office/drawing/2014/main" id="{FFF4E47F-31C1-4CED-B0E4-AE8FDC13D29A}"/>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00692" y="139557"/>
            <a:ext cx="636998" cy="628436"/>
          </a:xfrm>
          <a:prstGeom prst="rect">
            <a:avLst/>
          </a:prstGeom>
        </p:spPr>
      </p:pic>
      <p:graphicFrame>
        <p:nvGraphicFramePr>
          <p:cNvPr id="16" name="Table 15">
            <a:extLst>
              <a:ext uri="{FF2B5EF4-FFF2-40B4-BE49-F238E27FC236}">
                <a16:creationId xmlns:a16="http://schemas.microsoft.com/office/drawing/2014/main" id="{C29B5DB0-3C1B-4707-BE80-E1D438CD67CF}"/>
              </a:ext>
            </a:extLst>
          </p:cNvPr>
          <p:cNvGraphicFramePr>
            <a:graphicFrameLocks noGrp="1"/>
          </p:cNvGraphicFramePr>
          <p:nvPr>
            <p:extLst>
              <p:ext uri="{D42A27DB-BD31-4B8C-83A1-F6EECF244321}">
                <p14:modId xmlns:p14="http://schemas.microsoft.com/office/powerpoint/2010/main" val="2880337981"/>
              </p:ext>
            </p:extLst>
          </p:nvPr>
        </p:nvGraphicFramePr>
        <p:xfrm>
          <a:off x="623051" y="2931984"/>
          <a:ext cx="17200166" cy="6753482"/>
        </p:xfrm>
        <a:graphic>
          <a:graphicData uri="http://schemas.openxmlformats.org/drawingml/2006/table">
            <a:tbl>
              <a:tblPr/>
              <a:tblGrid>
                <a:gridCol w="6649814">
                  <a:extLst>
                    <a:ext uri="{9D8B030D-6E8A-4147-A177-3AD203B41FA5}">
                      <a16:colId xmlns:a16="http://schemas.microsoft.com/office/drawing/2014/main" val="20000"/>
                    </a:ext>
                  </a:extLst>
                </a:gridCol>
                <a:gridCol w="10550352">
                  <a:extLst>
                    <a:ext uri="{9D8B030D-6E8A-4147-A177-3AD203B41FA5}">
                      <a16:colId xmlns:a16="http://schemas.microsoft.com/office/drawing/2014/main" val="20001"/>
                    </a:ext>
                  </a:extLst>
                </a:gridCol>
              </a:tblGrid>
              <a:tr h="747883">
                <a:tc>
                  <a:txBody>
                    <a:bodyPr/>
                    <a:lstStyle/>
                    <a:p>
                      <a:pPr marL="0" marR="0" lvl="0" indent="0" algn="l" defTabSz="1371600" rtl="0" eaLnBrk="1" fontAlgn="auto" latinLnBrk="0" hangingPunct="1">
                        <a:lnSpc>
                          <a:spcPts val="2393"/>
                        </a:lnSpc>
                        <a:spcBef>
                          <a:spcPts val="0"/>
                        </a:spcBef>
                        <a:spcAft>
                          <a:spcPts val="0"/>
                        </a:spcAft>
                        <a:buClrTx/>
                        <a:buSzTx/>
                        <a:buFontTx/>
                        <a:buNone/>
                        <a:tabLst/>
                        <a:defRPr/>
                      </a:pPr>
                      <a:r>
                        <a:rPr lang="en-US" sz="3600" b="1">
                          <a:solidFill>
                            <a:srgbClr val="000000"/>
                          </a:solidFill>
                          <a:latin typeface="HK Grotesk Light Bold"/>
                        </a:rPr>
                        <a:t>Why will I do it?</a:t>
                      </a:r>
                    </a:p>
                    <a:p>
                      <a:pPr marL="0" marR="0" lvl="0" indent="0" algn="l" defTabSz="1371600" rtl="0" eaLnBrk="1" fontAlgn="auto" latinLnBrk="0" hangingPunct="1">
                        <a:lnSpc>
                          <a:spcPts val="2393"/>
                        </a:lnSpc>
                        <a:spcBef>
                          <a:spcPts val="0"/>
                        </a:spcBef>
                        <a:spcAft>
                          <a:spcPts val="0"/>
                        </a:spcAft>
                        <a:buClrTx/>
                        <a:buSzTx/>
                        <a:buFontTx/>
                        <a:buNone/>
                        <a:tabLst/>
                        <a:defRPr/>
                      </a:pPr>
                      <a:endParaRPr lang="en-US" sz="3600" b="1">
                        <a:solidFill>
                          <a:srgbClr val="000000"/>
                        </a:solidFill>
                        <a:latin typeface="HK Grotesk Light Bold"/>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8955063"/>
                  </a:ext>
                </a:extLst>
              </a:tr>
              <a:tr h="747883">
                <a:tc>
                  <a:txBody>
                    <a:bodyPr/>
                    <a:lstStyle/>
                    <a:p>
                      <a:pPr algn="l">
                        <a:lnSpc>
                          <a:spcPts val="2393"/>
                        </a:lnSpc>
                        <a:defRPr/>
                      </a:pPr>
                      <a:r>
                        <a:rPr lang="en-US" sz="3600" b="1">
                          <a:solidFill>
                            <a:srgbClr val="000000"/>
                          </a:solidFill>
                          <a:latin typeface="HK Grotesk Light Bold"/>
                        </a:rPr>
                        <a:t>How will I do it?</a:t>
                      </a:r>
                    </a:p>
                    <a:p>
                      <a:pPr algn="l">
                        <a:lnSpc>
                          <a:spcPts val="2393"/>
                        </a:lnSpc>
                        <a:defRPr/>
                      </a:pPr>
                      <a:endParaRPr lang="en-US" sz="3600" b="1">
                        <a:solidFill>
                          <a:srgbClr val="000000"/>
                        </a:solidFill>
                        <a:latin typeface="HK Grotesk Light Bold"/>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47883">
                <a:tc>
                  <a:txBody>
                    <a:bodyPr/>
                    <a:lstStyle/>
                    <a:p>
                      <a:pPr algn="l">
                        <a:lnSpc>
                          <a:spcPts val="2939"/>
                        </a:lnSpc>
                        <a:defRPr/>
                      </a:pPr>
                      <a:r>
                        <a:rPr lang="en-US" sz="3600" b="1">
                          <a:solidFill>
                            <a:srgbClr val="000000"/>
                          </a:solidFill>
                          <a:latin typeface="HK Grotesk Light Bold"/>
                        </a:rPr>
                        <a:t>When will I do it?</a:t>
                      </a:r>
                    </a:p>
                    <a:p>
                      <a:pPr algn="l">
                        <a:lnSpc>
                          <a:spcPts val="2939"/>
                        </a:lnSpc>
                        <a:defRPr/>
                      </a:pPr>
                      <a:endParaRPr lang="en-US" sz="3600" b="1">
                        <a:solidFill>
                          <a:srgbClr val="000000"/>
                        </a:solidFill>
                        <a:latin typeface="HK Grotesk Light Bold"/>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47883">
                <a:tc>
                  <a:txBody>
                    <a:bodyPr/>
                    <a:lstStyle/>
                    <a:p>
                      <a:pPr algn="l">
                        <a:lnSpc>
                          <a:spcPts val="2939"/>
                        </a:lnSpc>
                        <a:defRPr/>
                      </a:pPr>
                      <a:r>
                        <a:rPr lang="es-MX" sz="3600" b="1" err="1">
                          <a:solidFill>
                            <a:srgbClr val="000000"/>
                          </a:solidFill>
                          <a:latin typeface="HK Grotesk Light Bold"/>
                        </a:rPr>
                        <a:t>Challenges</a:t>
                      </a:r>
                      <a:r>
                        <a:rPr lang="es-MX" sz="3600" b="1">
                          <a:solidFill>
                            <a:srgbClr val="000000"/>
                          </a:solidFill>
                          <a:latin typeface="HK Grotesk Light Bold"/>
                        </a:rPr>
                        <a:t> I </a:t>
                      </a:r>
                      <a:r>
                        <a:rPr lang="es-MX" sz="3600" b="1" err="1">
                          <a:solidFill>
                            <a:srgbClr val="000000"/>
                          </a:solidFill>
                          <a:latin typeface="HK Grotesk Light Bold"/>
                        </a:rPr>
                        <a:t>might</a:t>
                      </a:r>
                      <a:r>
                        <a:rPr lang="es-MX" sz="3600" b="1">
                          <a:solidFill>
                            <a:srgbClr val="000000"/>
                          </a:solidFill>
                          <a:latin typeface="HK Grotesk Light Bold"/>
                        </a:rPr>
                        <a:t> </a:t>
                      </a:r>
                      <a:r>
                        <a:rPr lang="es-MX" sz="3600" b="1" err="1">
                          <a:solidFill>
                            <a:srgbClr val="000000"/>
                          </a:solidFill>
                          <a:latin typeface="HK Grotesk Light Bold"/>
                        </a:rPr>
                        <a:t>face</a:t>
                      </a:r>
                      <a:r>
                        <a:rPr lang="es-MX" sz="3600" b="1">
                          <a:solidFill>
                            <a:srgbClr val="000000"/>
                          </a:solidFill>
                          <a:latin typeface="HK Grotesk Light Bold"/>
                        </a:rPr>
                        <a:t>?</a:t>
                      </a:r>
                    </a:p>
                    <a:p>
                      <a:pPr algn="l">
                        <a:lnSpc>
                          <a:spcPts val="2939"/>
                        </a:lnSpc>
                        <a:defRPr/>
                      </a:pPr>
                      <a:endParaRPr lang="en-US" sz="3600" b="1">
                        <a:solidFill>
                          <a:srgbClr val="000000"/>
                        </a:solidFill>
                        <a:latin typeface="HK Grotesk Light Bold"/>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47883">
                <a:tc>
                  <a:txBody>
                    <a:bodyPr/>
                    <a:lstStyle/>
                    <a:p>
                      <a:pPr algn="l">
                        <a:lnSpc>
                          <a:spcPts val="2939"/>
                        </a:lnSpc>
                        <a:defRPr/>
                      </a:pPr>
                      <a:r>
                        <a:rPr lang="en-US" sz="3600" b="1">
                          <a:solidFill>
                            <a:srgbClr val="000000"/>
                          </a:solidFill>
                          <a:latin typeface="HK Grotesk Light Bold"/>
                        </a:rPr>
                        <a:t>Ways to meet the challenges?</a:t>
                      </a:r>
                    </a:p>
                    <a:p>
                      <a:pPr algn="l">
                        <a:lnSpc>
                          <a:spcPts val="2939"/>
                        </a:lnSpc>
                        <a:defRPr/>
                      </a:pPr>
                      <a:endParaRPr lang="en-US" sz="3600" b="1">
                        <a:solidFill>
                          <a:srgbClr val="000000"/>
                        </a:solidFill>
                        <a:latin typeface="HK Grotesk Light Bold"/>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47883">
                <a:tc>
                  <a:txBody>
                    <a:bodyPr/>
                    <a:lstStyle/>
                    <a:p>
                      <a:pPr lvl="0" algn="l">
                        <a:lnSpc>
                          <a:spcPts val="2939"/>
                        </a:lnSpc>
                        <a:buNone/>
                      </a:pPr>
                      <a:r>
                        <a:rPr lang="en-US" sz="3600" b="1">
                          <a:solidFill>
                            <a:srgbClr val="000000"/>
                          </a:solidFill>
                          <a:latin typeface="HK Grotesk Light Bold"/>
                        </a:rPr>
                        <a:t>What benefits will I get?</a:t>
                      </a:r>
                    </a:p>
                    <a:p>
                      <a:pPr lvl="0" algn="l">
                        <a:lnSpc>
                          <a:spcPts val="2939"/>
                        </a:lnSpc>
                        <a:buNone/>
                      </a:pPr>
                      <a:endParaRPr lang="en-US" sz="3600" b="1">
                        <a:solidFill>
                          <a:srgbClr val="000000"/>
                        </a:solidFill>
                        <a:latin typeface="HK Grotesk Light Bold"/>
                      </a:endParaRPr>
                    </a:p>
                  </a:txBody>
                  <a:tcPr marL="190500" marR="190500" marT="190500" marB="190500" anchor="ctr">
                    <a:lnL w="28575">
                      <a:solidFill>
                        <a:srgbClr val="000000"/>
                      </a:solidFill>
                    </a:lnL>
                    <a:lnR w="28575">
                      <a:solidFill>
                        <a:srgbClr val="000000"/>
                      </a:solidFill>
                    </a:lnR>
                    <a:lnT w="28575">
                      <a:solidFill>
                        <a:srgbClr val="000000"/>
                      </a:solidFill>
                    </a:lnT>
                    <a:lnB w="28575">
                      <a:solidFill>
                        <a:srgbClr val="000000"/>
                      </a:solidFill>
                    </a:lnB>
                  </a:tcPr>
                </a:tc>
                <a:tc>
                  <a:txBody>
                    <a:bodyPr/>
                    <a:lstStyle/>
                    <a:p>
                      <a:pPr lvl="0" algn="l">
                        <a:lnSpc>
                          <a:spcPts val="2379"/>
                        </a:lnSpc>
                        <a:buNone/>
                        <a:defRPr/>
                      </a:pPr>
                      <a:endParaRPr lang="en-US" sz="1100"/>
                    </a:p>
                  </a:txBody>
                  <a:tcPr marL="190500" marR="190500" marT="190500" marB="190500" anchor="ctr">
                    <a:lnL w="28575">
                      <a:solidFill>
                        <a:srgbClr val="000000"/>
                      </a:solidFill>
                    </a:lnL>
                    <a:lnR w="28575">
                      <a:solidFill>
                        <a:srgbClr val="000000"/>
                      </a:solidFill>
                    </a:lnR>
                    <a:lnT w="28575">
                      <a:solidFill>
                        <a:srgbClr val="000000"/>
                      </a:solidFill>
                    </a:lnT>
                    <a:lnB w="28575">
                      <a:solidFill>
                        <a:srgbClr val="000000"/>
                      </a:solidFill>
                    </a:lnB>
                  </a:tcPr>
                </a:tc>
                <a:extLst>
                  <a:ext uri="{0D108BD9-81ED-4DB2-BD59-A6C34878D82A}">
                    <a16:rowId xmlns:a16="http://schemas.microsoft.com/office/drawing/2014/main" val="2608090279"/>
                  </a:ext>
                </a:extLst>
              </a:tr>
            </a:tbl>
          </a:graphicData>
        </a:graphic>
      </p:graphicFrame>
    </p:spTree>
    <p:extLst>
      <p:ext uri="{BB962C8B-B14F-4D97-AF65-F5344CB8AC3E}">
        <p14:creationId xmlns:p14="http://schemas.microsoft.com/office/powerpoint/2010/main" val="3277419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486771" y="6996185"/>
            <a:ext cx="7672910" cy="572529"/>
          </a:xfrm>
          <a:prstGeom prst="rect">
            <a:avLst/>
          </a:prstGeom>
        </p:spPr>
        <p:txBody>
          <a:bodyPr lIns="0" tIns="0" rIns="0" bIns="0" rtlCol="0" anchor="t">
            <a:spAutoFit/>
          </a:bodyPr>
          <a:lstStyle/>
          <a:p>
            <a:pPr algn="ctr">
              <a:lnSpc>
                <a:spcPts val="4165"/>
              </a:lnSpc>
            </a:pPr>
            <a:r>
              <a:rPr lang="en-US" sz="4350">
                <a:solidFill>
                  <a:srgbClr val="000000"/>
                </a:solidFill>
                <a:latin typeface="HK Grotesk Light Bold"/>
              </a:rPr>
              <a:t>READINESS RULER</a:t>
            </a:r>
          </a:p>
        </p:txBody>
      </p:sp>
      <p:grpSp>
        <p:nvGrpSpPr>
          <p:cNvPr id="14" name="Group 5">
            <a:extLst>
              <a:ext uri="{FF2B5EF4-FFF2-40B4-BE49-F238E27FC236}">
                <a16:creationId xmlns:a16="http://schemas.microsoft.com/office/drawing/2014/main" id="{C57AFFDF-E160-4F42-9AAD-D7A5B725BD72}"/>
              </a:ext>
            </a:extLst>
          </p:cNvPr>
          <p:cNvGrpSpPr/>
          <p:nvPr/>
        </p:nvGrpSpPr>
        <p:grpSpPr>
          <a:xfrm>
            <a:off x="1992913" y="2527601"/>
            <a:ext cx="14268892" cy="3659935"/>
            <a:chOff x="0" y="0"/>
            <a:chExt cx="4864171" cy="1758810"/>
          </a:xfrm>
          <a:solidFill>
            <a:schemeClr val="accent6"/>
          </a:solidFill>
        </p:grpSpPr>
        <p:sp>
          <p:nvSpPr>
            <p:cNvPr id="15" name="Freeform 6">
              <a:extLst>
                <a:ext uri="{FF2B5EF4-FFF2-40B4-BE49-F238E27FC236}">
                  <a16:creationId xmlns:a16="http://schemas.microsoft.com/office/drawing/2014/main" id="{D73F334D-DAE5-470F-93B9-CBA4124F0C12}"/>
                </a:ext>
              </a:extLst>
            </p:cNvPr>
            <p:cNvSpPr/>
            <p:nvPr/>
          </p:nvSpPr>
          <p:spPr>
            <a:xfrm>
              <a:off x="0" y="0"/>
              <a:ext cx="4864171" cy="1758810"/>
            </a:xfrm>
            <a:custGeom>
              <a:avLst/>
              <a:gdLst/>
              <a:ahLst/>
              <a:cxnLst/>
              <a:rect l="l" t="t" r="r" b="b"/>
              <a:pathLst>
                <a:path w="4864171" h="1758810">
                  <a:moveTo>
                    <a:pt x="4739711" y="1758810"/>
                  </a:moveTo>
                  <a:lnTo>
                    <a:pt x="124460" y="1758810"/>
                  </a:lnTo>
                  <a:cubicBezTo>
                    <a:pt x="55880" y="1758810"/>
                    <a:pt x="0" y="1702930"/>
                    <a:pt x="0" y="1634350"/>
                  </a:cubicBezTo>
                  <a:lnTo>
                    <a:pt x="0" y="124460"/>
                  </a:lnTo>
                  <a:cubicBezTo>
                    <a:pt x="0" y="55880"/>
                    <a:pt x="55880" y="0"/>
                    <a:pt x="124460" y="0"/>
                  </a:cubicBezTo>
                  <a:lnTo>
                    <a:pt x="4739711" y="0"/>
                  </a:lnTo>
                  <a:cubicBezTo>
                    <a:pt x="4808291" y="0"/>
                    <a:pt x="4864171" y="55880"/>
                    <a:pt x="4864171" y="124460"/>
                  </a:cubicBezTo>
                  <a:lnTo>
                    <a:pt x="4864171" y="1634350"/>
                  </a:lnTo>
                  <a:cubicBezTo>
                    <a:pt x="4864171" y="1702930"/>
                    <a:pt x="4808291" y="1758810"/>
                    <a:pt x="4739711" y="1758810"/>
                  </a:cubicBezTo>
                  <a:close/>
                </a:path>
              </a:pathLst>
            </a:custGeom>
            <a:grpFill/>
          </p:spPr>
        </p:sp>
      </p:grpSp>
      <p:sp>
        <p:nvSpPr>
          <p:cNvPr id="16" name="TextBox 7">
            <a:extLst>
              <a:ext uri="{FF2B5EF4-FFF2-40B4-BE49-F238E27FC236}">
                <a16:creationId xmlns:a16="http://schemas.microsoft.com/office/drawing/2014/main" id="{6D63F87A-F1B1-4147-BC67-5941C63637C4}"/>
              </a:ext>
            </a:extLst>
          </p:cNvPr>
          <p:cNvSpPr txBox="1"/>
          <p:nvPr/>
        </p:nvSpPr>
        <p:spPr>
          <a:xfrm>
            <a:off x="13742418" y="5001343"/>
            <a:ext cx="1606432" cy="621773"/>
          </a:xfrm>
          <a:prstGeom prst="rect">
            <a:avLst/>
          </a:prstGeom>
        </p:spPr>
        <p:txBody>
          <a:bodyPr wrap="square" lIns="0" tIns="0" rIns="0" bIns="0" rtlCol="0" anchor="t">
            <a:spAutoFit/>
          </a:bodyPr>
          <a:lstStyle/>
          <a:p>
            <a:pPr algn="ctr">
              <a:lnSpc>
                <a:spcPts val="2423"/>
              </a:lnSpc>
            </a:pPr>
            <a:r>
              <a:rPr lang="en-US" sz="2150">
                <a:solidFill>
                  <a:srgbClr val="FFFFFF"/>
                </a:solidFill>
                <a:latin typeface="HK Grotesk Light Bold"/>
              </a:rPr>
              <a:t>Ready
</a:t>
            </a:r>
            <a:endParaRPr lang="en-US" sz="2163">
              <a:solidFill>
                <a:srgbClr val="FFFFFF"/>
              </a:solidFill>
              <a:latin typeface="HK Grotesk Light Bold"/>
            </a:endParaRPr>
          </a:p>
        </p:txBody>
      </p:sp>
      <p:sp>
        <p:nvSpPr>
          <p:cNvPr id="17" name="TextBox 8">
            <a:extLst>
              <a:ext uri="{FF2B5EF4-FFF2-40B4-BE49-F238E27FC236}">
                <a16:creationId xmlns:a16="http://schemas.microsoft.com/office/drawing/2014/main" id="{1ECF2087-C0E3-4DB1-8160-39ED2527F9BC}"/>
              </a:ext>
            </a:extLst>
          </p:cNvPr>
          <p:cNvSpPr txBox="1"/>
          <p:nvPr/>
        </p:nvSpPr>
        <p:spPr>
          <a:xfrm>
            <a:off x="3414843" y="4998685"/>
            <a:ext cx="1754431" cy="313997"/>
          </a:xfrm>
          <a:prstGeom prst="rect">
            <a:avLst/>
          </a:prstGeom>
        </p:spPr>
        <p:txBody>
          <a:bodyPr wrap="square" lIns="0" tIns="0" rIns="0" bIns="0" rtlCol="0" anchor="t">
            <a:spAutoFit/>
          </a:bodyPr>
          <a:lstStyle/>
          <a:p>
            <a:pPr algn="ctr">
              <a:lnSpc>
                <a:spcPts val="2423"/>
              </a:lnSpc>
            </a:pPr>
            <a:r>
              <a:rPr lang="en-US" sz="2150">
                <a:solidFill>
                  <a:srgbClr val="FFFFFF"/>
                </a:solidFill>
                <a:latin typeface="HK Grotesk Light Bold"/>
              </a:rPr>
              <a:t>Not Ready</a:t>
            </a:r>
          </a:p>
        </p:txBody>
      </p:sp>
      <p:sp>
        <p:nvSpPr>
          <p:cNvPr id="18" name="TextBox 9">
            <a:extLst>
              <a:ext uri="{FF2B5EF4-FFF2-40B4-BE49-F238E27FC236}">
                <a16:creationId xmlns:a16="http://schemas.microsoft.com/office/drawing/2014/main" id="{1DD4D1E8-BEF5-48B9-9486-255E60D6488D}"/>
              </a:ext>
            </a:extLst>
          </p:cNvPr>
          <p:cNvSpPr txBox="1"/>
          <p:nvPr/>
        </p:nvSpPr>
        <p:spPr>
          <a:xfrm>
            <a:off x="7800602" y="5001831"/>
            <a:ext cx="2961610" cy="621773"/>
          </a:xfrm>
          <a:prstGeom prst="rect">
            <a:avLst/>
          </a:prstGeom>
        </p:spPr>
        <p:txBody>
          <a:bodyPr wrap="square" lIns="0" tIns="0" rIns="0" bIns="0" rtlCol="0" anchor="t">
            <a:spAutoFit/>
          </a:bodyPr>
          <a:lstStyle/>
          <a:p>
            <a:pPr algn="ctr">
              <a:lnSpc>
                <a:spcPts val="2423"/>
              </a:lnSpc>
            </a:pPr>
            <a:r>
              <a:rPr lang="en-US" sz="2150">
                <a:solidFill>
                  <a:srgbClr val="FFFFFF"/>
                </a:solidFill>
                <a:latin typeface="HK Grotesk Light Bold"/>
              </a:rPr>
              <a:t>Somewhat Ready
</a:t>
            </a:r>
            <a:endParaRPr lang="en-US" sz="2163">
              <a:solidFill>
                <a:srgbClr val="FFFFFF"/>
              </a:solidFill>
              <a:latin typeface="HK Grotesk Light Bold"/>
            </a:endParaRPr>
          </a:p>
        </p:txBody>
      </p:sp>
      <p:graphicFrame>
        <p:nvGraphicFramePr>
          <p:cNvPr id="23" name="Table 22">
            <a:extLst>
              <a:ext uri="{FF2B5EF4-FFF2-40B4-BE49-F238E27FC236}">
                <a16:creationId xmlns:a16="http://schemas.microsoft.com/office/drawing/2014/main" id="{AB63A969-F86C-414E-8968-A6CB51197B7F}"/>
              </a:ext>
            </a:extLst>
          </p:cNvPr>
          <p:cNvGraphicFramePr>
            <a:graphicFrameLocks noGrp="1"/>
          </p:cNvGraphicFramePr>
          <p:nvPr/>
        </p:nvGraphicFramePr>
        <p:xfrm>
          <a:off x="3273137" y="2985969"/>
          <a:ext cx="12344400" cy="1371600"/>
        </p:xfrm>
        <a:graphic>
          <a:graphicData uri="http://schemas.openxmlformats.org/drawingml/2006/table">
            <a:tbl>
              <a:tblPr firstRow="1" bandRow="1">
                <a:tableStyleId>{2D5ABB26-0587-4C30-8999-92F81FD0307C}</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gridCol w="1028700">
                  <a:extLst>
                    <a:ext uri="{9D8B030D-6E8A-4147-A177-3AD203B41FA5}">
                      <a16:colId xmlns:a16="http://schemas.microsoft.com/office/drawing/2014/main" val="20008"/>
                    </a:ext>
                  </a:extLst>
                </a:gridCol>
                <a:gridCol w="1028700">
                  <a:extLst>
                    <a:ext uri="{9D8B030D-6E8A-4147-A177-3AD203B41FA5}">
                      <a16:colId xmlns:a16="http://schemas.microsoft.com/office/drawing/2014/main" val="20009"/>
                    </a:ext>
                  </a:extLst>
                </a:gridCol>
                <a:gridCol w="1028700">
                  <a:extLst>
                    <a:ext uri="{9D8B030D-6E8A-4147-A177-3AD203B41FA5}">
                      <a16:colId xmlns:a16="http://schemas.microsoft.com/office/drawing/2014/main" val="20010"/>
                    </a:ext>
                  </a:extLst>
                </a:gridCol>
                <a:gridCol w="1028700">
                  <a:extLst>
                    <a:ext uri="{9D8B030D-6E8A-4147-A177-3AD203B41FA5}">
                      <a16:colId xmlns:a16="http://schemas.microsoft.com/office/drawing/2014/main" val="20011"/>
                    </a:ext>
                  </a:extLst>
                </a:gridCol>
              </a:tblGrid>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grpSp>
        <p:nvGrpSpPr>
          <p:cNvPr id="38" name="Group 37">
            <a:extLst>
              <a:ext uri="{FF2B5EF4-FFF2-40B4-BE49-F238E27FC236}">
                <a16:creationId xmlns:a16="http://schemas.microsoft.com/office/drawing/2014/main" id="{509ABAD3-4552-4215-99DB-30EEDB02168C}"/>
              </a:ext>
            </a:extLst>
          </p:cNvPr>
          <p:cNvGrpSpPr/>
          <p:nvPr/>
        </p:nvGrpSpPr>
        <p:grpSpPr>
          <a:xfrm>
            <a:off x="3958937" y="4430115"/>
            <a:ext cx="10972800" cy="507831"/>
            <a:chOff x="990600" y="3886200"/>
            <a:chExt cx="7315200" cy="338554"/>
          </a:xfrm>
        </p:grpSpPr>
        <p:sp>
          <p:nvSpPr>
            <p:cNvPr id="39" name="TextBox 38">
              <a:extLst>
                <a:ext uri="{FF2B5EF4-FFF2-40B4-BE49-F238E27FC236}">
                  <a16:creationId xmlns:a16="http://schemas.microsoft.com/office/drawing/2014/main" id="{FA0B28DB-9A7D-402F-8672-41CCDCF2D125}"/>
                </a:ext>
              </a:extLst>
            </p:cNvPr>
            <p:cNvSpPr txBox="1"/>
            <p:nvPr/>
          </p:nvSpPr>
          <p:spPr>
            <a:xfrm>
              <a:off x="990600" y="3886200"/>
              <a:ext cx="457200" cy="338554"/>
            </a:xfrm>
            <a:prstGeom prst="rect">
              <a:avLst/>
            </a:prstGeom>
            <a:noFill/>
          </p:spPr>
          <p:txBody>
            <a:bodyPr wrap="square" rtlCol="0">
              <a:spAutoFit/>
            </a:bodyPr>
            <a:lstStyle/>
            <a:p>
              <a:pPr algn="ctr"/>
              <a:r>
                <a:rPr lang="en-US" sz="2700" b="1"/>
                <a:t>0</a:t>
              </a:r>
            </a:p>
          </p:txBody>
        </p:sp>
        <p:sp>
          <p:nvSpPr>
            <p:cNvPr id="40" name="TextBox 39">
              <a:extLst>
                <a:ext uri="{FF2B5EF4-FFF2-40B4-BE49-F238E27FC236}">
                  <a16:creationId xmlns:a16="http://schemas.microsoft.com/office/drawing/2014/main" id="{7707C7A2-BA19-4772-BF48-C11876A0F9A9}"/>
                </a:ext>
              </a:extLst>
            </p:cNvPr>
            <p:cNvSpPr txBox="1"/>
            <p:nvPr/>
          </p:nvSpPr>
          <p:spPr>
            <a:xfrm>
              <a:off x="1676400" y="3886200"/>
              <a:ext cx="457200" cy="338554"/>
            </a:xfrm>
            <a:prstGeom prst="rect">
              <a:avLst/>
            </a:prstGeom>
            <a:noFill/>
          </p:spPr>
          <p:txBody>
            <a:bodyPr wrap="square" rtlCol="0">
              <a:spAutoFit/>
            </a:bodyPr>
            <a:lstStyle/>
            <a:p>
              <a:pPr algn="ctr"/>
              <a:r>
                <a:rPr lang="en-US" sz="2700" b="1"/>
                <a:t>1</a:t>
              </a:r>
            </a:p>
          </p:txBody>
        </p:sp>
        <p:sp>
          <p:nvSpPr>
            <p:cNvPr id="41" name="TextBox 40">
              <a:extLst>
                <a:ext uri="{FF2B5EF4-FFF2-40B4-BE49-F238E27FC236}">
                  <a16:creationId xmlns:a16="http://schemas.microsoft.com/office/drawing/2014/main" id="{2C1B6528-0E81-4D5B-9C56-D4B3EB6355BF}"/>
                </a:ext>
              </a:extLst>
            </p:cNvPr>
            <p:cNvSpPr txBox="1"/>
            <p:nvPr/>
          </p:nvSpPr>
          <p:spPr>
            <a:xfrm>
              <a:off x="2362200" y="3886200"/>
              <a:ext cx="457200" cy="338554"/>
            </a:xfrm>
            <a:prstGeom prst="rect">
              <a:avLst/>
            </a:prstGeom>
            <a:noFill/>
          </p:spPr>
          <p:txBody>
            <a:bodyPr wrap="square" rtlCol="0">
              <a:spAutoFit/>
            </a:bodyPr>
            <a:lstStyle/>
            <a:p>
              <a:pPr algn="ctr"/>
              <a:r>
                <a:rPr lang="en-US" sz="2700" b="1"/>
                <a:t>2</a:t>
              </a:r>
            </a:p>
          </p:txBody>
        </p:sp>
        <p:sp>
          <p:nvSpPr>
            <p:cNvPr id="42" name="TextBox 41">
              <a:extLst>
                <a:ext uri="{FF2B5EF4-FFF2-40B4-BE49-F238E27FC236}">
                  <a16:creationId xmlns:a16="http://schemas.microsoft.com/office/drawing/2014/main" id="{88D7E9E9-D5BF-46CA-9CC1-EC80E4383534}"/>
                </a:ext>
              </a:extLst>
            </p:cNvPr>
            <p:cNvSpPr txBox="1"/>
            <p:nvPr/>
          </p:nvSpPr>
          <p:spPr>
            <a:xfrm>
              <a:off x="3048000" y="3886200"/>
              <a:ext cx="457200" cy="338554"/>
            </a:xfrm>
            <a:prstGeom prst="rect">
              <a:avLst/>
            </a:prstGeom>
            <a:noFill/>
          </p:spPr>
          <p:txBody>
            <a:bodyPr wrap="square" rtlCol="0">
              <a:spAutoFit/>
            </a:bodyPr>
            <a:lstStyle/>
            <a:p>
              <a:pPr algn="ctr"/>
              <a:r>
                <a:rPr lang="en-US" sz="2700" b="1"/>
                <a:t>3</a:t>
              </a:r>
            </a:p>
          </p:txBody>
        </p:sp>
        <p:sp>
          <p:nvSpPr>
            <p:cNvPr id="43" name="TextBox 42">
              <a:extLst>
                <a:ext uri="{FF2B5EF4-FFF2-40B4-BE49-F238E27FC236}">
                  <a16:creationId xmlns:a16="http://schemas.microsoft.com/office/drawing/2014/main" id="{7E143BF5-1DC9-4BD1-8057-0163FA23CB4B}"/>
                </a:ext>
              </a:extLst>
            </p:cNvPr>
            <p:cNvSpPr txBox="1"/>
            <p:nvPr/>
          </p:nvSpPr>
          <p:spPr>
            <a:xfrm>
              <a:off x="3733800" y="3886200"/>
              <a:ext cx="457200" cy="338554"/>
            </a:xfrm>
            <a:prstGeom prst="rect">
              <a:avLst/>
            </a:prstGeom>
            <a:noFill/>
          </p:spPr>
          <p:txBody>
            <a:bodyPr wrap="square" rtlCol="0">
              <a:spAutoFit/>
            </a:bodyPr>
            <a:lstStyle/>
            <a:p>
              <a:pPr algn="ctr"/>
              <a:r>
                <a:rPr lang="en-US" sz="2700" b="1"/>
                <a:t>4</a:t>
              </a:r>
            </a:p>
          </p:txBody>
        </p:sp>
        <p:sp>
          <p:nvSpPr>
            <p:cNvPr id="44" name="TextBox 43">
              <a:extLst>
                <a:ext uri="{FF2B5EF4-FFF2-40B4-BE49-F238E27FC236}">
                  <a16:creationId xmlns:a16="http://schemas.microsoft.com/office/drawing/2014/main" id="{C6803793-793F-4A23-93FC-CEE07CB11945}"/>
                </a:ext>
              </a:extLst>
            </p:cNvPr>
            <p:cNvSpPr txBox="1"/>
            <p:nvPr/>
          </p:nvSpPr>
          <p:spPr>
            <a:xfrm>
              <a:off x="4419600" y="3886200"/>
              <a:ext cx="457200" cy="338554"/>
            </a:xfrm>
            <a:prstGeom prst="rect">
              <a:avLst/>
            </a:prstGeom>
            <a:noFill/>
          </p:spPr>
          <p:txBody>
            <a:bodyPr wrap="square" rtlCol="0">
              <a:spAutoFit/>
            </a:bodyPr>
            <a:lstStyle/>
            <a:p>
              <a:pPr algn="ctr"/>
              <a:r>
                <a:rPr lang="en-US" sz="2700" b="1"/>
                <a:t>5</a:t>
              </a:r>
            </a:p>
          </p:txBody>
        </p:sp>
        <p:sp>
          <p:nvSpPr>
            <p:cNvPr id="45" name="TextBox 44">
              <a:extLst>
                <a:ext uri="{FF2B5EF4-FFF2-40B4-BE49-F238E27FC236}">
                  <a16:creationId xmlns:a16="http://schemas.microsoft.com/office/drawing/2014/main" id="{B0CA15BA-D0B5-4E0F-A289-93F26AD5E28D}"/>
                </a:ext>
              </a:extLst>
            </p:cNvPr>
            <p:cNvSpPr txBox="1"/>
            <p:nvPr/>
          </p:nvSpPr>
          <p:spPr>
            <a:xfrm>
              <a:off x="5105400" y="3886200"/>
              <a:ext cx="457200" cy="338554"/>
            </a:xfrm>
            <a:prstGeom prst="rect">
              <a:avLst/>
            </a:prstGeom>
            <a:noFill/>
          </p:spPr>
          <p:txBody>
            <a:bodyPr wrap="square" rtlCol="0">
              <a:spAutoFit/>
            </a:bodyPr>
            <a:lstStyle/>
            <a:p>
              <a:pPr algn="ctr"/>
              <a:r>
                <a:rPr lang="en-US" sz="2700" b="1"/>
                <a:t>6</a:t>
              </a:r>
            </a:p>
          </p:txBody>
        </p:sp>
        <p:sp>
          <p:nvSpPr>
            <p:cNvPr id="46" name="TextBox 45">
              <a:extLst>
                <a:ext uri="{FF2B5EF4-FFF2-40B4-BE49-F238E27FC236}">
                  <a16:creationId xmlns:a16="http://schemas.microsoft.com/office/drawing/2014/main" id="{FF50AB8C-354B-4EF5-8E04-3AB5B8FF670C}"/>
                </a:ext>
              </a:extLst>
            </p:cNvPr>
            <p:cNvSpPr txBox="1"/>
            <p:nvPr/>
          </p:nvSpPr>
          <p:spPr>
            <a:xfrm>
              <a:off x="5791200" y="3886200"/>
              <a:ext cx="457200" cy="338554"/>
            </a:xfrm>
            <a:prstGeom prst="rect">
              <a:avLst/>
            </a:prstGeom>
            <a:noFill/>
          </p:spPr>
          <p:txBody>
            <a:bodyPr wrap="square" rtlCol="0">
              <a:spAutoFit/>
            </a:bodyPr>
            <a:lstStyle/>
            <a:p>
              <a:pPr algn="ctr"/>
              <a:r>
                <a:rPr lang="en-US" sz="2700" b="1"/>
                <a:t>7</a:t>
              </a:r>
            </a:p>
          </p:txBody>
        </p:sp>
        <p:sp>
          <p:nvSpPr>
            <p:cNvPr id="47" name="TextBox 46">
              <a:extLst>
                <a:ext uri="{FF2B5EF4-FFF2-40B4-BE49-F238E27FC236}">
                  <a16:creationId xmlns:a16="http://schemas.microsoft.com/office/drawing/2014/main" id="{AEFE92B4-73EB-4F8F-8082-4F88D5B78F33}"/>
                </a:ext>
              </a:extLst>
            </p:cNvPr>
            <p:cNvSpPr txBox="1"/>
            <p:nvPr/>
          </p:nvSpPr>
          <p:spPr>
            <a:xfrm>
              <a:off x="6477000" y="3886200"/>
              <a:ext cx="457200" cy="338554"/>
            </a:xfrm>
            <a:prstGeom prst="rect">
              <a:avLst/>
            </a:prstGeom>
            <a:noFill/>
          </p:spPr>
          <p:txBody>
            <a:bodyPr wrap="square" rtlCol="0">
              <a:spAutoFit/>
            </a:bodyPr>
            <a:lstStyle/>
            <a:p>
              <a:pPr algn="ctr"/>
              <a:r>
                <a:rPr lang="en-US" sz="2700" b="1"/>
                <a:t>8</a:t>
              </a:r>
            </a:p>
          </p:txBody>
        </p:sp>
        <p:sp>
          <p:nvSpPr>
            <p:cNvPr id="48" name="TextBox 47">
              <a:extLst>
                <a:ext uri="{FF2B5EF4-FFF2-40B4-BE49-F238E27FC236}">
                  <a16:creationId xmlns:a16="http://schemas.microsoft.com/office/drawing/2014/main" id="{99314722-E214-4E2B-8585-D4E00426F2AB}"/>
                </a:ext>
              </a:extLst>
            </p:cNvPr>
            <p:cNvSpPr txBox="1"/>
            <p:nvPr/>
          </p:nvSpPr>
          <p:spPr>
            <a:xfrm>
              <a:off x="7162800" y="3886200"/>
              <a:ext cx="457200" cy="338554"/>
            </a:xfrm>
            <a:prstGeom prst="rect">
              <a:avLst/>
            </a:prstGeom>
            <a:noFill/>
          </p:spPr>
          <p:txBody>
            <a:bodyPr wrap="square" rtlCol="0">
              <a:spAutoFit/>
            </a:bodyPr>
            <a:lstStyle/>
            <a:p>
              <a:pPr algn="ctr"/>
              <a:r>
                <a:rPr lang="en-US" sz="2700" b="1"/>
                <a:t>9</a:t>
              </a:r>
            </a:p>
          </p:txBody>
        </p:sp>
        <p:sp>
          <p:nvSpPr>
            <p:cNvPr id="49" name="TextBox 48">
              <a:extLst>
                <a:ext uri="{FF2B5EF4-FFF2-40B4-BE49-F238E27FC236}">
                  <a16:creationId xmlns:a16="http://schemas.microsoft.com/office/drawing/2014/main" id="{7287FB96-BAEE-4DFC-8A8A-10C85E0BAE3E}"/>
                </a:ext>
              </a:extLst>
            </p:cNvPr>
            <p:cNvSpPr txBox="1"/>
            <p:nvPr/>
          </p:nvSpPr>
          <p:spPr>
            <a:xfrm>
              <a:off x="7848600" y="3886200"/>
              <a:ext cx="457200" cy="338554"/>
            </a:xfrm>
            <a:prstGeom prst="rect">
              <a:avLst/>
            </a:prstGeom>
            <a:noFill/>
          </p:spPr>
          <p:txBody>
            <a:bodyPr wrap="square" rtlCol="0">
              <a:spAutoFit/>
            </a:bodyPr>
            <a:lstStyle/>
            <a:p>
              <a:pPr algn="ctr"/>
              <a:r>
                <a:rPr lang="en-US" sz="2700" b="1"/>
                <a:t>10</a:t>
              </a:r>
            </a:p>
          </p:txBody>
        </p:sp>
      </p:grpSp>
      <p:sp>
        <p:nvSpPr>
          <p:cNvPr id="24" name="TextBox 13">
            <a:extLst>
              <a:ext uri="{FF2B5EF4-FFF2-40B4-BE49-F238E27FC236}">
                <a16:creationId xmlns:a16="http://schemas.microsoft.com/office/drawing/2014/main" id="{9D153C2A-CA37-4E79-B013-305A7E5691F1}"/>
              </a:ext>
            </a:extLst>
          </p:cNvPr>
          <p:cNvSpPr txBox="1"/>
          <p:nvPr/>
        </p:nvSpPr>
        <p:spPr>
          <a:xfrm>
            <a:off x="2635358" y="434226"/>
            <a:ext cx="12248357" cy="1546898"/>
          </a:xfrm>
          <a:prstGeom prst="rect">
            <a:avLst/>
          </a:prstGeom>
        </p:spPr>
        <p:txBody>
          <a:bodyPr lIns="0" tIns="0" rIns="0" bIns="0" rtlCol="0" anchor="t">
            <a:spAutoFit/>
          </a:bodyPr>
          <a:lstStyle/>
          <a:p>
            <a:pPr algn="ctr">
              <a:lnSpc>
                <a:spcPts val="5981"/>
              </a:lnSpc>
            </a:pPr>
            <a:r>
              <a:rPr lang="es-MX" sz="6250">
                <a:latin typeface="Glacial Indifference"/>
              </a:rPr>
              <a:t>HOW READY ARE YOU TO MAKE A CHANGE</a:t>
            </a:r>
          </a:p>
        </p:txBody>
      </p:sp>
      <p:sp>
        <p:nvSpPr>
          <p:cNvPr id="25" name="TextBox 12">
            <a:extLst>
              <a:ext uri="{FF2B5EF4-FFF2-40B4-BE49-F238E27FC236}">
                <a16:creationId xmlns:a16="http://schemas.microsoft.com/office/drawing/2014/main" id="{A75555EB-0454-432B-9556-4EF2CE6521FB}"/>
              </a:ext>
            </a:extLst>
          </p:cNvPr>
          <p:cNvSpPr txBox="1"/>
          <p:nvPr/>
        </p:nvSpPr>
        <p:spPr>
          <a:xfrm>
            <a:off x="1158354" y="7913252"/>
            <a:ext cx="16049372" cy="1324017"/>
          </a:xfrm>
          <a:prstGeom prst="rect">
            <a:avLst/>
          </a:prstGeom>
        </p:spPr>
        <p:txBody>
          <a:bodyPr lIns="0" tIns="0" rIns="0" bIns="0" rtlCol="0" anchor="t">
            <a:spAutoFit/>
          </a:bodyPr>
          <a:lstStyle/>
          <a:p>
            <a:pPr algn="ctr">
              <a:lnSpc>
                <a:spcPts val="5332"/>
              </a:lnSpc>
            </a:pPr>
            <a:r>
              <a:rPr lang="es-MX" sz="3500" err="1">
                <a:solidFill>
                  <a:srgbClr val="141414"/>
                </a:solidFill>
                <a:latin typeface="HK Grotesk Light Bold"/>
              </a:rPr>
              <a:t>On</a:t>
            </a:r>
            <a:r>
              <a:rPr lang="es-MX" sz="3500">
                <a:solidFill>
                  <a:srgbClr val="141414"/>
                </a:solidFill>
                <a:latin typeface="HK Grotesk Light Bold"/>
              </a:rPr>
              <a:t> a </a:t>
            </a:r>
            <a:r>
              <a:rPr lang="es-MX" sz="3500" err="1">
                <a:solidFill>
                  <a:srgbClr val="141414"/>
                </a:solidFill>
                <a:latin typeface="HK Grotesk Light Bold"/>
              </a:rPr>
              <a:t>scale</a:t>
            </a:r>
            <a:r>
              <a:rPr lang="es-MX" sz="3500">
                <a:solidFill>
                  <a:srgbClr val="141414"/>
                </a:solidFill>
                <a:latin typeface="HK Grotesk Light Bold"/>
              </a:rPr>
              <a:t> </a:t>
            </a:r>
            <a:r>
              <a:rPr lang="es-MX" sz="3500" err="1">
                <a:solidFill>
                  <a:srgbClr val="141414"/>
                </a:solidFill>
                <a:latin typeface="HK Grotesk Light Bold"/>
              </a:rPr>
              <a:t>from</a:t>
            </a:r>
            <a:r>
              <a:rPr lang="es-MX" sz="3500">
                <a:solidFill>
                  <a:srgbClr val="141414"/>
                </a:solidFill>
                <a:latin typeface="HK Grotesk Light Bold"/>
              </a:rPr>
              <a:t> 0-10, ¿</a:t>
            </a:r>
            <a:r>
              <a:rPr lang="es-MX" sz="3500" err="1">
                <a:solidFill>
                  <a:srgbClr val="141414"/>
                </a:solidFill>
                <a:latin typeface="HK Grotesk Light Bold"/>
              </a:rPr>
              <a:t>how</a:t>
            </a:r>
            <a:r>
              <a:rPr lang="es-MX" sz="3500">
                <a:solidFill>
                  <a:srgbClr val="141414"/>
                </a:solidFill>
                <a:latin typeface="HK Grotesk Light Bold"/>
              </a:rPr>
              <a:t> </a:t>
            </a:r>
            <a:r>
              <a:rPr lang="es-MX" sz="3500" err="1">
                <a:solidFill>
                  <a:srgbClr val="141414"/>
                </a:solidFill>
                <a:latin typeface="HK Grotesk Light Bold"/>
              </a:rPr>
              <a:t>ready</a:t>
            </a:r>
            <a:r>
              <a:rPr lang="es-MX" sz="3500">
                <a:solidFill>
                  <a:srgbClr val="141414"/>
                </a:solidFill>
                <a:latin typeface="HK Grotesk Light Bold"/>
              </a:rPr>
              <a:t> do </a:t>
            </a:r>
            <a:r>
              <a:rPr lang="es-MX" sz="3500" err="1">
                <a:solidFill>
                  <a:srgbClr val="141414"/>
                </a:solidFill>
                <a:latin typeface="HK Grotesk Light Bold"/>
              </a:rPr>
              <a:t>you</a:t>
            </a:r>
            <a:r>
              <a:rPr lang="es-MX" sz="3500">
                <a:solidFill>
                  <a:srgbClr val="141414"/>
                </a:solidFill>
                <a:latin typeface="HK Grotesk Light Bold"/>
              </a:rPr>
              <a:t> </a:t>
            </a:r>
            <a:r>
              <a:rPr lang="es-MX" sz="3500" err="1">
                <a:solidFill>
                  <a:srgbClr val="141414"/>
                </a:solidFill>
                <a:latin typeface="HK Grotesk Light Bold"/>
              </a:rPr>
              <a:t>feel</a:t>
            </a:r>
            <a:r>
              <a:rPr lang="es-MX" sz="3500">
                <a:solidFill>
                  <a:srgbClr val="141414"/>
                </a:solidFill>
                <a:latin typeface="HK Grotesk Light Bold"/>
              </a:rPr>
              <a:t> </a:t>
            </a:r>
            <a:r>
              <a:rPr lang="es-MX" sz="3500" err="1">
                <a:solidFill>
                  <a:srgbClr val="141414"/>
                </a:solidFill>
                <a:latin typeface="HK Grotesk Light Bold"/>
              </a:rPr>
              <a:t>about</a:t>
            </a:r>
            <a:r>
              <a:rPr lang="es-MX" sz="3500">
                <a:solidFill>
                  <a:srgbClr val="141414"/>
                </a:solidFill>
                <a:latin typeface="HK Grotesk Light Bold"/>
              </a:rPr>
              <a:t> </a:t>
            </a:r>
            <a:r>
              <a:rPr lang="es-MX" sz="3500" err="1">
                <a:solidFill>
                  <a:srgbClr val="141414"/>
                </a:solidFill>
                <a:latin typeface="HK Grotesk Light Bold"/>
              </a:rPr>
              <a:t>reducing</a:t>
            </a:r>
            <a:r>
              <a:rPr lang="es-MX" sz="3500">
                <a:solidFill>
                  <a:srgbClr val="141414"/>
                </a:solidFill>
                <a:latin typeface="HK Grotesk Light Bold"/>
              </a:rPr>
              <a:t> </a:t>
            </a:r>
            <a:r>
              <a:rPr lang="es-MX" sz="3500" err="1">
                <a:solidFill>
                  <a:srgbClr val="141414"/>
                </a:solidFill>
                <a:latin typeface="HK Grotesk Light Bold"/>
              </a:rPr>
              <a:t>your</a:t>
            </a:r>
            <a:r>
              <a:rPr lang="es-MX" sz="3500">
                <a:solidFill>
                  <a:srgbClr val="141414"/>
                </a:solidFill>
                <a:latin typeface="HK Grotesk Light Bold"/>
              </a:rPr>
              <a:t> </a:t>
            </a:r>
            <a:r>
              <a:rPr lang="es-MX" sz="3500" err="1">
                <a:solidFill>
                  <a:srgbClr val="141414"/>
                </a:solidFill>
                <a:latin typeface="HK Grotesk Light Bold"/>
              </a:rPr>
              <a:t>sugar</a:t>
            </a:r>
            <a:r>
              <a:rPr lang="es-MX" sz="3500">
                <a:solidFill>
                  <a:srgbClr val="141414"/>
                </a:solidFill>
                <a:latin typeface="HK Grotesk Light Bold"/>
              </a:rPr>
              <a:t> </a:t>
            </a:r>
            <a:r>
              <a:rPr lang="es-MX" sz="3500" err="1">
                <a:solidFill>
                  <a:srgbClr val="141414"/>
                </a:solidFill>
                <a:latin typeface="HK Grotesk Light Bold"/>
              </a:rPr>
              <a:t>consumption</a:t>
            </a:r>
            <a:r>
              <a:rPr lang="es-MX" sz="3500">
                <a:solidFill>
                  <a:srgbClr val="141414"/>
                </a:solidFill>
                <a:latin typeface="HK Grotesk Light Bold"/>
              </a:rPr>
              <a:t>?</a:t>
            </a:r>
            <a:endParaRPr lang="en-US" sz="3500">
              <a:solidFill>
                <a:srgbClr val="141414"/>
              </a:solidFill>
              <a:latin typeface="HK Grotesk Light Bold"/>
            </a:endParaRPr>
          </a:p>
        </p:txBody>
      </p:sp>
      <p:pic>
        <p:nvPicPr>
          <p:cNvPr id="26" name="Picture 3">
            <a:extLst>
              <a:ext uri="{FF2B5EF4-FFF2-40B4-BE49-F238E27FC236}">
                <a16:creationId xmlns:a16="http://schemas.microsoft.com/office/drawing/2014/main" id="{09F0F11A-F58C-4486-971C-369CB523BB74}"/>
              </a:ext>
            </a:extLst>
          </p:cNvPr>
          <p:cNvPicPr>
            <a:picLocks noChangeAspect="1"/>
          </p:cNvPicPr>
          <p:nvPr/>
        </p:nvPicPr>
        <p:blipFill>
          <a:blip r:embed="rId3"/>
          <a:srcRect/>
          <a:stretch>
            <a:fillRect/>
          </a:stretch>
        </p:blipFill>
        <p:spPr>
          <a:xfrm>
            <a:off x="16699598" y="9313789"/>
            <a:ext cx="1506197" cy="929355"/>
          </a:xfrm>
          <a:prstGeom prst="rect">
            <a:avLst/>
          </a:prstGeom>
        </p:spPr>
      </p:pic>
      <p:pic>
        <p:nvPicPr>
          <p:cNvPr id="27" name="Picture 26" descr="A yellow letter i on a black background&#10;&#10;Description automatically generated">
            <a:extLst>
              <a:ext uri="{FF2B5EF4-FFF2-40B4-BE49-F238E27FC236}">
                <a16:creationId xmlns:a16="http://schemas.microsoft.com/office/drawing/2014/main" id="{D28B85A6-FEAA-482A-BD85-9F257BF6ED3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1645" y="2568"/>
            <a:ext cx="731178" cy="688369"/>
          </a:xfrm>
          <a:prstGeom prst="rect">
            <a:avLst/>
          </a:prstGeom>
        </p:spPr>
      </p:pic>
      <p:pic>
        <p:nvPicPr>
          <p:cNvPr id="28" name="Picture 27" descr="A white letter in a circle&#10;&#10;Description automatically generated">
            <a:extLst>
              <a:ext uri="{FF2B5EF4-FFF2-40B4-BE49-F238E27FC236}">
                <a16:creationId xmlns:a16="http://schemas.microsoft.com/office/drawing/2014/main" id="{377D11A8-F247-43FB-8D71-5C79ED77E5DE}"/>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00692" y="139557"/>
            <a:ext cx="636998" cy="628436"/>
          </a:xfrm>
          <a:prstGeom prst="rect">
            <a:avLst/>
          </a:prstGeom>
        </p:spPr>
      </p:pic>
    </p:spTree>
    <p:extLst>
      <p:ext uri="{BB962C8B-B14F-4D97-AF65-F5344CB8AC3E}">
        <p14:creationId xmlns:p14="http://schemas.microsoft.com/office/powerpoint/2010/main" val="457872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486771" y="6996185"/>
            <a:ext cx="7672910" cy="572529"/>
          </a:xfrm>
          <a:prstGeom prst="rect">
            <a:avLst/>
          </a:prstGeom>
        </p:spPr>
        <p:txBody>
          <a:bodyPr lIns="0" tIns="0" rIns="0" bIns="0" rtlCol="0" anchor="t">
            <a:spAutoFit/>
          </a:bodyPr>
          <a:lstStyle/>
          <a:p>
            <a:pPr algn="ctr">
              <a:lnSpc>
                <a:spcPts val="4165"/>
              </a:lnSpc>
            </a:pPr>
            <a:r>
              <a:rPr lang="en-US" sz="4350">
                <a:solidFill>
                  <a:srgbClr val="000000"/>
                </a:solidFill>
                <a:latin typeface="HK Grotesk Light Bold"/>
              </a:rPr>
              <a:t>CONFICENCE RULER</a:t>
            </a:r>
          </a:p>
        </p:txBody>
      </p:sp>
      <p:grpSp>
        <p:nvGrpSpPr>
          <p:cNvPr id="14" name="Group 5">
            <a:extLst>
              <a:ext uri="{FF2B5EF4-FFF2-40B4-BE49-F238E27FC236}">
                <a16:creationId xmlns:a16="http://schemas.microsoft.com/office/drawing/2014/main" id="{C57AFFDF-E160-4F42-9AAD-D7A5B725BD72}"/>
              </a:ext>
            </a:extLst>
          </p:cNvPr>
          <p:cNvGrpSpPr/>
          <p:nvPr/>
        </p:nvGrpSpPr>
        <p:grpSpPr>
          <a:xfrm>
            <a:off x="1992913" y="2527601"/>
            <a:ext cx="14268892" cy="3659935"/>
            <a:chOff x="0" y="0"/>
            <a:chExt cx="4864171" cy="1758810"/>
          </a:xfrm>
          <a:solidFill>
            <a:schemeClr val="accent6"/>
          </a:solidFill>
        </p:grpSpPr>
        <p:sp>
          <p:nvSpPr>
            <p:cNvPr id="15" name="Freeform 6">
              <a:extLst>
                <a:ext uri="{FF2B5EF4-FFF2-40B4-BE49-F238E27FC236}">
                  <a16:creationId xmlns:a16="http://schemas.microsoft.com/office/drawing/2014/main" id="{D73F334D-DAE5-470F-93B9-CBA4124F0C12}"/>
                </a:ext>
              </a:extLst>
            </p:cNvPr>
            <p:cNvSpPr/>
            <p:nvPr/>
          </p:nvSpPr>
          <p:spPr>
            <a:xfrm>
              <a:off x="0" y="0"/>
              <a:ext cx="4864171" cy="1758810"/>
            </a:xfrm>
            <a:custGeom>
              <a:avLst/>
              <a:gdLst/>
              <a:ahLst/>
              <a:cxnLst/>
              <a:rect l="l" t="t" r="r" b="b"/>
              <a:pathLst>
                <a:path w="4864171" h="1758810">
                  <a:moveTo>
                    <a:pt x="4739711" y="1758810"/>
                  </a:moveTo>
                  <a:lnTo>
                    <a:pt x="124460" y="1758810"/>
                  </a:lnTo>
                  <a:cubicBezTo>
                    <a:pt x="55880" y="1758810"/>
                    <a:pt x="0" y="1702930"/>
                    <a:pt x="0" y="1634350"/>
                  </a:cubicBezTo>
                  <a:lnTo>
                    <a:pt x="0" y="124460"/>
                  </a:lnTo>
                  <a:cubicBezTo>
                    <a:pt x="0" y="55880"/>
                    <a:pt x="55880" y="0"/>
                    <a:pt x="124460" y="0"/>
                  </a:cubicBezTo>
                  <a:lnTo>
                    <a:pt x="4739711" y="0"/>
                  </a:lnTo>
                  <a:cubicBezTo>
                    <a:pt x="4808291" y="0"/>
                    <a:pt x="4864171" y="55880"/>
                    <a:pt x="4864171" y="124460"/>
                  </a:cubicBezTo>
                  <a:lnTo>
                    <a:pt x="4864171" y="1634350"/>
                  </a:lnTo>
                  <a:cubicBezTo>
                    <a:pt x="4864171" y="1702930"/>
                    <a:pt x="4808291" y="1758810"/>
                    <a:pt x="4739711" y="1758810"/>
                  </a:cubicBezTo>
                  <a:close/>
                </a:path>
              </a:pathLst>
            </a:custGeom>
            <a:grpFill/>
          </p:spPr>
        </p:sp>
      </p:grpSp>
      <p:sp>
        <p:nvSpPr>
          <p:cNvPr id="16" name="TextBox 7">
            <a:extLst>
              <a:ext uri="{FF2B5EF4-FFF2-40B4-BE49-F238E27FC236}">
                <a16:creationId xmlns:a16="http://schemas.microsoft.com/office/drawing/2014/main" id="{6D63F87A-F1B1-4147-BC67-5941C63637C4}"/>
              </a:ext>
            </a:extLst>
          </p:cNvPr>
          <p:cNvSpPr txBox="1"/>
          <p:nvPr/>
        </p:nvSpPr>
        <p:spPr>
          <a:xfrm>
            <a:off x="13742418" y="5001343"/>
            <a:ext cx="1606432" cy="621260"/>
          </a:xfrm>
          <a:prstGeom prst="rect">
            <a:avLst/>
          </a:prstGeom>
        </p:spPr>
        <p:txBody>
          <a:bodyPr wrap="square" lIns="0" tIns="0" rIns="0" bIns="0" rtlCol="0" anchor="t">
            <a:spAutoFit/>
          </a:bodyPr>
          <a:lstStyle/>
          <a:p>
            <a:pPr algn="ctr">
              <a:lnSpc>
                <a:spcPts val="2423"/>
              </a:lnSpc>
            </a:pPr>
            <a:r>
              <a:rPr lang="en-US" sz="2150">
                <a:solidFill>
                  <a:srgbClr val="FFFFFF"/>
                </a:solidFill>
                <a:latin typeface="HK Grotesk Light Bold"/>
              </a:rPr>
              <a:t>Extremely confident</a:t>
            </a:r>
            <a:endParaRPr lang="en-US" sz="2163">
              <a:solidFill>
                <a:srgbClr val="FFFFFF"/>
              </a:solidFill>
              <a:latin typeface="HK Grotesk Light Bold"/>
            </a:endParaRPr>
          </a:p>
        </p:txBody>
      </p:sp>
      <p:sp>
        <p:nvSpPr>
          <p:cNvPr id="17" name="TextBox 8">
            <a:extLst>
              <a:ext uri="{FF2B5EF4-FFF2-40B4-BE49-F238E27FC236}">
                <a16:creationId xmlns:a16="http://schemas.microsoft.com/office/drawing/2014/main" id="{1ECF2087-C0E3-4DB1-8160-39ED2527F9BC}"/>
              </a:ext>
            </a:extLst>
          </p:cNvPr>
          <p:cNvSpPr txBox="1"/>
          <p:nvPr/>
        </p:nvSpPr>
        <p:spPr>
          <a:xfrm>
            <a:off x="3414843" y="4998685"/>
            <a:ext cx="1754431" cy="313484"/>
          </a:xfrm>
          <a:prstGeom prst="rect">
            <a:avLst/>
          </a:prstGeom>
        </p:spPr>
        <p:txBody>
          <a:bodyPr wrap="square" lIns="0" tIns="0" rIns="0" bIns="0" rtlCol="0" anchor="t">
            <a:spAutoFit/>
          </a:bodyPr>
          <a:lstStyle/>
          <a:p>
            <a:pPr algn="ctr">
              <a:lnSpc>
                <a:spcPts val="2423"/>
              </a:lnSpc>
            </a:pPr>
            <a:r>
              <a:rPr lang="en-US" sz="2150">
                <a:solidFill>
                  <a:srgbClr val="FFFFFF"/>
                </a:solidFill>
                <a:latin typeface="HK Grotesk Light Bold"/>
              </a:rPr>
              <a:t>Not  confident</a:t>
            </a:r>
            <a:endParaRPr lang="en-US" sz="2163">
              <a:solidFill>
                <a:srgbClr val="FFFFFF"/>
              </a:solidFill>
              <a:latin typeface="HK Grotesk Light Bold"/>
            </a:endParaRPr>
          </a:p>
        </p:txBody>
      </p:sp>
      <p:sp>
        <p:nvSpPr>
          <p:cNvPr id="18" name="TextBox 9">
            <a:extLst>
              <a:ext uri="{FF2B5EF4-FFF2-40B4-BE49-F238E27FC236}">
                <a16:creationId xmlns:a16="http://schemas.microsoft.com/office/drawing/2014/main" id="{1DD4D1E8-BEF5-48B9-9486-255E60D6488D}"/>
              </a:ext>
            </a:extLst>
          </p:cNvPr>
          <p:cNvSpPr txBox="1"/>
          <p:nvPr/>
        </p:nvSpPr>
        <p:spPr>
          <a:xfrm>
            <a:off x="7800602" y="5001831"/>
            <a:ext cx="2961610" cy="313484"/>
          </a:xfrm>
          <a:prstGeom prst="rect">
            <a:avLst/>
          </a:prstGeom>
        </p:spPr>
        <p:txBody>
          <a:bodyPr wrap="square" lIns="0" tIns="0" rIns="0" bIns="0" rtlCol="0" anchor="t">
            <a:spAutoFit/>
          </a:bodyPr>
          <a:lstStyle/>
          <a:p>
            <a:pPr algn="ctr">
              <a:lnSpc>
                <a:spcPts val="2423"/>
              </a:lnSpc>
            </a:pPr>
            <a:r>
              <a:rPr lang="en-US" sz="2150">
                <a:solidFill>
                  <a:srgbClr val="FFFFFF"/>
                </a:solidFill>
                <a:latin typeface="HK Grotesk Light Bold"/>
              </a:rPr>
              <a:t>Somewhat confident</a:t>
            </a:r>
            <a:endParaRPr lang="en-US" sz="2163">
              <a:solidFill>
                <a:srgbClr val="FFFFFF"/>
              </a:solidFill>
              <a:latin typeface="HK Grotesk Light Bold"/>
            </a:endParaRPr>
          </a:p>
        </p:txBody>
      </p:sp>
      <p:graphicFrame>
        <p:nvGraphicFramePr>
          <p:cNvPr id="23" name="Table 22">
            <a:extLst>
              <a:ext uri="{FF2B5EF4-FFF2-40B4-BE49-F238E27FC236}">
                <a16:creationId xmlns:a16="http://schemas.microsoft.com/office/drawing/2014/main" id="{AB63A969-F86C-414E-8968-A6CB51197B7F}"/>
              </a:ext>
            </a:extLst>
          </p:cNvPr>
          <p:cNvGraphicFramePr>
            <a:graphicFrameLocks noGrp="1"/>
          </p:cNvGraphicFramePr>
          <p:nvPr/>
        </p:nvGraphicFramePr>
        <p:xfrm>
          <a:off x="3273137" y="2985969"/>
          <a:ext cx="12344400" cy="1371600"/>
        </p:xfrm>
        <a:graphic>
          <a:graphicData uri="http://schemas.openxmlformats.org/drawingml/2006/table">
            <a:tbl>
              <a:tblPr firstRow="1" bandRow="1">
                <a:tableStyleId>{2D5ABB26-0587-4C30-8999-92F81FD0307C}</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gridCol w="1028700">
                  <a:extLst>
                    <a:ext uri="{9D8B030D-6E8A-4147-A177-3AD203B41FA5}">
                      <a16:colId xmlns:a16="http://schemas.microsoft.com/office/drawing/2014/main" val="20008"/>
                    </a:ext>
                  </a:extLst>
                </a:gridCol>
                <a:gridCol w="1028700">
                  <a:extLst>
                    <a:ext uri="{9D8B030D-6E8A-4147-A177-3AD203B41FA5}">
                      <a16:colId xmlns:a16="http://schemas.microsoft.com/office/drawing/2014/main" val="20009"/>
                    </a:ext>
                  </a:extLst>
                </a:gridCol>
                <a:gridCol w="1028700">
                  <a:extLst>
                    <a:ext uri="{9D8B030D-6E8A-4147-A177-3AD203B41FA5}">
                      <a16:colId xmlns:a16="http://schemas.microsoft.com/office/drawing/2014/main" val="20010"/>
                    </a:ext>
                  </a:extLst>
                </a:gridCol>
                <a:gridCol w="1028700">
                  <a:extLst>
                    <a:ext uri="{9D8B030D-6E8A-4147-A177-3AD203B41FA5}">
                      <a16:colId xmlns:a16="http://schemas.microsoft.com/office/drawing/2014/main" val="20011"/>
                    </a:ext>
                  </a:extLst>
                </a:gridCol>
              </a:tblGrid>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grpSp>
        <p:nvGrpSpPr>
          <p:cNvPr id="38" name="Group 37">
            <a:extLst>
              <a:ext uri="{FF2B5EF4-FFF2-40B4-BE49-F238E27FC236}">
                <a16:creationId xmlns:a16="http://schemas.microsoft.com/office/drawing/2014/main" id="{509ABAD3-4552-4215-99DB-30EEDB02168C}"/>
              </a:ext>
            </a:extLst>
          </p:cNvPr>
          <p:cNvGrpSpPr/>
          <p:nvPr/>
        </p:nvGrpSpPr>
        <p:grpSpPr>
          <a:xfrm>
            <a:off x="3958937" y="4430115"/>
            <a:ext cx="10972800" cy="507831"/>
            <a:chOff x="990600" y="3886200"/>
            <a:chExt cx="7315200" cy="338554"/>
          </a:xfrm>
        </p:grpSpPr>
        <p:sp>
          <p:nvSpPr>
            <p:cNvPr id="39" name="TextBox 38">
              <a:extLst>
                <a:ext uri="{FF2B5EF4-FFF2-40B4-BE49-F238E27FC236}">
                  <a16:creationId xmlns:a16="http://schemas.microsoft.com/office/drawing/2014/main" id="{FA0B28DB-9A7D-402F-8672-41CCDCF2D125}"/>
                </a:ext>
              </a:extLst>
            </p:cNvPr>
            <p:cNvSpPr txBox="1"/>
            <p:nvPr/>
          </p:nvSpPr>
          <p:spPr>
            <a:xfrm>
              <a:off x="990600" y="3886200"/>
              <a:ext cx="457200" cy="338554"/>
            </a:xfrm>
            <a:prstGeom prst="rect">
              <a:avLst/>
            </a:prstGeom>
            <a:noFill/>
          </p:spPr>
          <p:txBody>
            <a:bodyPr wrap="square" rtlCol="0">
              <a:spAutoFit/>
            </a:bodyPr>
            <a:lstStyle/>
            <a:p>
              <a:pPr algn="ctr"/>
              <a:r>
                <a:rPr lang="en-US" sz="2700" b="1"/>
                <a:t>0</a:t>
              </a:r>
            </a:p>
          </p:txBody>
        </p:sp>
        <p:sp>
          <p:nvSpPr>
            <p:cNvPr id="40" name="TextBox 39">
              <a:extLst>
                <a:ext uri="{FF2B5EF4-FFF2-40B4-BE49-F238E27FC236}">
                  <a16:creationId xmlns:a16="http://schemas.microsoft.com/office/drawing/2014/main" id="{7707C7A2-BA19-4772-BF48-C11876A0F9A9}"/>
                </a:ext>
              </a:extLst>
            </p:cNvPr>
            <p:cNvSpPr txBox="1"/>
            <p:nvPr/>
          </p:nvSpPr>
          <p:spPr>
            <a:xfrm>
              <a:off x="1676400" y="3886200"/>
              <a:ext cx="457200" cy="338554"/>
            </a:xfrm>
            <a:prstGeom prst="rect">
              <a:avLst/>
            </a:prstGeom>
            <a:noFill/>
          </p:spPr>
          <p:txBody>
            <a:bodyPr wrap="square" rtlCol="0">
              <a:spAutoFit/>
            </a:bodyPr>
            <a:lstStyle/>
            <a:p>
              <a:pPr algn="ctr"/>
              <a:r>
                <a:rPr lang="en-US" sz="2700" b="1"/>
                <a:t>1</a:t>
              </a:r>
            </a:p>
          </p:txBody>
        </p:sp>
        <p:sp>
          <p:nvSpPr>
            <p:cNvPr id="41" name="TextBox 40">
              <a:extLst>
                <a:ext uri="{FF2B5EF4-FFF2-40B4-BE49-F238E27FC236}">
                  <a16:creationId xmlns:a16="http://schemas.microsoft.com/office/drawing/2014/main" id="{2C1B6528-0E81-4D5B-9C56-D4B3EB6355BF}"/>
                </a:ext>
              </a:extLst>
            </p:cNvPr>
            <p:cNvSpPr txBox="1"/>
            <p:nvPr/>
          </p:nvSpPr>
          <p:spPr>
            <a:xfrm>
              <a:off x="2362200" y="3886200"/>
              <a:ext cx="457200" cy="338554"/>
            </a:xfrm>
            <a:prstGeom prst="rect">
              <a:avLst/>
            </a:prstGeom>
            <a:noFill/>
          </p:spPr>
          <p:txBody>
            <a:bodyPr wrap="square" rtlCol="0">
              <a:spAutoFit/>
            </a:bodyPr>
            <a:lstStyle/>
            <a:p>
              <a:pPr algn="ctr"/>
              <a:r>
                <a:rPr lang="en-US" sz="2700" b="1"/>
                <a:t>2</a:t>
              </a:r>
            </a:p>
          </p:txBody>
        </p:sp>
        <p:sp>
          <p:nvSpPr>
            <p:cNvPr id="42" name="TextBox 41">
              <a:extLst>
                <a:ext uri="{FF2B5EF4-FFF2-40B4-BE49-F238E27FC236}">
                  <a16:creationId xmlns:a16="http://schemas.microsoft.com/office/drawing/2014/main" id="{88D7E9E9-D5BF-46CA-9CC1-EC80E4383534}"/>
                </a:ext>
              </a:extLst>
            </p:cNvPr>
            <p:cNvSpPr txBox="1"/>
            <p:nvPr/>
          </p:nvSpPr>
          <p:spPr>
            <a:xfrm>
              <a:off x="3048000" y="3886200"/>
              <a:ext cx="457200" cy="338554"/>
            </a:xfrm>
            <a:prstGeom prst="rect">
              <a:avLst/>
            </a:prstGeom>
            <a:noFill/>
          </p:spPr>
          <p:txBody>
            <a:bodyPr wrap="square" rtlCol="0">
              <a:spAutoFit/>
            </a:bodyPr>
            <a:lstStyle/>
            <a:p>
              <a:pPr algn="ctr"/>
              <a:r>
                <a:rPr lang="en-US" sz="2700" b="1"/>
                <a:t>3</a:t>
              </a:r>
            </a:p>
          </p:txBody>
        </p:sp>
        <p:sp>
          <p:nvSpPr>
            <p:cNvPr id="43" name="TextBox 42">
              <a:extLst>
                <a:ext uri="{FF2B5EF4-FFF2-40B4-BE49-F238E27FC236}">
                  <a16:creationId xmlns:a16="http://schemas.microsoft.com/office/drawing/2014/main" id="{7E143BF5-1DC9-4BD1-8057-0163FA23CB4B}"/>
                </a:ext>
              </a:extLst>
            </p:cNvPr>
            <p:cNvSpPr txBox="1"/>
            <p:nvPr/>
          </p:nvSpPr>
          <p:spPr>
            <a:xfrm>
              <a:off x="3733800" y="3886200"/>
              <a:ext cx="457200" cy="338554"/>
            </a:xfrm>
            <a:prstGeom prst="rect">
              <a:avLst/>
            </a:prstGeom>
            <a:noFill/>
          </p:spPr>
          <p:txBody>
            <a:bodyPr wrap="square" rtlCol="0">
              <a:spAutoFit/>
            </a:bodyPr>
            <a:lstStyle/>
            <a:p>
              <a:pPr algn="ctr"/>
              <a:r>
                <a:rPr lang="en-US" sz="2700" b="1"/>
                <a:t>4</a:t>
              </a:r>
            </a:p>
          </p:txBody>
        </p:sp>
        <p:sp>
          <p:nvSpPr>
            <p:cNvPr id="44" name="TextBox 43">
              <a:extLst>
                <a:ext uri="{FF2B5EF4-FFF2-40B4-BE49-F238E27FC236}">
                  <a16:creationId xmlns:a16="http://schemas.microsoft.com/office/drawing/2014/main" id="{C6803793-793F-4A23-93FC-CEE07CB11945}"/>
                </a:ext>
              </a:extLst>
            </p:cNvPr>
            <p:cNvSpPr txBox="1"/>
            <p:nvPr/>
          </p:nvSpPr>
          <p:spPr>
            <a:xfrm>
              <a:off x="4419600" y="3886200"/>
              <a:ext cx="457200" cy="338554"/>
            </a:xfrm>
            <a:prstGeom prst="rect">
              <a:avLst/>
            </a:prstGeom>
            <a:noFill/>
          </p:spPr>
          <p:txBody>
            <a:bodyPr wrap="square" rtlCol="0">
              <a:spAutoFit/>
            </a:bodyPr>
            <a:lstStyle/>
            <a:p>
              <a:pPr algn="ctr"/>
              <a:r>
                <a:rPr lang="en-US" sz="2700" b="1"/>
                <a:t>5</a:t>
              </a:r>
            </a:p>
          </p:txBody>
        </p:sp>
        <p:sp>
          <p:nvSpPr>
            <p:cNvPr id="45" name="TextBox 44">
              <a:extLst>
                <a:ext uri="{FF2B5EF4-FFF2-40B4-BE49-F238E27FC236}">
                  <a16:creationId xmlns:a16="http://schemas.microsoft.com/office/drawing/2014/main" id="{B0CA15BA-D0B5-4E0F-A289-93F26AD5E28D}"/>
                </a:ext>
              </a:extLst>
            </p:cNvPr>
            <p:cNvSpPr txBox="1"/>
            <p:nvPr/>
          </p:nvSpPr>
          <p:spPr>
            <a:xfrm>
              <a:off x="5105400" y="3886200"/>
              <a:ext cx="457200" cy="338554"/>
            </a:xfrm>
            <a:prstGeom prst="rect">
              <a:avLst/>
            </a:prstGeom>
            <a:noFill/>
          </p:spPr>
          <p:txBody>
            <a:bodyPr wrap="square" rtlCol="0">
              <a:spAutoFit/>
            </a:bodyPr>
            <a:lstStyle/>
            <a:p>
              <a:pPr algn="ctr"/>
              <a:r>
                <a:rPr lang="en-US" sz="2700" b="1"/>
                <a:t>6</a:t>
              </a:r>
            </a:p>
          </p:txBody>
        </p:sp>
        <p:sp>
          <p:nvSpPr>
            <p:cNvPr id="46" name="TextBox 45">
              <a:extLst>
                <a:ext uri="{FF2B5EF4-FFF2-40B4-BE49-F238E27FC236}">
                  <a16:creationId xmlns:a16="http://schemas.microsoft.com/office/drawing/2014/main" id="{FF50AB8C-354B-4EF5-8E04-3AB5B8FF670C}"/>
                </a:ext>
              </a:extLst>
            </p:cNvPr>
            <p:cNvSpPr txBox="1"/>
            <p:nvPr/>
          </p:nvSpPr>
          <p:spPr>
            <a:xfrm>
              <a:off x="5791200" y="3886200"/>
              <a:ext cx="457200" cy="338554"/>
            </a:xfrm>
            <a:prstGeom prst="rect">
              <a:avLst/>
            </a:prstGeom>
            <a:noFill/>
          </p:spPr>
          <p:txBody>
            <a:bodyPr wrap="square" rtlCol="0">
              <a:spAutoFit/>
            </a:bodyPr>
            <a:lstStyle/>
            <a:p>
              <a:pPr algn="ctr"/>
              <a:r>
                <a:rPr lang="en-US" sz="2700" b="1"/>
                <a:t>7</a:t>
              </a:r>
            </a:p>
          </p:txBody>
        </p:sp>
        <p:sp>
          <p:nvSpPr>
            <p:cNvPr id="47" name="TextBox 46">
              <a:extLst>
                <a:ext uri="{FF2B5EF4-FFF2-40B4-BE49-F238E27FC236}">
                  <a16:creationId xmlns:a16="http://schemas.microsoft.com/office/drawing/2014/main" id="{AEFE92B4-73EB-4F8F-8082-4F88D5B78F33}"/>
                </a:ext>
              </a:extLst>
            </p:cNvPr>
            <p:cNvSpPr txBox="1"/>
            <p:nvPr/>
          </p:nvSpPr>
          <p:spPr>
            <a:xfrm>
              <a:off x="6477000" y="3886200"/>
              <a:ext cx="457200" cy="338554"/>
            </a:xfrm>
            <a:prstGeom prst="rect">
              <a:avLst/>
            </a:prstGeom>
            <a:noFill/>
          </p:spPr>
          <p:txBody>
            <a:bodyPr wrap="square" rtlCol="0">
              <a:spAutoFit/>
            </a:bodyPr>
            <a:lstStyle/>
            <a:p>
              <a:pPr algn="ctr"/>
              <a:r>
                <a:rPr lang="en-US" sz="2700" b="1"/>
                <a:t>8</a:t>
              </a:r>
            </a:p>
          </p:txBody>
        </p:sp>
        <p:sp>
          <p:nvSpPr>
            <p:cNvPr id="48" name="TextBox 47">
              <a:extLst>
                <a:ext uri="{FF2B5EF4-FFF2-40B4-BE49-F238E27FC236}">
                  <a16:creationId xmlns:a16="http://schemas.microsoft.com/office/drawing/2014/main" id="{99314722-E214-4E2B-8585-D4E00426F2AB}"/>
                </a:ext>
              </a:extLst>
            </p:cNvPr>
            <p:cNvSpPr txBox="1"/>
            <p:nvPr/>
          </p:nvSpPr>
          <p:spPr>
            <a:xfrm>
              <a:off x="7162800" y="3886200"/>
              <a:ext cx="457200" cy="338554"/>
            </a:xfrm>
            <a:prstGeom prst="rect">
              <a:avLst/>
            </a:prstGeom>
            <a:noFill/>
          </p:spPr>
          <p:txBody>
            <a:bodyPr wrap="square" rtlCol="0">
              <a:spAutoFit/>
            </a:bodyPr>
            <a:lstStyle/>
            <a:p>
              <a:pPr algn="ctr"/>
              <a:r>
                <a:rPr lang="en-US" sz="2700" b="1"/>
                <a:t>9</a:t>
              </a:r>
            </a:p>
          </p:txBody>
        </p:sp>
        <p:sp>
          <p:nvSpPr>
            <p:cNvPr id="49" name="TextBox 48">
              <a:extLst>
                <a:ext uri="{FF2B5EF4-FFF2-40B4-BE49-F238E27FC236}">
                  <a16:creationId xmlns:a16="http://schemas.microsoft.com/office/drawing/2014/main" id="{7287FB96-BAEE-4DFC-8A8A-10C85E0BAE3E}"/>
                </a:ext>
              </a:extLst>
            </p:cNvPr>
            <p:cNvSpPr txBox="1"/>
            <p:nvPr/>
          </p:nvSpPr>
          <p:spPr>
            <a:xfrm>
              <a:off x="7848600" y="3886200"/>
              <a:ext cx="457200" cy="338554"/>
            </a:xfrm>
            <a:prstGeom prst="rect">
              <a:avLst/>
            </a:prstGeom>
            <a:noFill/>
          </p:spPr>
          <p:txBody>
            <a:bodyPr wrap="square" rtlCol="0">
              <a:spAutoFit/>
            </a:bodyPr>
            <a:lstStyle/>
            <a:p>
              <a:pPr algn="ctr"/>
              <a:r>
                <a:rPr lang="en-US" sz="2700" b="1"/>
                <a:t>10</a:t>
              </a:r>
            </a:p>
          </p:txBody>
        </p:sp>
      </p:grpSp>
      <p:sp>
        <p:nvSpPr>
          <p:cNvPr id="26" name="TextBox 3">
            <a:extLst>
              <a:ext uri="{FF2B5EF4-FFF2-40B4-BE49-F238E27FC236}">
                <a16:creationId xmlns:a16="http://schemas.microsoft.com/office/drawing/2014/main" id="{0A535AEF-1FE7-4FDB-B0DF-E9BF2B539A1D}"/>
              </a:ext>
            </a:extLst>
          </p:cNvPr>
          <p:cNvSpPr txBox="1"/>
          <p:nvPr/>
        </p:nvSpPr>
        <p:spPr>
          <a:xfrm>
            <a:off x="680332" y="491141"/>
            <a:ext cx="16844210" cy="777457"/>
          </a:xfrm>
          <a:prstGeom prst="rect">
            <a:avLst/>
          </a:prstGeom>
        </p:spPr>
        <p:txBody>
          <a:bodyPr wrap="square" lIns="0" tIns="0" rIns="0" bIns="0" rtlCol="0" anchor="t">
            <a:spAutoFit/>
          </a:bodyPr>
          <a:lstStyle/>
          <a:p>
            <a:pPr algn="ctr">
              <a:lnSpc>
                <a:spcPts val="5981"/>
              </a:lnSpc>
            </a:pPr>
            <a:r>
              <a:rPr lang="es-MX" sz="6250">
                <a:latin typeface="Glacial Indifference"/>
              </a:rPr>
              <a:t>CONFIDENT TO MAKE A CHANGE</a:t>
            </a:r>
          </a:p>
        </p:txBody>
      </p:sp>
      <p:sp>
        <p:nvSpPr>
          <p:cNvPr id="3" name="TextBox 12">
            <a:extLst>
              <a:ext uri="{FF2B5EF4-FFF2-40B4-BE49-F238E27FC236}">
                <a16:creationId xmlns:a16="http://schemas.microsoft.com/office/drawing/2014/main" id="{A001658D-D7DF-DABC-2A46-49A241B8E1BE}"/>
              </a:ext>
            </a:extLst>
          </p:cNvPr>
          <p:cNvSpPr txBox="1"/>
          <p:nvPr/>
        </p:nvSpPr>
        <p:spPr>
          <a:xfrm>
            <a:off x="1158354" y="7913252"/>
            <a:ext cx="16049372" cy="1324017"/>
          </a:xfrm>
          <a:prstGeom prst="rect">
            <a:avLst/>
          </a:prstGeom>
        </p:spPr>
        <p:txBody>
          <a:bodyPr lIns="0" tIns="0" rIns="0" bIns="0" rtlCol="0" anchor="t">
            <a:spAutoFit/>
          </a:bodyPr>
          <a:lstStyle/>
          <a:p>
            <a:pPr algn="ctr">
              <a:lnSpc>
                <a:spcPts val="5332"/>
              </a:lnSpc>
            </a:pPr>
            <a:r>
              <a:rPr lang="es-MX" sz="3500" err="1">
                <a:solidFill>
                  <a:srgbClr val="141414"/>
                </a:solidFill>
                <a:latin typeface="HK Grotesk Light Bold"/>
              </a:rPr>
              <a:t>On</a:t>
            </a:r>
            <a:r>
              <a:rPr lang="es-MX" sz="3500">
                <a:solidFill>
                  <a:srgbClr val="141414"/>
                </a:solidFill>
                <a:latin typeface="HK Grotesk Light Bold"/>
              </a:rPr>
              <a:t> a </a:t>
            </a:r>
            <a:r>
              <a:rPr lang="es-MX" sz="3500" err="1">
                <a:solidFill>
                  <a:srgbClr val="141414"/>
                </a:solidFill>
                <a:latin typeface="HK Grotesk Light Bold"/>
              </a:rPr>
              <a:t>scale</a:t>
            </a:r>
            <a:r>
              <a:rPr lang="es-MX" sz="3500">
                <a:solidFill>
                  <a:srgbClr val="141414"/>
                </a:solidFill>
                <a:latin typeface="HK Grotesk Light Bold"/>
              </a:rPr>
              <a:t> </a:t>
            </a:r>
            <a:r>
              <a:rPr lang="es-MX" sz="3500" err="1">
                <a:solidFill>
                  <a:srgbClr val="141414"/>
                </a:solidFill>
                <a:latin typeface="HK Grotesk Light Bold"/>
              </a:rPr>
              <a:t>from</a:t>
            </a:r>
            <a:r>
              <a:rPr lang="es-MX" sz="3500">
                <a:solidFill>
                  <a:srgbClr val="141414"/>
                </a:solidFill>
                <a:latin typeface="HK Grotesk Light Bold"/>
              </a:rPr>
              <a:t> 1-10, ¿</a:t>
            </a:r>
            <a:r>
              <a:rPr lang="es-MX" sz="3500" err="1">
                <a:solidFill>
                  <a:srgbClr val="141414"/>
                </a:solidFill>
                <a:latin typeface="HK Grotesk Light Bold"/>
              </a:rPr>
              <a:t>how</a:t>
            </a:r>
            <a:r>
              <a:rPr lang="es-MX" sz="3500">
                <a:solidFill>
                  <a:srgbClr val="141414"/>
                </a:solidFill>
                <a:latin typeface="HK Grotesk Light Bold"/>
              </a:rPr>
              <a:t> CONFIDENT do </a:t>
            </a:r>
            <a:r>
              <a:rPr lang="es-MX" sz="3500" err="1">
                <a:solidFill>
                  <a:srgbClr val="141414"/>
                </a:solidFill>
                <a:latin typeface="HK Grotesk Light Bold"/>
              </a:rPr>
              <a:t>you</a:t>
            </a:r>
            <a:r>
              <a:rPr lang="es-MX" sz="3500">
                <a:solidFill>
                  <a:srgbClr val="141414"/>
                </a:solidFill>
                <a:latin typeface="HK Grotesk Light Bold"/>
              </a:rPr>
              <a:t> </a:t>
            </a:r>
            <a:r>
              <a:rPr lang="es-MX" sz="3500" err="1">
                <a:solidFill>
                  <a:srgbClr val="141414"/>
                </a:solidFill>
                <a:latin typeface="HK Grotesk Light Bold"/>
              </a:rPr>
              <a:t>feel</a:t>
            </a:r>
            <a:r>
              <a:rPr lang="es-MX" sz="3500">
                <a:solidFill>
                  <a:srgbClr val="141414"/>
                </a:solidFill>
                <a:latin typeface="HK Grotesk Light Bold"/>
              </a:rPr>
              <a:t> </a:t>
            </a:r>
            <a:r>
              <a:rPr lang="es-MX" sz="3500" err="1">
                <a:solidFill>
                  <a:srgbClr val="141414"/>
                </a:solidFill>
                <a:latin typeface="HK Grotesk Light Bold"/>
              </a:rPr>
              <a:t>about</a:t>
            </a:r>
            <a:r>
              <a:rPr lang="es-MX" sz="3500">
                <a:solidFill>
                  <a:srgbClr val="141414"/>
                </a:solidFill>
                <a:latin typeface="HK Grotesk Light Bold"/>
              </a:rPr>
              <a:t> </a:t>
            </a:r>
            <a:r>
              <a:rPr lang="es-MX" sz="3500" err="1">
                <a:solidFill>
                  <a:srgbClr val="141414"/>
                </a:solidFill>
                <a:latin typeface="HK Grotesk Light Bold"/>
              </a:rPr>
              <a:t>reducing</a:t>
            </a:r>
            <a:r>
              <a:rPr lang="es-MX" sz="3500">
                <a:solidFill>
                  <a:srgbClr val="141414"/>
                </a:solidFill>
                <a:latin typeface="HK Grotesk Light Bold"/>
              </a:rPr>
              <a:t> </a:t>
            </a:r>
            <a:r>
              <a:rPr lang="es-MX" sz="3500" err="1">
                <a:solidFill>
                  <a:srgbClr val="141414"/>
                </a:solidFill>
                <a:latin typeface="HK Grotesk Light Bold"/>
              </a:rPr>
              <a:t>your</a:t>
            </a:r>
            <a:r>
              <a:rPr lang="es-MX" sz="3500">
                <a:solidFill>
                  <a:srgbClr val="141414"/>
                </a:solidFill>
                <a:latin typeface="HK Grotesk Light Bold"/>
              </a:rPr>
              <a:t> </a:t>
            </a:r>
            <a:r>
              <a:rPr lang="es-MX" sz="3500" err="1">
                <a:solidFill>
                  <a:srgbClr val="141414"/>
                </a:solidFill>
                <a:latin typeface="HK Grotesk Light Bold"/>
              </a:rPr>
              <a:t>sugar</a:t>
            </a:r>
            <a:r>
              <a:rPr lang="es-MX" sz="3500">
                <a:solidFill>
                  <a:srgbClr val="141414"/>
                </a:solidFill>
                <a:latin typeface="HK Grotesk Light Bold"/>
              </a:rPr>
              <a:t> </a:t>
            </a:r>
            <a:r>
              <a:rPr lang="es-MX" sz="3500" err="1">
                <a:solidFill>
                  <a:srgbClr val="141414"/>
                </a:solidFill>
                <a:latin typeface="HK Grotesk Light Bold"/>
              </a:rPr>
              <a:t>consumption</a:t>
            </a:r>
            <a:r>
              <a:rPr lang="es-MX" sz="3500">
                <a:solidFill>
                  <a:srgbClr val="141414"/>
                </a:solidFill>
                <a:latin typeface="HK Grotesk Light Bold"/>
              </a:rPr>
              <a:t>?</a:t>
            </a:r>
            <a:endParaRPr lang="en-US" sz="3500">
              <a:solidFill>
                <a:srgbClr val="141414"/>
              </a:solidFill>
              <a:latin typeface="HK Grotesk Light Bold"/>
            </a:endParaRPr>
          </a:p>
        </p:txBody>
      </p:sp>
      <p:pic>
        <p:nvPicPr>
          <p:cNvPr id="24" name="Picture 3">
            <a:extLst>
              <a:ext uri="{FF2B5EF4-FFF2-40B4-BE49-F238E27FC236}">
                <a16:creationId xmlns:a16="http://schemas.microsoft.com/office/drawing/2014/main" id="{C54B6E2E-51B2-479A-9AE4-B51B91F7BD38}"/>
              </a:ext>
            </a:extLst>
          </p:cNvPr>
          <p:cNvPicPr>
            <a:picLocks noChangeAspect="1"/>
          </p:cNvPicPr>
          <p:nvPr/>
        </p:nvPicPr>
        <p:blipFill>
          <a:blip r:embed="rId3"/>
          <a:srcRect/>
          <a:stretch>
            <a:fillRect/>
          </a:stretch>
        </p:blipFill>
        <p:spPr>
          <a:xfrm>
            <a:off x="16699598" y="9313789"/>
            <a:ext cx="1506197" cy="929355"/>
          </a:xfrm>
          <a:prstGeom prst="rect">
            <a:avLst/>
          </a:prstGeom>
        </p:spPr>
      </p:pic>
      <p:pic>
        <p:nvPicPr>
          <p:cNvPr id="25" name="Picture 24" descr="A yellow letter i on a black background&#10;&#10;Description automatically generated">
            <a:extLst>
              <a:ext uri="{FF2B5EF4-FFF2-40B4-BE49-F238E27FC236}">
                <a16:creationId xmlns:a16="http://schemas.microsoft.com/office/drawing/2014/main" id="{BFBC07DF-BDE0-44EB-BDFD-F5DCBA0B77D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1645" y="2568"/>
            <a:ext cx="731178" cy="688369"/>
          </a:xfrm>
          <a:prstGeom prst="rect">
            <a:avLst/>
          </a:prstGeom>
        </p:spPr>
      </p:pic>
      <p:pic>
        <p:nvPicPr>
          <p:cNvPr id="27" name="Picture 26" descr="A white letter in a circle&#10;&#10;Description automatically generated">
            <a:extLst>
              <a:ext uri="{FF2B5EF4-FFF2-40B4-BE49-F238E27FC236}">
                <a16:creationId xmlns:a16="http://schemas.microsoft.com/office/drawing/2014/main" id="{28B5DAC7-AE5D-4B8C-9666-8E1EB5C566C8}"/>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00692" y="139557"/>
            <a:ext cx="636998" cy="628436"/>
          </a:xfrm>
          <a:prstGeom prst="rect">
            <a:avLst/>
          </a:prstGeom>
        </p:spPr>
      </p:pic>
    </p:spTree>
    <p:extLst>
      <p:ext uri="{BB962C8B-B14F-4D97-AF65-F5344CB8AC3E}">
        <p14:creationId xmlns:p14="http://schemas.microsoft.com/office/powerpoint/2010/main" val="2636707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0108" y="1110792"/>
            <a:ext cx="7466916" cy="1170449"/>
          </a:xfrm>
          <a:prstGeom prst="rect">
            <a:avLst/>
          </a:prstGeom>
        </p:spPr>
        <p:txBody>
          <a:bodyPr lIns="0" tIns="0" rIns="0" bIns="0" rtlCol="0" anchor="t">
            <a:spAutoFit/>
          </a:bodyPr>
          <a:lstStyle/>
          <a:p>
            <a:pPr>
              <a:lnSpc>
                <a:spcPts val="9032"/>
              </a:lnSpc>
            </a:pPr>
            <a:r>
              <a:rPr lang="en-US" sz="9500">
                <a:latin typeface="Glacial Indifference"/>
              </a:rPr>
              <a:t>HANDOUTS</a:t>
            </a:r>
            <a:endParaRPr lang="en-US" sz="9508">
              <a:latin typeface="Glacial Indifference"/>
            </a:endParaRPr>
          </a:p>
        </p:txBody>
      </p:sp>
      <p:sp>
        <p:nvSpPr>
          <p:cNvPr id="3" name="TextBox 3"/>
          <p:cNvSpPr txBox="1"/>
          <p:nvPr/>
        </p:nvSpPr>
        <p:spPr>
          <a:xfrm>
            <a:off x="560547" y="2658660"/>
            <a:ext cx="16890290" cy="1754263"/>
          </a:xfrm>
          <a:prstGeom prst="rect">
            <a:avLst/>
          </a:prstGeom>
        </p:spPr>
        <p:txBody>
          <a:bodyPr lIns="0" tIns="0" rIns="0" bIns="0" rtlCol="0" anchor="t">
            <a:spAutoFit/>
          </a:bodyPr>
          <a:lstStyle/>
          <a:p>
            <a:pPr marL="388620" lvl="1">
              <a:lnSpc>
                <a:spcPts val="7237"/>
              </a:lnSpc>
            </a:pPr>
            <a:r>
              <a:rPr lang="es-MX" sz="3600">
                <a:solidFill>
                  <a:srgbClr val="4F826F"/>
                </a:solidFill>
                <a:latin typeface="HK Grotesk Light Bold"/>
              </a:rPr>
              <a:t>
</a:t>
            </a:r>
            <a:r>
              <a:rPr lang="es-MX" sz="3600" err="1">
                <a:latin typeface="HK Grotesk Light Bold"/>
              </a:rPr>
              <a:t>Action</a:t>
            </a:r>
            <a:r>
              <a:rPr lang="es-MX" sz="3600">
                <a:latin typeface="HK Grotesk Light Bold"/>
              </a:rPr>
              <a:t> Plan</a:t>
            </a:r>
          </a:p>
        </p:txBody>
      </p:sp>
      <p:sp>
        <p:nvSpPr>
          <p:cNvPr id="5" name="AutoShape 8">
            <a:extLst>
              <a:ext uri="{FF2B5EF4-FFF2-40B4-BE49-F238E27FC236}">
                <a16:creationId xmlns:a16="http://schemas.microsoft.com/office/drawing/2014/main" id="{A5AE076A-C76A-8972-2282-2EECEA360B13}"/>
              </a:ext>
            </a:extLst>
          </p:cNvPr>
          <p:cNvSpPr/>
          <p:nvPr/>
        </p:nvSpPr>
        <p:spPr>
          <a:xfrm>
            <a:off x="0" y="9326584"/>
            <a:ext cx="18288000" cy="975739"/>
          </a:xfrm>
          <a:prstGeom prst="rect">
            <a:avLst/>
          </a:prstGeom>
          <a:solidFill>
            <a:schemeClr val="accent6"/>
          </a:solidFill>
        </p:spPr>
      </p:sp>
      <p:pic>
        <p:nvPicPr>
          <p:cNvPr id="6" name="Picture 3">
            <a:extLst>
              <a:ext uri="{FF2B5EF4-FFF2-40B4-BE49-F238E27FC236}">
                <a16:creationId xmlns:a16="http://schemas.microsoft.com/office/drawing/2014/main" id="{3ACFDC19-F223-431C-9AFC-FF3CB4F6F8C1}"/>
              </a:ext>
            </a:extLst>
          </p:cNvPr>
          <p:cNvPicPr>
            <a:picLocks noChangeAspect="1"/>
          </p:cNvPicPr>
          <p:nvPr/>
        </p:nvPicPr>
        <p:blipFill>
          <a:blip r:embed="rId3"/>
          <a:srcRect/>
          <a:stretch>
            <a:fillRect/>
          </a:stretch>
        </p:blipFill>
        <p:spPr>
          <a:xfrm>
            <a:off x="16699598" y="9313789"/>
            <a:ext cx="1506197" cy="92935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11"/>
          <p:cNvSpPr/>
          <p:nvPr/>
        </p:nvSpPr>
        <p:spPr>
          <a:xfrm>
            <a:off x="-70864" y="-106278"/>
            <a:ext cx="18285431" cy="1830639"/>
          </a:xfrm>
          <a:prstGeom prst="rect">
            <a:avLst/>
          </a:prstGeom>
          <a:solidFill>
            <a:schemeClr val="accent5">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rgbClr val="4F93D4"/>
              </a:solidFill>
            </a:endParaRPr>
          </a:p>
        </p:txBody>
      </p:sp>
      <p:sp>
        <p:nvSpPr>
          <p:cNvPr id="16" name="Title 15"/>
          <p:cNvSpPr>
            <a:spLocks noGrp="1"/>
          </p:cNvSpPr>
          <p:nvPr>
            <p:ph type="title"/>
          </p:nvPr>
        </p:nvSpPr>
        <p:spPr>
          <a:xfrm>
            <a:off x="-5081696" y="-228967"/>
            <a:ext cx="14675190" cy="1394927"/>
          </a:xfrm>
        </p:spPr>
        <p:txBody>
          <a:bodyPr/>
          <a:lstStyle/>
          <a:p>
            <a:r>
              <a:rPr lang="en-US" altLang="en-US"/>
              <a:t>REFERENCES</a:t>
            </a:r>
            <a:endParaRPr lang="en-US"/>
          </a:p>
        </p:txBody>
      </p:sp>
      <p:sp>
        <p:nvSpPr>
          <p:cNvPr id="3" name="Content Placeholder 2"/>
          <p:cNvSpPr>
            <a:spLocks noGrp="1"/>
          </p:cNvSpPr>
          <p:nvPr>
            <p:ph idx="1"/>
          </p:nvPr>
        </p:nvSpPr>
        <p:spPr>
          <a:xfrm>
            <a:off x="414978" y="2166296"/>
            <a:ext cx="13395165" cy="6349446"/>
          </a:xfrm>
        </p:spPr>
        <p:txBody>
          <a:bodyPr vert="horz" lIns="91440" tIns="45720" rIns="91440" bIns="45720" rtlCol="0" anchor="t">
            <a:normAutofit fontScale="92500" lnSpcReduction="10000"/>
          </a:bodyPr>
          <a:lstStyle/>
          <a:p>
            <a:r>
              <a:rPr lang="en-US" altLang="en-US"/>
              <a:t>National Heart, Lung, and Blood Institute</a:t>
            </a:r>
          </a:p>
          <a:p>
            <a:pPr lvl="1"/>
            <a:r>
              <a:rPr lang="en-US" altLang="en-US"/>
              <a:t>Ways to Enhance Children’s Activity and Nutrition (We Can!) (</a:t>
            </a:r>
            <a:r>
              <a:rPr lang="en-US" altLang="en-US">
                <a:hlinkClick r:id="rId3"/>
              </a:rPr>
              <a:t>https://www.nhlbi.nih.gov/health/educational/wecan/</a:t>
            </a:r>
            <a:r>
              <a:rPr lang="en-US" altLang="en-US"/>
              <a:t>) </a:t>
            </a:r>
            <a:endParaRPr lang="en-US" altLang="en-US">
              <a:cs typeface="Calibri"/>
            </a:endParaRPr>
          </a:p>
          <a:p>
            <a:r>
              <a:rPr lang="en-US"/>
              <a:t>American Heart Association</a:t>
            </a:r>
            <a:endParaRPr lang="en-US">
              <a:cs typeface="Calibri"/>
            </a:endParaRPr>
          </a:p>
          <a:p>
            <a:pPr lvl="1"/>
            <a:r>
              <a:rPr lang="en-US">
                <a:hlinkClick r:id="rId4"/>
              </a:rPr>
              <a:t>http://www.heart.org/en/healthy-living/healthy-eating/eat-smart/sugar/added-sugars</a:t>
            </a:r>
            <a:r>
              <a:rPr lang="en-US"/>
              <a:t> </a:t>
            </a:r>
            <a:endParaRPr lang="en-US">
              <a:cs typeface="Calibri"/>
            </a:endParaRPr>
          </a:p>
          <a:p>
            <a:r>
              <a:rPr lang="en-US"/>
              <a:t>Harvard University, The Nutrition Source</a:t>
            </a:r>
            <a:endParaRPr lang="en-US">
              <a:cs typeface="Calibri"/>
            </a:endParaRPr>
          </a:p>
          <a:p>
            <a:pPr lvl="1"/>
            <a:r>
              <a:rPr lang="en-US">
                <a:hlinkClick r:id="rId5"/>
              </a:rPr>
              <a:t>https://www.hsph.harvard.edu/nutritionsource/healthy-drinks/sugary-drinks/</a:t>
            </a:r>
            <a:r>
              <a:rPr lang="en-US"/>
              <a:t> </a:t>
            </a:r>
            <a:endParaRPr lang="en-US">
              <a:cs typeface="Calibri"/>
            </a:endParaRPr>
          </a:p>
          <a:p>
            <a:r>
              <a:rPr lang="en-US"/>
              <a:t>Sugary Drink Facts</a:t>
            </a:r>
            <a:endParaRPr lang="en-US">
              <a:cs typeface="Calibri"/>
            </a:endParaRPr>
          </a:p>
          <a:p>
            <a:pPr lvl="1"/>
            <a:r>
              <a:rPr lang="en-US">
                <a:hlinkClick r:id="rId6"/>
              </a:rPr>
              <a:t>http://sugarydrinkfacts.org/nutrition_facts.aspx</a:t>
            </a:r>
            <a:r>
              <a:rPr lang="en-US"/>
              <a:t> </a:t>
            </a:r>
            <a:endParaRPr lang="en-US">
              <a:cs typeface="Calibri"/>
            </a:endParaRPr>
          </a:p>
          <a:p>
            <a:r>
              <a:rPr lang="es-ES" altLang="en-US" err="1"/>
              <a:t>Coordinated</a:t>
            </a:r>
            <a:r>
              <a:rPr lang="es-ES" altLang="en-US"/>
              <a:t> </a:t>
            </a:r>
            <a:r>
              <a:rPr lang="es-ES" altLang="en-US" err="1"/>
              <a:t>Approach</a:t>
            </a:r>
            <a:r>
              <a:rPr lang="es-ES" altLang="en-US"/>
              <a:t> </a:t>
            </a:r>
            <a:r>
              <a:rPr lang="es-ES" altLang="en-US" err="1"/>
              <a:t>to</a:t>
            </a:r>
            <a:r>
              <a:rPr lang="es-ES" altLang="en-US"/>
              <a:t> Child </a:t>
            </a:r>
            <a:r>
              <a:rPr lang="es-ES" altLang="en-US" err="1"/>
              <a:t>Health</a:t>
            </a:r>
            <a:r>
              <a:rPr lang="es-ES" altLang="en-US"/>
              <a:t> (CATCH)</a:t>
            </a:r>
            <a:endParaRPr lang="es-ES" altLang="en-US">
              <a:cs typeface="Calibri"/>
            </a:endParaRPr>
          </a:p>
          <a:p>
            <a:pPr lvl="1"/>
            <a:r>
              <a:rPr lang="es-ES" altLang="en-US">
                <a:hlinkClick r:id="rId7"/>
              </a:rPr>
              <a:t>https://catchinfo.org/</a:t>
            </a:r>
            <a:endParaRPr lang="en-US"/>
          </a:p>
          <a:p>
            <a:r>
              <a:rPr lang="es-ES" altLang="en-US"/>
              <a:t>Centers </a:t>
            </a:r>
            <a:r>
              <a:rPr lang="es-ES" altLang="en-US" err="1"/>
              <a:t>for</a:t>
            </a:r>
            <a:r>
              <a:rPr lang="es-ES" altLang="en-US"/>
              <a:t> </a:t>
            </a:r>
            <a:r>
              <a:rPr lang="es-ES" altLang="en-US" err="1"/>
              <a:t>Disease</a:t>
            </a:r>
            <a:r>
              <a:rPr lang="es-ES" altLang="en-US"/>
              <a:t> Control and </a:t>
            </a:r>
            <a:r>
              <a:rPr lang="es-ES" altLang="en-US" err="1"/>
              <a:t>Prevention</a:t>
            </a:r>
            <a:endParaRPr lang="es-ES" altLang="en-US" err="1">
              <a:cs typeface="Calibri"/>
            </a:endParaRPr>
          </a:p>
          <a:p>
            <a:pPr lvl="1"/>
            <a:r>
              <a:rPr lang="en-US">
                <a:hlinkClick r:id="rId8"/>
              </a:rPr>
              <a:t>https://www.cdc.gov/healthyweight/healthy_eating/drinks.html</a:t>
            </a:r>
            <a:r>
              <a:rPr lang="en-US"/>
              <a:t> </a:t>
            </a:r>
            <a:endParaRPr lang="en-US">
              <a:cs typeface="Calibri"/>
            </a:endParaRPr>
          </a:p>
          <a:p>
            <a:pPr marL="457200" lvl="1" indent="0">
              <a:buNone/>
            </a:pPr>
            <a:endParaRPr lang="en-US">
              <a:ea typeface="+mn-lt"/>
              <a:cs typeface="+mn-lt"/>
            </a:endParaRPr>
          </a:p>
          <a:p>
            <a:pPr lvl="1"/>
            <a:endParaRPr lang="en-US">
              <a:cs typeface="Calibri"/>
            </a:endParaRPr>
          </a:p>
        </p:txBody>
      </p:sp>
      <p:pic>
        <p:nvPicPr>
          <p:cNvPr id="6" name="Picture 3">
            <a:extLst>
              <a:ext uri="{FF2B5EF4-FFF2-40B4-BE49-F238E27FC236}">
                <a16:creationId xmlns:a16="http://schemas.microsoft.com/office/drawing/2014/main" id="{9FD23047-90F4-4715-92AF-4993CD20DD32}"/>
              </a:ext>
            </a:extLst>
          </p:cNvPr>
          <p:cNvPicPr>
            <a:picLocks noChangeAspect="1"/>
          </p:cNvPicPr>
          <p:nvPr/>
        </p:nvPicPr>
        <p:blipFill>
          <a:blip r:embed="rId9"/>
          <a:srcRect/>
          <a:stretch>
            <a:fillRect/>
          </a:stretch>
        </p:blipFill>
        <p:spPr>
          <a:xfrm>
            <a:off x="16699598" y="9313789"/>
            <a:ext cx="1506197" cy="929355"/>
          </a:xfrm>
          <a:prstGeom prst="rect">
            <a:avLst/>
          </a:prstGeom>
        </p:spPr>
      </p:pic>
    </p:spTree>
    <p:extLst>
      <p:ext uri="{BB962C8B-B14F-4D97-AF65-F5344CB8AC3E}">
        <p14:creationId xmlns:p14="http://schemas.microsoft.com/office/powerpoint/2010/main" val="1066981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19506F-EB78-1663-D930-33A619840DEA}"/>
              </a:ext>
            </a:extLst>
          </p:cNvPr>
          <p:cNvSpPr/>
          <p:nvPr/>
        </p:nvSpPr>
        <p:spPr>
          <a:xfrm>
            <a:off x="-19492" y="-4900"/>
            <a:ext cx="18285431" cy="1429191"/>
          </a:xfrm>
          <a:prstGeom prst="rect">
            <a:avLst/>
          </a:prstGeom>
          <a:solidFill>
            <a:schemeClr val="accent6">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rgbClr val="4F93D4"/>
              </a:solidFill>
            </a:endParaRPr>
          </a:p>
        </p:txBody>
      </p:sp>
      <p:pic>
        <p:nvPicPr>
          <p:cNvPr id="6" name="Picture 2" descr="How too much added sugar affects your health">
            <a:extLst>
              <a:ext uri="{FF2B5EF4-FFF2-40B4-BE49-F238E27FC236}">
                <a16:creationId xmlns:a16="http://schemas.microsoft.com/office/drawing/2014/main" id="{63244615-4259-4A00-A9EC-4F3FCF1C05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09" t="24318" r="51721" b="66464"/>
          <a:stretch/>
        </p:blipFill>
        <p:spPr bwMode="auto">
          <a:xfrm>
            <a:off x="-128426" y="4395868"/>
            <a:ext cx="18254663" cy="5527870"/>
          </a:xfrm>
          <a:prstGeom prst="rect">
            <a:avLst/>
          </a:prstGeom>
          <a:noFill/>
        </p:spPr>
      </p:pic>
      <p:sp>
        <p:nvSpPr>
          <p:cNvPr id="5" name="Title 15">
            <a:extLst>
              <a:ext uri="{FF2B5EF4-FFF2-40B4-BE49-F238E27FC236}">
                <a16:creationId xmlns:a16="http://schemas.microsoft.com/office/drawing/2014/main" id="{0A327C52-4214-47F3-B208-BB00D9B69413}"/>
              </a:ext>
            </a:extLst>
          </p:cNvPr>
          <p:cNvSpPr txBox="1">
            <a:spLocks/>
          </p:cNvSpPr>
          <p:nvPr/>
        </p:nvSpPr>
        <p:spPr>
          <a:xfrm>
            <a:off x="-1030830" y="135874"/>
            <a:ext cx="10441379"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5400" b="1"/>
              <a:t>Let's start with good news!</a:t>
            </a:r>
            <a:endParaRPr lang="en-US" sz="5400" b="1" kern="1200">
              <a:latin typeface="+mj-lt"/>
              <a:ea typeface="+mj-ea"/>
              <a:cs typeface="+mj-cs"/>
            </a:endParaRPr>
          </a:p>
        </p:txBody>
      </p:sp>
      <p:sp>
        <p:nvSpPr>
          <p:cNvPr id="7" name="TextBox 6">
            <a:extLst>
              <a:ext uri="{FF2B5EF4-FFF2-40B4-BE49-F238E27FC236}">
                <a16:creationId xmlns:a16="http://schemas.microsoft.com/office/drawing/2014/main" id="{3481FE14-CB5C-4925-94CB-973E6607D4A7}"/>
              </a:ext>
            </a:extLst>
          </p:cNvPr>
          <p:cNvSpPr txBox="1"/>
          <p:nvPr/>
        </p:nvSpPr>
        <p:spPr>
          <a:xfrm>
            <a:off x="-128425" y="2306548"/>
            <a:ext cx="18394364" cy="4525963"/>
          </a:xfrm>
          <a:prstGeom prst="rect">
            <a:avLst/>
          </a:prstGeom>
        </p:spPr>
        <p:txBody>
          <a:bodyPr vert="horz" lIns="91440" tIns="45720" rIns="91440" bIns="45720" rtlCol="0" anchor="t">
            <a:normAutofit/>
          </a:bodyPr>
          <a:lstStyle/>
          <a:p>
            <a:pPr algn="ctr">
              <a:spcBef>
                <a:spcPct val="20000"/>
              </a:spcBef>
              <a:buFont typeface="Arial" pitchFamily="34" charset="0"/>
            </a:pPr>
            <a:r>
              <a:rPr lang="en-US" sz="5400" b="1">
                <a:cs typeface="Calibri"/>
              </a:rPr>
              <a:t>About 8 out of 10 people are trying to reduce sugar consumption </a:t>
            </a:r>
            <a:endParaRPr lang="en-US" sz="5400">
              <a:cs typeface="Calibri"/>
            </a:endParaRPr>
          </a:p>
          <a:p>
            <a:pPr algn="ctr">
              <a:spcBef>
                <a:spcPct val="20000"/>
              </a:spcBef>
              <a:buFont typeface="Arial" pitchFamily="34" charset="0"/>
            </a:pPr>
            <a:r>
              <a:rPr lang="en-US" sz="5400" b="1">
                <a:cs typeface="Calibri"/>
              </a:rPr>
              <a:t>in their eating pattern ("diet").</a:t>
            </a:r>
            <a:endParaRPr lang="en-US" sz="5400">
              <a:ea typeface="Calibri"/>
              <a:cs typeface="Calibri"/>
            </a:endParaRPr>
          </a:p>
          <a:p>
            <a:pPr>
              <a:spcBef>
                <a:spcPct val="20000"/>
              </a:spcBef>
              <a:buFont typeface="Arial" pitchFamily="34" charset="0"/>
            </a:pPr>
            <a:endParaRPr lang="en-US" sz="3200" b="1"/>
          </a:p>
        </p:txBody>
      </p:sp>
      <p:pic>
        <p:nvPicPr>
          <p:cNvPr id="8" name="Picture 3">
            <a:extLst>
              <a:ext uri="{FF2B5EF4-FFF2-40B4-BE49-F238E27FC236}">
                <a16:creationId xmlns:a16="http://schemas.microsoft.com/office/drawing/2014/main" id="{661A04C6-C3E6-4350-A8ED-67230BD49280}"/>
              </a:ext>
            </a:extLst>
          </p:cNvPr>
          <p:cNvPicPr>
            <a:picLocks noChangeAspect="1"/>
          </p:cNvPicPr>
          <p:nvPr/>
        </p:nvPicPr>
        <p:blipFill>
          <a:blip r:embed="rId4"/>
          <a:srcRect/>
          <a:stretch>
            <a:fillRect/>
          </a:stretch>
        </p:blipFill>
        <p:spPr>
          <a:xfrm>
            <a:off x="16699598" y="9239647"/>
            <a:ext cx="1506197" cy="929355"/>
          </a:xfrm>
          <a:prstGeom prst="rect">
            <a:avLst/>
          </a:prstGeom>
        </p:spPr>
      </p:pic>
    </p:spTree>
    <p:extLst>
      <p:ext uri="{BB962C8B-B14F-4D97-AF65-F5344CB8AC3E}">
        <p14:creationId xmlns:p14="http://schemas.microsoft.com/office/powerpoint/2010/main" val="3600084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5">
            <a:extLst>
              <a:ext uri="{FF2B5EF4-FFF2-40B4-BE49-F238E27FC236}">
                <a16:creationId xmlns:a16="http://schemas.microsoft.com/office/drawing/2014/main" id="{0A327C52-4214-47F3-B208-BB00D9B69413}"/>
              </a:ext>
            </a:extLst>
          </p:cNvPr>
          <p:cNvSpPr txBox="1">
            <a:spLocks/>
          </p:cNvSpPr>
          <p:nvPr/>
        </p:nvSpPr>
        <p:spPr>
          <a:xfrm>
            <a:off x="457199" y="274638"/>
            <a:ext cx="9329351"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4800" b="1">
                <a:solidFill>
                  <a:schemeClr val="accent6"/>
                </a:solidFill>
              </a:rPr>
              <a:t>DID YOU KNOW:</a:t>
            </a:r>
            <a:endParaRPr lang="en-US" sz="4800">
              <a:solidFill>
                <a:schemeClr val="accent6"/>
              </a:solidFill>
            </a:endParaRPr>
          </a:p>
          <a:p>
            <a:pPr>
              <a:lnSpc>
                <a:spcPct val="90000"/>
              </a:lnSpc>
              <a:spcAft>
                <a:spcPts val="600"/>
              </a:spcAft>
            </a:pPr>
            <a:r>
              <a:rPr lang="en-US" sz="4800" b="1">
                <a:solidFill>
                  <a:schemeClr val="accent6"/>
                </a:solidFill>
              </a:rPr>
              <a:t>Facts about current consumption</a:t>
            </a:r>
            <a:endParaRPr lang="en-US" sz="4800">
              <a:solidFill>
                <a:schemeClr val="accent6"/>
              </a:solidFill>
              <a:cs typeface="Calibri"/>
            </a:endParaRPr>
          </a:p>
        </p:txBody>
      </p:sp>
      <p:sp>
        <p:nvSpPr>
          <p:cNvPr id="12" name="Rectangle 11">
            <a:extLst>
              <a:ext uri="{FF2B5EF4-FFF2-40B4-BE49-F238E27FC236}">
                <a16:creationId xmlns:a16="http://schemas.microsoft.com/office/drawing/2014/main" id="{58BD9487-D121-411E-8E2D-788A78A85405}"/>
              </a:ext>
            </a:extLst>
          </p:cNvPr>
          <p:cNvSpPr/>
          <p:nvPr/>
        </p:nvSpPr>
        <p:spPr>
          <a:xfrm>
            <a:off x="634562" y="1757855"/>
            <a:ext cx="9151988" cy="8529145"/>
          </a:xfrm>
          <a:prstGeom prst="rect">
            <a:avLst/>
          </a:prstGeom>
        </p:spPr>
        <p:txBody>
          <a:bodyPr vert="horz" lIns="91440" tIns="45720" rIns="91440" bIns="45720" rtlCol="0" anchor="t">
            <a:normAutofit/>
          </a:bodyPr>
          <a:lstStyle/>
          <a:p>
            <a:pPr>
              <a:spcBef>
                <a:spcPct val="20000"/>
              </a:spcBef>
            </a:pPr>
            <a:r>
              <a:rPr lang="en" sz="3600">
                <a:solidFill>
                  <a:srgbClr val="202124"/>
                </a:solidFill>
                <a:latin typeface="Arial Nova"/>
              </a:rPr>
              <a:t>American adults consume an average of 17 teaspoons of added sugar every day, </a:t>
            </a:r>
            <a:r>
              <a:rPr lang="en" sz="3600" u="sng">
                <a:solidFill>
                  <a:srgbClr val="202124"/>
                </a:solidFill>
                <a:highlight>
                  <a:srgbClr val="FFFF00"/>
                </a:highlight>
                <a:latin typeface="Arial Nova"/>
              </a:rPr>
              <a:t>more than 2 to 3 times the recommended amount for men and women.</a:t>
            </a:r>
            <a:endParaRPr lang="en" sz="3600">
              <a:solidFill>
                <a:srgbClr val="000000"/>
              </a:solidFill>
              <a:latin typeface="Arial Nova"/>
            </a:endParaRPr>
          </a:p>
          <a:p>
            <a:pPr>
              <a:spcBef>
                <a:spcPct val="20000"/>
              </a:spcBef>
            </a:pPr>
            <a:endParaRPr lang="en" sz="3600">
              <a:solidFill>
                <a:srgbClr val="202124"/>
              </a:solidFill>
              <a:latin typeface="Arial Nova"/>
            </a:endParaRPr>
          </a:p>
          <a:p>
            <a:pPr>
              <a:spcBef>
                <a:spcPct val="20000"/>
              </a:spcBef>
            </a:pPr>
            <a:endParaRPr lang="en" sz="3600">
              <a:solidFill>
                <a:srgbClr val="202124"/>
              </a:solidFill>
              <a:latin typeface="Arial Nova"/>
            </a:endParaRPr>
          </a:p>
          <a:p>
            <a:pPr>
              <a:spcBef>
                <a:spcPct val="20000"/>
              </a:spcBef>
            </a:pPr>
            <a:endParaRPr lang="en" sz="3600">
              <a:solidFill>
                <a:srgbClr val="202124"/>
              </a:solidFill>
              <a:latin typeface="Arial Nova"/>
            </a:endParaRPr>
          </a:p>
          <a:p>
            <a:pPr>
              <a:spcBef>
                <a:spcPct val="20000"/>
              </a:spcBef>
            </a:pPr>
            <a:endParaRPr lang="en" sz="3600">
              <a:solidFill>
                <a:srgbClr val="202124"/>
              </a:solidFill>
              <a:latin typeface="Arial Nova"/>
            </a:endParaRPr>
          </a:p>
          <a:p>
            <a:pPr>
              <a:spcBef>
                <a:spcPct val="20000"/>
              </a:spcBef>
            </a:pPr>
            <a:endParaRPr lang="en" sz="3600">
              <a:solidFill>
                <a:srgbClr val="202124"/>
              </a:solidFill>
              <a:latin typeface="Arial Nova"/>
            </a:endParaRPr>
          </a:p>
          <a:p>
            <a:pPr>
              <a:spcBef>
                <a:spcPct val="20000"/>
              </a:spcBef>
            </a:pPr>
            <a:endParaRPr lang="en" sz="3600">
              <a:solidFill>
                <a:srgbClr val="202124"/>
              </a:solidFill>
              <a:latin typeface="Arial Nova"/>
            </a:endParaRPr>
          </a:p>
          <a:p>
            <a:pPr>
              <a:spcBef>
                <a:spcPct val="20000"/>
              </a:spcBef>
            </a:pPr>
            <a:r>
              <a:rPr lang="en" sz="3600">
                <a:solidFill>
                  <a:srgbClr val="202124"/>
                </a:solidFill>
                <a:latin typeface="Arial Nova"/>
              </a:rPr>
              <a:t> This adds up to about 60 pounds of added sugar consumed annually—that's six 10-pound bags!</a:t>
            </a:r>
            <a:endParaRPr lang="en" sz="3600">
              <a:latin typeface="Arial Nova"/>
            </a:endParaRPr>
          </a:p>
          <a:p>
            <a:pPr>
              <a:spcBef>
                <a:spcPct val="20000"/>
              </a:spcBef>
              <a:buFont typeface="Arial" pitchFamily="34" charset="0"/>
            </a:pPr>
            <a:endParaRPr lang="en-US" sz="3200"/>
          </a:p>
        </p:txBody>
      </p:sp>
      <p:pic>
        <p:nvPicPr>
          <p:cNvPr id="3" name="Picture 2" descr="Sugar cubes arranged in a shape of a face&#10;&#10;Description automatically generated">
            <a:extLst>
              <a:ext uri="{FF2B5EF4-FFF2-40B4-BE49-F238E27FC236}">
                <a16:creationId xmlns:a16="http://schemas.microsoft.com/office/drawing/2014/main" id="{78B347C5-2C7A-3ECF-D65F-B2E75EE08D3F}"/>
              </a:ext>
            </a:extLst>
          </p:cNvPr>
          <p:cNvPicPr>
            <a:picLocks noChangeAspect="1"/>
          </p:cNvPicPr>
          <p:nvPr/>
        </p:nvPicPr>
        <p:blipFill>
          <a:blip r:embed="rId3"/>
          <a:stretch>
            <a:fillRect/>
          </a:stretch>
        </p:blipFill>
        <p:spPr>
          <a:xfrm>
            <a:off x="3165352" y="4406422"/>
            <a:ext cx="4753303" cy="3232009"/>
          </a:xfrm>
          <a:prstGeom prst="rect">
            <a:avLst/>
          </a:prstGeom>
        </p:spPr>
      </p:pic>
      <p:pic>
        <p:nvPicPr>
          <p:cNvPr id="4" name="Picture 3">
            <a:extLst>
              <a:ext uri="{FF2B5EF4-FFF2-40B4-BE49-F238E27FC236}">
                <a16:creationId xmlns:a16="http://schemas.microsoft.com/office/drawing/2014/main" id="{C3F933F4-F299-00F4-D5E9-AD20AE767B89}"/>
              </a:ext>
            </a:extLst>
          </p:cNvPr>
          <p:cNvPicPr>
            <a:picLocks noChangeAspect="1"/>
          </p:cNvPicPr>
          <p:nvPr/>
        </p:nvPicPr>
        <p:blipFill>
          <a:blip r:embed="rId4"/>
          <a:stretch>
            <a:fillRect/>
          </a:stretch>
        </p:blipFill>
        <p:spPr>
          <a:xfrm>
            <a:off x="11585151" y="105807"/>
            <a:ext cx="4753303" cy="10181193"/>
          </a:xfrm>
          <a:prstGeom prst="rect">
            <a:avLst/>
          </a:prstGeom>
        </p:spPr>
      </p:pic>
      <p:pic>
        <p:nvPicPr>
          <p:cNvPr id="6" name="Picture 3">
            <a:extLst>
              <a:ext uri="{FF2B5EF4-FFF2-40B4-BE49-F238E27FC236}">
                <a16:creationId xmlns:a16="http://schemas.microsoft.com/office/drawing/2014/main" id="{D9B7AB33-6DFC-405A-9B8B-8913D9E26FF5}"/>
              </a:ext>
            </a:extLst>
          </p:cNvPr>
          <p:cNvPicPr>
            <a:picLocks noChangeAspect="1"/>
          </p:cNvPicPr>
          <p:nvPr/>
        </p:nvPicPr>
        <p:blipFill>
          <a:blip r:embed="rId5"/>
          <a:srcRect/>
          <a:stretch>
            <a:fillRect/>
          </a:stretch>
        </p:blipFill>
        <p:spPr>
          <a:xfrm>
            <a:off x="16699598" y="9313789"/>
            <a:ext cx="1506197" cy="929355"/>
          </a:xfrm>
          <a:prstGeom prst="rect">
            <a:avLst/>
          </a:prstGeom>
        </p:spPr>
      </p:pic>
    </p:spTree>
    <p:extLst>
      <p:ext uri="{BB962C8B-B14F-4D97-AF65-F5344CB8AC3E}">
        <p14:creationId xmlns:p14="http://schemas.microsoft.com/office/powerpoint/2010/main" val="1325212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93" y="-15747"/>
            <a:ext cx="18285431" cy="1902375"/>
          </a:xfrm>
          <a:prstGeom prst="rect">
            <a:avLst/>
          </a:prstGeom>
          <a:solidFill>
            <a:schemeClr val="accent6">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rgbClr val="4F93D4"/>
              </a:solidFill>
            </a:endParaRPr>
          </a:p>
        </p:txBody>
      </p:sp>
      <p:sp>
        <p:nvSpPr>
          <p:cNvPr id="16" name="Title 15"/>
          <p:cNvSpPr>
            <a:spLocks noGrp="1"/>
          </p:cNvSpPr>
          <p:nvPr>
            <p:ph type="title"/>
          </p:nvPr>
        </p:nvSpPr>
        <p:spPr>
          <a:xfrm>
            <a:off x="2187271" y="364073"/>
            <a:ext cx="14675190" cy="1301703"/>
          </a:xfrm>
        </p:spPr>
        <p:txBody>
          <a:bodyPr>
            <a:normAutofit/>
          </a:bodyPr>
          <a:lstStyle/>
          <a:p>
            <a:r>
              <a:rPr lang="es-419" sz="6000" b="1" err="1"/>
              <a:t>What</a:t>
            </a:r>
            <a:r>
              <a:rPr lang="es-419" sz="6000" b="1"/>
              <a:t> </a:t>
            </a:r>
            <a:r>
              <a:rPr lang="es-419" sz="6000" b="1" err="1"/>
              <a:t>is</a:t>
            </a:r>
            <a:r>
              <a:rPr lang="es-419" sz="6000" b="1"/>
              <a:t> </a:t>
            </a:r>
            <a:r>
              <a:rPr lang="es-419" sz="6000" b="1" err="1"/>
              <a:t>your</a:t>
            </a:r>
            <a:r>
              <a:rPr lang="es-419" sz="6000" b="1"/>
              <a:t> </a:t>
            </a:r>
            <a:r>
              <a:rPr lang="es-419" sz="6000" b="1" err="1"/>
              <a:t>daily</a:t>
            </a:r>
            <a:r>
              <a:rPr lang="es-419" sz="6000" b="1"/>
              <a:t> </a:t>
            </a:r>
            <a:r>
              <a:rPr lang="es-419" sz="6000" b="1" err="1"/>
              <a:t>beverage</a:t>
            </a:r>
            <a:r>
              <a:rPr lang="es-419" sz="6000" b="1"/>
              <a:t> </a:t>
            </a:r>
            <a:r>
              <a:rPr lang="es-419" sz="6000" b="1" err="1"/>
              <a:t>consumption</a:t>
            </a:r>
            <a:r>
              <a:rPr lang="es-419" sz="6000" b="1"/>
              <a:t>?</a:t>
            </a:r>
            <a:endParaRPr lang="es-419" sz="6000" b="1">
              <a:cs typeface="Calibri"/>
            </a:endParaRPr>
          </a:p>
        </p:txBody>
      </p:sp>
      <p:pic>
        <p:nvPicPr>
          <p:cNvPr id="21506" name="Picture 2" descr="https://d3n8a8pro7vhmx.cloudfront.net/yourethecure/pages/28405/attachments/original/1615588889/SSB%20blog%20graphic%20with%20white%20space.PNG?1615588889">
            <a:extLst>
              <a:ext uri="{FF2B5EF4-FFF2-40B4-BE49-F238E27FC236}">
                <a16:creationId xmlns:a16="http://schemas.microsoft.com/office/drawing/2014/main" id="{5E107403-3B86-4C47-B654-61DCE729DF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130" t="24878" r="5198" b="19393"/>
          <a:stretch/>
        </p:blipFill>
        <p:spPr bwMode="auto">
          <a:xfrm>
            <a:off x="2676418" y="2346232"/>
            <a:ext cx="14077457" cy="493630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1814F18B-A570-4421-8909-EDB9D3A1F5ED}"/>
              </a:ext>
            </a:extLst>
          </p:cNvPr>
          <p:cNvPicPr>
            <a:picLocks noChangeAspect="1"/>
          </p:cNvPicPr>
          <p:nvPr/>
        </p:nvPicPr>
        <p:blipFill>
          <a:blip r:embed="rId5"/>
          <a:stretch>
            <a:fillRect/>
          </a:stretch>
        </p:blipFill>
        <p:spPr>
          <a:xfrm>
            <a:off x="3344707" y="6698593"/>
            <a:ext cx="7526268" cy="3676993"/>
          </a:xfrm>
          <a:prstGeom prst="rect">
            <a:avLst/>
          </a:prstGeom>
        </p:spPr>
      </p:pic>
      <p:sp>
        <p:nvSpPr>
          <p:cNvPr id="57" name="Title 15">
            <a:extLst>
              <a:ext uri="{FF2B5EF4-FFF2-40B4-BE49-F238E27FC236}">
                <a16:creationId xmlns:a16="http://schemas.microsoft.com/office/drawing/2014/main" id="{F941EFCF-328E-4F61-B596-C277EA985EAA}"/>
              </a:ext>
            </a:extLst>
          </p:cNvPr>
          <p:cNvSpPr txBox="1">
            <a:spLocks/>
          </p:cNvSpPr>
          <p:nvPr/>
        </p:nvSpPr>
        <p:spPr>
          <a:xfrm>
            <a:off x="10846038" y="6839054"/>
            <a:ext cx="6551629" cy="319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sz="5400">
                <a:latin typeface="Arial Nova"/>
              </a:rPr>
            </a:br>
            <a:r>
              <a:rPr lang="es-419" sz="2800">
                <a:solidFill>
                  <a:srgbClr val="202124"/>
                </a:solidFill>
                <a:latin typeface="Arial Nova"/>
                <a:ea typeface="Roboto"/>
                <a:cs typeface="Roboto"/>
              </a:rPr>
              <a:t>Use </a:t>
            </a:r>
            <a:r>
              <a:rPr lang="es-419" sz="2800" err="1">
                <a:solidFill>
                  <a:srgbClr val="202124"/>
                </a:solidFill>
                <a:latin typeface="Arial Nova"/>
                <a:ea typeface="Roboto"/>
                <a:cs typeface="Roboto"/>
              </a:rPr>
              <a:t>the</a:t>
            </a:r>
            <a:r>
              <a:rPr lang="es-419" sz="2800">
                <a:solidFill>
                  <a:srgbClr val="202124"/>
                </a:solidFill>
                <a:latin typeface="Arial Nova"/>
                <a:ea typeface="Roboto"/>
                <a:cs typeface="Roboto"/>
              </a:rPr>
              <a:t> </a:t>
            </a:r>
            <a:r>
              <a:rPr lang="es-419" sz="2800" err="1">
                <a:solidFill>
                  <a:srgbClr val="202124"/>
                </a:solidFill>
                <a:latin typeface="Arial Nova"/>
                <a:ea typeface="Roboto"/>
                <a:cs typeface="Roboto"/>
              </a:rPr>
              <a:t>reference</a:t>
            </a:r>
            <a:r>
              <a:rPr lang="es-419" sz="2800">
                <a:solidFill>
                  <a:srgbClr val="202124"/>
                </a:solidFill>
                <a:latin typeface="Arial Nova"/>
                <a:ea typeface="Roboto"/>
                <a:cs typeface="Roboto"/>
              </a:rPr>
              <a:t> </a:t>
            </a:r>
            <a:r>
              <a:rPr lang="es-419" sz="2800" err="1">
                <a:solidFill>
                  <a:srgbClr val="202124"/>
                </a:solidFill>
                <a:latin typeface="Arial Nova"/>
                <a:ea typeface="Roboto"/>
                <a:cs typeface="Roboto"/>
              </a:rPr>
              <a:t>images</a:t>
            </a:r>
            <a:r>
              <a:rPr lang="es-419" sz="2800">
                <a:solidFill>
                  <a:srgbClr val="202124"/>
                </a:solidFill>
                <a:latin typeface="Arial Nova"/>
                <a:ea typeface="Roboto"/>
                <a:cs typeface="Roboto"/>
              </a:rPr>
              <a:t> and </a:t>
            </a:r>
            <a:r>
              <a:rPr lang="es-419" sz="2800" err="1">
                <a:solidFill>
                  <a:srgbClr val="202124"/>
                </a:solidFill>
                <a:latin typeface="Arial Nova"/>
                <a:ea typeface="Roboto"/>
                <a:cs typeface="Roboto"/>
              </a:rPr>
              <a:t>think</a:t>
            </a:r>
            <a:r>
              <a:rPr lang="es-419" sz="2800">
                <a:solidFill>
                  <a:srgbClr val="202124"/>
                </a:solidFill>
                <a:latin typeface="Arial Nova"/>
                <a:ea typeface="Roboto"/>
                <a:cs typeface="Roboto"/>
              </a:rPr>
              <a:t> </a:t>
            </a:r>
            <a:r>
              <a:rPr lang="es-419" sz="2800" err="1">
                <a:solidFill>
                  <a:srgbClr val="202124"/>
                </a:solidFill>
                <a:latin typeface="Arial Nova"/>
                <a:ea typeface="Roboto"/>
                <a:cs typeface="Roboto"/>
              </a:rPr>
              <a:t>about</a:t>
            </a:r>
            <a:r>
              <a:rPr lang="es-419" sz="2800">
                <a:solidFill>
                  <a:srgbClr val="202124"/>
                </a:solidFill>
                <a:latin typeface="Arial Nova"/>
                <a:ea typeface="Roboto"/>
                <a:cs typeface="Roboto"/>
              </a:rPr>
              <a:t> </a:t>
            </a:r>
            <a:r>
              <a:rPr lang="es-419" sz="2800" err="1">
                <a:solidFill>
                  <a:srgbClr val="202124"/>
                </a:solidFill>
                <a:latin typeface="Arial Nova"/>
                <a:ea typeface="Roboto"/>
                <a:cs typeface="Roboto"/>
              </a:rPr>
              <a:t>your</a:t>
            </a:r>
            <a:r>
              <a:rPr lang="es-419" sz="2800">
                <a:solidFill>
                  <a:srgbClr val="202124"/>
                </a:solidFill>
                <a:latin typeface="Arial Nova"/>
                <a:ea typeface="Roboto"/>
                <a:cs typeface="Roboto"/>
              </a:rPr>
              <a:t> usual </a:t>
            </a:r>
            <a:r>
              <a:rPr lang="es-419" sz="2800" err="1">
                <a:solidFill>
                  <a:srgbClr val="202124"/>
                </a:solidFill>
                <a:latin typeface="Arial Nova"/>
                <a:ea typeface="Roboto"/>
                <a:cs typeface="Roboto"/>
              </a:rPr>
              <a:t>drinks</a:t>
            </a:r>
            <a:r>
              <a:rPr lang="es-419" sz="2800">
                <a:solidFill>
                  <a:srgbClr val="202124"/>
                </a:solidFill>
                <a:latin typeface="Arial Nova"/>
                <a:ea typeface="Roboto"/>
                <a:cs typeface="Roboto"/>
              </a:rPr>
              <a:t> </a:t>
            </a:r>
            <a:r>
              <a:rPr lang="es-419" sz="2800" err="1">
                <a:solidFill>
                  <a:srgbClr val="202124"/>
                </a:solidFill>
                <a:latin typeface="Arial Nova"/>
                <a:ea typeface="Roboto"/>
                <a:cs typeface="Roboto"/>
              </a:rPr>
              <a:t>to</a:t>
            </a:r>
            <a:r>
              <a:rPr lang="es-419" sz="2800">
                <a:solidFill>
                  <a:srgbClr val="202124"/>
                </a:solidFill>
                <a:latin typeface="Arial Nova"/>
                <a:ea typeface="Roboto"/>
                <a:cs typeface="Roboto"/>
              </a:rPr>
              <a:t> </a:t>
            </a:r>
            <a:r>
              <a:rPr lang="es-419" sz="2800" err="1">
                <a:solidFill>
                  <a:srgbClr val="202124"/>
                </a:solidFill>
                <a:latin typeface="Arial Nova"/>
                <a:ea typeface="Roboto"/>
                <a:cs typeface="Roboto"/>
              </a:rPr>
              <a:t>get</a:t>
            </a:r>
            <a:r>
              <a:rPr lang="es-419" sz="2800">
                <a:solidFill>
                  <a:srgbClr val="202124"/>
                </a:solidFill>
                <a:latin typeface="Arial Nova"/>
                <a:ea typeface="Roboto"/>
                <a:cs typeface="Roboto"/>
              </a:rPr>
              <a:t> </a:t>
            </a:r>
            <a:r>
              <a:rPr lang="es-419" sz="2800" err="1">
                <a:solidFill>
                  <a:srgbClr val="202124"/>
                </a:solidFill>
                <a:latin typeface="Arial Nova"/>
                <a:ea typeface="Roboto"/>
                <a:cs typeface="Roboto"/>
              </a:rPr>
              <a:t>an</a:t>
            </a:r>
            <a:r>
              <a:rPr lang="es-419" sz="2800">
                <a:solidFill>
                  <a:srgbClr val="202124"/>
                </a:solidFill>
                <a:latin typeface="Arial Nova"/>
                <a:ea typeface="Roboto"/>
                <a:cs typeface="Roboto"/>
              </a:rPr>
              <a:t> </a:t>
            </a:r>
            <a:r>
              <a:rPr lang="es-419" sz="2800" err="1">
                <a:solidFill>
                  <a:srgbClr val="202124"/>
                </a:solidFill>
                <a:latin typeface="Arial Nova"/>
                <a:ea typeface="Roboto"/>
                <a:cs typeface="Roboto"/>
              </a:rPr>
              <a:t>estimate</a:t>
            </a:r>
            <a:r>
              <a:rPr lang="es-419" sz="2800">
                <a:solidFill>
                  <a:srgbClr val="202124"/>
                </a:solidFill>
                <a:latin typeface="Arial Nova"/>
                <a:ea typeface="Roboto"/>
                <a:cs typeface="Roboto"/>
              </a:rPr>
              <a:t> </a:t>
            </a:r>
            <a:r>
              <a:rPr lang="es-419" sz="2800" err="1">
                <a:solidFill>
                  <a:srgbClr val="202124"/>
                </a:solidFill>
                <a:latin typeface="Arial Nova"/>
                <a:ea typeface="Roboto"/>
                <a:cs typeface="Roboto"/>
              </a:rPr>
              <a:t>of</a:t>
            </a:r>
            <a:r>
              <a:rPr lang="es-419" sz="2800">
                <a:solidFill>
                  <a:srgbClr val="202124"/>
                </a:solidFill>
                <a:latin typeface="Arial Nova"/>
                <a:ea typeface="Roboto"/>
                <a:cs typeface="Roboto"/>
              </a:rPr>
              <a:t> </a:t>
            </a:r>
            <a:r>
              <a:rPr lang="es-419" sz="2800" err="1">
                <a:solidFill>
                  <a:srgbClr val="202124"/>
                </a:solidFill>
                <a:latin typeface="Arial Nova"/>
                <a:ea typeface="Roboto"/>
                <a:cs typeface="Roboto"/>
              </a:rPr>
              <a:t>the</a:t>
            </a:r>
            <a:r>
              <a:rPr lang="es-419" sz="2800">
                <a:solidFill>
                  <a:srgbClr val="202124"/>
                </a:solidFill>
                <a:latin typeface="Arial Nova"/>
                <a:ea typeface="Roboto"/>
                <a:cs typeface="Roboto"/>
              </a:rPr>
              <a:t> </a:t>
            </a:r>
            <a:r>
              <a:rPr lang="es-419" sz="2800" err="1">
                <a:solidFill>
                  <a:srgbClr val="202124"/>
                </a:solidFill>
                <a:latin typeface="Arial Nova"/>
                <a:ea typeface="Roboto"/>
                <a:cs typeface="Roboto"/>
              </a:rPr>
              <a:t>tablespoons</a:t>
            </a:r>
            <a:r>
              <a:rPr lang="es-419" sz="2800">
                <a:solidFill>
                  <a:srgbClr val="202124"/>
                </a:solidFill>
                <a:latin typeface="Arial Nova"/>
                <a:ea typeface="Roboto"/>
                <a:cs typeface="Roboto"/>
              </a:rPr>
              <a:t> per </a:t>
            </a:r>
            <a:r>
              <a:rPr lang="es-419" sz="2800" err="1">
                <a:solidFill>
                  <a:srgbClr val="202124"/>
                </a:solidFill>
                <a:latin typeface="Arial Nova"/>
                <a:ea typeface="Roboto"/>
                <a:cs typeface="Roboto"/>
              </a:rPr>
              <a:t>day</a:t>
            </a:r>
            <a:r>
              <a:rPr lang="es-419" sz="2800">
                <a:solidFill>
                  <a:srgbClr val="202124"/>
                </a:solidFill>
                <a:latin typeface="Arial Nova"/>
                <a:ea typeface="Roboto"/>
                <a:cs typeface="Roboto"/>
              </a:rPr>
              <a:t> </a:t>
            </a:r>
            <a:r>
              <a:rPr lang="es-419" sz="2800" err="1">
                <a:solidFill>
                  <a:srgbClr val="202124"/>
                </a:solidFill>
                <a:latin typeface="Arial Nova"/>
                <a:ea typeface="Roboto"/>
                <a:cs typeface="Roboto"/>
              </a:rPr>
              <a:t>you</a:t>
            </a:r>
            <a:r>
              <a:rPr lang="es-419" sz="2800">
                <a:solidFill>
                  <a:srgbClr val="202124"/>
                </a:solidFill>
                <a:latin typeface="Arial Nova"/>
                <a:ea typeface="Roboto"/>
                <a:cs typeface="Roboto"/>
              </a:rPr>
              <a:t> consume.</a:t>
            </a:r>
            <a:endParaRPr lang="en-US" sz="2800">
              <a:solidFill>
                <a:srgbClr val="202124"/>
              </a:solidFill>
              <a:latin typeface="Arial Nova"/>
              <a:ea typeface="Roboto"/>
              <a:cs typeface="Roboto"/>
            </a:endParaRPr>
          </a:p>
        </p:txBody>
      </p:sp>
      <p:sp>
        <p:nvSpPr>
          <p:cNvPr id="58" name="Title 15">
            <a:extLst>
              <a:ext uri="{FF2B5EF4-FFF2-40B4-BE49-F238E27FC236}">
                <a16:creationId xmlns:a16="http://schemas.microsoft.com/office/drawing/2014/main" id="{E550A152-0F89-42C8-8FEC-B4C522F3F887}"/>
              </a:ext>
            </a:extLst>
          </p:cNvPr>
          <p:cNvSpPr txBox="1">
            <a:spLocks/>
          </p:cNvSpPr>
          <p:nvPr/>
        </p:nvSpPr>
        <p:spPr>
          <a:xfrm>
            <a:off x="2557210" y="1676148"/>
            <a:ext cx="2016135" cy="19023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a:t>8 </a:t>
            </a:r>
            <a:r>
              <a:rPr lang="es-419" err="1"/>
              <a:t>onz</a:t>
            </a:r>
            <a:r>
              <a:rPr lang="es-419"/>
              <a:t>.</a:t>
            </a:r>
          </a:p>
        </p:txBody>
      </p:sp>
      <p:sp>
        <p:nvSpPr>
          <p:cNvPr id="60" name="Title 15">
            <a:extLst>
              <a:ext uri="{FF2B5EF4-FFF2-40B4-BE49-F238E27FC236}">
                <a16:creationId xmlns:a16="http://schemas.microsoft.com/office/drawing/2014/main" id="{F4786667-CB97-471C-AED9-2DDB3A6B5013}"/>
              </a:ext>
            </a:extLst>
          </p:cNvPr>
          <p:cNvSpPr txBox="1">
            <a:spLocks/>
          </p:cNvSpPr>
          <p:nvPr/>
        </p:nvSpPr>
        <p:spPr>
          <a:xfrm>
            <a:off x="5371273" y="1543276"/>
            <a:ext cx="2016135" cy="19023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a:t>8 </a:t>
            </a:r>
            <a:r>
              <a:rPr lang="es-419" err="1"/>
              <a:t>onz</a:t>
            </a:r>
            <a:r>
              <a:rPr lang="es-419"/>
              <a:t>.</a:t>
            </a:r>
          </a:p>
        </p:txBody>
      </p:sp>
      <p:sp>
        <p:nvSpPr>
          <p:cNvPr id="61" name="Title 15">
            <a:extLst>
              <a:ext uri="{FF2B5EF4-FFF2-40B4-BE49-F238E27FC236}">
                <a16:creationId xmlns:a16="http://schemas.microsoft.com/office/drawing/2014/main" id="{974CDEE5-559B-4606-873C-E3EEF912009C}"/>
              </a:ext>
            </a:extLst>
          </p:cNvPr>
          <p:cNvSpPr txBox="1">
            <a:spLocks/>
          </p:cNvSpPr>
          <p:nvPr/>
        </p:nvSpPr>
        <p:spPr>
          <a:xfrm>
            <a:off x="8189081" y="1505895"/>
            <a:ext cx="2016135" cy="19023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a:t>8 </a:t>
            </a:r>
            <a:r>
              <a:rPr lang="es-419" err="1"/>
              <a:t>onz</a:t>
            </a:r>
            <a:r>
              <a:rPr lang="es-419"/>
              <a:t>.</a:t>
            </a:r>
          </a:p>
        </p:txBody>
      </p:sp>
      <p:sp>
        <p:nvSpPr>
          <p:cNvPr id="62" name="Title 15">
            <a:extLst>
              <a:ext uri="{FF2B5EF4-FFF2-40B4-BE49-F238E27FC236}">
                <a16:creationId xmlns:a16="http://schemas.microsoft.com/office/drawing/2014/main" id="{2B912F43-98DA-43B3-BE0A-6B621A268896}"/>
              </a:ext>
            </a:extLst>
          </p:cNvPr>
          <p:cNvSpPr txBox="1">
            <a:spLocks/>
          </p:cNvSpPr>
          <p:nvPr/>
        </p:nvSpPr>
        <p:spPr>
          <a:xfrm>
            <a:off x="11004080" y="1545571"/>
            <a:ext cx="2016135" cy="19023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a:t>8 </a:t>
            </a:r>
            <a:r>
              <a:rPr lang="es-419" err="1"/>
              <a:t>onz</a:t>
            </a:r>
            <a:r>
              <a:rPr lang="es-419"/>
              <a:t>.</a:t>
            </a:r>
          </a:p>
        </p:txBody>
      </p:sp>
      <p:sp>
        <p:nvSpPr>
          <p:cNvPr id="64" name="Title 15">
            <a:extLst>
              <a:ext uri="{FF2B5EF4-FFF2-40B4-BE49-F238E27FC236}">
                <a16:creationId xmlns:a16="http://schemas.microsoft.com/office/drawing/2014/main" id="{D36B45D5-1C42-4393-B898-07A384787994}"/>
              </a:ext>
            </a:extLst>
          </p:cNvPr>
          <p:cNvSpPr txBox="1">
            <a:spLocks/>
          </p:cNvSpPr>
          <p:nvPr/>
        </p:nvSpPr>
        <p:spPr>
          <a:xfrm>
            <a:off x="13776235" y="1626797"/>
            <a:ext cx="2016135" cy="19023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a:t>8 </a:t>
            </a:r>
            <a:r>
              <a:rPr lang="es-419" err="1"/>
              <a:t>onz</a:t>
            </a:r>
            <a:r>
              <a:rPr lang="es-419"/>
              <a:t>.</a:t>
            </a:r>
          </a:p>
        </p:txBody>
      </p:sp>
      <p:sp>
        <p:nvSpPr>
          <p:cNvPr id="2" name="TextBox 1">
            <a:extLst>
              <a:ext uri="{FF2B5EF4-FFF2-40B4-BE49-F238E27FC236}">
                <a16:creationId xmlns:a16="http://schemas.microsoft.com/office/drawing/2014/main" id="{ACDF7F46-7BBC-850A-2D38-0C767B64433D}"/>
              </a:ext>
            </a:extLst>
          </p:cNvPr>
          <p:cNvSpPr txBox="1"/>
          <p:nvPr/>
        </p:nvSpPr>
        <p:spPr>
          <a:xfrm>
            <a:off x="5974773" y="8957257"/>
            <a:ext cx="2467840" cy="120032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cs typeface="Calibri"/>
              </a:rPr>
              <a:t>A day of drinks</a:t>
            </a:r>
            <a:endParaRPr lang="en-US" sz="3200" b="1">
              <a:cs typeface="Calibri"/>
            </a:endParaRPr>
          </a:p>
        </p:txBody>
      </p:sp>
      <p:pic>
        <p:nvPicPr>
          <p:cNvPr id="14" name="Picture 3">
            <a:extLst>
              <a:ext uri="{FF2B5EF4-FFF2-40B4-BE49-F238E27FC236}">
                <a16:creationId xmlns:a16="http://schemas.microsoft.com/office/drawing/2014/main" id="{6F44D87A-282B-4C8F-A363-705A0E98505F}"/>
              </a:ext>
            </a:extLst>
          </p:cNvPr>
          <p:cNvPicPr>
            <a:picLocks noChangeAspect="1"/>
          </p:cNvPicPr>
          <p:nvPr/>
        </p:nvPicPr>
        <p:blipFill>
          <a:blip r:embed="rId6"/>
          <a:srcRect/>
          <a:stretch>
            <a:fillRect/>
          </a:stretch>
        </p:blipFill>
        <p:spPr>
          <a:xfrm>
            <a:off x="16699598" y="9313789"/>
            <a:ext cx="1506197" cy="929355"/>
          </a:xfrm>
          <a:prstGeom prst="rect">
            <a:avLst/>
          </a:prstGeom>
        </p:spPr>
      </p:pic>
      <p:pic>
        <p:nvPicPr>
          <p:cNvPr id="15" name="Picture 14" descr="A yellow letter i on a black background&#10;&#10;Description automatically generated">
            <a:extLst>
              <a:ext uri="{FF2B5EF4-FFF2-40B4-BE49-F238E27FC236}">
                <a16:creationId xmlns:a16="http://schemas.microsoft.com/office/drawing/2014/main" id="{11E19EE3-48D7-47D9-8398-BEAAD0B64DD7}"/>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1645" y="2568"/>
            <a:ext cx="731178" cy="688369"/>
          </a:xfrm>
          <a:prstGeom prst="rect">
            <a:avLst/>
          </a:prstGeom>
        </p:spPr>
      </p:pic>
      <p:pic>
        <p:nvPicPr>
          <p:cNvPr id="17" name="Picture 16" descr="A white letter in a circle&#10;&#10;Description automatically generated">
            <a:extLst>
              <a:ext uri="{FF2B5EF4-FFF2-40B4-BE49-F238E27FC236}">
                <a16:creationId xmlns:a16="http://schemas.microsoft.com/office/drawing/2014/main" id="{CA97BBF7-E751-4C5B-8C9E-42A5C1C4D1A5}"/>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400692" y="139557"/>
            <a:ext cx="636998" cy="628436"/>
          </a:xfrm>
          <a:prstGeom prst="rect">
            <a:avLst/>
          </a:prstGeom>
        </p:spPr>
      </p:pic>
    </p:spTree>
    <p:extLst>
      <p:ext uri="{BB962C8B-B14F-4D97-AF65-F5344CB8AC3E}">
        <p14:creationId xmlns:p14="http://schemas.microsoft.com/office/powerpoint/2010/main" val="3140425918"/>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93" y="1"/>
            <a:ext cx="18285431" cy="1886628"/>
          </a:xfrm>
          <a:prstGeom prst="rect">
            <a:avLst/>
          </a:prstGeom>
          <a:solidFill>
            <a:schemeClr val="accent5">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rgbClr val="4F93D4"/>
              </a:solidFill>
            </a:endParaRPr>
          </a:p>
        </p:txBody>
      </p:sp>
      <p:sp>
        <p:nvSpPr>
          <p:cNvPr id="16" name="Title 15"/>
          <p:cNvSpPr>
            <a:spLocks noGrp="1"/>
          </p:cNvSpPr>
          <p:nvPr>
            <p:ph type="title"/>
          </p:nvPr>
        </p:nvSpPr>
        <p:spPr>
          <a:xfrm>
            <a:off x="2187271" y="364073"/>
            <a:ext cx="14675190" cy="1301703"/>
          </a:xfrm>
        </p:spPr>
        <p:txBody>
          <a:bodyPr>
            <a:normAutofit/>
          </a:bodyPr>
          <a:lstStyle/>
          <a:p>
            <a:r>
              <a:rPr lang="es-419" sz="6000" b="1" err="1"/>
              <a:t>What</a:t>
            </a:r>
            <a:r>
              <a:rPr lang="es-419" sz="6000" b="1"/>
              <a:t> do </a:t>
            </a:r>
            <a:r>
              <a:rPr lang="es-419" sz="6000" b="1" err="1"/>
              <a:t>you</a:t>
            </a:r>
            <a:r>
              <a:rPr lang="es-419" sz="6000" b="1"/>
              <a:t> </a:t>
            </a:r>
            <a:r>
              <a:rPr lang="es-419" sz="6000" b="1" err="1"/>
              <a:t>think</a:t>
            </a:r>
            <a:r>
              <a:rPr lang="es-419" sz="6000" b="1"/>
              <a:t>, </a:t>
            </a:r>
            <a:r>
              <a:rPr lang="es-419" sz="6000" b="1" err="1"/>
              <a:t>is</a:t>
            </a:r>
            <a:r>
              <a:rPr lang="es-419" sz="6000" b="1"/>
              <a:t> </a:t>
            </a:r>
            <a:r>
              <a:rPr lang="es-419" sz="6000" b="1" err="1"/>
              <a:t>all</a:t>
            </a:r>
            <a:r>
              <a:rPr lang="es-419" sz="6000" b="1"/>
              <a:t> </a:t>
            </a:r>
            <a:r>
              <a:rPr lang="es-419" sz="6000" b="1" err="1"/>
              <a:t>sugar</a:t>
            </a:r>
            <a:r>
              <a:rPr lang="es-419" sz="6000" b="1"/>
              <a:t> </a:t>
            </a:r>
            <a:r>
              <a:rPr lang="es-419" sz="6000" b="1" err="1"/>
              <a:t>bad</a:t>
            </a:r>
            <a:r>
              <a:rPr lang="es-419" sz="6000" b="1"/>
              <a:t>?</a:t>
            </a:r>
            <a:endParaRPr lang="es-419" sz="6000" b="1">
              <a:ea typeface="Calibri"/>
              <a:cs typeface="Calibri"/>
            </a:endParaRPr>
          </a:p>
        </p:txBody>
      </p:sp>
      <p:pic>
        <p:nvPicPr>
          <p:cNvPr id="3" name="Picture 2" descr="A variety of food on a table&#10;&#10;Description automatically generated">
            <a:extLst>
              <a:ext uri="{FF2B5EF4-FFF2-40B4-BE49-F238E27FC236}">
                <a16:creationId xmlns:a16="http://schemas.microsoft.com/office/drawing/2014/main" id="{8B1D7AFB-A984-1648-BDA0-E5FBC9E74DB3}"/>
              </a:ext>
            </a:extLst>
          </p:cNvPr>
          <p:cNvPicPr>
            <a:picLocks noChangeAspect="1"/>
          </p:cNvPicPr>
          <p:nvPr/>
        </p:nvPicPr>
        <p:blipFill>
          <a:blip r:embed="rId3"/>
          <a:stretch>
            <a:fillRect/>
          </a:stretch>
        </p:blipFill>
        <p:spPr>
          <a:xfrm>
            <a:off x="1483866" y="2311959"/>
            <a:ext cx="16082000" cy="7689516"/>
          </a:xfrm>
          <a:prstGeom prst="rect">
            <a:avLst/>
          </a:prstGeom>
        </p:spPr>
      </p:pic>
      <p:pic>
        <p:nvPicPr>
          <p:cNvPr id="6" name="Picture 3">
            <a:extLst>
              <a:ext uri="{FF2B5EF4-FFF2-40B4-BE49-F238E27FC236}">
                <a16:creationId xmlns:a16="http://schemas.microsoft.com/office/drawing/2014/main" id="{32075493-FD10-4018-8CF0-F825AB590D7C}"/>
              </a:ext>
            </a:extLst>
          </p:cNvPr>
          <p:cNvPicPr>
            <a:picLocks noChangeAspect="1"/>
          </p:cNvPicPr>
          <p:nvPr/>
        </p:nvPicPr>
        <p:blipFill>
          <a:blip r:embed="rId4"/>
          <a:srcRect/>
          <a:stretch>
            <a:fillRect/>
          </a:stretch>
        </p:blipFill>
        <p:spPr>
          <a:xfrm>
            <a:off x="16699598" y="9313789"/>
            <a:ext cx="1506197" cy="929355"/>
          </a:xfrm>
          <a:prstGeom prst="rect">
            <a:avLst/>
          </a:prstGeom>
        </p:spPr>
      </p:pic>
      <p:pic>
        <p:nvPicPr>
          <p:cNvPr id="7" name="Picture 6" descr="A yellow letter i on a black background&#10;&#10;Description automatically generated">
            <a:extLst>
              <a:ext uri="{FF2B5EF4-FFF2-40B4-BE49-F238E27FC236}">
                <a16:creationId xmlns:a16="http://schemas.microsoft.com/office/drawing/2014/main" id="{3E8F221F-22F1-4BE0-8B79-F8393DFD7C4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1645" y="2568"/>
            <a:ext cx="731178" cy="688369"/>
          </a:xfrm>
          <a:prstGeom prst="rect">
            <a:avLst/>
          </a:prstGeom>
        </p:spPr>
      </p:pic>
      <p:pic>
        <p:nvPicPr>
          <p:cNvPr id="8" name="Picture 7" descr="A white letter in a circle&#10;&#10;Description automatically generated">
            <a:extLst>
              <a:ext uri="{FF2B5EF4-FFF2-40B4-BE49-F238E27FC236}">
                <a16:creationId xmlns:a16="http://schemas.microsoft.com/office/drawing/2014/main" id="{60A351A7-2124-406B-A8C7-5BB52A50A1BF}"/>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00692" y="139557"/>
            <a:ext cx="636998" cy="628436"/>
          </a:xfrm>
          <a:prstGeom prst="rect">
            <a:avLst/>
          </a:prstGeom>
        </p:spPr>
      </p:pic>
    </p:spTree>
    <p:extLst>
      <p:ext uri="{BB962C8B-B14F-4D97-AF65-F5344CB8AC3E}">
        <p14:creationId xmlns:p14="http://schemas.microsoft.com/office/powerpoint/2010/main" val="2898511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5">
            <a:extLst>
              <a:ext uri="{FF2B5EF4-FFF2-40B4-BE49-F238E27FC236}">
                <a16:creationId xmlns:a16="http://schemas.microsoft.com/office/drawing/2014/main" id="{DE638A8B-3673-4277-B9DE-574F0355A5DE}"/>
              </a:ext>
            </a:extLst>
          </p:cNvPr>
          <p:cNvSpPr txBox="1">
            <a:spLocks/>
          </p:cNvSpPr>
          <p:nvPr/>
        </p:nvSpPr>
        <p:spPr>
          <a:xfrm>
            <a:off x="9601200" y="57024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5400" b="1" kern="1200">
                <a:latin typeface="+mj-lt"/>
                <a:ea typeface="+mj-ea"/>
                <a:cs typeface="+mj-cs"/>
              </a:rPr>
              <a:t>Natural </a:t>
            </a:r>
            <a:r>
              <a:rPr lang="en-US" sz="5400" b="1"/>
              <a:t>Sugar </a:t>
            </a:r>
            <a:r>
              <a:rPr lang="en-US" sz="5400" b="1" kern="1200">
                <a:latin typeface="+mj-lt"/>
                <a:ea typeface="+mj-ea"/>
                <a:cs typeface="+mj-cs"/>
              </a:rPr>
              <a:t>vs. </a:t>
            </a:r>
            <a:r>
              <a:rPr lang="en-US" sz="5400" b="1"/>
              <a:t>Processed/Added Sugar</a:t>
            </a:r>
            <a:endParaRPr lang="en-US" sz="5400" b="1" kern="1200">
              <a:latin typeface="+mj-lt"/>
              <a:cs typeface="Calibri"/>
            </a:endParaRPr>
          </a:p>
        </p:txBody>
      </p:sp>
      <p:sp>
        <p:nvSpPr>
          <p:cNvPr id="5" name="Rectangle 4">
            <a:extLst>
              <a:ext uri="{FF2B5EF4-FFF2-40B4-BE49-F238E27FC236}">
                <a16:creationId xmlns:a16="http://schemas.microsoft.com/office/drawing/2014/main" id="{8F5EA65B-50A9-4F98-B1C6-42749611E914}"/>
              </a:ext>
            </a:extLst>
          </p:cNvPr>
          <p:cNvSpPr/>
          <p:nvPr/>
        </p:nvSpPr>
        <p:spPr>
          <a:xfrm>
            <a:off x="210060" y="-764741"/>
            <a:ext cx="9029713" cy="8048967"/>
          </a:xfrm>
          <a:prstGeom prst="rect">
            <a:avLst/>
          </a:prstGeom>
        </p:spPr>
        <p:txBody>
          <a:bodyPr vert="horz" lIns="91440" tIns="45720" rIns="91440" bIns="45720" rtlCol="0" anchor="t">
            <a:noAutofit/>
          </a:bodyPr>
          <a:lstStyle/>
          <a:p>
            <a:pPr>
              <a:lnSpc>
                <a:spcPct val="90000"/>
              </a:lnSpc>
              <a:spcBef>
                <a:spcPct val="20000"/>
              </a:spcBef>
              <a:buFont typeface="Arial" pitchFamily="34" charset="0"/>
            </a:pPr>
            <a:r>
              <a:rPr lang="en-US" sz="3600">
                <a:latin typeface="+mj-lt"/>
              </a:rPr>
              <a:t>
</a:t>
            </a:r>
            <a:r>
              <a:rPr lang="en-US" sz="3600" b="1">
                <a:latin typeface="+mj-lt"/>
              </a:rPr>
              <a:t>Natural Sugar</a:t>
            </a:r>
            <a:endParaRPr lang="en-US" sz="3600" b="1">
              <a:latin typeface="+mj-lt"/>
              <a:cs typeface="Calibri"/>
            </a:endParaRPr>
          </a:p>
          <a:p>
            <a:pPr>
              <a:lnSpc>
                <a:spcPct val="90000"/>
              </a:lnSpc>
              <a:spcBef>
                <a:spcPct val="20000"/>
              </a:spcBef>
            </a:pPr>
            <a:r>
              <a:rPr lang="en" sz="3600">
                <a:solidFill>
                  <a:srgbClr val="202124"/>
                </a:solidFill>
                <a:latin typeface="+mj-lt"/>
              </a:rPr>
              <a:t>Whole, unprocessed foods that naturally contain sugar fall into this category. Fruits, dairy products and even vegetables </a:t>
            </a:r>
          </a:p>
          <a:p>
            <a:pPr>
              <a:lnSpc>
                <a:spcPct val="90000"/>
              </a:lnSpc>
              <a:spcBef>
                <a:spcPct val="20000"/>
              </a:spcBef>
            </a:pPr>
            <a:r>
              <a:rPr lang="en" sz="3600">
                <a:solidFill>
                  <a:srgbClr val="202124"/>
                </a:solidFill>
                <a:latin typeface="+mj-lt"/>
              </a:rPr>
              <a:t>contain sugar. </a:t>
            </a:r>
            <a:endParaRPr lang="en-US" sz="3600" b="1">
              <a:solidFill>
                <a:srgbClr val="000000"/>
              </a:solidFill>
              <a:latin typeface="+mj-lt"/>
              <a:ea typeface="Calibri"/>
              <a:cs typeface="Calibri"/>
            </a:endParaRPr>
          </a:p>
          <a:p>
            <a:pPr>
              <a:lnSpc>
                <a:spcPct val="90000"/>
              </a:lnSpc>
              <a:spcBef>
                <a:spcPct val="20000"/>
              </a:spcBef>
            </a:pPr>
            <a:endParaRPr lang="en" sz="3600">
              <a:solidFill>
                <a:srgbClr val="202124"/>
              </a:solidFill>
              <a:latin typeface="+mj-lt"/>
            </a:endParaRPr>
          </a:p>
          <a:p>
            <a:pPr>
              <a:lnSpc>
                <a:spcPct val="90000"/>
              </a:lnSpc>
              <a:spcBef>
                <a:spcPct val="20000"/>
              </a:spcBef>
            </a:pPr>
            <a:r>
              <a:rPr lang="en" sz="3600">
                <a:solidFill>
                  <a:srgbClr val="202124"/>
                </a:solidFill>
                <a:latin typeface="+mj-lt"/>
              </a:rPr>
              <a:t>If you only get sugar from these natural sources, you will have enough.</a:t>
            </a:r>
            <a:r>
              <a:rPr lang="en-US" sz="3600">
                <a:latin typeface="+mj-lt"/>
              </a:rPr>
              <a:t>
</a:t>
            </a:r>
            <a:r>
              <a:rPr lang="en-US" sz="3600" b="1">
                <a:latin typeface="+mj-lt"/>
              </a:rPr>
              <a:t>Added Sugar</a:t>
            </a:r>
            <a:endParaRPr lang="en-US" sz="3600" b="1">
              <a:latin typeface="+mj-lt"/>
              <a:ea typeface="Calibri"/>
              <a:cs typeface="Calibri"/>
            </a:endParaRPr>
          </a:p>
          <a:p>
            <a:pPr>
              <a:lnSpc>
                <a:spcPct val="90000"/>
              </a:lnSpc>
              <a:spcBef>
                <a:spcPct val="20000"/>
              </a:spcBef>
            </a:pPr>
            <a:r>
              <a:rPr lang="en" sz="3600">
                <a:solidFill>
                  <a:srgbClr val="202124"/>
                </a:solidFill>
                <a:latin typeface="+mj-lt"/>
              </a:rPr>
              <a:t>Any sugar added to foods that have </a:t>
            </a:r>
          </a:p>
          <a:p>
            <a:pPr>
              <a:lnSpc>
                <a:spcPct val="90000"/>
              </a:lnSpc>
              <a:spcBef>
                <a:spcPct val="20000"/>
              </a:spcBef>
            </a:pPr>
            <a:r>
              <a:rPr lang="en" sz="3600">
                <a:solidFill>
                  <a:srgbClr val="202124"/>
                </a:solidFill>
                <a:latin typeface="+mj-lt"/>
              </a:rPr>
              <a:t>been processed is in this category and should be limited. This includes foods </a:t>
            </a:r>
          </a:p>
          <a:p>
            <a:pPr>
              <a:lnSpc>
                <a:spcPct val="90000"/>
              </a:lnSpc>
              <a:spcBef>
                <a:spcPct val="20000"/>
              </a:spcBef>
            </a:pPr>
            <a:r>
              <a:rPr lang="en" sz="3600">
                <a:solidFill>
                  <a:srgbClr val="202124"/>
                </a:solidFill>
                <a:latin typeface="+mj-lt"/>
              </a:rPr>
              <a:t>such as yogurts, candy, cereals, soft </a:t>
            </a:r>
          </a:p>
          <a:p>
            <a:pPr>
              <a:lnSpc>
                <a:spcPct val="90000"/>
              </a:lnSpc>
              <a:spcBef>
                <a:spcPct val="20000"/>
              </a:spcBef>
            </a:pPr>
            <a:r>
              <a:rPr lang="en" sz="3600">
                <a:solidFill>
                  <a:srgbClr val="202124"/>
                </a:solidFill>
                <a:latin typeface="+mj-lt"/>
              </a:rPr>
              <a:t>drinks, and cookies.​
Also, any sugar you add to fresh fruit </a:t>
            </a:r>
          </a:p>
          <a:p>
            <a:pPr>
              <a:lnSpc>
                <a:spcPct val="90000"/>
              </a:lnSpc>
              <a:spcBef>
                <a:spcPct val="20000"/>
              </a:spcBef>
            </a:pPr>
            <a:r>
              <a:rPr lang="en" sz="3600">
                <a:solidFill>
                  <a:srgbClr val="202124"/>
                </a:solidFill>
                <a:latin typeface="+mj-lt"/>
              </a:rPr>
              <a:t>water and coffee.</a:t>
            </a:r>
          </a:p>
        </p:txBody>
      </p:sp>
      <p:pic>
        <p:nvPicPr>
          <p:cNvPr id="2" name="Picture 1" descr="A comparison of food and drink&#10;&#10;Description automatically generated">
            <a:extLst>
              <a:ext uri="{FF2B5EF4-FFF2-40B4-BE49-F238E27FC236}">
                <a16:creationId xmlns:a16="http://schemas.microsoft.com/office/drawing/2014/main" id="{477FD6CD-615B-BD53-F89B-8BC1EEBC791A}"/>
              </a:ext>
            </a:extLst>
          </p:cNvPr>
          <p:cNvPicPr>
            <a:picLocks noChangeAspect="1"/>
          </p:cNvPicPr>
          <p:nvPr/>
        </p:nvPicPr>
        <p:blipFill rotWithShape="1">
          <a:blip r:embed="rId3"/>
          <a:srcRect t="24242" r="-304" b="-303"/>
          <a:stretch/>
        </p:blipFill>
        <p:spPr>
          <a:xfrm>
            <a:off x="8665963" y="2496998"/>
            <a:ext cx="9622037" cy="7311066"/>
          </a:xfrm>
          <a:prstGeom prst="rect">
            <a:avLst/>
          </a:prstGeom>
        </p:spPr>
      </p:pic>
      <p:pic>
        <p:nvPicPr>
          <p:cNvPr id="6" name="Picture 3">
            <a:extLst>
              <a:ext uri="{FF2B5EF4-FFF2-40B4-BE49-F238E27FC236}">
                <a16:creationId xmlns:a16="http://schemas.microsoft.com/office/drawing/2014/main" id="{D52D4387-A266-461C-94F6-F9EF6BB43C67}"/>
              </a:ext>
            </a:extLst>
          </p:cNvPr>
          <p:cNvPicPr>
            <a:picLocks noChangeAspect="1"/>
          </p:cNvPicPr>
          <p:nvPr/>
        </p:nvPicPr>
        <p:blipFill>
          <a:blip r:embed="rId4"/>
          <a:srcRect/>
          <a:stretch>
            <a:fillRect/>
          </a:stretch>
        </p:blipFill>
        <p:spPr>
          <a:xfrm>
            <a:off x="16699598" y="9313789"/>
            <a:ext cx="1506197" cy="929355"/>
          </a:xfrm>
          <a:prstGeom prst="rect">
            <a:avLst/>
          </a:prstGeom>
        </p:spPr>
      </p:pic>
    </p:spTree>
    <p:extLst>
      <p:ext uri="{BB962C8B-B14F-4D97-AF65-F5344CB8AC3E}">
        <p14:creationId xmlns:p14="http://schemas.microsoft.com/office/powerpoint/2010/main" val="280463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7BC1AA-0783-F6E8-66F6-C0795E522798}"/>
              </a:ext>
            </a:extLst>
          </p:cNvPr>
          <p:cNvSpPr/>
          <p:nvPr/>
        </p:nvSpPr>
        <p:spPr>
          <a:xfrm>
            <a:off x="6193" y="-4900"/>
            <a:ext cx="18285431" cy="1429191"/>
          </a:xfrm>
          <a:prstGeom prst="rect">
            <a:avLst/>
          </a:prstGeom>
          <a:solidFill>
            <a:schemeClr val="accent6">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rgbClr val="4F93D4"/>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2058" y="3871088"/>
            <a:ext cx="12439565" cy="6415912"/>
          </a:xfrm>
          <a:prstGeom prst="rect">
            <a:avLst/>
          </a:prstGeom>
        </p:spPr>
      </p:pic>
      <p:sp>
        <p:nvSpPr>
          <p:cNvPr id="16" name="Title 15"/>
          <p:cNvSpPr>
            <a:spLocks noGrp="1"/>
          </p:cNvSpPr>
          <p:nvPr>
            <p:ph type="title"/>
          </p:nvPr>
        </p:nvSpPr>
        <p:spPr>
          <a:xfrm>
            <a:off x="1284729" y="2761"/>
            <a:ext cx="14675190" cy="1394927"/>
          </a:xfrm>
        </p:spPr>
        <p:txBody>
          <a:bodyPr/>
          <a:lstStyle/>
          <a:p>
            <a:r>
              <a:rPr lang="es-MX" sz="7200" b="1"/>
              <a:t>¿</a:t>
            </a:r>
            <a:r>
              <a:rPr lang="es-MX" sz="7200" b="1" err="1"/>
              <a:t>What</a:t>
            </a:r>
            <a:r>
              <a:rPr lang="es-MX" sz="7200" b="1"/>
              <a:t> </a:t>
            </a:r>
            <a:r>
              <a:rPr lang="es-MX" sz="7200" b="1" err="1"/>
              <a:t>is</a:t>
            </a:r>
            <a:r>
              <a:rPr lang="es-MX" sz="7200" b="1"/>
              <a:t> a </a:t>
            </a:r>
            <a:r>
              <a:rPr lang="es-MX" sz="7200" b="1" err="1"/>
              <a:t>sugary</a:t>
            </a:r>
            <a:r>
              <a:rPr lang="es-MX" sz="7200" b="1"/>
              <a:t> </a:t>
            </a:r>
            <a:r>
              <a:rPr lang="es-MX" sz="7200" b="1" err="1"/>
              <a:t>drink</a:t>
            </a:r>
            <a:r>
              <a:rPr lang="en-US" sz="7200" b="1"/>
              <a:t>?</a:t>
            </a:r>
            <a:endParaRPr lang="en-US" sz="7200" b="1">
              <a:cs typeface="Calibri"/>
            </a:endParaRPr>
          </a:p>
        </p:txBody>
      </p:sp>
      <p:sp>
        <p:nvSpPr>
          <p:cNvPr id="3" name="Content Placeholder 2"/>
          <p:cNvSpPr>
            <a:spLocks noGrp="1"/>
          </p:cNvSpPr>
          <p:nvPr>
            <p:ph idx="1"/>
          </p:nvPr>
        </p:nvSpPr>
        <p:spPr>
          <a:xfrm>
            <a:off x="394615" y="1706965"/>
            <a:ext cx="14189412" cy="6506975"/>
          </a:xfrm>
        </p:spPr>
        <p:txBody>
          <a:bodyPr vert="horz" lIns="91440" tIns="45720" rIns="91440" bIns="45720" rtlCol="0" anchor="t">
            <a:normAutofit/>
          </a:bodyPr>
          <a:lstStyle/>
          <a:p>
            <a:pPr marL="0" indent="0">
              <a:buNone/>
            </a:pPr>
            <a:r>
              <a:rPr lang="es-US" sz="4800" err="1"/>
              <a:t>Any</a:t>
            </a:r>
            <a:r>
              <a:rPr lang="es-US" sz="4800"/>
              <a:t> </a:t>
            </a:r>
            <a:r>
              <a:rPr lang="es-US" sz="4800" err="1"/>
              <a:t>drink</a:t>
            </a:r>
            <a:r>
              <a:rPr lang="es-US" sz="4800"/>
              <a:t> </a:t>
            </a:r>
            <a:r>
              <a:rPr lang="es-US" sz="4800" err="1"/>
              <a:t>where</a:t>
            </a:r>
            <a:r>
              <a:rPr lang="es-US" sz="4800"/>
              <a:t> </a:t>
            </a:r>
            <a:r>
              <a:rPr lang="es-US" sz="4800" err="1"/>
              <a:t>sugar</a:t>
            </a:r>
            <a:r>
              <a:rPr lang="es-US" sz="4800"/>
              <a:t> has </a:t>
            </a:r>
            <a:r>
              <a:rPr lang="es-US" sz="4800" err="1"/>
              <a:t>been</a:t>
            </a:r>
            <a:r>
              <a:rPr lang="es-US" sz="4800"/>
              <a:t> </a:t>
            </a:r>
            <a:r>
              <a:rPr lang="es-US" sz="4800" err="1"/>
              <a:t>added</a:t>
            </a:r>
            <a:r>
              <a:rPr lang="es-US" sz="4800"/>
              <a:t>: </a:t>
            </a:r>
          </a:p>
          <a:p>
            <a:pPr lvl="1"/>
            <a:r>
              <a:rPr lang="es-US" sz="4200"/>
              <a:t>Regular Soda</a:t>
            </a:r>
            <a:endParaRPr lang="es-US" sz="4200">
              <a:cs typeface="Calibri"/>
            </a:endParaRPr>
          </a:p>
          <a:p>
            <a:pPr lvl="1"/>
            <a:r>
              <a:rPr lang="es-US" sz="4200" err="1"/>
              <a:t>Fruit</a:t>
            </a:r>
            <a:r>
              <a:rPr lang="es-US" sz="4200"/>
              <a:t> </a:t>
            </a:r>
            <a:r>
              <a:rPr lang="es-US" sz="4200" err="1"/>
              <a:t>drinks</a:t>
            </a:r>
            <a:endParaRPr lang="es-US" sz="4200" err="1">
              <a:cs typeface="Calibri"/>
            </a:endParaRPr>
          </a:p>
          <a:p>
            <a:pPr lvl="1"/>
            <a:r>
              <a:rPr lang="es-US" sz="4200" err="1"/>
              <a:t>Fresh</a:t>
            </a:r>
            <a:r>
              <a:rPr lang="es-US" sz="4200"/>
              <a:t> </a:t>
            </a:r>
            <a:r>
              <a:rPr lang="es-US" sz="4200" err="1"/>
              <a:t>water</a:t>
            </a:r>
            <a:r>
              <a:rPr lang="es-US" sz="4200"/>
              <a:t> </a:t>
            </a:r>
            <a:r>
              <a:rPr lang="es-US" sz="4200" err="1"/>
              <a:t>with</a:t>
            </a:r>
            <a:r>
              <a:rPr lang="es-US" sz="4200"/>
              <a:t> </a:t>
            </a:r>
            <a:r>
              <a:rPr lang="es-US" sz="4200" err="1"/>
              <a:t>added</a:t>
            </a:r>
            <a:r>
              <a:rPr lang="es-US" sz="4200"/>
              <a:t> </a:t>
            </a:r>
            <a:r>
              <a:rPr lang="es-US" sz="4200" err="1"/>
              <a:t>sugar</a:t>
            </a:r>
            <a:endParaRPr lang="es-US" sz="4200" err="1">
              <a:cs typeface="Calibri"/>
            </a:endParaRPr>
          </a:p>
          <a:p>
            <a:pPr lvl="1"/>
            <a:r>
              <a:rPr lang="es-US" sz="4200"/>
              <a:t>Limonade</a:t>
            </a:r>
            <a:endParaRPr lang="es-US" sz="4200">
              <a:cs typeface="Calibri"/>
            </a:endParaRPr>
          </a:p>
          <a:p>
            <a:pPr lvl="1"/>
            <a:r>
              <a:rPr lang="es-US" sz="4200" err="1"/>
              <a:t>Sweetened</a:t>
            </a:r>
            <a:r>
              <a:rPr lang="es-US" sz="4200"/>
              <a:t> teas</a:t>
            </a:r>
            <a:endParaRPr lang="es-US" sz="4200">
              <a:cs typeface="Calibri"/>
            </a:endParaRPr>
          </a:p>
          <a:p>
            <a:pPr lvl="1"/>
            <a:r>
              <a:rPr lang="es-US" sz="4200"/>
              <a:t>Energy </a:t>
            </a:r>
            <a:r>
              <a:rPr lang="es-US" sz="4200" err="1"/>
              <a:t>drinks</a:t>
            </a:r>
            <a:endParaRPr lang="es-US" sz="4200" err="1">
              <a:cs typeface="Calibri"/>
            </a:endParaRPr>
          </a:p>
          <a:p>
            <a:pPr lvl="1"/>
            <a:r>
              <a:rPr lang="es-US" sz="4200" err="1"/>
              <a:t>Sports</a:t>
            </a:r>
            <a:r>
              <a:rPr lang="es-US" sz="4200"/>
              <a:t> </a:t>
            </a:r>
            <a:r>
              <a:rPr lang="es-US" sz="4200" err="1"/>
              <a:t>drinks</a:t>
            </a:r>
            <a:endParaRPr lang="es-US" sz="4200" err="1">
              <a:cs typeface="Calibri"/>
            </a:endParaRPr>
          </a:p>
          <a:p>
            <a:endParaRPr lang="en-US" sz="4800"/>
          </a:p>
        </p:txBody>
      </p:sp>
      <p:pic>
        <p:nvPicPr>
          <p:cNvPr id="7" name="Picture 3">
            <a:extLst>
              <a:ext uri="{FF2B5EF4-FFF2-40B4-BE49-F238E27FC236}">
                <a16:creationId xmlns:a16="http://schemas.microsoft.com/office/drawing/2014/main" id="{B27300DB-19FB-4D4C-BF07-E88066C973D4}"/>
              </a:ext>
            </a:extLst>
          </p:cNvPr>
          <p:cNvPicPr>
            <a:picLocks noChangeAspect="1"/>
          </p:cNvPicPr>
          <p:nvPr/>
        </p:nvPicPr>
        <p:blipFill>
          <a:blip r:embed="rId4"/>
          <a:srcRect/>
          <a:stretch>
            <a:fillRect/>
          </a:stretch>
        </p:blipFill>
        <p:spPr>
          <a:xfrm>
            <a:off x="16699598" y="9313789"/>
            <a:ext cx="1506197" cy="929355"/>
          </a:xfrm>
          <a:prstGeom prst="rect">
            <a:avLst/>
          </a:prstGeom>
        </p:spPr>
      </p:pic>
    </p:spTree>
    <p:extLst>
      <p:ext uri="{BB962C8B-B14F-4D97-AF65-F5344CB8AC3E}">
        <p14:creationId xmlns:p14="http://schemas.microsoft.com/office/powerpoint/2010/main" val="3099651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0982C4-B349-9C5C-E53A-031F7B8790DF}"/>
              </a:ext>
            </a:extLst>
          </p:cNvPr>
          <p:cNvSpPr/>
          <p:nvPr/>
        </p:nvSpPr>
        <p:spPr>
          <a:xfrm>
            <a:off x="6193" y="-4900"/>
            <a:ext cx="18285431" cy="1429191"/>
          </a:xfrm>
          <a:prstGeom prst="rect">
            <a:avLst/>
          </a:prstGeom>
          <a:solidFill>
            <a:schemeClr val="accent6">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rgbClr val="4F93D4"/>
              </a:solidFill>
            </a:endParaRPr>
          </a:p>
        </p:txBody>
      </p:sp>
      <p:sp>
        <p:nvSpPr>
          <p:cNvPr id="16" name="Title 15"/>
          <p:cNvSpPr>
            <a:spLocks noGrp="1"/>
          </p:cNvSpPr>
          <p:nvPr>
            <p:ph type="title"/>
          </p:nvPr>
        </p:nvSpPr>
        <p:spPr>
          <a:xfrm>
            <a:off x="51840" y="-323834"/>
            <a:ext cx="14675190" cy="1830639"/>
          </a:xfrm>
        </p:spPr>
        <p:txBody>
          <a:bodyPr>
            <a:normAutofit/>
          </a:bodyPr>
          <a:lstStyle/>
          <a:p>
            <a:r>
              <a:rPr lang="en-US" sz="7200" b="1"/>
              <a:t>Added Sugar in Our Diets</a:t>
            </a:r>
            <a:endParaRPr lang="en-US" sz="7200" b="1">
              <a:cs typeface="Calibri"/>
            </a:endParaRPr>
          </a:p>
        </p:txBody>
      </p:sp>
      <p:graphicFrame>
        <p:nvGraphicFramePr>
          <p:cNvPr id="7" name="Content Placeholder 5"/>
          <p:cNvGraphicFramePr>
            <a:graphicFrameLocks/>
          </p:cNvGraphicFramePr>
          <p:nvPr>
            <p:extLst>
              <p:ext uri="{D42A27DB-BD31-4B8C-83A1-F6EECF244321}">
                <p14:modId xmlns:p14="http://schemas.microsoft.com/office/powerpoint/2010/main" val="583698537"/>
              </p:ext>
            </p:extLst>
          </p:nvPr>
        </p:nvGraphicFramePr>
        <p:xfrm>
          <a:off x="248700" y="2206657"/>
          <a:ext cx="18039300" cy="803648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876730" y="2564947"/>
            <a:ext cx="5606143" cy="1754326"/>
          </a:xfrm>
          <a:prstGeom prst="rect">
            <a:avLst/>
          </a:prstGeom>
          <a:solidFill>
            <a:schemeClr val="accent6">
              <a:lumMod val="20000"/>
              <a:lumOff val="80000"/>
            </a:schemeClr>
          </a:solidFill>
          <a:ln>
            <a:solidFill>
              <a:schemeClr val="tx1"/>
            </a:solidFill>
          </a:ln>
        </p:spPr>
        <p:txBody>
          <a:bodyPr wrap="square" lIns="91440" tIns="45720" rIns="91440" bIns="45720" rtlCol="0" anchor="t">
            <a:spAutoFit/>
          </a:bodyPr>
          <a:lstStyle/>
          <a:p>
            <a:r>
              <a:rPr lang="es-419" sz="3600" err="1"/>
              <a:t>Sugary</a:t>
            </a:r>
            <a:r>
              <a:rPr lang="es-419" sz="3600"/>
              <a:t> </a:t>
            </a:r>
            <a:r>
              <a:rPr lang="es-419" sz="3600" err="1"/>
              <a:t>drinks</a:t>
            </a:r>
            <a:r>
              <a:rPr lang="es-419" sz="3600"/>
              <a:t> are </a:t>
            </a:r>
            <a:r>
              <a:rPr lang="es-419" sz="3600" err="1"/>
              <a:t>the</a:t>
            </a:r>
            <a:r>
              <a:rPr lang="es-419" sz="3600"/>
              <a:t> </a:t>
            </a:r>
            <a:r>
              <a:rPr lang="es-419" sz="3600" err="1"/>
              <a:t>leading</a:t>
            </a:r>
            <a:r>
              <a:rPr lang="es-419" sz="3600"/>
              <a:t> </a:t>
            </a:r>
            <a:r>
              <a:rPr lang="es-419" sz="3600" err="1"/>
              <a:t>source</a:t>
            </a:r>
            <a:r>
              <a:rPr lang="es-419" sz="3600"/>
              <a:t> </a:t>
            </a:r>
            <a:r>
              <a:rPr lang="es-419" sz="3600" err="1"/>
              <a:t>of</a:t>
            </a:r>
            <a:r>
              <a:rPr lang="es-419" sz="3600"/>
              <a:t> </a:t>
            </a:r>
            <a:r>
              <a:rPr lang="es-419" sz="3600" err="1"/>
              <a:t>added</a:t>
            </a:r>
            <a:r>
              <a:rPr lang="es-419" sz="3600"/>
              <a:t> </a:t>
            </a:r>
            <a:r>
              <a:rPr lang="es-419" sz="3600" err="1"/>
              <a:t>sugar</a:t>
            </a:r>
            <a:r>
              <a:rPr lang="es-419" sz="3600"/>
              <a:t> in </a:t>
            </a:r>
            <a:r>
              <a:rPr lang="es-419" sz="3600" err="1"/>
              <a:t>Americans</a:t>
            </a:r>
            <a:r>
              <a:rPr lang="es-419" sz="3600"/>
              <a:t>' </a:t>
            </a:r>
            <a:r>
              <a:rPr lang="es-419" sz="3600" err="1"/>
              <a:t>diets</a:t>
            </a:r>
            <a:r>
              <a:rPr lang="es-419" sz="3600"/>
              <a:t>!</a:t>
            </a:r>
            <a:endParaRPr lang="es-419" sz="3600">
              <a:cs typeface="Calibri"/>
            </a:endParaRPr>
          </a:p>
        </p:txBody>
      </p:sp>
      <p:cxnSp>
        <p:nvCxnSpPr>
          <p:cNvPr id="5" name="Straight Arrow Connector 4"/>
          <p:cNvCxnSpPr/>
          <p:nvPr/>
        </p:nvCxnSpPr>
        <p:spPr>
          <a:xfrm flipH="1" flipV="1">
            <a:off x="5029200" y="4716380"/>
            <a:ext cx="2800350" cy="8021"/>
          </a:xfrm>
          <a:prstGeom prst="straightConnector1">
            <a:avLst/>
          </a:prstGeom>
          <a:ln w="41275">
            <a:tailEnd type="triangle" w="lg" len="lg"/>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F92AAA9-890E-CE27-1034-463D2318C602}"/>
              </a:ext>
            </a:extLst>
          </p:cNvPr>
          <p:cNvSpPr txBox="1"/>
          <p:nvPr/>
        </p:nvSpPr>
        <p:spPr>
          <a:xfrm>
            <a:off x="13581448" y="3751079"/>
            <a:ext cx="1918351" cy="400110"/>
          </a:xfrm>
          <a:prstGeom prst="rect">
            <a:avLst/>
          </a:prstGeom>
          <a:solidFill>
            <a:schemeClr val="accent6">
              <a:lumMod val="20000"/>
              <a:lumOff val="80000"/>
            </a:schemeClr>
          </a:solidFill>
          <a:ln>
            <a:solidFill>
              <a:schemeClr val="tx1"/>
            </a:solidFill>
          </a:ln>
        </p:spPr>
        <p:txBody>
          <a:bodyPr wrap="square" lIns="91440" tIns="45720" rIns="91440" bIns="45720" rtlCol="0" anchor="t">
            <a:spAutoFit/>
          </a:bodyPr>
          <a:lstStyle/>
          <a:p>
            <a:r>
              <a:rPr lang="es-419" sz="2000" err="1"/>
              <a:t>Sugary</a:t>
            </a:r>
            <a:r>
              <a:rPr lang="es-419" sz="2000"/>
              <a:t> </a:t>
            </a:r>
            <a:r>
              <a:rPr lang="es-419" sz="2000" err="1"/>
              <a:t>drinks</a:t>
            </a:r>
            <a:endParaRPr lang="es-419" sz="2000" err="1">
              <a:cs typeface="Calibri"/>
            </a:endParaRPr>
          </a:p>
        </p:txBody>
      </p:sp>
      <p:sp>
        <p:nvSpPr>
          <p:cNvPr id="6" name="TextBox 5">
            <a:extLst>
              <a:ext uri="{FF2B5EF4-FFF2-40B4-BE49-F238E27FC236}">
                <a16:creationId xmlns:a16="http://schemas.microsoft.com/office/drawing/2014/main" id="{CA9B39BE-291A-06F4-7458-3F64083996A9}"/>
              </a:ext>
            </a:extLst>
          </p:cNvPr>
          <p:cNvSpPr txBox="1"/>
          <p:nvPr/>
        </p:nvSpPr>
        <p:spPr>
          <a:xfrm>
            <a:off x="15910579" y="3600116"/>
            <a:ext cx="1918352" cy="707886"/>
          </a:xfrm>
          <a:prstGeom prst="rect">
            <a:avLst/>
          </a:prstGeom>
          <a:solidFill>
            <a:schemeClr val="accent6">
              <a:lumMod val="20000"/>
              <a:lumOff val="80000"/>
            </a:schemeClr>
          </a:solidFill>
          <a:ln>
            <a:solidFill>
              <a:schemeClr val="tx1"/>
            </a:solidFill>
          </a:ln>
        </p:spPr>
        <p:txBody>
          <a:bodyPr wrap="square" lIns="91440" tIns="45720" rIns="91440" bIns="45720" rtlCol="0" anchor="t">
            <a:spAutoFit/>
          </a:bodyPr>
          <a:lstStyle/>
          <a:p>
            <a:r>
              <a:rPr lang="es-419" sz="2000" err="1"/>
              <a:t>Candies</a:t>
            </a:r>
            <a:r>
              <a:rPr lang="es-419" sz="2000"/>
              <a:t> and </a:t>
            </a:r>
            <a:endParaRPr lang="en-US" sz="2000" err="1"/>
          </a:p>
          <a:p>
            <a:r>
              <a:rPr lang="es-419" sz="2000" err="1"/>
              <a:t>pastries</a:t>
            </a:r>
            <a:endParaRPr lang="en-US" sz="2000" err="1">
              <a:cs typeface="Calibri"/>
            </a:endParaRPr>
          </a:p>
        </p:txBody>
      </p:sp>
      <p:sp>
        <p:nvSpPr>
          <p:cNvPr id="8" name="TextBox 7">
            <a:extLst>
              <a:ext uri="{FF2B5EF4-FFF2-40B4-BE49-F238E27FC236}">
                <a16:creationId xmlns:a16="http://schemas.microsoft.com/office/drawing/2014/main" id="{06CE5A11-E4AF-90D7-8EE6-C840F1ED41B2}"/>
              </a:ext>
            </a:extLst>
          </p:cNvPr>
          <p:cNvSpPr txBox="1"/>
          <p:nvPr/>
        </p:nvSpPr>
        <p:spPr>
          <a:xfrm>
            <a:off x="13581448" y="4958777"/>
            <a:ext cx="1918351" cy="400110"/>
          </a:xfrm>
          <a:prstGeom prst="rect">
            <a:avLst/>
          </a:prstGeom>
          <a:solidFill>
            <a:schemeClr val="accent6">
              <a:lumMod val="20000"/>
              <a:lumOff val="80000"/>
            </a:schemeClr>
          </a:solidFill>
          <a:ln>
            <a:solidFill>
              <a:schemeClr val="tx1"/>
            </a:solidFill>
          </a:ln>
        </p:spPr>
        <p:txBody>
          <a:bodyPr wrap="square" lIns="91440" tIns="45720" rIns="91440" bIns="45720" rtlCol="0" anchor="t">
            <a:spAutoFit/>
          </a:bodyPr>
          <a:lstStyle/>
          <a:p>
            <a:r>
              <a:rPr lang="es-419" sz="2000" err="1">
                <a:cs typeface="Calibri"/>
              </a:rPr>
              <a:t>Grains</a:t>
            </a:r>
          </a:p>
        </p:txBody>
      </p:sp>
      <p:sp>
        <p:nvSpPr>
          <p:cNvPr id="10" name="TextBox 9">
            <a:extLst>
              <a:ext uri="{FF2B5EF4-FFF2-40B4-BE49-F238E27FC236}">
                <a16:creationId xmlns:a16="http://schemas.microsoft.com/office/drawing/2014/main" id="{C3372E98-346C-0BDF-CD01-0027B2730CDE}"/>
              </a:ext>
            </a:extLst>
          </p:cNvPr>
          <p:cNvSpPr txBox="1"/>
          <p:nvPr/>
        </p:nvSpPr>
        <p:spPr>
          <a:xfrm>
            <a:off x="13581448" y="6144909"/>
            <a:ext cx="1918351" cy="400110"/>
          </a:xfrm>
          <a:prstGeom prst="rect">
            <a:avLst/>
          </a:prstGeom>
          <a:solidFill>
            <a:schemeClr val="accent6">
              <a:lumMod val="20000"/>
              <a:lumOff val="80000"/>
            </a:schemeClr>
          </a:solidFill>
          <a:ln>
            <a:solidFill>
              <a:schemeClr val="tx1"/>
            </a:solidFill>
          </a:ln>
        </p:spPr>
        <p:txBody>
          <a:bodyPr wrap="square" lIns="91440" tIns="45720" rIns="91440" bIns="45720" rtlCol="0" anchor="t">
            <a:spAutoFit/>
          </a:bodyPr>
          <a:lstStyle/>
          <a:p>
            <a:r>
              <a:rPr lang="es-419" sz="2000" err="1">
                <a:cs typeface="Calibri"/>
              </a:rPr>
              <a:t>Dairy</a:t>
            </a:r>
          </a:p>
        </p:txBody>
      </p:sp>
      <p:sp>
        <p:nvSpPr>
          <p:cNvPr id="11" name="TextBox 10">
            <a:extLst>
              <a:ext uri="{FF2B5EF4-FFF2-40B4-BE49-F238E27FC236}">
                <a16:creationId xmlns:a16="http://schemas.microsoft.com/office/drawing/2014/main" id="{D7D3E54C-4253-3605-7F8B-519A431E6138}"/>
              </a:ext>
            </a:extLst>
          </p:cNvPr>
          <p:cNvSpPr txBox="1"/>
          <p:nvPr/>
        </p:nvSpPr>
        <p:spPr>
          <a:xfrm>
            <a:off x="13581448" y="7395739"/>
            <a:ext cx="1918351" cy="400110"/>
          </a:xfrm>
          <a:prstGeom prst="rect">
            <a:avLst/>
          </a:prstGeom>
          <a:solidFill>
            <a:schemeClr val="accent6">
              <a:lumMod val="20000"/>
              <a:lumOff val="80000"/>
            </a:schemeClr>
          </a:solidFill>
          <a:ln>
            <a:solidFill>
              <a:schemeClr val="tx1"/>
            </a:solidFill>
          </a:ln>
        </p:spPr>
        <p:txBody>
          <a:bodyPr wrap="square" lIns="91440" tIns="45720" rIns="91440" bIns="45720" rtlCol="0" anchor="t">
            <a:spAutoFit/>
          </a:bodyPr>
          <a:lstStyle/>
          <a:p>
            <a:r>
              <a:rPr lang="es-419" sz="2000" err="1">
                <a:cs typeface="Calibri"/>
              </a:rPr>
              <a:t>Fruit</a:t>
            </a:r>
          </a:p>
        </p:txBody>
      </p:sp>
      <p:sp>
        <p:nvSpPr>
          <p:cNvPr id="12" name="TextBox 11">
            <a:extLst>
              <a:ext uri="{FF2B5EF4-FFF2-40B4-BE49-F238E27FC236}">
                <a16:creationId xmlns:a16="http://schemas.microsoft.com/office/drawing/2014/main" id="{769C7E57-1CE1-9E2A-2E45-C9F3D29D03B0}"/>
              </a:ext>
            </a:extLst>
          </p:cNvPr>
          <p:cNvSpPr txBox="1"/>
          <p:nvPr/>
        </p:nvSpPr>
        <p:spPr>
          <a:xfrm>
            <a:off x="15910580" y="7395739"/>
            <a:ext cx="1918351" cy="400110"/>
          </a:xfrm>
          <a:prstGeom prst="rect">
            <a:avLst/>
          </a:prstGeom>
          <a:solidFill>
            <a:schemeClr val="accent6">
              <a:lumMod val="20000"/>
              <a:lumOff val="80000"/>
            </a:schemeClr>
          </a:solidFill>
          <a:ln>
            <a:solidFill>
              <a:schemeClr val="tx1"/>
            </a:solidFill>
          </a:ln>
        </p:spPr>
        <p:txBody>
          <a:bodyPr wrap="square" lIns="91440" tIns="45720" rIns="91440" bIns="45720" rtlCol="0" anchor="t">
            <a:spAutoFit/>
          </a:bodyPr>
          <a:lstStyle/>
          <a:p>
            <a:r>
              <a:rPr lang="es-419" sz="2000">
                <a:cs typeface="Calibri"/>
              </a:rPr>
              <a:t>Vegetables</a:t>
            </a:r>
          </a:p>
        </p:txBody>
      </p:sp>
      <p:sp>
        <p:nvSpPr>
          <p:cNvPr id="13" name="TextBox 12">
            <a:extLst>
              <a:ext uri="{FF2B5EF4-FFF2-40B4-BE49-F238E27FC236}">
                <a16:creationId xmlns:a16="http://schemas.microsoft.com/office/drawing/2014/main" id="{F57A2AD1-4426-1EF2-B213-57D8478E4285}"/>
              </a:ext>
            </a:extLst>
          </p:cNvPr>
          <p:cNvSpPr txBox="1"/>
          <p:nvPr/>
        </p:nvSpPr>
        <p:spPr>
          <a:xfrm>
            <a:off x="15910580" y="6144909"/>
            <a:ext cx="1918351" cy="400110"/>
          </a:xfrm>
          <a:prstGeom prst="rect">
            <a:avLst/>
          </a:prstGeom>
          <a:solidFill>
            <a:schemeClr val="accent6">
              <a:lumMod val="20000"/>
              <a:lumOff val="80000"/>
            </a:schemeClr>
          </a:solidFill>
          <a:ln>
            <a:solidFill>
              <a:schemeClr val="tx1"/>
            </a:solidFill>
          </a:ln>
        </p:spPr>
        <p:txBody>
          <a:bodyPr wrap="square" lIns="91440" tIns="45720" rIns="91440" bIns="45720" rtlCol="0" anchor="t">
            <a:spAutoFit/>
          </a:bodyPr>
          <a:lstStyle/>
          <a:p>
            <a:r>
              <a:rPr lang="es-419" sz="2000" err="1">
                <a:cs typeface="Calibri"/>
              </a:rPr>
              <a:t>Condiments</a:t>
            </a:r>
          </a:p>
        </p:txBody>
      </p:sp>
      <p:sp>
        <p:nvSpPr>
          <p:cNvPr id="14" name="TextBox 13">
            <a:extLst>
              <a:ext uri="{FF2B5EF4-FFF2-40B4-BE49-F238E27FC236}">
                <a16:creationId xmlns:a16="http://schemas.microsoft.com/office/drawing/2014/main" id="{C4023D8B-FBFB-88DA-93EF-E2DC64970733}"/>
              </a:ext>
            </a:extLst>
          </p:cNvPr>
          <p:cNvSpPr txBox="1"/>
          <p:nvPr/>
        </p:nvSpPr>
        <p:spPr>
          <a:xfrm>
            <a:off x="15910580" y="4937211"/>
            <a:ext cx="1918351" cy="400110"/>
          </a:xfrm>
          <a:prstGeom prst="rect">
            <a:avLst/>
          </a:prstGeom>
          <a:solidFill>
            <a:schemeClr val="accent6">
              <a:lumMod val="20000"/>
              <a:lumOff val="80000"/>
            </a:schemeClr>
          </a:solidFill>
          <a:ln>
            <a:solidFill>
              <a:schemeClr val="tx1"/>
            </a:solidFill>
          </a:ln>
        </p:spPr>
        <p:txBody>
          <a:bodyPr wrap="square" lIns="91440" tIns="45720" rIns="91440" bIns="45720" rtlCol="0" anchor="t">
            <a:spAutoFit/>
          </a:bodyPr>
          <a:lstStyle/>
          <a:p>
            <a:r>
              <a:rPr lang="es-419" sz="2000" err="1">
                <a:cs typeface="Calibri"/>
              </a:rPr>
              <a:t>Mixed</a:t>
            </a:r>
            <a:r>
              <a:rPr lang="es-419" sz="2000">
                <a:cs typeface="Calibri"/>
              </a:rPr>
              <a:t> </a:t>
            </a:r>
            <a:r>
              <a:rPr lang="es-419" sz="2000" err="1">
                <a:cs typeface="Calibri"/>
              </a:rPr>
              <a:t>dishes</a:t>
            </a:r>
          </a:p>
        </p:txBody>
      </p:sp>
      <p:pic>
        <p:nvPicPr>
          <p:cNvPr id="17" name="Picture 3">
            <a:extLst>
              <a:ext uri="{FF2B5EF4-FFF2-40B4-BE49-F238E27FC236}">
                <a16:creationId xmlns:a16="http://schemas.microsoft.com/office/drawing/2014/main" id="{07260CFA-9511-4046-B57D-1C1FD3C20758}"/>
              </a:ext>
            </a:extLst>
          </p:cNvPr>
          <p:cNvPicPr>
            <a:picLocks noChangeAspect="1"/>
          </p:cNvPicPr>
          <p:nvPr/>
        </p:nvPicPr>
        <p:blipFill>
          <a:blip r:embed="rId4"/>
          <a:srcRect/>
          <a:stretch>
            <a:fillRect/>
          </a:stretch>
        </p:blipFill>
        <p:spPr>
          <a:xfrm>
            <a:off x="16699598" y="9313789"/>
            <a:ext cx="1506197" cy="929355"/>
          </a:xfrm>
          <a:prstGeom prst="rect">
            <a:avLst/>
          </a:prstGeom>
        </p:spPr>
      </p:pic>
    </p:spTree>
    <p:extLst>
      <p:ext uri="{BB962C8B-B14F-4D97-AF65-F5344CB8AC3E}">
        <p14:creationId xmlns:p14="http://schemas.microsoft.com/office/powerpoint/2010/main" val="4263051139"/>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aebf488-90fe-4aed-97fc-66773d1cf4fa">
      <UserInfo>
        <DisplayName>Heredia, Natalia I</DisplayName>
        <AccountId>23</AccountId>
        <AccountType/>
      </UserInfo>
      <UserInfo>
        <DisplayName>Reininger, Belinda M</DisplayName>
        <AccountId>26</AccountId>
        <AccountType/>
      </UserInfo>
      <UserInfo>
        <DisplayName>Velasco-Huerta, Fernanda</DisplayName>
        <AccountId>42</AccountId>
        <AccountType/>
      </UserInfo>
      <UserInfo>
        <DisplayName>White, Grace E</DisplayName>
        <AccountId>54</AccountId>
        <AccountType/>
      </UserInfo>
      <UserInfo>
        <DisplayName>Longanga Diese, Elvis</DisplayName>
        <AccountId>470</AccountId>
        <AccountType/>
      </UserInfo>
      <UserInfo>
        <DisplayName>Swoboda, Tracy L</DisplayName>
        <AccountId>25</AccountId>
        <AccountType/>
      </UserInfo>
      <UserInfo>
        <DisplayName>Martinez, Alma D</DisplayName>
        <AccountId>345</AccountId>
        <AccountType/>
      </UserInfo>
    </SharedWithUsers>
    <lcf76f155ced4ddcb4097134ff3c332f xmlns="cf7ec769-ba40-4740-b41e-77cc5f919008">
      <Terms xmlns="http://schemas.microsoft.com/office/infopath/2007/PartnerControls"/>
    </lcf76f155ced4ddcb4097134ff3c332f>
    <TaxCatchAll xmlns="1aebf488-90fe-4aed-97fc-66773d1cf4f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F02B6A427ADC34B838B4E1BCA1B3FA3" ma:contentTypeVersion="14" ma:contentTypeDescription="Create a new document." ma:contentTypeScope="" ma:versionID="cdfc6c5486c47ad053f91c494685c965">
  <xsd:schema xmlns:xsd="http://www.w3.org/2001/XMLSchema" xmlns:xs="http://www.w3.org/2001/XMLSchema" xmlns:p="http://schemas.microsoft.com/office/2006/metadata/properties" xmlns:ns2="cf7ec769-ba40-4740-b41e-77cc5f919008" xmlns:ns3="1aebf488-90fe-4aed-97fc-66773d1cf4fa" targetNamespace="http://schemas.microsoft.com/office/2006/metadata/properties" ma:root="true" ma:fieldsID="bb8e196c19d0957873f8e15efa32b81a" ns2:_="" ns3:_="">
    <xsd:import namespace="cf7ec769-ba40-4740-b41e-77cc5f919008"/>
    <xsd:import namespace="1aebf488-90fe-4aed-97fc-66773d1cf4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7ec769-ba40-4740-b41e-77cc5f9190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d802298-ac7f-4dc9-a73d-133dd7ac0fd3"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ebf488-90fe-4aed-97fc-66773d1cf4f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14d6da27-1b5b-46a2-9603-adbe47a23360}" ma:internalName="TaxCatchAll" ma:showField="CatchAllData" ma:web="1aebf488-90fe-4aed-97fc-66773d1cf4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DAD81B-46BB-4338-ADF1-85E341F1347C}">
  <ds:schemaRefs>
    <ds:schemaRef ds:uri="1aebf488-90fe-4aed-97fc-66773d1cf4fa"/>
    <ds:schemaRef ds:uri="cf7ec769-ba40-4740-b41e-77cc5f91900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0704AE-0475-44DC-845A-730CC0804020}">
  <ds:schemaRefs>
    <ds:schemaRef ds:uri="http://schemas.microsoft.com/sharepoint/v3/contenttype/forms"/>
  </ds:schemaRefs>
</ds:datastoreItem>
</file>

<file path=customXml/itemProps3.xml><?xml version="1.0" encoding="utf-8"?>
<ds:datastoreItem xmlns:ds="http://schemas.openxmlformats.org/officeDocument/2006/customXml" ds:itemID="{931BCAEA-BDF2-478C-A2EC-650B7F917D30}">
  <ds:schemaRefs>
    <ds:schemaRef ds:uri="1aebf488-90fe-4aed-97fc-66773d1cf4fa"/>
    <ds:schemaRef ds:uri="cf7ec769-ba40-4740-b41e-77cc5f9190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29</Slides>
  <Notes>26</Notes>
  <HiddenSlides>1</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What is your daily beverage consumption?</vt:lpstr>
      <vt:lpstr>What do you think, is all sugar bad?</vt:lpstr>
      <vt:lpstr>PowerPoint Presentation</vt:lpstr>
      <vt:lpstr>¿What is a sugary drink?</vt:lpstr>
      <vt:lpstr>Added Sugar in Our Diets</vt:lpstr>
      <vt:lpstr>Read before drinking!</vt:lpstr>
      <vt:lpstr>Check the food labels!</vt:lpstr>
      <vt:lpstr>Liquid Calories</vt:lpstr>
      <vt:lpstr>PowerPoint Presentation</vt:lpstr>
      <vt:lpstr>¿HOW SWEET IS IT?</vt:lpstr>
      <vt:lpstr>PowerPoint Presentation</vt:lpstr>
      <vt:lpstr>What is the Issue?</vt:lpstr>
      <vt:lpstr>“If a food is not sweet, it can't have much sugar”</vt:lpstr>
      <vt:lpstr>PowerPoint Presentation</vt:lpstr>
      <vt:lpstr>“Fruit-flavored drinks like Kool Aid, Sunny D, Tampico, and Capri-Sun are healthy.”</vt:lpstr>
      <vt:lpstr>PowerPoint Presentation</vt:lpstr>
      <vt:lpstr>PowerPoint Presentation</vt:lpstr>
      <vt:lpstr>ROLE MODEL VIDEO</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Hypertension/Cholesterol</dc:title>
  <dc:creator>Reininger, Belinda M</dc:creator>
  <cp:revision>10</cp:revision>
  <dcterms:created xsi:type="dcterms:W3CDTF">2006-08-16T00:00:00Z</dcterms:created>
  <dcterms:modified xsi:type="dcterms:W3CDTF">2024-04-10T20:02:08Z</dcterms:modified>
  <dc:identifier>DAFUACrYUmw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0x0101000F02B6A427ADC34B838B4E1BCA1B3FA3</vt:lpwstr>
  </property>
  <property fmtid="{D5CDD505-2E9C-101B-9397-08002B2CF9AE}" pid="3" name="MediaServiceImageTags">
    <vt:lpwstr/>
  </property>
</Properties>
</file>