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8B_BA5E799.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62_56415C43.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84_9F68502D.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B_0.xml" ContentType="application/vnd.ms-powerpoint.comments+xml"/>
  <Override PartName="/ppt/notesSlides/notesSlide20.xml" ContentType="application/vnd.openxmlformats-officedocument.presentationml.notesSlide+xml"/>
  <Override PartName="/ppt/comments/modernComment_193_C3597465.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4"/>
  </p:notesMasterIdLst>
  <p:sldIdLst>
    <p:sldId id="396" r:id="rId5"/>
    <p:sldId id="399" r:id="rId6"/>
    <p:sldId id="384" r:id="rId7"/>
    <p:sldId id="385" r:id="rId8"/>
    <p:sldId id="395" r:id="rId9"/>
    <p:sldId id="402" r:id="rId10"/>
    <p:sldId id="397" r:id="rId11"/>
    <p:sldId id="348" r:id="rId12"/>
    <p:sldId id="347" r:id="rId13"/>
    <p:sldId id="353" r:id="rId14"/>
    <p:sldId id="354" r:id="rId15"/>
    <p:sldId id="349" r:id="rId16"/>
    <p:sldId id="388" r:id="rId17"/>
    <p:sldId id="352" r:id="rId18"/>
    <p:sldId id="389" r:id="rId19"/>
    <p:sldId id="344" r:id="rId20"/>
    <p:sldId id="357" r:id="rId21"/>
    <p:sldId id="400" r:id="rId22"/>
    <p:sldId id="398" r:id="rId23"/>
    <p:sldId id="401" r:id="rId24"/>
    <p:sldId id="392" r:id="rId25"/>
    <p:sldId id="375" r:id="rId26"/>
    <p:sldId id="290" r:id="rId27"/>
    <p:sldId id="299" r:id="rId28"/>
    <p:sldId id="403" r:id="rId29"/>
    <p:sldId id="372" r:id="rId30"/>
    <p:sldId id="373" r:id="rId31"/>
    <p:sldId id="298" r:id="rId32"/>
    <p:sldId id="383" r:id="rId33"/>
  </p:sldIdLst>
  <p:sldSz cx="18288000" cy="10287000"/>
  <p:notesSz cx="6858000" cy="9144000"/>
  <p:embeddedFontLst>
    <p:embeddedFont>
      <p:font typeface="Arial Nova" panose="020B0504020202020204" pitchFamily="34" charset="0"/>
      <p:regular r:id="rId35"/>
      <p:bold r:id="rId36"/>
      <p:italic r:id="rId37"/>
      <p:boldItalic r:id="rId38"/>
    </p:embeddedFont>
    <p:embeddedFont>
      <p:font typeface="Calisto MT" panose="02040603050505030304" pitchFamily="18" charset="0"/>
      <p:regular r:id="rId39"/>
      <p:bold r:id="rId40"/>
      <p:italic r:id="rId41"/>
      <p:boldItalic r:id="rId42"/>
    </p:embeddedFont>
    <p:embeddedFont>
      <p:font typeface="Glacial Indifference" panose="020B0604020202020204" charset="0"/>
      <p:regular r:id="rId43"/>
    </p:embeddedFont>
    <p:embeddedFont>
      <p:font typeface="HK Grotesk Light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089F1A-538F-27B9-0A66-0FFEAC76CE93}" name="Velasco-Huerta, Fernanda" initials="VF" userId="S::fernanda.velascohuerta@uth.tmc.edu::81324c76-b947-4a84-a74f-dc99d97f2729" providerId="AD"/>
  <p188:author id="{FA582280-24CD-B7E9-C7E0-F5B7A86A54B1}" name="Reininger, Belinda M" initials="RM" userId="S::belinda.m.reininger@uth.tmc.edu::6e9ffa50-2abd-46af-ad3f-381f29d72d08" providerId="AD"/>
  <p188:author id="{DE7C0CCD-B1F5-2AD6-CECC-3E82D76E3ECB}" name="Pittman, Jabria A" initials="PA" userId="S::jabria.a.pittman@uth.tmc.edu::8c0bafac-32b3-421d-a3af-77de9118682a" providerId="AD"/>
  <p188:author id="{C282BADF-B49E-7D52-80D5-51B55C019AFA}" name="Longanga Diese, Elvis" initials="LE" userId="S::elvis.longangadiese@uth.tmc.edu::f97005e8-a1fb-4915-9a5f-a8a71e6654d3" providerId="AD"/>
  <p188:author id="{44F035FE-14E0-B4AE-0BE8-C4C9C4643272}" name="Ballesteros, Sofia" initials="BS" userId="S::sofia.ballesteros@uth.tmc.edu::36ae0af8-14e2-47a1-b547-6600508380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B"/>
    <a:srgbClr val="003399"/>
    <a:srgbClr val="EEF2F1"/>
    <a:srgbClr val="28986B"/>
    <a:srgbClr val="1F7753"/>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D6341F-6456-46DC-9363-1AA47CC52C56}" v="6" dt="2024-04-10T20:03:09.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8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dana, Mayra" userId="S::mayra.v.saldana@uth.tmc.edu::de1b2290-bd50-4a20-ae97-a57e2d391acf" providerId="AD" clId="Web-{D3B6404C-6926-4CFB-AEFA-2E7CEA8E7D79}"/>
    <pc:docChg chg="addSld delSld modSld sldOrd">
      <pc:chgData name="Saldana, Mayra" userId="S::mayra.v.saldana@uth.tmc.edu::de1b2290-bd50-4a20-ae97-a57e2d391acf" providerId="AD" clId="Web-{D3B6404C-6926-4CFB-AEFA-2E7CEA8E7D79}" dt="2023-09-17T18:49:55.677" v="110"/>
      <pc:docMkLst>
        <pc:docMk/>
      </pc:docMkLst>
      <pc:sldChg chg="del">
        <pc:chgData name="Saldana, Mayra" userId="S::mayra.v.saldana@uth.tmc.edu::de1b2290-bd50-4a20-ae97-a57e2d391acf" providerId="AD" clId="Web-{D3B6404C-6926-4CFB-AEFA-2E7CEA8E7D79}" dt="2023-09-17T18:41:33.956" v="37"/>
        <pc:sldMkLst>
          <pc:docMk/>
          <pc:sldMk cId="0" sldId="261"/>
        </pc:sldMkLst>
      </pc:sldChg>
      <pc:sldChg chg="delSp modSp ord">
        <pc:chgData name="Saldana, Mayra" userId="S::mayra.v.saldana@uth.tmc.edu::de1b2290-bd50-4a20-ae97-a57e2d391acf" providerId="AD" clId="Web-{D3B6404C-6926-4CFB-AEFA-2E7CEA8E7D79}" dt="2023-09-17T18:44:49.338" v="62" actId="1076"/>
        <pc:sldMkLst>
          <pc:docMk/>
          <pc:sldMk cId="0" sldId="271"/>
        </pc:sldMkLst>
        <pc:spChg chg="mod">
          <ac:chgData name="Saldana, Mayra" userId="S::mayra.v.saldana@uth.tmc.edu::de1b2290-bd50-4a20-ae97-a57e2d391acf" providerId="AD" clId="Web-{D3B6404C-6926-4CFB-AEFA-2E7CEA8E7D79}" dt="2023-09-17T18:44:49.338" v="62" actId="1076"/>
          <ac:spMkLst>
            <pc:docMk/>
            <pc:sldMk cId="0" sldId="271"/>
            <ac:spMk id="2" creationId="{00000000-0000-0000-0000-000000000000}"/>
          </ac:spMkLst>
        </pc:spChg>
        <pc:spChg chg="del mod">
          <ac:chgData name="Saldana, Mayra" userId="S::mayra.v.saldana@uth.tmc.edu::de1b2290-bd50-4a20-ae97-a57e2d391acf" providerId="AD" clId="Web-{D3B6404C-6926-4CFB-AEFA-2E7CEA8E7D79}" dt="2023-09-17T18:44:37.775" v="58"/>
          <ac:spMkLst>
            <pc:docMk/>
            <pc:sldMk cId="0" sldId="271"/>
            <ac:spMk id="3" creationId="{00000000-0000-0000-0000-000000000000}"/>
          </ac:spMkLst>
        </pc:spChg>
        <pc:spChg chg="del">
          <ac:chgData name="Saldana, Mayra" userId="S::mayra.v.saldana@uth.tmc.edu::de1b2290-bd50-4a20-ae97-a57e2d391acf" providerId="AD" clId="Web-{D3B6404C-6926-4CFB-AEFA-2E7CEA8E7D79}" dt="2023-09-17T18:44:39.681" v="59"/>
          <ac:spMkLst>
            <pc:docMk/>
            <pc:sldMk cId="0" sldId="271"/>
            <ac:spMk id="4" creationId="{00000000-0000-0000-0000-000000000000}"/>
          </ac:spMkLst>
        </pc:spChg>
        <pc:spChg chg="del">
          <ac:chgData name="Saldana, Mayra" userId="S::mayra.v.saldana@uth.tmc.edu::de1b2290-bd50-4a20-ae97-a57e2d391acf" providerId="AD" clId="Web-{D3B6404C-6926-4CFB-AEFA-2E7CEA8E7D79}" dt="2023-09-17T18:44:43.447" v="60"/>
          <ac:spMkLst>
            <pc:docMk/>
            <pc:sldMk cId="0" sldId="271"/>
            <ac:spMk id="5" creationId="{00000000-0000-0000-0000-000000000000}"/>
          </ac:spMkLst>
        </pc:spChg>
      </pc:sldChg>
      <pc:sldChg chg="del">
        <pc:chgData name="Saldana, Mayra" userId="S::mayra.v.saldana@uth.tmc.edu::de1b2290-bd50-4a20-ae97-a57e2d391acf" providerId="AD" clId="Web-{D3B6404C-6926-4CFB-AEFA-2E7CEA8E7D79}" dt="2023-09-17T18:49:55.677" v="110"/>
        <pc:sldMkLst>
          <pc:docMk/>
          <pc:sldMk cId="0" sldId="287"/>
        </pc:sldMkLst>
      </pc:sldChg>
      <pc:sldChg chg="del">
        <pc:chgData name="Saldana, Mayra" userId="S::mayra.v.saldana@uth.tmc.edu::de1b2290-bd50-4a20-ae97-a57e2d391acf" providerId="AD" clId="Web-{D3B6404C-6926-4CFB-AEFA-2E7CEA8E7D79}" dt="2023-09-17T18:47:53.110" v="71"/>
        <pc:sldMkLst>
          <pc:docMk/>
          <pc:sldMk cId="0" sldId="305"/>
        </pc:sldMkLst>
      </pc:sldChg>
      <pc:sldChg chg="ord">
        <pc:chgData name="Saldana, Mayra" userId="S::mayra.v.saldana@uth.tmc.edu::de1b2290-bd50-4a20-ae97-a57e2d391acf" providerId="AD" clId="Web-{D3B6404C-6926-4CFB-AEFA-2E7CEA8E7D79}" dt="2023-09-17T18:45:08.057" v="64"/>
        <pc:sldMkLst>
          <pc:docMk/>
          <pc:sldMk cId="557626785" sldId="344"/>
        </pc:sldMkLst>
      </pc:sldChg>
      <pc:sldChg chg="ord">
        <pc:chgData name="Saldana, Mayra" userId="S::mayra.v.saldana@uth.tmc.edu::de1b2290-bd50-4a20-ae97-a57e2d391acf" providerId="AD" clId="Web-{D3B6404C-6926-4CFB-AEFA-2E7CEA8E7D79}" dt="2023-09-17T18:43:44.679" v="52"/>
        <pc:sldMkLst>
          <pc:docMk/>
          <pc:sldMk cId="3099651519" sldId="348"/>
        </pc:sldMkLst>
      </pc:sldChg>
      <pc:sldChg chg="add del ord">
        <pc:chgData name="Saldana, Mayra" userId="S::mayra.v.saldana@uth.tmc.edu::de1b2290-bd50-4a20-ae97-a57e2d391acf" providerId="AD" clId="Web-{D3B6404C-6926-4CFB-AEFA-2E7CEA8E7D79}" dt="2023-09-17T18:47:38.266" v="70"/>
        <pc:sldMkLst>
          <pc:docMk/>
          <pc:sldMk cId="3725263854" sldId="349"/>
        </pc:sldMkLst>
      </pc:sldChg>
      <pc:sldChg chg="ord">
        <pc:chgData name="Saldana, Mayra" userId="S::mayra.v.saldana@uth.tmc.edu::de1b2290-bd50-4a20-ae97-a57e2d391acf" providerId="AD" clId="Web-{D3B6404C-6926-4CFB-AEFA-2E7CEA8E7D79}" dt="2023-09-17T18:44:20.915" v="54"/>
        <pc:sldMkLst>
          <pc:docMk/>
          <pc:sldMk cId="3365812144" sldId="352"/>
        </pc:sldMkLst>
      </pc:sldChg>
      <pc:sldChg chg="add del ord">
        <pc:chgData name="Saldana, Mayra" userId="S::mayra.v.saldana@uth.tmc.edu::de1b2290-bd50-4a20-ae97-a57e2d391acf" providerId="AD" clId="Web-{D3B6404C-6926-4CFB-AEFA-2E7CEA8E7D79}" dt="2023-09-17T18:47:15.952" v="69"/>
        <pc:sldMkLst>
          <pc:docMk/>
          <pc:sldMk cId="2273976465" sldId="353"/>
        </pc:sldMkLst>
      </pc:sldChg>
      <pc:sldChg chg="ord">
        <pc:chgData name="Saldana, Mayra" userId="S::mayra.v.saldana@uth.tmc.edu::de1b2290-bd50-4a20-ae97-a57e2d391acf" providerId="AD" clId="Web-{D3B6404C-6926-4CFB-AEFA-2E7CEA8E7D79}" dt="2023-09-17T18:43:55.836" v="53"/>
        <pc:sldMkLst>
          <pc:docMk/>
          <pc:sldMk cId="1447124035" sldId="354"/>
        </pc:sldMkLst>
      </pc:sldChg>
      <pc:sldChg chg="delSp modSp delAnim">
        <pc:chgData name="Saldana, Mayra" userId="S::mayra.v.saldana@uth.tmc.edu::de1b2290-bd50-4a20-ae97-a57e2d391acf" providerId="AD" clId="Web-{D3B6404C-6926-4CFB-AEFA-2E7CEA8E7D79}" dt="2023-09-17T18:48:22.720" v="80" actId="1076"/>
        <pc:sldMkLst>
          <pc:docMk/>
          <pc:sldMk cId="1996373401" sldId="357"/>
        </pc:sldMkLst>
        <pc:spChg chg="mod">
          <ac:chgData name="Saldana, Mayra" userId="S::mayra.v.saldana@uth.tmc.edu::de1b2290-bd50-4a20-ae97-a57e2d391acf" providerId="AD" clId="Web-{D3B6404C-6926-4CFB-AEFA-2E7CEA8E7D79}" dt="2023-09-17T18:48:22.720" v="80" actId="1076"/>
          <ac:spMkLst>
            <pc:docMk/>
            <pc:sldMk cId="1996373401" sldId="357"/>
            <ac:spMk id="2" creationId="{00000000-0000-0000-0000-000000000000}"/>
          </ac:spMkLst>
        </pc:spChg>
        <pc:spChg chg="del">
          <ac:chgData name="Saldana, Mayra" userId="S::mayra.v.saldana@uth.tmc.edu::de1b2290-bd50-4a20-ae97-a57e2d391acf" providerId="AD" clId="Web-{D3B6404C-6926-4CFB-AEFA-2E7CEA8E7D79}" dt="2023-09-17T18:48:06.845" v="74"/>
          <ac:spMkLst>
            <pc:docMk/>
            <pc:sldMk cId="1996373401" sldId="357"/>
            <ac:spMk id="3" creationId="{9BD29981-ECA9-7CC7-4006-22246BB02173}"/>
          </ac:spMkLst>
        </pc:spChg>
        <pc:spChg chg="del">
          <ac:chgData name="Saldana, Mayra" userId="S::mayra.v.saldana@uth.tmc.edu::de1b2290-bd50-4a20-ae97-a57e2d391acf" providerId="AD" clId="Web-{D3B6404C-6926-4CFB-AEFA-2E7CEA8E7D79}" dt="2023-09-17T18:48:03.157" v="73"/>
          <ac:spMkLst>
            <pc:docMk/>
            <pc:sldMk cId="1996373401" sldId="357"/>
            <ac:spMk id="13" creationId="{0A4D415D-702F-4645-8FF5-40C925518FB9}"/>
          </ac:spMkLst>
        </pc:spChg>
        <pc:picChg chg="mod">
          <ac:chgData name="Saldana, Mayra" userId="S::mayra.v.saldana@uth.tmc.edu::de1b2290-bd50-4a20-ae97-a57e2d391acf" providerId="AD" clId="Web-{D3B6404C-6926-4CFB-AEFA-2E7CEA8E7D79}" dt="2023-09-17T18:48:19.767" v="79" actId="1076"/>
          <ac:picMkLst>
            <pc:docMk/>
            <pc:sldMk cId="1996373401" sldId="357"/>
            <ac:picMk id="4" creationId="{B60C69DD-5B5A-F4C7-67BE-C2D5D65CDB53}"/>
          </ac:picMkLst>
        </pc:picChg>
      </pc:sldChg>
      <pc:sldChg chg="modSp">
        <pc:chgData name="Saldana, Mayra" userId="S::mayra.v.saldana@uth.tmc.edu::de1b2290-bd50-4a20-ae97-a57e2d391acf" providerId="AD" clId="Web-{D3B6404C-6926-4CFB-AEFA-2E7CEA8E7D79}" dt="2023-09-17T18:43:07.709" v="50" actId="1076"/>
        <pc:sldMkLst>
          <pc:docMk/>
          <pc:sldMk cId="3600084261" sldId="384"/>
        </pc:sldMkLst>
        <pc:picChg chg="mod">
          <ac:chgData name="Saldana, Mayra" userId="S::mayra.v.saldana@uth.tmc.edu::de1b2290-bd50-4a20-ae97-a57e2d391acf" providerId="AD" clId="Web-{D3B6404C-6926-4CFB-AEFA-2E7CEA8E7D79}" dt="2023-09-17T18:43:07.709" v="50" actId="1076"/>
          <ac:picMkLst>
            <pc:docMk/>
            <pc:sldMk cId="3600084261" sldId="384"/>
            <ac:picMk id="6" creationId="{63244615-4259-4A00-A9EC-4F3FCF1C056E}"/>
          </ac:picMkLst>
        </pc:picChg>
      </pc:sldChg>
      <pc:sldChg chg="delSp modSp">
        <pc:chgData name="Saldana, Mayra" userId="S::mayra.v.saldana@uth.tmc.edu::de1b2290-bd50-4a20-ae97-a57e2d391acf" providerId="AD" clId="Web-{D3B6404C-6926-4CFB-AEFA-2E7CEA8E7D79}" dt="2023-09-17T18:42:55.677" v="48" actId="20577"/>
        <pc:sldMkLst>
          <pc:docMk/>
          <pc:sldMk cId="1325212924" sldId="385"/>
        </pc:sldMkLst>
        <pc:spChg chg="mod">
          <ac:chgData name="Saldana, Mayra" userId="S::mayra.v.saldana@uth.tmc.edu::de1b2290-bd50-4a20-ae97-a57e2d391acf" providerId="AD" clId="Web-{D3B6404C-6926-4CFB-AEFA-2E7CEA8E7D79}" dt="2023-09-17T18:42:11.488" v="46" actId="1076"/>
          <ac:spMkLst>
            <pc:docMk/>
            <pc:sldMk cId="1325212924" sldId="385"/>
            <ac:spMk id="4" creationId="{65D7495C-D0C2-85CA-A355-FBABF25FD5B3}"/>
          </ac:spMkLst>
        </pc:spChg>
        <pc:spChg chg="mod">
          <ac:chgData name="Saldana, Mayra" userId="S::mayra.v.saldana@uth.tmc.edu::de1b2290-bd50-4a20-ae97-a57e2d391acf" providerId="AD" clId="Web-{D3B6404C-6926-4CFB-AEFA-2E7CEA8E7D79}" dt="2023-09-17T18:42:06.504" v="44" actId="1076"/>
          <ac:spMkLst>
            <pc:docMk/>
            <pc:sldMk cId="1325212924" sldId="385"/>
            <ac:spMk id="6" creationId="{DFB6C899-C448-D9CA-70C5-83AC188162A1}"/>
          </ac:spMkLst>
        </pc:spChg>
        <pc:spChg chg="del">
          <ac:chgData name="Saldana, Mayra" userId="S::mayra.v.saldana@uth.tmc.edu::de1b2290-bd50-4a20-ae97-a57e2d391acf" providerId="AD" clId="Web-{D3B6404C-6926-4CFB-AEFA-2E7CEA8E7D79}" dt="2023-09-17T18:41:58.050" v="42"/>
          <ac:spMkLst>
            <pc:docMk/>
            <pc:sldMk cId="1325212924" sldId="385"/>
            <ac:spMk id="8" creationId="{065C23FF-3634-D447-7644-30904DDF0F39}"/>
          </ac:spMkLst>
        </pc:spChg>
        <pc:spChg chg="mod">
          <ac:chgData name="Saldana, Mayra" userId="S::mayra.v.saldana@uth.tmc.edu::de1b2290-bd50-4a20-ae97-a57e2d391acf" providerId="AD" clId="Web-{D3B6404C-6926-4CFB-AEFA-2E7CEA8E7D79}" dt="2023-09-17T18:42:55.677" v="48" actId="20577"/>
          <ac:spMkLst>
            <pc:docMk/>
            <pc:sldMk cId="1325212924" sldId="385"/>
            <ac:spMk id="12" creationId="{58BD9487-D121-411E-8E2D-788A78A85405}"/>
          </ac:spMkLst>
        </pc:spChg>
        <pc:picChg chg="mod modCrop">
          <ac:chgData name="Saldana, Mayra" userId="S::mayra.v.saldana@uth.tmc.edu::de1b2290-bd50-4a20-ae97-a57e2d391acf" providerId="AD" clId="Web-{D3B6404C-6926-4CFB-AEFA-2E7CEA8E7D79}" dt="2023-09-17T18:42:01.816" v="43" actId="1076"/>
          <ac:picMkLst>
            <pc:docMk/>
            <pc:sldMk cId="1325212924" sldId="385"/>
            <ac:picMk id="2" creationId="{686BD8CE-1402-B4ED-4D4C-9F46F6087327}"/>
          </ac:picMkLst>
        </pc:picChg>
      </pc:sldChg>
      <pc:sldChg chg="ord">
        <pc:chgData name="Saldana, Mayra" userId="S::mayra.v.saldana@uth.tmc.edu::de1b2290-bd50-4a20-ae97-a57e2d391acf" providerId="AD" clId="Web-{D3B6404C-6926-4CFB-AEFA-2E7CEA8E7D79}" dt="2023-09-17T18:44:59.619" v="63"/>
        <pc:sldMkLst>
          <pc:docMk/>
          <pc:sldMk cId="1931311142" sldId="389"/>
        </pc:sldMkLst>
      </pc:sldChg>
      <pc:sldChg chg="ord">
        <pc:chgData name="Saldana, Mayra" userId="S::mayra.v.saldana@uth.tmc.edu::de1b2290-bd50-4a20-ae97-a57e2d391acf" providerId="AD" clId="Web-{D3B6404C-6926-4CFB-AEFA-2E7CEA8E7D79}" dt="2023-09-17T18:43:30.788" v="51"/>
        <pc:sldMkLst>
          <pc:docMk/>
          <pc:sldMk cId="195422105" sldId="395"/>
        </pc:sldMkLst>
      </pc:sldChg>
      <pc:sldChg chg="delSp modSp delAnim">
        <pc:chgData name="Saldana, Mayra" userId="S::mayra.v.saldana@uth.tmc.edu::de1b2290-bd50-4a20-ae97-a57e2d391acf" providerId="AD" clId="Web-{D3B6404C-6926-4CFB-AEFA-2E7CEA8E7D79}" dt="2023-09-17T18:49:19.348" v="100" actId="1076"/>
        <pc:sldMkLst>
          <pc:docMk/>
          <pc:sldMk cId="402369680" sldId="398"/>
        </pc:sldMkLst>
        <pc:spChg chg="mod">
          <ac:chgData name="Saldana, Mayra" userId="S::mayra.v.saldana@uth.tmc.edu::de1b2290-bd50-4a20-ae97-a57e2d391acf" providerId="AD" clId="Web-{D3B6404C-6926-4CFB-AEFA-2E7CEA8E7D79}" dt="2023-09-17T18:49:19.348" v="100" actId="1076"/>
          <ac:spMkLst>
            <pc:docMk/>
            <pc:sldMk cId="402369680" sldId="398"/>
            <ac:spMk id="2" creationId="{00000000-0000-0000-0000-000000000000}"/>
          </ac:spMkLst>
        </pc:spChg>
        <pc:spChg chg="del">
          <ac:chgData name="Saldana, Mayra" userId="S::mayra.v.saldana@uth.tmc.edu::de1b2290-bd50-4a20-ae97-a57e2d391acf" providerId="AD" clId="Web-{D3B6404C-6926-4CFB-AEFA-2E7CEA8E7D79}" dt="2023-09-17T18:49:08.128" v="95"/>
          <ac:spMkLst>
            <pc:docMk/>
            <pc:sldMk cId="402369680" sldId="398"/>
            <ac:spMk id="3" creationId="{9BD29981-ECA9-7CC7-4006-22246BB02173}"/>
          </ac:spMkLst>
        </pc:spChg>
        <pc:spChg chg="del">
          <ac:chgData name="Saldana, Mayra" userId="S::mayra.v.saldana@uth.tmc.edu::de1b2290-bd50-4a20-ae97-a57e2d391acf" providerId="AD" clId="Web-{D3B6404C-6926-4CFB-AEFA-2E7CEA8E7D79}" dt="2023-09-17T18:49:06.550" v="94"/>
          <ac:spMkLst>
            <pc:docMk/>
            <pc:sldMk cId="402369680" sldId="398"/>
            <ac:spMk id="13" creationId="{0A4D415D-702F-4645-8FF5-40C925518FB9}"/>
          </ac:spMkLst>
        </pc:spChg>
        <pc:picChg chg="mod">
          <ac:chgData name="Saldana, Mayra" userId="S::mayra.v.saldana@uth.tmc.edu::de1b2290-bd50-4a20-ae97-a57e2d391acf" providerId="AD" clId="Web-{D3B6404C-6926-4CFB-AEFA-2E7CEA8E7D79}" dt="2023-09-17T18:49:17.129" v="99" actId="14100"/>
          <ac:picMkLst>
            <pc:docMk/>
            <pc:sldMk cId="402369680" sldId="398"/>
            <ac:picMk id="5" creationId="{0DA94BA1-2B92-C0D4-C83B-4D3D8972ED05}"/>
          </ac:picMkLst>
        </pc:picChg>
      </pc:sldChg>
      <pc:sldChg chg="delSp modSp new mod setBg">
        <pc:chgData name="Saldana, Mayra" userId="S::mayra.v.saldana@uth.tmc.edu::de1b2290-bd50-4a20-ae97-a57e2d391acf" providerId="AD" clId="Web-{D3B6404C-6926-4CFB-AEFA-2E7CEA8E7D79}" dt="2023-09-17T18:41:32.565" v="36" actId="20577"/>
        <pc:sldMkLst>
          <pc:docMk/>
          <pc:sldMk cId="2438904558" sldId="399"/>
        </pc:sldMkLst>
        <pc:spChg chg="mod">
          <ac:chgData name="Saldana, Mayra" userId="S::mayra.v.saldana@uth.tmc.edu::de1b2290-bd50-4a20-ae97-a57e2d391acf" providerId="AD" clId="Web-{D3B6404C-6926-4CFB-AEFA-2E7CEA8E7D79}" dt="2023-09-17T18:41:32.565" v="36" actId="20577"/>
          <ac:spMkLst>
            <pc:docMk/>
            <pc:sldMk cId="2438904558" sldId="399"/>
            <ac:spMk id="2" creationId="{A90FF1B2-FC91-FAF2-ADE5-2AF8D8DC9349}"/>
          </ac:spMkLst>
        </pc:spChg>
        <pc:spChg chg="del">
          <ac:chgData name="Saldana, Mayra" userId="S::mayra.v.saldana@uth.tmc.edu::de1b2290-bd50-4a20-ae97-a57e2d391acf" providerId="AD" clId="Web-{D3B6404C-6926-4CFB-AEFA-2E7CEA8E7D79}" dt="2023-09-17T18:40:43.422" v="2"/>
          <ac:spMkLst>
            <pc:docMk/>
            <pc:sldMk cId="2438904558" sldId="399"/>
            <ac:spMk id="3" creationId="{CBE5DAFE-2E68-5C46-5A22-A19004A23C1A}"/>
          </ac:spMkLst>
        </pc:spChg>
      </pc:sldChg>
      <pc:sldChg chg="addSp delSp modSp add replId delAnim">
        <pc:chgData name="Saldana, Mayra" userId="S::mayra.v.saldana@uth.tmc.edu::de1b2290-bd50-4a20-ae97-a57e2d391acf" providerId="AD" clId="Web-{D3B6404C-6926-4CFB-AEFA-2E7CEA8E7D79}" dt="2023-09-17T18:48:57.362" v="92" actId="1076"/>
        <pc:sldMkLst>
          <pc:docMk/>
          <pc:sldMk cId="2883871564" sldId="400"/>
        </pc:sldMkLst>
        <pc:spChg chg="del">
          <ac:chgData name="Saldana, Mayra" userId="S::mayra.v.saldana@uth.tmc.edu::de1b2290-bd50-4a20-ae97-a57e2d391acf" providerId="AD" clId="Web-{D3B6404C-6926-4CFB-AEFA-2E7CEA8E7D79}" dt="2023-09-17T18:48:55.175" v="90"/>
          <ac:spMkLst>
            <pc:docMk/>
            <pc:sldMk cId="2883871564" sldId="400"/>
            <ac:spMk id="2" creationId="{00000000-0000-0000-0000-000000000000}"/>
          </ac:spMkLst>
        </pc:spChg>
        <pc:spChg chg="del">
          <ac:chgData name="Saldana, Mayra" userId="S::mayra.v.saldana@uth.tmc.edu::de1b2290-bd50-4a20-ae97-a57e2d391acf" providerId="AD" clId="Web-{D3B6404C-6926-4CFB-AEFA-2E7CEA8E7D79}" dt="2023-09-17T18:48:34.018" v="81"/>
          <ac:spMkLst>
            <pc:docMk/>
            <pc:sldMk cId="2883871564" sldId="400"/>
            <ac:spMk id="3" creationId="{9BD29981-ECA9-7CC7-4006-22246BB02173}"/>
          </ac:spMkLst>
        </pc:spChg>
        <pc:spChg chg="add mod">
          <ac:chgData name="Saldana, Mayra" userId="S::mayra.v.saldana@uth.tmc.edu::de1b2290-bd50-4a20-ae97-a57e2d391acf" providerId="AD" clId="Web-{D3B6404C-6926-4CFB-AEFA-2E7CEA8E7D79}" dt="2023-09-17T18:48:44.518" v="84" actId="20577"/>
          <ac:spMkLst>
            <pc:docMk/>
            <pc:sldMk cId="2883871564" sldId="400"/>
            <ac:spMk id="5" creationId="{06986D89-0B1A-DAB3-70D3-3706DC80355A}"/>
          </ac:spMkLst>
        </pc:spChg>
        <pc:spChg chg="add mod">
          <ac:chgData name="Saldana, Mayra" userId="S::mayra.v.saldana@uth.tmc.edu::de1b2290-bd50-4a20-ae97-a57e2d391acf" providerId="AD" clId="Web-{D3B6404C-6926-4CFB-AEFA-2E7CEA8E7D79}" dt="2023-09-17T18:48:55.175" v="90"/>
          <ac:spMkLst>
            <pc:docMk/>
            <pc:sldMk cId="2883871564" sldId="400"/>
            <ac:spMk id="7" creationId="{9BAB2910-5F10-064A-A24E-FABDEA56E1B5}"/>
          </ac:spMkLst>
        </pc:spChg>
        <pc:spChg chg="mod">
          <ac:chgData name="Saldana, Mayra" userId="S::mayra.v.saldana@uth.tmc.edu::de1b2290-bd50-4a20-ae97-a57e2d391acf" providerId="AD" clId="Web-{D3B6404C-6926-4CFB-AEFA-2E7CEA8E7D79}" dt="2023-09-17T18:48:56.956" v="91" actId="1076"/>
          <ac:spMkLst>
            <pc:docMk/>
            <pc:sldMk cId="2883871564" sldId="400"/>
            <ac:spMk id="13" creationId="{0A4D415D-702F-4645-8FF5-40C925518FB9}"/>
          </ac:spMkLst>
        </pc:spChg>
        <pc:spChg chg="mod">
          <ac:chgData name="Saldana, Mayra" userId="S::mayra.v.saldana@uth.tmc.edu::de1b2290-bd50-4a20-ae97-a57e2d391acf" providerId="AD" clId="Web-{D3B6404C-6926-4CFB-AEFA-2E7CEA8E7D79}" dt="2023-09-17T18:48:50.471" v="89" actId="20577"/>
          <ac:spMkLst>
            <pc:docMk/>
            <pc:sldMk cId="2883871564" sldId="400"/>
            <ac:spMk id="16" creationId="{00000000-0000-0000-0000-000000000000}"/>
          </ac:spMkLst>
        </pc:spChg>
        <pc:picChg chg="mod">
          <ac:chgData name="Saldana, Mayra" userId="S::mayra.v.saldana@uth.tmc.edu::de1b2290-bd50-4a20-ae97-a57e2d391acf" providerId="AD" clId="Web-{D3B6404C-6926-4CFB-AEFA-2E7CEA8E7D79}" dt="2023-09-17T18:48:57.362" v="92" actId="1076"/>
          <ac:picMkLst>
            <pc:docMk/>
            <pc:sldMk cId="2883871564" sldId="400"/>
            <ac:picMk id="4" creationId="{B60C69DD-5B5A-F4C7-67BE-C2D5D65CDB53}"/>
          </ac:picMkLst>
        </pc:picChg>
      </pc:sldChg>
      <pc:sldChg chg="addSp delSp modSp add replId delAnim">
        <pc:chgData name="Saldana, Mayra" userId="S::mayra.v.saldana@uth.tmc.edu::de1b2290-bd50-4a20-ae97-a57e2d391acf" providerId="AD" clId="Web-{D3B6404C-6926-4CFB-AEFA-2E7CEA8E7D79}" dt="2023-09-17T18:49:40.098" v="109" actId="1076"/>
        <pc:sldMkLst>
          <pc:docMk/>
          <pc:sldMk cId="4051770368" sldId="401"/>
        </pc:sldMkLst>
        <pc:spChg chg="del">
          <ac:chgData name="Saldana, Mayra" userId="S::mayra.v.saldana@uth.tmc.edu::de1b2290-bd50-4a20-ae97-a57e2d391acf" providerId="AD" clId="Web-{D3B6404C-6926-4CFB-AEFA-2E7CEA8E7D79}" dt="2023-09-17T18:49:30.489" v="104"/>
          <ac:spMkLst>
            <pc:docMk/>
            <pc:sldMk cId="4051770368" sldId="401"/>
            <ac:spMk id="2" creationId="{00000000-0000-0000-0000-000000000000}"/>
          </ac:spMkLst>
        </pc:spChg>
        <pc:spChg chg="del">
          <ac:chgData name="Saldana, Mayra" userId="S::mayra.v.saldana@uth.tmc.edu::de1b2290-bd50-4a20-ae97-a57e2d391acf" providerId="AD" clId="Web-{D3B6404C-6926-4CFB-AEFA-2E7CEA8E7D79}" dt="2023-09-17T18:49:33.848" v="106"/>
          <ac:spMkLst>
            <pc:docMk/>
            <pc:sldMk cId="4051770368" sldId="401"/>
            <ac:spMk id="3" creationId="{9BD29981-ECA9-7CC7-4006-22246BB02173}"/>
          </ac:spMkLst>
        </pc:spChg>
        <pc:spChg chg="add del mod">
          <ac:chgData name="Saldana, Mayra" userId="S::mayra.v.saldana@uth.tmc.edu::de1b2290-bd50-4a20-ae97-a57e2d391acf" providerId="AD" clId="Web-{D3B6404C-6926-4CFB-AEFA-2E7CEA8E7D79}" dt="2023-09-17T18:49:32.160" v="105"/>
          <ac:spMkLst>
            <pc:docMk/>
            <pc:sldMk cId="4051770368" sldId="401"/>
            <ac:spMk id="6" creationId="{857AC192-94C3-15EC-0608-152388270B10}"/>
          </ac:spMkLst>
        </pc:spChg>
        <pc:spChg chg="mod">
          <ac:chgData name="Saldana, Mayra" userId="S::mayra.v.saldana@uth.tmc.edu::de1b2290-bd50-4a20-ae97-a57e2d391acf" providerId="AD" clId="Web-{D3B6404C-6926-4CFB-AEFA-2E7CEA8E7D79}" dt="2023-09-17T18:49:37.114" v="107" actId="1076"/>
          <ac:spMkLst>
            <pc:docMk/>
            <pc:sldMk cId="4051770368" sldId="401"/>
            <ac:spMk id="13" creationId="{0A4D415D-702F-4645-8FF5-40C925518FB9}"/>
          </ac:spMkLst>
        </pc:spChg>
        <pc:spChg chg="mod">
          <ac:chgData name="Saldana, Mayra" userId="S::mayra.v.saldana@uth.tmc.edu::de1b2290-bd50-4a20-ae97-a57e2d391acf" providerId="AD" clId="Web-{D3B6404C-6926-4CFB-AEFA-2E7CEA8E7D79}" dt="2023-09-17T18:49:27.582" v="103" actId="20577"/>
          <ac:spMkLst>
            <pc:docMk/>
            <pc:sldMk cId="4051770368" sldId="401"/>
            <ac:spMk id="16" creationId="{00000000-0000-0000-0000-000000000000}"/>
          </ac:spMkLst>
        </pc:spChg>
        <pc:picChg chg="mod">
          <ac:chgData name="Saldana, Mayra" userId="S::mayra.v.saldana@uth.tmc.edu::de1b2290-bd50-4a20-ae97-a57e2d391acf" providerId="AD" clId="Web-{D3B6404C-6926-4CFB-AEFA-2E7CEA8E7D79}" dt="2023-09-17T18:49:40.098" v="109" actId="1076"/>
          <ac:picMkLst>
            <pc:docMk/>
            <pc:sldMk cId="4051770368" sldId="401"/>
            <ac:picMk id="5" creationId="{0DA94BA1-2B92-C0D4-C83B-4D3D8972ED05}"/>
          </ac:picMkLst>
        </pc:picChg>
      </pc:sldChg>
    </pc:docChg>
  </pc:docChgLst>
  <pc:docChgLst>
    <pc:chgData name="Saldana, Mayra" userId="S::mayra.v.saldana@uth.tmc.edu::de1b2290-bd50-4a20-ae97-a57e2d391acf" providerId="AD" clId="Web-{E2CEF620-EBCD-4D2E-A82E-F3FC31388A93}"/>
    <pc:docChg chg="modSld">
      <pc:chgData name="Saldana, Mayra" userId="S::mayra.v.saldana@uth.tmc.edu::de1b2290-bd50-4a20-ae97-a57e2d391acf" providerId="AD" clId="Web-{E2CEF620-EBCD-4D2E-A82E-F3FC31388A93}" dt="2023-08-17T14:36:51.308" v="4"/>
      <pc:docMkLst>
        <pc:docMk/>
      </pc:docMkLst>
      <pc:sldChg chg="modSp modCm">
        <pc:chgData name="Saldana, Mayra" userId="S::mayra.v.saldana@uth.tmc.edu::de1b2290-bd50-4a20-ae97-a57e2d391acf" providerId="AD" clId="Web-{E2CEF620-EBCD-4D2E-A82E-F3FC31388A93}" dt="2023-08-17T14:36:51.308" v="4"/>
        <pc:sldMkLst>
          <pc:docMk/>
          <pc:sldMk cId="1757592121" sldId="391"/>
        </pc:sldMkLst>
        <pc:picChg chg="mod modCrop">
          <ac:chgData name="Saldana, Mayra" userId="S::mayra.v.saldana@uth.tmc.edu::de1b2290-bd50-4a20-ae97-a57e2d391acf" providerId="AD" clId="Web-{E2CEF620-EBCD-4D2E-A82E-F3FC31388A93}" dt="2023-08-17T14:04:56.199" v="3"/>
          <ac:picMkLst>
            <pc:docMk/>
            <pc:sldMk cId="1757592121" sldId="391"/>
            <ac:picMk id="8196" creationId="{B51893CA-46A5-48A8-BCCA-3A2FD6D43B7E}"/>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E2CEF620-EBCD-4D2E-A82E-F3FC31388A93}" dt="2023-08-17T14:36:51.308" v="4"/>
              <pc2:cmMkLst xmlns:pc2="http://schemas.microsoft.com/office/powerpoint/2019/9/main/command">
                <pc:docMk/>
                <pc:sldMk cId="1757592121" sldId="391"/>
                <pc2:cmMk id="{BD4AC606-0F7B-48F3-819B-21411FF5791E}"/>
              </pc2:cmMkLst>
            </pc226:cmChg>
          </p:ext>
        </pc:extLst>
      </pc:sldChg>
    </pc:docChg>
  </pc:docChgLst>
  <pc:docChgLst>
    <pc:chgData name="Saldana, Mayra" userId="S::mayra.v.saldana@uth.tmc.edu::de1b2290-bd50-4a20-ae97-a57e2d391acf" providerId="AD" clId="Web-{2DBC3574-3D5C-4E9B-82F7-3DEF2D7E9503}"/>
    <pc:docChg chg="addSld modSld">
      <pc:chgData name="Saldana, Mayra" userId="S::mayra.v.saldana@uth.tmc.edu::de1b2290-bd50-4a20-ae97-a57e2d391acf" providerId="AD" clId="Web-{2DBC3574-3D5C-4E9B-82F7-3DEF2D7E9503}" dt="2023-09-18T18:50:01.999" v="82" actId="20577"/>
      <pc:docMkLst>
        <pc:docMk/>
      </pc:docMkLst>
      <pc:sldChg chg="modSp">
        <pc:chgData name="Saldana, Mayra" userId="S::mayra.v.saldana@uth.tmc.edu::de1b2290-bd50-4a20-ae97-a57e2d391acf" providerId="AD" clId="Web-{2DBC3574-3D5C-4E9B-82F7-3DEF2D7E9503}" dt="2023-09-18T18:43:42.733" v="33" actId="20577"/>
        <pc:sldMkLst>
          <pc:docMk/>
          <pc:sldMk cId="0" sldId="259"/>
        </pc:sldMkLst>
        <pc:spChg chg="mod">
          <ac:chgData name="Saldana, Mayra" userId="S::mayra.v.saldana@uth.tmc.edu::de1b2290-bd50-4a20-ae97-a57e2d391acf" providerId="AD" clId="Web-{2DBC3574-3D5C-4E9B-82F7-3DEF2D7E9503}" dt="2023-09-18T18:43:42.733" v="33" actId="20577"/>
          <ac:spMkLst>
            <pc:docMk/>
            <pc:sldMk cId="0" sldId="259"/>
            <ac:spMk id="15" creationId="{00000000-0000-0000-0000-000000000000}"/>
          </ac:spMkLst>
        </pc:spChg>
      </pc:sldChg>
      <pc:sldChg chg="addSp delSp modSp">
        <pc:chgData name="Saldana, Mayra" userId="S::mayra.v.saldana@uth.tmc.edu::de1b2290-bd50-4a20-ae97-a57e2d391acf" providerId="AD" clId="Web-{2DBC3574-3D5C-4E9B-82F7-3DEF2D7E9503}" dt="2023-09-18T18:49:47.733" v="76"/>
        <pc:sldMkLst>
          <pc:docMk/>
          <pc:sldMk cId="1996373401" sldId="357"/>
        </pc:sldMkLst>
        <pc:spChg chg="add mod">
          <ac:chgData name="Saldana, Mayra" userId="S::mayra.v.saldana@uth.tmc.edu::de1b2290-bd50-4a20-ae97-a57e2d391acf" providerId="AD" clId="Web-{2DBC3574-3D5C-4E9B-82F7-3DEF2D7E9503}" dt="2023-09-18T18:49:47.733" v="76"/>
          <ac:spMkLst>
            <pc:docMk/>
            <pc:sldMk cId="1996373401" sldId="357"/>
            <ac:spMk id="5" creationId="{70C98679-2A04-498F-EDF3-C76AECDB68D0}"/>
          </ac:spMkLst>
        </pc:spChg>
        <pc:spChg chg="del">
          <ac:chgData name="Saldana, Mayra" userId="S::mayra.v.saldana@uth.tmc.edu::de1b2290-bd50-4a20-ae97-a57e2d391acf" providerId="AD" clId="Web-{2DBC3574-3D5C-4E9B-82F7-3DEF2D7E9503}" dt="2023-09-18T18:49:47.733" v="76"/>
          <ac:spMkLst>
            <pc:docMk/>
            <pc:sldMk cId="1996373401" sldId="357"/>
            <ac:spMk id="16" creationId="{00000000-0000-0000-0000-000000000000}"/>
          </ac:spMkLst>
        </pc:spChg>
      </pc:sldChg>
      <pc:sldChg chg="modSp">
        <pc:chgData name="Saldana, Mayra" userId="S::mayra.v.saldana@uth.tmc.edu::de1b2290-bd50-4a20-ae97-a57e2d391acf" providerId="AD" clId="Web-{2DBC3574-3D5C-4E9B-82F7-3DEF2D7E9503}" dt="2023-09-18T18:45:23.363" v="41" actId="20577"/>
        <pc:sldMkLst>
          <pc:docMk/>
          <pc:sldMk cId="1325212924" sldId="385"/>
        </pc:sldMkLst>
        <pc:spChg chg="mod">
          <ac:chgData name="Saldana, Mayra" userId="S::mayra.v.saldana@uth.tmc.edu::de1b2290-bd50-4a20-ae97-a57e2d391acf" providerId="AD" clId="Web-{2DBC3574-3D5C-4E9B-82F7-3DEF2D7E9503}" dt="2023-09-18T18:45:23.363" v="41" actId="20577"/>
          <ac:spMkLst>
            <pc:docMk/>
            <pc:sldMk cId="1325212924" sldId="385"/>
            <ac:spMk id="12" creationId="{58BD9487-D121-411E-8E2D-788A78A85405}"/>
          </ac:spMkLst>
        </pc:spChg>
      </pc:sldChg>
      <pc:sldChg chg="modSp">
        <pc:chgData name="Saldana, Mayra" userId="S::mayra.v.saldana@uth.tmc.edu::de1b2290-bd50-4a20-ae97-a57e2d391acf" providerId="AD" clId="Web-{2DBC3574-3D5C-4E9B-82F7-3DEF2D7E9503}" dt="2023-09-18T18:50:01.999" v="82" actId="20577"/>
        <pc:sldMkLst>
          <pc:docMk/>
          <pc:sldMk cId="402369680" sldId="398"/>
        </pc:sldMkLst>
        <pc:spChg chg="mod">
          <ac:chgData name="Saldana, Mayra" userId="S::mayra.v.saldana@uth.tmc.edu::de1b2290-bd50-4a20-ae97-a57e2d391acf" providerId="AD" clId="Web-{2DBC3574-3D5C-4E9B-82F7-3DEF2D7E9503}" dt="2023-09-18T18:50:01.999" v="82" actId="20577"/>
          <ac:spMkLst>
            <pc:docMk/>
            <pc:sldMk cId="402369680" sldId="398"/>
            <ac:spMk id="16" creationId="{00000000-0000-0000-0000-000000000000}"/>
          </ac:spMkLst>
        </pc:spChg>
      </pc:sldChg>
      <pc:sldChg chg="delSp">
        <pc:chgData name="Saldana, Mayra" userId="S::mayra.v.saldana@uth.tmc.edu::de1b2290-bd50-4a20-ae97-a57e2d391acf" providerId="AD" clId="Web-{2DBC3574-3D5C-4E9B-82F7-3DEF2D7E9503}" dt="2023-09-18T18:49:53.483" v="77"/>
        <pc:sldMkLst>
          <pc:docMk/>
          <pc:sldMk cId="2883871564" sldId="400"/>
        </pc:sldMkLst>
        <pc:spChg chg="del">
          <ac:chgData name="Saldana, Mayra" userId="S::mayra.v.saldana@uth.tmc.edu::de1b2290-bd50-4a20-ae97-a57e2d391acf" providerId="AD" clId="Web-{2DBC3574-3D5C-4E9B-82F7-3DEF2D7E9503}" dt="2023-09-18T18:49:53.483" v="77"/>
          <ac:spMkLst>
            <pc:docMk/>
            <pc:sldMk cId="2883871564" sldId="400"/>
            <ac:spMk id="7" creationId="{9BAB2910-5F10-064A-A24E-FABDEA56E1B5}"/>
          </ac:spMkLst>
        </pc:spChg>
      </pc:sldChg>
      <pc:sldChg chg="addSp delSp modSp new">
        <pc:chgData name="Saldana, Mayra" userId="S::mayra.v.saldana@uth.tmc.edu::de1b2290-bd50-4a20-ae97-a57e2d391acf" providerId="AD" clId="Web-{2DBC3574-3D5C-4E9B-82F7-3DEF2D7E9503}" dt="2023-09-18T18:48:58.934" v="75" actId="1076"/>
        <pc:sldMkLst>
          <pc:docMk/>
          <pc:sldMk cId="1243013599" sldId="402"/>
        </pc:sldMkLst>
        <pc:spChg chg="del">
          <ac:chgData name="Saldana, Mayra" userId="S::mayra.v.saldana@uth.tmc.edu::de1b2290-bd50-4a20-ae97-a57e2d391acf" providerId="AD" clId="Web-{2DBC3574-3D5C-4E9B-82F7-3DEF2D7E9503}" dt="2023-09-18T18:46:34.959" v="61"/>
          <ac:spMkLst>
            <pc:docMk/>
            <pc:sldMk cId="1243013599" sldId="402"/>
            <ac:spMk id="2" creationId="{39FC6AB8-B0BC-9C60-23FA-D94BD4148D78}"/>
          </ac:spMkLst>
        </pc:spChg>
        <pc:spChg chg="mod">
          <ac:chgData name="Saldana, Mayra" userId="S::mayra.v.saldana@uth.tmc.edu::de1b2290-bd50-4a20-ae97-a57e2d391acf" providerId="AD" clId="Web-{2DBC3574-3D5C-4E9B-82F7-3DEF2D7E9503}" dt="2023-09-18T18:48:47.840" v="72" actId="20577"/>
          <ac:spMkLst>
            <pc:docMk/>
            <pc:sldMk cId="1243013599" sldId="402"/>
            <ac:spMk id="3" creationId="{A7564B04-7E25-CAB9-B70B-C6A94FE34B20}"/>
          </ac:spMkLst>
        </pc:spChg>
        <pc:spChg chg="del">
          <ac:chgData name="Saldana, Mayra" userId="S::mayra.v.saldana@uth.tmc.edu::de1b2290-bd50-4a20-ae97-a57e2d391acf" providerId="AD" clId="Web-{2DBC3574-3D5C-4E9B-82F7-3DEF2D7E9503}" dt="2023-09-18T18:46:27.678" v="59"/>
          <ac:spMkLst>
            <pc:docMk/>
            <pc:sldMk cId="1243013599" sldId="402"/>
            <ac:spMk id="4" creationId="{D2451E22-04F2-B283-4B62-C4F66DC44BF3}"/>
          </ac:spMkLst>
        </pc:spChg>
        <pc:picChg chg="add mod">
          <ac:chgData name="Saldana, Mayra" userId="S::mayra.v.saldana@uth.tmc.edu::de1b2290-bd50-4a20-ae97-a57e2d391acf" providerId="AD" clId="Web-{2DBC3574-3D5C-4E9B-82F7-3DEF2D7E9503}" dt="2023-09-18T18:48:58.934" v="75" actId="1076"/>
          <ac:picMkLst>
            <pc:docMk/>
            <pc:sldMk cId="1243013599" sldId="402"/>
            <ac:picMk id="5" creationId="{B6AA97F6-0EE0-AE50-3C57-8CC63CFAD7EC}"/>
          </ac:picMkLst>
        </pc:picChg>
      </pc:sldChg>
    </pc:docChg>
  </pc:docChgLst>
  <pc:docChgLst>
    <pc:chgData name="Saldana, Mayra V" userId="S::mayra.v.saldana@uth.tmc.edu::de1b2290-bd50-4a20-ae97-a57e2d391acf" providerId="AD" clId="Web-{B5D6341F-6456-46DC-9363-1AA47CC52C56}"/>
    <pc:docChg chg="modSld">
      <pc:chgData name="Saldana, Mayra V" userId="S::mayra.v.saldana@uth.tmc.edu::de1b2290-bd50-4a20-ae97-a57e2d391acf" providerId="AD" clId="Web-{B5D6341F-6456-46DC-9363-1AA47CC52C56}" dt="2024-04-10T20:03:09.774" v="3" actId="1076"/>
      <pc:docMkLst>
        <pc:docMk/>
      </pc:docMkLst>
      <pc:sldChg chg="addSp modSp">
        <pc:chgData name="Saldana, Mayra V" userId="S::mayra.v.saldana@uth.tmc.edu::de1b2290-bd50-4a20-ae97-a57e2d391acf" providerId="AD" clId="Web-{B5D6341F-6456-46DC-9363-1AA47CC52C56}" dt="2024-04-10T20:03:09.774" v="3" actId="1076"/>
        <pc:sldMkLst>
          <pc:docMk/>
          <pc:sldMk cId="1181096131" sldId="375"/>
        </pc:sldMkLst>
        <pc:picChg chg="add mod">
          <ac:chgData name="Saldana, Mayra V" userId="S::mayra.v.saldana@uth.tmc.edu::de1b2290-bd50-4a20-ae97-a57e2d391acf" providerId="AD" clId="Web-{B5D6341F-6456-46DC-9363-1AA47CC52C56}" dt="2024-04-10T20:02:57.133" v="1" actId="1076"/>
          <ac:picMkLst>
            <pc:docMk/>
            <pc:sldMk cId="1181096131" sldId="375"/>
            <ac:picMk id="2" creationId="{21E4B8C9-4733-7D09-EA3C-6BF11588D6C6}"/>
          </ac:picMkLst>
        </pc:picChg>
        <pc:picChg chg="add mod">
          <ac:chgData name="Saldana, Mayra V" userId="S::mayra.v.saldana@uth.tmc.edu::de1b2290-bd50-4a20-ae97-a57e2d391acf" providerId="AD" clId="Web-{B5D6341F-6456-46DC-9363-1AA47CC52C56}" dt="2024-04-10T20:03:09.774" v="3" actId="1076"/>
          <ac:picMkLst>
            <pc:docMk/>
            <pc:sldMk cId="1181096131" sldId="375"/>
            <ac:picMk id="7" creationId="{01CF1CD8-6F66-EE9C-1C2B-90EAB54B280F}"/>
          </ac:picMkLst>
        </pc:picChg>
      </pc:sldChg>
    </pc:docChg>
  </pc:docChgLst>
  <pc:docChgLst>
    <pc:chgData name="Saldana, Mayra V" userId="S::mayra.v.saldana@uth.tmc.edu::de1b2290-bd50-4a20-ae97-a57e2d391acf" providerId="AD" clId="Web-{05569B84-B9CE-4507-B6BB-14E07103D968}"/>
    <pc:docChg chg="modSld">
      <pc:chgData name="Saldana, Mayra V" userId="S::mayra.v.saldana@uth.tmc.edu::de1b2290-bd50-4a20-ae97-a57e2d391acf" providerId="AD" clId="Web-{05569B84-B9CE-4507-B6BB-14E07103D968}" dt="2024-04-01T20:38:58.434" v="19"/>
      <pc:docMkLst>
        <pc:docMk/>
      </pc:docMkLst>
      <pc:sldChg chg="delSp">
        <pc:chgData name="Saldana, Mayra V" userId="S::mayra.v.saldana@uth.tmc.edu::de1b2290-bd50-4a20-ae97-a57e2d391acf" providerId="AD" clId="Web-{05569B84-B9CE-4507-B6BB-14E07103D968}" dt="2024-04-01T20:38:58.434" v="19"/>
        <pc:sldMkLst>
          <pc:docMk/>
          <pc:sldMk cId="1181096131" sldId="375"/>
        </pc:sldMkLst>
        <pc:picChg chg="del">
          <ac:chgData name="Saldana, Mayra V" userId="S::mayra.v.saldana@uth.tmc.edu::de1b2290-bd50-4a20-ae97-a57e2d391acf" providerId="AD" clId="Web-{05569B84-B9CE-4507-B6BB-14E07103D968}" dt="2024-04-01T20:38:57.418" v="18"/>
          <ac:picMkLst>
            <pc:docMk/>
            <pc:sldMk cId="1181096131" sldId="375"/>
            <ac:picMk id="11" creationId="{6DB7E487-57C0-484A-915D-F887EDFB3D08}"/>
          </ac:picMkLst>
        </pc:picChg>
        <pc:picChg chg="del">
          <ac:chgData name="Saldana, Mayra V" userId="S::mayra.v.saldana@uth.tmc.edu::de1b2290-bd50-4a20-ae97-a57e2d391acf" providerId="AD" clId="Web-{05569B84-B9CE-4507-B6BB-14E07103D968}" dt="2024-04-01T20:38:58.434" v="19"/>
          <ac:picMkLst>
            <pc:docMk/>
            <pc:sldMk cId="1181096131" sldId="375"/>
            <ac:picMk id="13" creationId="{CDDBE2B4-6C14-4FC5-82A7-2BB3812161AD}"/>
          </ac:picMkLst>
        </pc:picChg>
      </pc:sldChg>
      <pc:sldChg chg="modSp">
        <pc:chgData name="Saldana, Mayra V" userId="S::mayra.v.saldana@uth.tmc.edu::de1b2290-bd50-4a20-ae97-a57e2d391acf" providerId="AD" clId="Web-{05569B84-B9CE-4507-B6BB-14E07103D968}" dt="2024-04-01T20:38:49.746" v="17"/>
        <pc:sldMkLst>
          <pc:docMk/>
          <pc:sldMk cId="3277419621" sldId="403"/>
        </pc:sldMkLst>
        <pc:graphicFrameChg chg="mod modGraphic">
          <ac:chgData name="Saldana, Mayra V" userId="S::mayra.v.saldana@uth.tmc.edu::de1b2290-bd50-4a20-ae97-a57e2d391acf" providerId="AD" clId="Web-{05569B84-B9CE-4507-B6BB-14E07103D968}" dt="2024-04-01T20:38:49.746" v="17"/>
          <ac:graphicFrameMkLst>
            <pc:docMk/>
            <pc:sldMk cId="3277419621" sldId="403"/>
            <ac:graphicFrameMk id="15" creationId="{00000000-0000-0000-0000-000000000000}"/>
          </ac:graphicFrameMkLst>
        </pc:graphicFrameChg>
      </pc:sldChg>
    </pc:docChg>
  </pc:docChgLst>
  <pc:docChgLst>
    <pc:chgData name="Martinez Villarreal, Marcelina" userId="S::marcelina.martinezvillarreal@uth.tmc.edu::3dfdd0c5-abed-419d-bfa0-fd6733340ae0" providerId="AD" clId="Web-{AB84CE58-CDF0-4713-93C0-74D145BAD73D}"/>
    <pc:docChg chg="delSld modSld">
      <pc:chgData name="Martinez Villarreal, Marcelina" userId="S::marcelina.martinezvillarreal@uth.tmc.edu::3dfdd0c5-abed-419d-bfa0-fd6733340ae0" providerId="AD" clId="Web-{AB84CE58-CDF0-4713-93C0-74D145BAD73D}" dt="2023-11-01T19:39:28.554" v="5"/>
      <pc:docMkLst>
        <pc:docMk/>
      </pc:docMkLst>
      <pc:sldChg chg="delSp modSp del">
        <pc:chgData name="Martinez Villarreal, Marcelina" userId="S::marcelina.martinezvillarreal@uth.tmc.edu::3dfdd0c5-abed-419d-bfa0-fd6733340ae0" providerId="AD" clId="Web-{AB84CE58-CDF0-4713-93C0-74D145BAD73D}" dt="2023-11-01T19:39:28.554" v="5"/>
        <pc:sldMkLst>
          <pc:docMk/>
          <pc:sldMk cId="774423867" sldId="382"/>
        </pc:sldMkLst>
        <pc:spChg chg="mod">
          <ac:chgData name="Martinez Villarreal, Marcelina" userId="S::marcelina.martinezvillarreal@uth.tmc.edu::3dfdd0c5-abed-419d-bfa0-fd6733340ae0" providerId="AD" clId="Web-{AB84CE58-CDF0-4713-93C0-74D145BAD73D}" dt="2023-11-01T19:38:00.270" v="1" actId="20577"/>
          <ac:spMkLst>
            <pc:docMk/>
            <pc:sldMk cId="774423867" sldId="382"/>
            <ac:spMk id="3" creationId="{CB5A6965-68B9-7C63-D4A9-821121AEC641}"/>
          </ac:spMkLst>
        </pc:spChg>
        <pc:picChg chg="del">
          <ac:chgData name="Martinez Villarreal, Marcelina" userId="S::marcelina.martinezvillarreal@uth.tmc.edu::3dfdd0c5-abed-419d-bfa0-fd6733340ae0" providerId="AD" clId="Web-{AB84CE58-CDF0-4713-93C0-74D145BAD73D}" dt="2023-11-01T19:39:13.101" v="4"/>
          <ac:picMkLst>
            <pc:docMk/>
            <pc:sldMk cId="774423867" sldId="382"/>
            <ac:picMk id="2" creationId="{5304EA6E-3544-ED27-F845-7A54B699C93A}"/>
          </ac:picMkLst>
        </pc:picChg>
      </pc:sldChg>
      <pc:sldChg chg="modNotes">
        <pc:chgData name="Martinez Villarreal, Marcelina" userId="S::marcelina.martinezvillarreal@uth.tmc.edu::3dfdd0c5-abed-419d-bfa0-fd6733340ae0" providerId="AD" clId="Web-{AB84CE58-CDF0-4713-93C0-74D145BAD73D}" dt="2023-11-01T19:38:32.115" v="3"/>
        <pc:sldMkLst>
          <pc:docMk/>
          <pc:sldMk cId="280463041" sldId="397"/>
        </pc:sldMkLst>
      </pc:sldChg>
    </pc:docChg>
  </pc:docChgLst>
  <pc:docChgLst>
    <pc:chgData name="Saldana, Mayra" userId="S::mayra.v.saldana@uth.tmc.edu::de1b2290-bd50-4a20-ae97-a57e2d391acf" providerId="AD" clId="Web-{9135F6C2-D9E1-4668-84D5-D4D280E392BE}"/>
    <pc:docChg chg="addSld delSld modSld">
      <pc:chgData name="Saldana, Mayra" userId="S::mayra.v.saldana@uth.tmc.edu::de1b2290-bd50-4a20-ae97-a57e2d391acf" providerId="AD" clId="Web-{9135F6C2-D9E1-4668-84D5-D4D280E392BE}" dt="2023-09-12T15:24:17.435" v="641" actId="1076"/>
      <pc:docMkLst>
        <pc:docMk/>
      </pc:docMkLst>
      <pc:sldChg chg="delSp modSp">
        <pc:chgData name="Saldana, Mayra" userId="S::mayra.v.saldana@uth.tmc.edu::de1b2290-bd50-4a20-ae97-a57e2d391acf" providerId="AD" clId="Web-{9135F6C2-D9E1-4668-84D5-D4D280E392BE}" dt="2023-09-12T15:15:25.196" v="437" actId="1076"/>
        <pc:sldMkLst>
          <pc:docMk/>
          <pc:sldMk cId="4263051139" sldId="347"/>
        </pc:sldMkLst>
        <pc:spChg chg="mod">
          <ac:chgData name="Saldana, Mayra" userId="S::mayra.v.saldana@uth.tmc.edu::de1b2290-bd50-4a20-ae97-a57e2d391acf" providerId="AD" clId="Web-{9135F6C2-D9E1-4668-84D5-D4D280E392BE}" dt="2023-09-12T15:15:25.196" v="437" actId="1076"/>
          <ac:spMkLst>
            <pc:docMk/>
            <pc:sldMk cId="4263051139" sldId="347"/>
            <ac:spMk id="3" creationId="{00000000-0000-0000-0000-000000000000}"/>
          </ac:spMkLst>
        </pc:spChg>
        <pc:spChg chg="del">
          <ac:chgData name="Saldana, Mayra" userId="S::mayra.v.saldana@uth.tmc.edu::de1b2290-bd50-4a20-ae97-a57e2d391acf" providerId="AD" clId="Web-{9135F6C2-D9E1-4668-84D5-D4D280E392BE}" dt="2023-09-12T15:14:46.366" v="415"/>
          <ac:spMkLst>
            <pc:docMk/>
            <pc:sldMk cId="4263051139" sldId="347"/>
            <ac:spMk id="12" creationId="{00000000-0000-0000-0000-000000000000}"/>
          </ac:spMkLst>
        </pc:spChg>
        <pc:spChg chg="mod">
          <ac:chgData name="Saldana, Mayra" userId="S::mayra.v.saldana@uth.tmc.edu::de1b2290-bd50-4a20-ae97-a57e2d391acf" providerId="AD" clId="Web-{9135F6C2-D9E1-4668-84D5-D4D280E392BE}" dt="2023-09-12T15:15:15.805" v="435" actId="20577"/>
          <ac:spMkLst>
            <pc:docMk/>
            <pc:sldMk cId="4263051139" sldId="347"/>
            <ac:spMk id="16" creationId="{00000000-0000-0000-0000-000000000000}"/>
          </ac:spMkLst>
        </pc:spChg>
        <pc:graphicFrameChg chg="mod">
          <ac:chgData name="Saldana, Mayra" userId="S::mayra.v.saldana@uth.tmc.edu::de1b2290-bd50-4a20-ae97-a57e2d391acf" providerId="AD" clId="Web-{9135F6C2-D9E1-4668-84D5-D4D280E392BE}" dt="2023-09-12T15:15:19.805" v="436" actId="14100"/>
          <ac:graphicFrameMkLst>
            <pc:docMk/>
            <pc:sldMk cId="4263051139" sldId="347"/>
            <ac:graphicFrameMk id="7" creationId="{00000000-0000-0000-0000-000000000000}"/>
          </ac:graphicFrameMkLst>
        </pc:graphicFrameChg>
      </pc:sldChg>
      <pc:sldChg chg="delSp modSp">
        <pc:chgData name="Saldana, Mayra" userId="S::mayra.v.saldana@uth.tmc.edu::de1b2290-bd50-4a20-ae97-a57e2d391acf" providerId="AD" clId="Web-{9135F6C2-D9E1-4668-84D5-D4D280E392BE}" dt="2023-09-12T15:16:26.057" v="449" actId="20577"/>
        <pc:sldMkLst>
          <pc:docMk/>
          <pc:sldMk cId="3099651519" sldId="348"/>
        </pc:sldMkLst>
        <pc:spChg chg="mod">
          <ac:chgData name="Saldana, Mayra" userId="S::mayra.v.saldana@uth.tmc.edu::de1b2290-bd50-4a20-ae97-a57e2d391acf" providerId="AD" clId="Web-{9135F6C2-D9E1-4668-84D5-D4D280E392BE}" dt="2023-09-12T15:16:26.057" v="449" actId="20577"/>
          <ac:spMkLst>
            <pc:docMk/>
            <pc:sldMk cId="3099651519" sldId="348"/>
            <ac:spMk id="3" creationId="{00000000-0000-0000-0000-000000000000}"/>
          </ac:spMkLst>
        </pc:spChg>
        <pc:spChg chg="del">
          <ac:chgData name="Saldana, Mayra" userId="S::mayra.v.saldana@uth.tmc.edu::de1b2290-bd50-4a20-ae97-a57e2d391acf" providerId="AD" clId="Web-{9135F6C2-D9E1-4668-84D5-D4D280E392BE}" dt="2023-09-12T15:16:02.385" v="444"/>
          <ac:spMkLst>
            <pc:docMk/>
            <pc:sldMk cId="3099651519" sldId="348"/>
            <ac:spMk id="12" creationId="{00000000-0000-0000-0000-000000000000}"/>
          </ac:spMkLst>
        </pc:spChg>
        <pc:spChg chg="mod">
          <ac:chgData name="Saldana, Mayra" userId="S::mayra.v.saldana@uth.tmc.edu::de1b2290-bd50-4a20-ae97-a57e2d391acf" providerId="AD" clId="Web-{9135F6C2-D9E1-4668-84D5-D4D280E392BE}" dt="2023-09-12T15:16:06.369" v="445" actId="1076"/>
          <ac:spMkLst>
            <pc:docMk/>
            <pc:sldMk cId="3099651519" sldId="348"/>
            <ac:spMk id="16" creationId="{00000000-0000-0000-0000-000000000000}"/>
          </ac:spMkLst>
        </pc:spChg>
        <pc:picChg chg="mod">
          <ac:chgData name="Saldana, Mayra" userId="S::mayra.v.saldana@uth.tmc.edu::de1b2290-bd50-4a20-ae97-a57e2d391acf" providerId="AD" clId="Web-{9135F6C2-D9E1-4668-84D5-D4D280E392BE}" dt="2023-09-12T15:16:14.526" v="447" actId="14100"/>
          <ac:picMkLst>
            <pc:docMk/>
            <pc:sldMk cId="3099651519" sldId="348"/>
            <ac:picMk id="4" creationId="{00000000-0000-0000-0000-000000000000}"/>
          </ac:picMkLst>
        </pc:picChg>
      </pc:sldChg>
      <pc:sldChg chg="addSp delSp modSp mod modClrScheme chgLayout">
        <pc:chgData name="Saldana, Mayra" userId="S::mayra.v.saldana@uth.tmc.edu::de1b2290-bd50-4a20-ae97-a57e2d391acf" providerId="AD" clId="Web-{9135F6C2-D9E1-4668-84D5-D4D280E392BE}" dt="2023-09-12T14:34:43.409" v="378" actId="20577"/>
        <pc:sldMkLst>
          <pc:docMk/>
          <pc:sldMk cId="774423867" sldId="382"/>
        </pc:sldMkLst>
        <pc:spChg chg="add mod">
          <ac:chgData name="Saldana, Mayra" userId="S::mayra.v.saldana@uth.tmc.edu::de1b2290-bd50-4a20-ae97-a57e2d391acf" providerId="AD" clId="Web-{9135F6C2-D9E1-4668-84D5-D4D280E392BE}" dt="2023-09-12T14:34:43.409" v="378" actId="20577"/>
          <ac:spMkLst>
            <pc:docMk/>
            <pc:sldMk cId="774423867" sldId="382"/>
            <ac:spMk id="3" creationId="{CB5A6965-68B9-7C63-D4A9-821121AEC641}"/>
          </ac:spMkLst>
        </pc:spChg>
        <pc:spChg chg="del mod ord">
          <ac:chgData name="Saldana, Mayra" userId="S::mayra.v.saldana@uth.tmc.edu::de1b2290-bd50-4a20-ae97-a57e2d391acf" providerId="AD" clId="Web-{9135F6C2-D9E1-4668-84D5-D4D280E392BE}" dt="2023-09-12T14:34:05.812" v="366"/>
          <ac:spMkLst>
            <pc:docMk/>
            <pc:sldMk cId="774423867" sldId="382"/>
            <ac:spMk id="5" creationId="{8F5EA65B-50A9-4F98-B1C6-42749611E914}"/>
          </ac:spMkLst>
        </pc:spChg>
        <pc:spChg chg="del">
          <ac:chgData name="Saldana, Mayra" userId="S::mayra.v.saldana@uth.tmc.edu::de1b2290-bd50-4a20-ae97-a57e2d391acf" providerId="AD" clId="Web-{9135F6C2-D9E1-4668-84D5-D4D280E392BE}" dt="2023-09-12T14:15:43.875" v="62"/>
          <ac:spMkLst>
            <pc:docMk/>
            <pc:sldMk cId="774423867" sldId="382"/>
            <ac:spMk id="10" creationId="{4B9B0CC9-DE4E-4880-8CF4-9E738A7346E7}"/>
          </ac:spMkLst>
        </pc:spChg>
        <pc:spChg chg="add del mod ord">
          <ac:chgData name="Saldana, Mayra" userId="S::mayra.v.saldana@uth.tmc.edu::de1b2290-bd50-4a20-ae97-a57e2d391acf" providerId="AD" clId="Web-{9135F6C2-D9E1-4668-84D5-D4D280E392BE}" dt="2023-09-12T14:32:32.852" v="361" actId="1076"/>
          <ac:spMkLst>
            <pc:docMk/>
            <pc:sldMk cId="774423867" sldId="382"/>
            <ac:spMk id="11" creationId="{DE638A8B-3673-4277-B9DE-574F0355A5DE}"/>
          </ac:spMkLst>
        </pc:spChg>
        <pc:spChg chg="add del mod">
          <ac:chgData name="Saldana, Mayra" userId="S::mayra.v.saldana@uth.tmc.edu::de1b2290-bd50-4a20-ae97-a57e2d391acf" providerId="AD" clId="Web-{9135F6C2-D9E1-4668-84D5-D4D280E392BE}" dt="2023-09-12T14:22:52.671" v="154"/>
          <ac:spMkLst>
            <pc:docMk/>
            <pc:sldMk cId="774423867" sldId="382"/>
            <ac:spMk id="13" creationId="{7799105D-CB14-5081-18C8-6D033D981771}"/>
          </ac:spMkLst>
        </pc:spChg>
        <pc:spChg chg="add del mod">
          <ac:chgData name="Saldana, Mayra" userId="S::mayra.v.saldana@uth.tmc.edu::de1b2290-bd50-4a20-ae97-a57e2d391acf" providerId="AD" clId="Web-{9135F6C2-D9E1-4668-84D5-D4D280E392BE}" dt="2023-09-12T14:20:23.426" v="117"/>
          <ac:spMkLst>
            <pc:docMk/>
            <pc:sldMk cId="774423867" sldId="382"/>
            <ac:spMk id="16" creationId="{EB2A9D2E-DFC0-7A4C-F089-8A8D5CB63CB6}"/>
          </ac:spMkLst>
        </pc:spChg>
        <pc:spChg chg="add del mod">
          <ac:chgData name="Saldana, Mayra" userId="S::mayra.v.saldana@uth.tmc.edu::de1b2290-bd50-4a20-ae97-a57e2d391acf" providerId="AD" clId="Web-{9135F6C2-D9E1-4668-84D5-D4D280E392BE}" dt="2023-09-12T14:22:50.983" v="153"/>
          <ac:spMkLst>
            <pc:docMk/>
            <pc:sldMk cId="774423867" sldId="382"/>
            <ac:spMk id="18" creationId="{F46C1A3D-FC47-9C54-7B36-D85D587D23BC}"/>
          </ac:spMkLst>
        </pc:spChg>
        <pc:picChg chg="add mod ord">
          <ac:chgData name="Saldana, Mayra" userId="S::mayra.v.saldana@uth.tmc.edu::de1b2290-bd50-4a20-ae97-a57e2d391acf" providerId="AD" clId="Web-{9135F6C2-D9E1-4668-84D5-D4D280E392BE}" dt="2023-09-12T14:34:28.095" v="375" actId="1076"/>
          <ac:picMkLst>
            <pc:docMk/>
            <pc:sldMk cId="774423867" sldId="382"/>
            <ac:picMk id="2" creationId="{5304EA6E-3544-ED27-F845-7A54B699C93A}"/>
          </ac:picMkLst>
        </pc:picChg>
      </pc:sldChg>
      <pc:sldChg chg="modSp mod modClrScheme chgLayout modNotes">
        <pc:chgData name="Saldana, Mayra" userId="S::mayra.v.saldana@uth.tmc.edu::de1b2290-bd50-4a20-ae97-a57e2d391acf" providerId="AD" clId="Web-{9135F6C2-D9E1-4668-84D5-D4D280E392BE}" dt="2023-09-12T14:12:04.922" v="36"/>
        <pc:sldMkLst>
          <pc:docMk/>
          <pc:sldMk cId="3600084261" sldId="384"/>
        </pc:sldMkLst>
        <pc:spChg chg="mod">
          <ac:chgData name="Saldana, Mayra" userId="S::mayra.v.saldana@uth.tmc.edu::de1b2290-bd50-4a20-ae97-a57e2d391acf" providerId="AD" clId="Web-{9135F6C2-D9E1-4668-84D5-D4D280E392BE}" dt="2023-09-12T14:00:08.059" v="5" actId="14100"/>
          <ac:spMkLst>
            <pc:docMk/>
            <pc:sldMk cId="3600084261" sldId="384"/>
            <ac:spMk id="5" creationId="{0A327C52-4214-47F3-B208-BB00D9B69413}"/>
          </ac:spMkLst>
        </pc:spChg>
        <pc:spChg chg="mod">
          <ac:chgData name="Saldana, Mayra" userId="S::mayra.v.saldana@uth.tmc.edu::de1b2290-bd50-4a20-ae97-a57e2d391acf" providerId="AD" clId="Web-{9135F6C2-D9E1-4668-84D5-D4D280E392BE}" dt="2023-09-12T13:59:46.042" v="0"/>
          <ac:spMkLst>
            <pc:docMk/>
            <pc:sldMk cId="3600084261" sldId="384"/>
            <ac:spMk id="7" creationId="{3481FE14-CB5C-4925-94CB-973E6607D4A7}"/>
          </ac:spMkLst>
        </pc:spChg>
        <pc:picChg chg="mod">
          <ac:chgData name="Saldana, Mayra" userId="S::mayra.v.saldana@uth.tmc.edu::de1b2290-bd50-4a20-ae97-a57e2d391acf" providerId="AD" clId="Web-{9135F6C2-D9E1-4668-84D5-D4D280E392BE}" dt="2023-09-12T13:59:46.042" v="0"/>
          <ac:picMkLst>
            <pc:docMk/>
            <pc:sldMk cId="3600084261" sldId="384"/>
            <ac:picMk id="6" creationId="{63244615-4259-4A00-A9EC-4F3FCF1C056E}"/>
          </ac:picMkLst>
        </pc:picChg>
      </pc:sldChg>
      <pc:sldChg chg="addSp delSp modSp mod modClrScheme chgLayout">
        <pc:chgData name="Saldana, Mayra" userId="S::mayra.v.saldana@uth.tmc.edu::de1b2290-bd50-4a20-ae97-a57e2d391acf" providerId="AD" clId="Web-{9135F6C2-D9E1-4668-84D5-D4D280E392BE}" dt="2023-09-12T14:30:37.079" v="334" actId="20577"/>
        <pc:sldMkLst>
          <pc:docMk/>
          <pc:sldMk cId="1325212924" sldId="385"/>
        </pc:sldMkLst>
        <pc:spChg chg="add mod">
          <ac:chgData name="Saldana, Mayra" userId="S::mayra.v.saldana@uth.tmc.edu::de1b2290-bd50-4a20-ae97-a57e2d391acf" providerId="AD" clId="Web-{9135F6C2-D9E1-4668-84D5-D4D280E392BE}" dt="2023-09-12T14:30:37.079" v="334" actId="20577"/>
          <ac:spMkLst>
            <pc:docMk/>
            <pc:sldMk cId="1325212924" sldId="385"/>
            <ac:spMk id="4" creationId="{65D7495C-D0C2-85CA-A355-FBABF25FD5B3}"/>
          </ac:spMkLst>
        </pc:spChg>
        <pc:spChg chg="mod">
          <ac:chgData name="Saldana, Mayra" userId="S::mayra.v.saldana@uth.tmc.edu::de1b2290-bd50-4a20-ae97-a57e2d391acf" providerId="AD" clId="Web-{9135F6C2-D9E1-4668-84D5-D4D280E392BE}" dt="2023-09-12T14:24:29.600" v="181" actId="20577"/>
          <ac:spMkLst>
            <pc:docMk/>
            <pc:sldMk cId="1325212924" sldId="385"/>
            <ac:spMk id="5" creationId="{0A327C52-4214-47F3-B208-BB00D9B69413}"/>
          </ac:spMkLst>
        </pc:spChg>
        <pc:spChg chg="add mod">
          <ac:chgData name="Saldana, Mayra" userId="S::mayra.v.saldana@uth.tmc.edu::de1b2290-bd50-4a20-ae97-a57e2d391acf" providerId="AD" clId="Web-{9135F6C2-D9E1-4668-84D5-D4D280E392BE}" dt="2023-09-12T14:29:32.433" v="307" actId="20577"/>
          <ac:spMkLst>
            <pc:docMk/>
            <pc:sldMk cId="1325212924" sldId="385"/>
            <ac:spMk id="6" creationId="{DFB6C899-C448-D9CA-70C5-83AC188162A1}"/>
          </ac:spMkLst>
        </pc:spChg>
        <pc:spChg chg="add del mod">
          <ac:chgData name="Saldana, Mayra" userId="S::mayra.v.saldana@uth.tmc.edu::de1b2290-bd50-4a20-ae97-a57e2d391acf" providerId="AD" clId="Web-{9135F6C2-D9E1-4668-84D5-D4D280E392BE}" dt="2023-09-12T14:29:08.244" v="301"/>
          <ac:spMkLst>
            <pc:docMk/>
            <pc:sldMk cId="1325212924" sldId="385"/>
            <ac:spMk id="7" creationId="{67C6277A-EB39-D8C1-4F5E-107D84ED54D0}"/>
          </ac:spMkLst>
        </pc:spChg>
        <pc:spChg chg="add mod">
          <ac:chgData name="Saldana, Mayra" userId="S::mayra.v.saldana@uth.tmc.edu::de1b2290-bd50-4a20-ae97-a57e2d391acf" providerId="AD" clId="Web-{9135F6C2-D9E1-4668-84D5-D4D280E392BE}" dt="2023-09-12T14:30:09.233" v="323" actId="1076"/>
          <ac:spMkLst>
            <pc:docMk/>
            <pc:sldMk cId="1325212924" sldId="385"/>
            <ac:spMk id="8" creationId="{065C23FF-3634-D447-7644-30904DDF0F39}"/>
          </ac:spMkLst>
        </pc:spChg>
        <pc:spChg chg="mod">
          <ac:chgData name="Saldana, Mayra" userId="S::mayra.v.saldana@uth.tmc.edu::de1b2290-bd50-4a20-ae97-a57e2d391acf" providerId="AD" clId="Web-{9135F6C2-D9E1-4668-84D5-D4D280E392BE}" dt="2023-09-12T14:17:37.477" v="79" actId="1076"/>
          <ac:spMkLst>
            <pc:docMk/>
            <pc:sldMk cId="1325212924" sldId="385"/>
            <ac:spMk id="12" creationId="{58BD9487-D121-411E-8E2D-788A78A85405}"/>
          </ac:spMkLst>
        </pc:spChg>
        <pc:spChg chg="add del mod">
          <ac:chgData name="Saldana, Mayra" userId="S::mayra.v.saldana@uth.tmc.edu::de1b2290-bd50-4a20-ae97-a57e2d391acf" providerId="AD" clId="Web-{9135F6C2-D9E1-4668-84D5-D4D280E392BE}" dt="2023-09-12T14:02:38.944" v="11"/>
          <ac:spMkLst>
            <pc:docMk/>
            <pc:sldMk cId="1325212924" sldId="385"/>
            <ac:spMk id="17" creationId="{377E621C-B540-8CE4-6BC2-1FF15E1DA566}"/>
          </ac:spMkLst>
        </pc:spChg>
        <pc:picChg chg="add mod modCrop">
          <ac:chgData name="Saldana, Mayra" userId="S::mayra.v.saldana@uth.tmc.edu::de1b2290-bd50-4a20-ae97-a57e2d391acf" providerId="AD" clId="Web-{9135F6C2-D9E1-4668-84D5-D4D280E392BE}" dt="2023-09-12T14:27:33.300" v="248"/>
          <ac:picMkLst>
            <pc:docMk/>
            <pc:sldMk cId="1325212924" sldId="385"/>
            <ac:picMk id="2" creationId="{686BD8CE-1402-B4ED-4D4C-9F46F6087327}"/>
          </ac:picMkLst>
        </pc:picChg>
        <pc:picChg chg="add mod">
          <ac:chgData name="Saldana, Mayra" userId="S::mayra.v.saldana@uth.tmc.edu::de1b2290-bd50-4a20-ae97-a57e2d391acf" providerId="AD" clId="Web-{9135F6C2-D9E1-4668-84D5-D4D280E392BE}" dt="2023-09-12T14:24:10.254" v="177" actId="1076"/>
          <ac:picMkLst>
            <pc:docMk/>
            <pc:sldMk cId="1325212924" sldId="385"/>
            <ac:picMk id="3" creationId="{78B347C5-2C7A-3ECF-D65F-B2E75EE08D3F}"/>
          </ac:picMkLst>
        </pc:picChg>
        <pc:picChg chg="add del">
          <ac:chgData name="Saldana, Mayra" userId="S::mayra.v.saldana@uth.tmc.edu::de1b2290-bd50-4a20-ae97-a57e2d391acf" providerId="AD" clId="Web-{9135F6C2-D9E1-4668-84D5-D4D280E392BE}" dt="2023-09-12T14:00:26.404" v="7"/>
          <ac:picMkLst>
            <pc:docMk/>
            <pc:sldMk cId="1325212924" sldId="385"/>
            <ac:picMk id="14" creationId="{3FA821AE-B3A8-59A8-69ED-F45907916806}"/>
          </ac:picMkLst>
        </pc:picChg>
        <pc:picChg chg="add del">
          <ac:chgData name="Saldana, Mayra" userId="S::mayra.v.saldana@uth.tmc.edu::de1b2290-bd50-4a20-ae97-a57e2d391acf" providerId="AD" clId="Web-{9135F6C2-D9E1-4668-84D5-D4D280E392BE}" dt="2023-09-12T14:02:29.897" v="9"/>
          <ac:picMkLst>
            <pc:docMk/>
            <pc:sldMk cId="1325212924" sldId="385"/>
            <ac:picMk id="16" creationId="{F5898641-6A88-6C26-8F23-90D259315D6E}"/>
          </ac:picMkLst>
        </pc:picChg>
      </pc:sldChg>
      <pc:sldChg chg="delSp modSp del">
        <pc:chgData name="Saldana, Mayra" userId="S::mayra.v.saldana@uth.tmc.edu::de1b2290-bd50-4a20-ae97-a57e2d391acf" providerId="AD" clId="Web-{9135F6C2-D9E1-4668-84D5-D4D280E392BE}" dt="2023-09-12T15:14:35.991" v="413"/>
        <pc:sldMkLst>
          <pc:docMk/>
          <pc:sldMk cId="516346772" sldId="387"/>
        </pc:sldMkLst>
        <pc:spChg chg="del">
          <ac:chgData name="Saldana, Mayra" userId="S::mayra.v.saldana@uth.tmc.edu::de1b2290-bd50-4a20-ae97-a57e2d391acf" providerId="AD" clId="Web-{9135F6C2-D9E1-4668-84D5-D4D280E392BE}" dt="2023-09-12T15:14:23.600" v="410"/>
          <ac:spMkLst>
            <pc:docMk/>
            <pc:sldMk cId="516346772" sldId="387"/>
            <ac:spMk id="4" creationId="{E5895AB1-92B7-49FF-9CAB-EE40443EF1F7}"/>
          </ac:spMkLst>
        </pc:spChg>
        <pc:spChg chg="del mod">
          <ac:chgData name="Saldana, Mayra" userId="S::mayra.v.saldana@uth.tmc.edu::de1b2290-bd50-4a20-ae97-a57e2d391acf" providerId="AD" clId="Web-{9135F6C2-D9E1-4668-84D5-D4D280E392BE}" dt="2023-09-12T15:14:35.350" v="412"/>
          <ac:spMkLst>
            <pc:docMk/>
            <pc:sldMk cId="516346772" sldId="387"/>
            <ac:spMk id="12" creationId="{83AEBE78-3C7B-4C79-AB66-D3ACB1071AA0}"/>
          </ac:spMkLst>
        </pc:spChg>
      </pc:sldChg>
      <pc:sldChg chg="addSp delSp modSp">
        <pc:chgData name="Saldana, Mayra" userId="S::mayra.v.saldana@uth.tmc.edu::de1b2290-bd50-4a20-ae97-a57e2d391acf" providerId="AD" clId="Web-{9135F6C2-D9E1-4668-84D5-D4D280E392BE}" dt="2023-09-12T15:24:17.435" v="641" actId="1076"/>
        <pc:sldMkLst>
          <pc:docMk/>
          <pc:sldMk cId="2674413613" sldId="388"/>
        </pc:sldMkLst>
        <pc:spChg chg="add mod">
          <ac:chgData name="Saldana, Mayra" userId="S::mayra.v.saldana@uth.tmc.edu::de1b2290-bd50-4a20-ae97-a57e2d391acf" providerId="AD" clId="Web-{9135F6C2-D9E1-4668-84D5-D4D280E392BE}" dt="2023-09-12T15:20:28.911" v="508" actId="20577"/>
          <ac:spMkLst>
            <pc:docMk/>
            <pc:sldMk cId="2674413613" sldId="388"/>
            <ac:spMk id="2" creationId="{3C28B7CE-4187-B94E-EAE6-1C81413BA772}"/>
          </ac:spMkLst>
        </pc:spChg>
        <pc:spChg chg="add mod">
          <ac:chgData name="Saldana, Mayra" userId="S::mayra.v.saldana@uth.tmc.edu::de1b2290-bd50-4a20-ae97-a57e2d391acf" providerId="AD" clId="Web-{9135F6C2-D9E1-4668-84D5-D4D280E392BE}" dt="2023-09-12T15:20:09.097" v="503" actId="20577"/>
          <ac:spMkLst>
            <pc:docMk/>
            <pc:sldMk cId="2674413613" sldId="388"/>
            <ac:spMk id="3" creationId="{42F7EF26-6037-4276-5510-CB3490A1C2BC}"/>
          </ac:spMkLst>
        </pc:spChg>
        <pc:spChg chg="del">
          <ac:chgData name="Saldana, Mayra" userId="S::mayra.v.saldana@uth.tmc.edu::de1b2290-bd50-4a20-ae97-a57e2d391acf" providerId="AD" clId="Web-{9135F6C2-D9E1-4668-84D5-D4D280E392BE}" dt="2023-09-12T15:16:52.902" v="459"/>
          <ac:spMkLst>
            <pc:docMk/>
            <pc:sldMk cId="2674413613" sldId="388"/>
            <ac:spMk id="4" creationId="{E5895AB1-92B7-49FF-9CAB-EE40443EF1F7}"/>
          </ac:spMkLst>
        </pc:spChg>
        <pc:spChg chg="add mod">
          <ac:chgData name="Saldana, Mayra" userId="S::mayra.v.saldana@uth.tmc.edu::de1b2290-bd50-4a20-ae97-a57e2d391acf" providerId="AD" clId="Web-{9135F6C2-D9E1-4668-84D5-D4D280E392BE}" dt="2023-09-12T15:20:45.661" v="518" actId="1076"/>
          <ac:spMkLst>
            <pc:docMk/>
            <pc:sldMk cId="2674413613" sldId="388"/>
            <ac:spMk id="6" creationId="{813E6171-E189-F201-9B2D-C9EA85305EEA}"/>
          </ac:spMkLst>
        </pc:spChg>
        <pc:spChg chg="add mod">
          <ac:chgData name="Saldana, Mayra" userId="S::mayra.v.saldana@uth.tmc.edu::de1b2290-bd50-4a20-ae97-a57e2d391acf" providerId="AD" clId="Web-{9135F6C2-D9E1-4668-84D5-D4D280E392BE}" dt="2023-09-12T15:21:21.084" v="532" actId="20577"/>
          <ac:spMkLst>
            <pc:docMk/>
            <pc:sldMk cId="2674413613" sldId="388"/>
            <ac:spMk id="7" creationId="{0B638B46-EB5D-FE83-D367-EAE58B6433BE}"/>
          </ac:spMkLst>
        </pc:spChg>
        <pc:spChg chg="add mod">
          <ac:chgData name="Saldana, Mayra" userId="S::mayra.v.saldana@uth.tmc.edu::de1b2290-bd50-4a20-ae97-a57e2d391acf" providerId="AD" clId="Web-{9135F6C2-D9E1-4668-84D5-D4D280E392BE}" dt="2023-09-12T15:21:51.836" v="547" actId="1076"/>
          <ac:spMkLst>
            <pc:docMk/>
            <pc:sldMk cId="2674413613" sldId="388"/>
            <ac:spMk id="8" creationId="{94D572F3-E3EF-EAA4-E2C9-B67215275535}"/>
          </ac:spMkLst>
        </pc:spChg>
        <pc:spChg chg="add mod">
          <ac:chgData name="Saldana, Mayra" userId="S::mayra.v.saldana@uth.tmc.edu::de1b2290-bd50-4a20-ae97-a57e2d391acf" providerId="AD" clId="Web-{9135F6C2-D9E1-4668-84D5-D4D280E392BE}" dt="2023-09-12T15:22:18.462" v="553" actId="1076"/>
          <ac:spMkLst>
            <pc:docMk/>
            <pc:sldMk cId="2674413613" sldId="388"/>
            <ac:spMk id="9" creationId="{0A769434-B00D-5B75-F1B8-F0EAC302B686}"/>
          </ac:spMkLst>
        </pc:spChg>
        <pc:spChg chg="add mod">
          <ac:chgData name="Saldana, Mayra" userId="S::mayra.v.saldana@uth.tmc.edu::de1b2290-bd50-4a20-ae97-a57e2d391acf" providerId="AD" clId="Web-{9135F6C2-D9E1-4668-84D5-D4D280E392BE}" dt="2023-09-12T15:22:23.931" v="555" actId="1076"/>
          <ac:spMkLst>
            <pc:docMk/>
            <pc:sldMk cId="2674413613" sldId="388"/>
            <ac:spMk id="10" creationId="{4ED13B97-821F-B23E-1BD3-9B8083C2FB10}"/>
          </ac:spMkLst>
        </pc:spChg>
        <pc:spChg chg="add mod">
          <ac:chgData name="Saldana, Mayra" userId="S::mayra.v.saldana@uth.tmc.edu::de1b2290-bd50-4a20-ae97-a57e2d391acf" providerId="AD" clId="Web-{9135F6C2-D9E1-4668-84D5-D4D280E392BE}" dt="2023-09-12T15:22:46.369" v="560" actId="20577"/>
          <ac:spMkLst>
            <pc:docMk/>
            <pc:sldMk cId="2674413613" sldId="388"/>
            <ac:spMk id="11" creationId="{B707D682-32F8-9A12-F8E6-467297E8458C}"/>
          </ac:spMkLst>
        </pc:spChg>
        <pc:spChg chg="mod">
          <ac:chgData name="Saldana, Mayra" userId="S::mayra.v.saldana@uth.tmc.edu::de1b2290-bd50-4a20-ae97-a57e2d391acf" providerId="AD" clId="Web-{9135F6C2-D9E1-4668-84D5-D4D280E392BE}" dt="2023-09-12T15:17:12.278" v="463" actId="1076"/>
          <ac:spMkLst>
            <pc:docMk/>
            <pc:sldMk cId="2674413613" sldId="388"/>
            <ac:spMk id="12" creationId="{83AEBE78-3C7B-4C79-AB66-D3ACB1071AA0}"/>
          </ac:spMkLst>
        </pc:spChg>
        <pc:spChg chg="add mod">
          <ac:chgData name="Saldana, Mayra" userId="S::mayra.v.saldana@uth.tmc.edu::de1b2290-bd50-4a20-ae97-a57e2d391acf" providerId="AD" clId="Web-{9135F6C2-D9E1-4668-84D5-D4D280E392BE}" dt="2023-09-12T15:24:17.435" v="641" actId="1076"/>
          <ac:spMkLst>
            <pc:docMk/>
            <pc:sldMk cId="2674413613" sldId="388"/>
            <ac:spMk id="13" creationId="{C0F16536-8674-DEE8-DA07-95E1238CEFE8}"/>
          </ac:spMkLst>
        </pc:spChg>
        <pc:picChg chg="del">
          <ac:chgData name="Saldana, Mayra" userId="S::mayra.v.saldana@uth.tmc.edu::de1b2290-bd50-4a20-ae97-a57e2d391acf" providerId="AD" clId="Web-{9135F6C2-D9E1-4668-84D5-D4D280E392BE}" dt="2023-09-12T14:05:59.912" v="21"/>
          <ac:picMkLst>
            <pc:docMk/>
            <pc:sldMk cId="2674413613" sldId="388"/>
            <ac:picMk id="2" creationId="{AB9B0CE0-4170-4064-5585-B4902EDB8C13}"/>
          </ac:picMkLst>
        </pc:picChg>
        <pc:picChg chg="add del mod">
          <ac:chgData name="Saldana, Mayra" userId="S::mayra.v.saldana@uth.tmc.edu::de1b2290-bd50-4a20-ae97-a57e2d391acf" providerId="AD" clId="Web-{9135F6C2-D9E1-4668-84D5-D4D280E392BE}" dt="2023-09-12T14:06:30.945" v="26"/>
          <ac:picMkLst>
            <pc:docMk/>
            <pc:sldMk cId="2674413613" sldId="388"/>
            <ac:picMk id="3" creationId="{C351C331-04F7-F404-2AAB-885D362306D7}"/>
          </ac:picMkLst>
        </pc:picChg>
        <pc:picChg chg="add mod">
          <ac:chgData name="Saldana, Mayra" userId="S::mayra.v.saldana@uth.tmc.edu::de1b2290-bd50-4a20-ae97-a57e2d391acf" providerId="AD" clId="Web-{9135F6C2-D9E1-4668-84D5-D4D280E392BE}" dt="2023-09-12T15:17:14.872" v="464" actId="1076"/>
          <ac:picMkLst>
            <pc:docMk/>
            <pc:sldMk cId="2674413613" sldId="388"/>
            <ac:picMk id="5" creationId="{52657D48-153A-4E18-D2D1-E731CBD495C2}"/>
          </ac:picMkLst>
        </pc:picChg>
        <pc:picChg chg="del">
          <ac:chgData name="Saldana, Mayra" userId="S::mayra.v.saldana@uth.tmc.edu::de1b2290-bd50-4a20-ae97-a57e2d391acf" providerId="AD" clId="Web-{9135F6C2-D9E1-4668-84D5-D4D280E392BE}" dt="2023-09-12T14:06:00.443" v="22"/>
          <ac:picMkLst>
            <pc:docMk/>
            <pc:sldMk cId="2674413613" sldId="388"/>
            <ac:picMk id="6" creationId="{3B71BC7A-2B59-4B18-B14C-741EB4358244}"/>
          </ac:picMkLst>
        </pc:picChg>
      </pc:sldChg>
      <pc:sldChg chg="addSp delSp modSp add replId">
        <pc:chgData name="Saldana, Mayra" userId="S::mayra.v.saldana@uth.tmc.edu::de1b2290-bd50-4a20-ae97-a57e2d391acf" providerId="AD" clId="Web-{9135F6C2-D9E1-4668-84D5-D4D280E392BE}" dt="2023-09-12T15:13:58.036" v="406" actId="20577"/>
        <pc:sldMkLst>
          <pc:docMk/>
          <pc:sldMk cId="280463041" sldId="397"/>
        </pc:sldMkLst>
        <pc:spChg chg="del">
          <ac:chgData name="Saldana, Mayra" userId="S::mayra.v.saldana@uth.tmc.edu::de1b2290-bd50-4a20-ae97-a57e2d391acf" providerId="AD" clId="Web-{9135F6C2-D9E1-4668-84D5-D4D280E392BE}" dt="2023-09-12T14:34:47.956" v="380"/>
          <ac:spMkLst>
            <pc:docMk/>
            <pc:sldMk cId="280463041" sldId="397"/>
            <ac:spMk id="3" creationId="{CB5A6965-68B9-7C63-D4A9-821121AEC641}"/>
          </ac:spMkLst>
        </pc:spChg>
        <pc:spChg chg="mod">
          <ac:chgData name="Saldana, Mayra" userId="S::mayra.v.saldana@uth.tmc.edu::de1b2290-bd50-4a20-ae97-a57e2d391acf" providerId="AD" clId="Web-{9135F6C2-D9E1-4668-84D5-D4D280E392BE}" dt="2023-09-12T15:13:58.036" v="406" actId="20577"/>
          <ac:spMkLst>
            <pc:docMk/>
            <pc:sldMk cId="280463041" sldId="397"/>
            <ac:spMk id="5" creationId="{8F5EA65B-50A9-4F98-B1C6-42749611E914}"/>
          </ac:spMkLst>
        </pc:spChg>
        <pc:spChg chg="mod">
          <ac:chgData name="Saldana, Mayra" userId="S::mayra.v.saldana@uth.tmc.edu::de1b2290-bd50-4a20-ae97-a57e2d391acf" providerId="AD" clId="Web-{9135F6C2-D9E1-4668-84D5-D4D280E392BE}" dt="2023-09-12T15:13:27.582" v="395" actId="1076"/>
          <ac:spMkLst>
            <pc:docMk/>
            <pc:sldMk cId="280463041" sldId="397"/>
            <ac:spMk id="11" creationId="{DE638A8B-3673-4277-B9DE-574F0355A5DE}"/>
          </ac:spMkLst>
        </pc:spChg>
        <pc:picChg chg="add mod modCrop">
          <ac:chgData name="Saldana, Mayra" userId="S::mayra.v.saldana@uth.tmc.edu::de1b2290-bd50-4a20-ae97-a57e2d391acf" providerId="AD" clId="Web-{9135F6C2-D9E1-4668-84D5-D4D280E392BE}" dt="2023-09-12T15:13:34.926" v="398" actId="1076"/>
          <ac:picMkLst>
            <pc:docMk/>
            <pc:sldMk cId="280463041" sldId="397"/>
            <ac:picMk id="2" creationId="{477FD6CD-615B-BD53-F89B-8BC1EEBC791A}"/>
          </ac:picMkLst>
        </pc:picChg>
        <pc:picChg chg="del">
          <ac:chgData name="Saldana, Mayra" userId="S::mayra.v.saldana@uth.tmc.edu::de1b2290-bd50-4a20-ae97-a57e2d391acf" providerId="AD" clId="Web-{9135F6C2-D9E1-4668-84D5-D4D280E392BE}" dt="2023-09-12T14:34:46.065" v="379"/>
          <ac:picMkLst>
            <pc:docMk/>
            <pc:sldMk cId="280463041" sldId="397"/>
            <ac:picMk id="2" creationId="{5304EA6E-3544-ED27-F845-7A54B699C93A}"/>
          </ac:picMkLst>
        </pc:picChg>
      </pc:sldChg>
    </pc:docChg>
  </pc:docChgLst>
  <pc:docChgLst>
    <pc:chgData name="Reininger, Belinda M" userId="S::belinda.m.reininger@uth.tmc.edu::6e9ffa50-2abd-46af-ad3f-381f29d72d08" providerId="AD" clId="Web-{4EA7BE02-E2F1-4B78-2210-6DC04C10ADA2}"/>
    <pc:docChg chg="">
      <pc:chgData name="Reininger, Belinda M" userId="S::belinda.m.reininger@uth.tmc.edu::6e9ffa50-2abd-46af-ad3f-381f29d72d08" providerId="AD" clId="Web-{4EA7BE02-E2F1-4B78-2210-6DC04C10ADA2}" dt="2023-08-17T02:51:46.856" v="4"/>
      <pc:docMkLst>
        <pc:docMk/>
      </pc:docMkLst>
      <pc:sldChg chg="addCm">
        <pc:chgData name="Reininger, Belinda M" userId="S::belinda.m.reininger@uth.tmc.edu::6e9ffa50-2abd-46af-ad3f-381f29d72d08" providerId="AD" clId="Web-{4EA7BE02-E2F1-4B78-2210-6DC04C10ADA2}" dt="2023-08-17T02:51:46.856" v="4"/>
        <pc:sldMkLst>
          <pc:docMk/>
          <pc:sldMk cId="0" sldId="256"/>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51:46.856" v="4"/>
              <pc2:cmMkLst xmlns:pc2="http://schemas.microsoft.com/office/powerpoint/2019/9/main/command">
                <pc:docMk/>
                <pc:sldMk cId="0" sldId="256"/>
                <pc2:cmMk id="{05438A2C-C653-411D-8679-75B95B6D0A65}"/>
              </pc2:cmMkLst>
            </pc226:cmChg>
          </p:ext>
        </pc:extLst>
      </pc:sldChg>
      <pc:sldChg chg="addCm">
        <pc:chgData name="Reininger, Belinda M" userId="S::belinda.m.reininger@uth.tmc.edu::6e9ffa50-2abd-46af-ad3f-381f29d72d08" providerId="AD" clId="Web-{4EA7BE02-E2F1-4B78-2210-6DC04C10ADA2}" dt="2023-08-17T02:48:21.787" v="1"/>
        <pc:sldMkLst>
          <pc:docMk/>
          <pc:sldMk cId="1447124035" sldId="354"/>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8:21.787" v="1"/>
              <pc2:cmMkLst xmlns:pc2="http://schemas.microsoft.com/office/powerpoint/2019/9/main/command">
                <pc:docMk/>
                <pc:sldMk cId="1447124035" sldId="354"/>
                <pc2:cmMk id="{9FDD61C7-B777-42C7-9F1A-755169D5402E}"/>
              </pc2:cmMkLst>
            </pc226:cmChg>
          </p:ext>
        </pc:extLst>
      </pc:sldChg>
      <pc:sldChg chg="addCm">
        <pc:chgData name="Reininger, Belinda M" userId="S::belinda.m.reininger@uth.tmc.edu::6e9ffa50-2abd-46af-ad3f-381f29d72d08" providerId="AD" clId="Web-{4EA7BE02-E2F1-4B78-2210-6DC04C10ADA2}" dt="2023-08-17T02:46:31.033" v="0"/>
        <pc:sldMkLst>
          <pc:docMk/>
          <pc:sldMk cId="2674413613" sldId="388"/>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6:31.033" v="0"/>
              <pc2:cmMkLst xmlns:pc2="http://schemas.microsoft.com/office/powerpoint/2019/9/main/command">
                <pc:docMk/>
                <pc:sldMk cId="2674413613" sldId="388"/>
                <pc2:cmMk id="{75E4D7B2-0A7D-4F94-8BD8-87894718C4ED}"/>
              </pc2:cmMkLst>
            </pc226:cmChg>
          </p:ext>
        </pc:extLst>
      </pc:sldChg>
      <pc:sldChg chg="addCm">
        <pc:chgData name="Reininger, Belinda M" userId="S::belinda.m.reininger@uth.tmc.edu::6e9ffa50-2abd-46af-ad3f-381f29d72d08" providerId="AD" clId="Web-{4EA7BE02-E2F1-4B78-2210-6DC04C10ADA2}" dt="2023-08-17T02:51:15.027" v="3"/>
        <pc:sldMkLst>
          <pc:docMk/>
          <pc:sldMk cId="1757592121" sldId="391"/>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51:15.027" v="3"/>
              <pc2:cmMkLst xmlns:pc2="http://schemas.microsoft.com/office/powerpoint/2019/9/main/command">
                <pc:docMk/>
                <pc:sldMk cId="1757592121" sldId="391"/>
                <pc2:cmMk id="{BD4AC606-0F7B-48F3-819B-21411FF5791E}"/>
              </pc2:cmMkLst>
            </pc226:cmChg>
          </p:ext>
        </pc:extLst>
      </pc:sldChg>
      <pc:sldChg chg="addCm">
        <pc:chgData name="Reininger, Belinda M" userId="S::belinda.m.reininger@uth.tmc.edu::6e9ffa50-2abd-46af-ad3f-381f29d72d08" providerId="AD" clId="Web-{4EA7BE02-E2F1-4B78-2210-6DC04C10ADA2}" dt="2023-08-17T02:49:06.148" v="2"/>
        <pc:sldMkLst>
          <pc:docMk/>
          <pc:sldMk cId="195422105" sldId="395"/>
        </pc:sldMkLst>
        <pc:extLst>
          <p:ext xmlns:p="http://schemas.openxmlformats.org/presentationml/2006/main" uri="{D6D511B9-2390-475A-947B-AFAB55BFBCF1}">
            <pc226:cmChg xmlns:pc226="http://schemas.microsoft.com/office/powerpoint/2022/06/main/command" chg="add">
              <pc226:chgData name="Reininger, Belinda M" userId="S::belinda.m.reininger@uth.tmc.edu::6e9ffa50-2abd-46af-ad3f-381f29d72d08" providerId="AD" clId="Web-{4EA7BE02-E2F1-4B78-2210-6DC04C10ADA2}" dt="2023-08-17T02:49:06.148" v="2"/>
              <pc2:cmMkLst xmlns:pc2="http://schemas.microsoft.com/office/powerpoint/2019/9/main/command">
                <pc:docMk/>
                <pc:sldMk cId="195422105" sldId="395"/>
                <pc2:cmMk id="{48D8F0A5-2FD2-46BA-9D7E-901B9DD99808}"/>
              </pc2:cmMkLst>
            </pc226:cmChg>
          </p:ext>
        </pc:extLst>
      </pc:sldChg>
    </pc:docChg>
  </pc:docChgLst>
  <pc:docChgLst>
    <pc:chgData name="Saldana, Mayra" userId="S::mayra.v.saldana@uth.tmc.edu::de1b2290-bd50-4a20-ae97-a57e2d391acf" providerId="AD" clId="Web-{F96B55B5-443C-43CB-8AE5-EDA39FF36986}"/>
    <pc:docChg chg="modSld">
      <pc:chgData name="Saldana, Mayra" userId="S::mayra.v.saldana@uth.tmc.edu::de1b2290-bd50-4a20-ae97-a57e2d391acf" providerId="AD" clId="Web-{F96B55B5-443C-43CB-8AE5-EDA39FF36986}" dt="2023-09-13T16:41:45.833" v="72" actId="20577"/>
      <pc:docMkLst>
        <pc:docMk/>
      </pc:docMkLst>
      <pc:sldChg chg="modSp">
        <pc:chgData name="Saldana, Mayra" userId="S::mayra.v.saldana@uth.tmc.edu::de1b2290-bd50-4a20-ae97-a57e2d391acf" providerId="AD" clId="Web-{F96B55B5-443C-43CB-8AE5-EDA39FF36986}" dt="2023-09-13T16:37:27.030" v="30" actId="20577"/>
        <pc:sldMkLst>
          <pc:docMk/>
          <pc:sldMk cId="0" sldId="261"/>
        </pc:sldMkLst>
        <pc:spChg chg="mod">
          <ac:chgData name="Saldana, Mayra" userId="S::mayra.v.saldana@uth.tmc.edu::de1b2290-bd50-4a20-ae97-a57e2d391acf" providerId="AD" clId="Web-{F96B55B5-443C-43CB-8AE5-EDA39FF36986}" dt="2023-09-13T16:37:27.030" v="30" actId="20577"/>
          <ac:spMkLst>
            <pc:docMk/>
            <pc:sldMk cId="0" sldId="261"/>
            <ac:spMk id="6" creationId="{00000000-0000-0000-0000-000000000000}"/>
          </ac:spMkLst>
        </pc:spChg>
      </pc:sldChg>
      <pc:sldChg chg="modSp">
        <pc:chgData name="Saldana, Mayra" userId="S::mayra.v.saldana@uth.tmc.edu::de1b2290-bd50-4a20-ae97-a57e2d391acf" providerId="AD" clId="Web-{F96B55B5-443C-43CB-8AE5-EDA39FF36986}" dt="2023-09-13T16:39:33.892" v="39" actId="20577"/>
        <pc:sldMkLst>
          <pc:docMk/>
          <pc:sldMk cId="457872999" sldId="372"/>
        </pc:sldMkLst>
        <pc:spChg chg="mod">
          <ac:chgData name="Saldana, Mayra" userId="S::mayra.v.saldana@uth.tmc.edu::de1b2290-bd50-4a20-ae97-a57e2d391acf" providerId="AD" clId="Web-{F96B55B5-443C-43CB-8AE5-EDA39FF36986}" dt="2023-09-13T16:39:33.892" v="39" actId="20577"/>
          <ac:spMkLst>
            <pc:docMk/>
            <pc:sldMk cId="457872999" sldId="372"/>
            <ac:spMk id="4" creationId="{00000000-0000-0000-0000-000000000000}"/>
          </ac:spMkLst>
        </pc:spChg>
      </pc:sldChg>
      <pc:sldChg chg="modSp">
        <pc:chgData name="Saldana, Mayra" userId="S::mayra.v.saldana@uth.tmc.edu::de1b2290-bd50-4a20-ae97-a57e2d391acf" providerId="AD" clId="Web-{F96B55B5-443C-43CB-8AE5-EDA39FF36986}" dt="2023-09-13T16:41:45.833" v="72" actId="20577"/>
        <pc:sldMkLst>
          <pc:docMk/>
          <pc:sldMk cId="2636707639" sldId="373"/>
        </pc:sldMkLst>
        <pc:spChg chg="mod">
          <ac:chgData name="Saldana, Mayra" userId="S::mayra.v.saldana@uth.tmc.edu::de1b2290-bd50-4a20-ae97-a57e2d391acf" providerId="AD" clId="Web-{F96B55B5-443C-43CB-8AE5-EDA39FF36986}" dt="2023-09-13T16:40:43.472" v="56" actId="20577"/>
          <ac:spMkLst>
            <pc:docMk/>
            <pc:sldMk cId="2636707639" sldId="373"/>
            <ac:spMk id="16" creationId="{6D63F87A-F1B1-4147-BC67-5941C63637C4}"/>
          </ac:spMkLst>
        </pc:spChg>
        <pc:spChg chg="mod">
          <ac:chgData name="Saldana, Mayra" userId="S::mayra.v.saldana@uth.tmc.edu::de1b2290-bd50-4a20-ae97-a57e2d391acf" providerId="AD" clId="Web-{F96B55B5-443C-43CB-8AE5-EDA39FF36986}" dt="2023-09-13T16:39:55.190" v="47" actId="20577"/>
          <ac:spMkLst>
            <pc:docMk/>
            <pc:sldMk cId="2636707639" sldId="373"/>
            <ac:spMk id="17" creationId="{1ECF2087-C0E3-4DB1-8160-39ED2527F9BC}"/>
          </ac:spMkLst>
        </pc:spChg>
        <pc:spChg chg="mod">
          <ac:chgData name="Saldana, Mayra" userId="S::mayra.v.saldana@uth.tmc.edu::de1b2290-bd50-4a20-ae97-a57e2d391acf" providerId="AD" clId="Web-{F96B55B5-443C-43CB-8AE5-EDA39FF36986}" dt="2023-09-13T16:40:02.456" v="49" actId="20577"/>
          <ac:spMkLst>
            <pc:docMk/>
            <pc:sldMk cId="2636707639" sldId="373"/>
            <ac:spMk id="18" creationId="{1DD4D1E8-BEF5-48B9-9486-255E60D6488D}"/>
          </ac:spMkLst>
        </pc:spChg>
        <pc:spChg chg="mod">
          <ac:chgData name="Saldana, Mayra" userId="S::mayra.v.saldana@uth.tmc.edu::de1b2290-bd50-4a20-ae97-a57e2d391acf" providerId="AD" clId="Web-{F96B55B5-443C-43CB-8AE5-EDA39FF36986}" dt="2023-09-13T16:41:45.833" v="72" actId="20577"/>
          <ac:spMkLst>
            <pc:docMk/>
            <pc:sldMk cId="2636707639" sldId="373"/>
            <ac:spMk id="26" creationId="{0A535AEF-1FE7-4FDB-B0DF-E9BF2B539A1D}"/>
          </ac:spMkLst>
        </pc:spChg>
      </pc:sldChg>
    </pc:docChg>
  </pc:docChgLst>
  <pc:docChgLst>
    <pc:chgData name="Saldana, Mayra" userId="S::mayra.v.saldana@uth.tmc.edu::de1b2290-bd50-4a20-ae97-a57e2d391acf" providerId="AD" clId="Web-{356018C3-59CB-4615-8F79-F509CEECA23F}"/>
    <pc:docChg chg="addSld delSld modSld">
      <pc:chgData name="Saldana, Mayra" userId="S::mayra.v.saldana@uth.tmc.edu::de1b2290-bd50-4a20-ae97-a57e2d391acf" providerId="AD" clId="Web-{356018C3-59CB-4615-8F79-F509CEECA23F}" dt="2023-09-08T20:07:10.854" v="55" actId="20577"/>
      <pc:docMkLst>
        <pc:docMk/>
      </pc:docMkLst>
      <pc:sldChg chg="del">
        <pc:chgData name="Saldana, Mayra" userId="S::mayra.v.saldana@uth.tmc.edu::de1b2290-bd50-4a20-ae97-a57e2d391acf" providerId="AD" clId="Web-{356018C3-59CB-4615-8F79-F509CEECA23F}" dt="2023-09-08T19:58:13.244" v="0"/>
        <pc:sldMkLst>
          <pc:docMk/>
          <pc:sldMk cId="0" sldId="256"/>
        </pc:sldMkLst>
      </pc:sldChg>
      <pc:sldChg chg="mod setBg">
        <pc:chgData name="Saldana, Mayra" userId="S::mayra.v.saldana@uth.tmc.edu::de1b2290-bd50-4a20-ae97-a57e2d391acf" providerId="AD" clId="Web-{356018C3-59CB-4615-8F79-F509CEECA23F}" dt="2023-09-08T20:03:09.504" v="12"/>
        <pc:sldMkLst>
          <pc:docMk/>
          <pc:sldMk cId="0" sldId="261"/>
        </pc:sldMkLst>
      </pc:sldChg>
      <pc:sldChg chg="delSp">
        <pc:chgData name="Saldana, Mayra" userId="S::mayra.v.saldana@uth.tmc.edu::de1b2290-bd50-4a20-ae97-a57e2d391acf" providerId="AD" clId="Web-{356018C3-59CB-4615-8F79-F509CEECA23F}" dt="2023-09-08T20:04:16.067" v="20"/>
        <pc:sldMkLst>
          <pc:docMk/>
          <pc:sldMk cId="557626785" sldId="344"/>
        </pc:sldMkLst>
        <pc:picChg chg="del">
          <ac:chgData name="Saldana, Mayra" userId="S::mayra.v.saldana@uth.tmc.edu::de1b2290-bd50-4a20-ae97-a57e2d391acf" providerId="AD" clId="Web-{356018C3-59CB-4615-8F79-F509CEECA23F}" dt="2023-09-08T20:04:16.067" v="20"/>
          <ac:picMkLst>
            <pc:docMk/>
            <pc:sldMk cId="557626785" sldId="344"/>
            <ac:picMk id="10" creationId="{9CBCE18D-73C5-4B41-8736-A898C1FB8856}"/>
          </ac:picMkLst>
        </pc:picChg>
      </pc:sldChg>
      <pc:sldChg chg="delSp">
        <pc:chgData name="Saldana, Mayra" userId="S::mayra.v.saldana@uth.tmc.edu::de1b2290-bd50-4a20-ae97-a57e2d391acf" providerId="AD" clId="Web-{356018C3-59CB-4615-8F79-F509CEECA23F}" dt="2023-09-08T20:04:02.067" v="17"/>
        <pc:sldMkLst>
          <pc:docMk/>
          <pc:sldMk cId="4263051139" sldId="347"/>
        </pc:sldMkLst>
        <pc:picChg chg="del">
          <ac:chgData name="Saldana, Mayra" userId="S::mayra.v.saldana@uth.tmc.edu::de1b2290-bd50-4a20-ae97-a57e2d391acf" providerId="AD" clId="Web-{356018C3-59CB-4615-8F79-F509CEECA23F}" dt="2023-09-08T20:04:02.067" v="17"/>
          <ac:picMkLst>
            <pc:docMk/>
            <pc:sldMk cId="4263051139" sldId="347"/>
            <ac:picMk id="8" creationId="{00000000-0000-0000-0000-000000000000}"/>
          </ac:picMkLst>
        </pc:picChg>
      </pc:sldChg>
      <pc:sldChg chg="delSp">
        <pc:chgData name="Saldana, Mayra" userId="S::mayra.v.saldana@uth.tmc.edu::de1b2290-bd50-4a20-ae97-a57e2d391acf" providerId="AD" clId="Web-{356018C3-59CB-4615-8F79-F509CEECA23F}" dt="2023-09-08T20:04:06.536" v="18"/>
        <pc:sldMkLst>
          <pc:docMk/>
          <pc:sldMk cId="3099651519" sldId="348"/>
        </pc:sldMkLst>
        <pc:picChg chg="del">
          <ac:chgData name="Saldana, Mayra" userId="S::mayra.v.saldana@uth.tmc.edu::de1b2290-bd50-4a20-ae97-a57e2d391acf" providerId="AD" clId="Web-{356018C3-59CB-4615-8F79-F509CEECA23F}" dt="2023-09-08T20:04:06.536" v="18"/>
          <ac:picMkLst>
            <pc:docMk/>
            <pc:sldMk cId="3099651519" sldId="348"/>
            <ac:picMk id="8" creationId="{00000000-0000-0000-0000-000000000000}"/>
          </ac:picMkLst>
        </pc:picChg>
      </pc:sldChg>
      <pc:sldChg chg="delSp">
        <pc:chgData name="Saldana, Mayra" userId="S::mayra.v.saldana@uth.tmc.edu::de1b2290-bd50-4a20-ae97-a57e2d391acf" providerId="AD" clId="Web-{356018C3-59CB-4615-8F79-F509CEECA23F}" dt="2023-09-08T20:04:25.006" v="23"/>
        <pc:sldMkLst>
          <pc:docMk/>
          <pc:sldMk cId="3725263854" sldId="349"/>
        </pc:sldMkLst>
        <pc:picChg chg="del">
          <ac:chgData name="Saldana, Mayra" userId="S::mayra.v.saldana@uth.tmc.edu::de1b2290-bd50-4a20-ae97-a57e2d391acf" providerId="AD" clId="Web-{356018C3-59CB-4615-8F79-F509CEECA23F}" dt="2023-09-08T20:04:25.006" v="23"/>
          <ac:picMkLst>
            <pc:docMk/>
            <pc:sldMk cId="3725263854" sldId="349"/>
            <ac:picMk id="8" creationId="{00000000-0000-0000-0000-000000000000}"/>
          </ac:picMkLst>
        </pc:picChg>
      </pc:sldChg>
      <pc:sldChg chg="addSp delSp">
        <pc:chgData name="Saldana, Mayra" userId="S::mayra.v.saldana@uth.tmc.edu::de1b2290-bd50-4a20-ae97-a57e2d391acf" providerId="AD" clId="Web-{356018C3-59CB-4615-8F79-F509CEECA23F}" dt="2023-09-08T20:04:37.256" v="26"/>
        <pc:sldMkLst>
          <pc:docMk/>
          <pc:sldMk cId="3365812144" sldId="352"/>
        </pc:sldMkLst>
        <pc:picChg chg="add del">
          <ac:chgData name="Saldana, Mayra" userId="S::mayra.v.saldana@uth.tmc.edu::de1b2290-bd50-4a20-ae97-a57e2d391acf" providerId="AD" clId="Web-{356018C3-59CB-4615-8F79-F509CEECA23F}" dt="2023-09-08T20:04:37.256" v="26"/>
          <ac:picMkLst>
            <pc:docMk/>
            <pc:sldMk cId="3365812144" sldId="352"/>
            <ac:picMk id="8" creationId="{00000000-0000-0000-0000-000000000000}"/>
          </ac:picMkLst>
        </pc:picChg>
      </pc:sldChg>
      <pc:sldChg chg="delSp">
        <pc:chgData name="Saldana, Mayra" userId="S::mayra.v.saldana@uth.tmc.edu::de1b2290-bd50-4a20-ae97-a57e2d391acf" providerId="AD" clId="Web-{356018C3-59CB-4615-8F79-F509CEECA23F}" dt="2023-09-08T20:04:21.646" v="22"/>
        <pc:sldMkLst>
          <pc:docMk/>
          <pc:sldMk cId="2273976465" sldId="353"/>
        </pc:sldMkLst>
        <pc:picChg chg="del">
          <ac:chgData name="Saldana, Mayra" userId="S::mayra.v.saldana@uth.tmc.edu::de1b2290-bd50-4a20-ae97-a57e2d391acf" providerId="AD" clId="Web-{356018C3-59CB-4615-8F79-F509CEECA23F}" dt="2023-09-08T20:04:21.646" v="22"/>
          <ac:picMkLst>
            <pc:docMk/>
            <pc:sldMk cId="2273976465" sldId="353"/>
            <ac:picMk id="8" creationId="{00000000-0000-0000-0000-000000000000}"/>
          </ac:picMkLst>
        </pc:picChg>
      </pc:sldChg>
      <pc:sldChg chg="delSp">
        <pc:chgData name="Saldana, Mayra" userId="S::mayra.v.saldana@uth.tmc.edu::de1b2290-bd50-4a20-ae97-a57e2d391acf" providerId="AD" clId="Web-{356018C3-59CB-4615-8F79-F509CEECA23F}" dt="2023-09-08T20:04:21.177" v="21"/>
        <pc:sldMkLst>
          <pc:docMk/>
          <pc:sldMk cId="1447124035" sldId="354"/>
        </pc:sldMkLst>
        <pc:picChg chg="del">
          <ac:chgData name="Saldana, Mayra" userId="S::mayra.v.saldana@uth.tmc.edu::de1b2290-bd50-4a20-ae97-a57e2d391acf" providerId="AD" clId="Web-{356018C3-59CB-4615-8F79-F509CEECA23F}" dt="2023-09-08T20:04:21.177" v="21"/>
          <ac:picMkLst>
            <pc:docMk/>
            <pc:sldMk cId="1447124035" sldId="354"/>
            <ac:picMk id="8" creationId="{00000000-0000-0000-0000-000000000000}"/>
          </ac:picMkLst>
        </pc:picChg>
      </pc:sldChg>
      <pc:sldChg chg="delSp">
        <pc:chgData name="Saldana, Mayra" userId="S::mayra.v.saldana@uth.tmc.edu::de1b2290-bd50-4a20-ae97-a57e2d391acf" providerId="AD" clId="Web-{356018C3-59CB-4615-8F79-F509CEECA23F}" dt="2023-09-08T20:04:45.443" v="29"/>
        <pc:sldMkLst>
          <pc:docMk/>
          <pc:sldMk cId="1996373401" sldId="357"/>
        </pc:sldMkLst>
        <pc:picChg chg="del">
          <ac:chgData name="Saldana, Mayra" userId="S::mayra.v.saldana@uth.tmc.edu::de1b2290-bd50-4a20-ae97-a57e2d391acf" providerId="AD" clId="Web-{356018C3-59CB-4615-8F79-F509CEECA23F}" dt="2023-09-08T20:04:45.443" v="29"/>
          <ac:picMkLst>
            <pc:docMk/>
            <pc:sldMk cId="1996373401" sldId="357"/>
            <ac:picMk id="8" creationId="{00000000-0000-0000-0000-000000000000}"/>
          </ac:picMkLst>
        </pc:picChg>
      </pc:sldChg>
      <pc:sldChg chg="delSp">
        <pc:chgData name="Saldana, Mayra" userId="S::mayra.v.saldana@uth.tmc.edu::de1b2290-bd50-4a20-ae97-a57e2d391acf" providerId="AD" clId="Web-{356018C3-59CB-4615-8F79-F509CEECA23F}" dt="2023-09-08T20:04:50.928" v="30"/>
        <pc:sldMkLst>
          <pc:docMk/>
          <pc:sldMk cId="3244739832" sldId="359"/>
        </pc:sldMkLst>
        <pc:picChg chg="del">
          <ac:chgData name="Saldana, Mayra" userId="S::mayra.v.saldana@uth.tmc.edu::de1b2290-bd50-4a20-ae97-a57e2d391acf" providerId="AD" clId="Web-{356018C3-59CB-4615-8F79-F509CEECA23F}" dt="2023-09-08T20:04:50.928" v="30"/>
          <ac:picMkLst>
            <pc:docMk/>
            <pc:sldMk cId="3244739832" sldId="359"/>
            <ac:picMk id="8" creationId="{00000000-0000-0000-0000-000000000000}"/>
          </ac:picMkLst>
        </pc:picChg>
      </pc:sldChg>
      <pc:sldChg chg="delSp">
        <pc:chgData name="Saldana, Mayra" userId="S::mayra.v.saldana@uth.tmc.edu::de1b2290-bd50-4a20-ae97-a57e2d391acf" providerId="AD" clId="Web-{356018C3-59CB-4615-8F79-F509CEECA23F}" dt="2023-09-08T20:04:55.131" v="31"/>
        <pc:sldMkLst>
          <pc:docMk/>
          <pc:sldMk cId="1521675901" sldId="361"/>
        </pc:sldMkLst>
        <pc:picChg chg="del">
          <ac:chgData name="Saldana, Mayra" userId="S::mayra.v.saldana@uth.tmc.edu::de1b2290-bd50-4a20-ae97-a57e2d391acf" providerId="AD" clId="Web-{356018C3-59CB-4615-8F79-F509CEECA23F}" dt="2023-09-08T20:04:55.131" v="31"/>
          <ac:picMkLst>
            <pc:docMk/>
            <pc:sldMk cId="1521675901" sldId="361"/>
            <ac:picMk id="8" creationId="{00000000-0000-0000-0000-000000000000}"/>
          </ac:picMkLst>
        </pc:picChg>
      </pc:sldChg>
      <pc:sldChg chg="delSp">
        <pc:chgData name="Saldana, Mayra" userId="S::mayra.v.saldana@uth.tmc.edu::de1b2290-bd50-4a20-ae97-a57e2d391acf" providerId="AD" clId="Web-{356018C3-59CB-4615-8F79-F509CEECA23F}" dt="2023-09-08T20:05:01.913" v="33"/>
        <pc:sldMkLst>
          <pc:docMk/>
          <pc:sldMk cId="1181096131" sldId="375"/>
        </pc:sldMkLst>
        <pc:picChg chg="del">
          <ac:chgData name="Saldana, Mayra" userId="S::mayra.v.saldana@uth.tmc.edu::de1b2290-bd50-4a20-ae97-a57e2d391acf" providerId="AD" clId="Web-{356018C3-59CB-4615-8F79-F509CEECA23F}" dt="2023-09-08T20:05:01.913" v="33"/>
          <ac:picMkLst>
            <pc:docMk/>
            <pc:sldMk cId="1181096131" sldId="375"/>
            <ac:picMk id="8" creationId="{00000000-0000-0000-0000-000000000000}"/>
          </ac:picMkLst>
        </pc:picChg>
      </pc:sldChg>
      <pc:sldChg chg="delSp">
        <pc:chgData name="Saldana, Mayra" userId="S::mayra.v.saldana@uth.tmc.edu::de1b2290-bd50-4a20-ae97-a57e2d391acf" providerId="AD" clId="Web-{356018C3-59CB-4615-8F79-F509CEECA23F}" dt="2023-09-08T20:03:52.020" v="15"/>
        <pc:sldMkLst>
          <pc:docMk/>
          <pc:sldMk cId="774423867" sldId="382"/>
        </pc:sldMkLst>
        <pc:picChg chg="del">
          <ac:chgData name="Saldana, Mayra" userId="S::mayra.v.saldana@uth.tmc.edu::de1b2290-bd50-4a20-ae97-a57e2d391acf" providerId="AD" clId="Web-{356018C3-59CB-4615-8F79-F509CEECA23F}" dt="2023-09-08T20:03:52.020" v="15"/>
          <ac:picMkLst>
            <pc:docMk/>
            <pc:sldMk cId="774423867" sldId="382"/>
            <ac:picMk id="8" creationId="{26886092-4068-4741-AEDE-3B62B34989EF}"/>
          </ac:picMkLst>
        </pc:picChg>
      </pc:sldChg>
      <pc:sldChg chg="delSp">
        <pc:chgData name="Saldana, Mayra" userId="S::mayra.v.saldana@uth.tmc.edu::de1b2290-bd50-4a20-ae97-a57e2d391acf" providerId="AD" clId="Web-{356018C3-59CB-4615-8F79-F509CEECA23F}" dt="2023-09-08T20:05:06.100" v="34"/>
        <pc:sldMkLst>
          <pc:docMk/>
          <pc:sldMk cId="1066981521" sldId="383"/>
        </pc:sldMkLst>
        <pc:picChg chg="del">
          <ac:chgData name="Saldana, Mayra" userId="S::mayra.v.saldana@uth.tmc.edu::de1b2290-bd50-4a20-ae97-a57e2d391acf" providerId="AD" clId="Web-{356018C3-59CB-4615-8F79-F509CEECA23F}" dt="2023-09-08T20:05:06.100" v="34"/>
          <ac:picMkLst>
            <pc:docMk/>
            <pc:sldMk cId="1066981521" sldId="383"/>
            <ac:picMk id="8" creationId="{00000000-0000-0000-0000-000000000000}"/>
          </ac:picMkLst>
        </pc:picChg>
      </pc:sldChg>
      <pc:sldChg chg="delSp modSp mod modClrScheme chgLayout">
        <pc:chgData name="Saldana, Mayra" userId="S::mayra.v.saldana@uth.tmc.edu::de1b2290-bd50-4a20-ae97-a57e2d391acf" providerId="AD" clId="Web-{356018C3-59CB-4615-8F79-F509CEECA23F}" dt="2023-09-08T20:06:45.588" v="53" actId="1076"/>
        <pc:sldMkLst>
          <pc:docMk/>
          <pc:sldMk cId="3600084261" sldId="384"/>
        </pc:sldMkLst>
        <pc:spChg chg="del">
          <ac:chgData name="Saldana, Mayra" userId="S::mayra.v.saldana@uth.tmc.edu::de1b2290-bd50-4a20-ae97-a57e2d391acf" providerId="AD" clId="Web-{356018C3-59CB-4615-8F79-F509CEECA23F}" dt="2023-09-08T20:05:24.523" v="35"/>
          <ac:spMkLst>
            <pc:docMk/>
            <pc:sldMk cId="3600084261" sldId="384"/>
            <ac:spMk id="4" creationId="{E5895AB1-92B7-49FF-9CAB-EE40443EF1F7}"/>
          </ac:spMkLst>
        </pc:spChg>
        <pc:spChg chg="mod ord">
          <ac:chgData name="Saldana, Mayra" userId="S::mayra.v.saldana@uth.tmc.edu::de1b2290-bd50-4a20-ae97-a57e2d391acf" providerId="AD" clId="Web-{356018C3-59CB-4615-8F79-F509CEECA23F}" dt="2023-09-08T20:06:24.681" v="48" actId="1076"/>
          <ac:spMkLst>
            <pc:docMk/>
            <pc:sldMk cId="3600084261" sldId="384"/>
            <ac:spMk id="5" creationId="{0A327C52-4214-47F3-B208-BB00D9B69413}"/>
          </ac:spMkLst>
        </pc:spChg>
        <pc:spChg chg="mod">
          <ac:chgData name="Saldana, Mayra" userId="S::mayra.v.saldana@uth.tmc.edu::de1b2290-bd50-4a20-ae97-a57e2d391acf" providerId="AD" clId="Web-{356018C3-59CB-4615-8F79-F509CEECA23F}" dt="2023-09-08T20:06:33.650" v="49" actId="1076"/>
          <ac:spMkLst>
            <pc:docMk/>
            <pc:sldMk cId="3600084261" sldId="384"/>
            <ac:spMk id="7" creationId="{3481FE14-CB5C-4925-94CB-973E6607D4A7}"/>
          </ac:spMkLst>
        </pc:spChg>
        <pc:picChg chg="del">
          <ac:chgData name="Saldana, Mayra" userId="S::mayra.v.saldana@uth.tmc.edu::de1b2290-bd50-4a20-ae97-a57e2d391acf" providerId="AD" clId="Web-{356018C3-59CB-4615-8F79-F509CEECA23F}" dt="2023-09-08T20:03:46.270" v="13"/>
          <ac:picMkLst>
            <pc:docMk/>
            <pc:sldMk cId="3600084261" sldId="384"/>
            <ac:picMk id="3" creationId="{23347905-55A4-472F-A7B8-C5D2EC10CD08}"/>
          </ac:picMkLst>
        </pc:picChg>
        <pc:picChg chg="mod">
          <ac:chgData name="Saldana, Mayra" userId="S::mayra.v.saldana@uth.tmc.edu::de1b2290-bd50-4a20-ae97-a57e2d391acf" providerId="AD" clId="Web-{356018C3-59CB-4615-8F79-F509CEECA23F}" dt="2023-09-08T20:06:45.588" v="53" actId="1076"/>
          <ac:picMkLst>
            <pc:docMk/>
            <pc:sldMk cId="3600084261" sldId="384"/>
            <ac:picMk id="6" creationId="{63244615-4259-4A00-A9EC-4F3FCF1C056E}"/>
          </ac:picMkLst>
        </pc:picChg>
      </pc:sldChg>
      <pc:sldChg chg="delSp modSp">
        <pc:chgData name="Saldana, Mayra" userId="S::mayra.v.saldana@uth.tmc.edu::de1b2290-bd50-4a20-ae97-a57e2d391acf" providerId="AD" clId="Web-{356018C3-59CB-4615-8F79-F509CEECA23F}" dt="2023-09-08T20:07:10.854" v="55" actId="20577"/>
        <pc:sldMkLst>
          <pc:docMk/>
          <pc:sldMk cId="1325212924" sldId="385"/>
        </pc:sldMkLst>
        <pc:spChg chg="del">
          <ac:chgData name="Saldana, Mayra" userId="S::mayra.v.saldana@uth.tmc.edu::de1b2290-bd50-4a20-ae97-a57e2d391acf" providerId="AD" clId="Web-{356018C3-59CB-4615-8F79-F509CEECA23F}" dt="2023-09-08T20:06:59.588" v="54"/>
          <ac:spMkLst>
            <pc:docMk/>
            <pc:sldMk cId="1325212924" sldId="385"/>
            <ac:spMk id="4" creationId="{E5895AB1-92B7-49FF-9CAB-EE40443EF1F7}"/>
          </ac:spMkLst>
        </pc:spChg>
        <pc:spChg chg="mod">
          <ac:chgData name="Saldana, Mayra" userId="S::mayra.v.saldana@uth.tmc.edu::de1b2290-bd50-4a20-ae97-a57e2d391acf" providerId="AD" clId="Web-{356018C3-59CB-4615-8F79-F509CEECA23F}" dt="2023-09-08T20:07:10.854" v="55" actId="20577"/>
          <ac:spMkLst>
            <pc:docMk/>
            <pc:sldMk cId="1325212924" sldId="385"/>
            <ac:spMk id="5" creationId="{0A327C52-4214-47F3-B208-BB00D9B69413}"/>
          </ac:spMkLst>
        </pc:spChg>
        <pc:picChg chg="del">
          <ac:chgData name="Saldana, Mayra" userId="S::mayra.v.saldana@uth.tmc.edu::de1b2290-bd50-4a20-ae97-a57e2d391acf" providerId="AD" clId="Web-{356018C3-59CB-4615-8F79-F509CEECA23F}" dt="2023-09-08T20:03:51.801" v="14"/>
          <ac:picMkLst>
            <pc:docMk/>
            <pc:sldMk cId="1325212924" sldId="385"/>
            <ac:picMk id="3" creationId="{23347905-55A4-472F-A7B8-C5D2EC10CD08}"/>
          </ac:picMkLst>
        </pc:picChg>
      </pc:sldChg>
      <pc:sldChg chg="delSp">
        <pc:chgData name="Saldana, Mayra" userId="S::mayra.v.saldana@uth.tmc.edu::de1b2290-bd50-4a20-ae97-a57e2d391acf" providerId="AD" clId="Web-{356018C3-59CB-4615-8F79-F509CEECA23F}" dt="2023-09-08T20:03:55.692" v="16"/>
        <pc:sldMkLst>
          <pc:docMk/>
          <pc:sldMk cId="516346772" sldId="387"/>
        </pc:sldMkLst>
        <pc:picChg chg="del">
          <ac:chgData name="Saldana, Mayra" userId="S::mayra.v.saldana@uth.tmc.edu::de1b2290-bd50-4a20-ae97-a57e2d391acf" providerId="AD" clId="Web-{356018C3-59CB-4615-8F79-F509CEECA23F}" dt="2023-09-08T20:03:55.692" v="16"/>
          <ac:picMkLst>
            <pc:docMk/>
            <pc:sldMk cId="516346772" sldId="387"/>
            <ac:picMk id="3" creationId="{23347905-55A4-472F-A7B8-C5D2EC10CD08}"/>
          </ac:picMkLst>
        </pc:picChg>
      </pc:sldChg>
      <pc:sldChg chg="delSp">
        <pc:chgData name="Saldana, Mayra" userId="S::mayra.v.saldana@uth.tmc.edu::de1b2290-bd50-4a20-ae97-a57e2d391acf" providerId="AD" clId="Web-{356018C3-59CB-4615-8F79-F509CEECA23F}" dt="2023-09-08T20:04:11.755" v="19"/>
        <pc:sldMkLst>
          <pc:docMk/>
          <pc:sldMk cId="2674413613" sldId="388"/>
        </pc:sldMkLst>
        <pc:picChg chg="del">
          <ac:chgData name="Saldana, Mayra" userId="S::mayra.v.saldana@uth.tmc.edu::de1b2290-bd50-4a20-ae97-a57e2d391acf" providerId="AD" clId="Web-{356018C3-59CB-4615-8F79-F509CEECA23F}" dt="2023-09-08T20:04:11.755" v="19"/>
          <ac:picMkLst>
            <pc:docMk/>
            <pc:sldMk cId="2674413613" sldId="388"/>
            <ac:picMk id="3" creationId="{23347905-55A4-472F-A7B8-C5D2EC10CD08}"/>
          </ac:picMkLst>
        </pc:picChg>
      </pc:sldChg>
      <pc:sldChg chg="delSp">
        <pc:chgData name="Saldana, Mayra" userId="S::mayra.v.saldana@uth.tmc.edu::de1b2290-bd50-4a20-ae97-a57e2d391acf" providerId="AD" clId="Web-{356018C3-59CB-4615-8F79-F509CEECA23F}" dt="2023-09-08T20:04:41.303" v="27"/>
        <pc:sldMkLst>
          <pc:docMk/>
          <pc:sldMk cId="1931311142" sldId="389"/>
        </pc:sldMkLst>
        <pc:picChg chg="del">
          <ac:chgData name="Saldana, Mayra" userId="S::mayra.v.saldana@uth.tmc.edu::de1b2290-bd50-4a20-ae97-a57e2d391acf" providerId="AD" clId="Web-{356018C3-59CB-4615-8F79-F509CEECA23F}" dt="2023-09-08T20:04:41.303" v="27"/>
          <ac:picMkLst>
            <pc:docMk/>
            <pc:sldMk cId="1931311142" sldId="389"/>
            <ac:picMk id="5" creationId="{B6286115-9AC7-4D50-BFF5-C0E5D95DAC9B}"/>
          </ac:picMkLst>
        </pc:picChg>
      </pc:sldChg>
      <pc:sldChg chg="delSp">
        <pc:chgData name="Saldana, Mayra" userId="S::mayra.v.saldana@uth.tmc.edu::de1b2290-bd50-4a20-ae97-a57e2d391acf" providerId="AD" clId="Web-{356018C3-59CB-4615-8F79-F509CEECA23F}" dt="2023-09-08T20:04:42.303" v="28"/>
        <pc:sldMkLst>
          <pc:docMk/>
          <pc:sldMk cId="1594396662" sldId="390"/>
        </pc:sldMkLst>
        <pc:picChg chg="del">
          <ac:chgData name="Saldana, Mayra" userId="S::mayra.v.saldana@uth.tmc.edu::de1b2290-bd50-4a20-ae97-a57e2d391acf" providerId="AD" clId="Web-{356018C3-59CB-4615-8F79-F509CEECA23F}" dt="2023-09-08T20:04:42.303" v="28"/>
          <ac:picMkLst>
            <pc:docMk/>
            <pc:sldMk cId="1594396662" sldId="390"/>
            <ac:picMk id="5" creationId="{B6286115-9AC7-4D50-BFF5-C0E5D95DAC9B}"/>
          </ac:picMkLst>
        </pc:picChg>
      </pc:sldChg>
      <pc:sldChg chg="delSp">
        <pc:chgData name="Saldana, Mayra" userId="S::mayra.v.saldana@uth.tmc.edu::de1b2290-bd50-4a20-ae97-a57e2d391acf" providerId="AD" clId="Web-{356018C3-59CB-4615-8F79-F509CEECA23F}" dt="2023-09-08T20:04:55.194" v="32"/>
        <pc:sldMkLst>
          <pc:docMk/>
          <pc:sldMk cId="1757592121" sldId="391"/>
        </pc:sldMkLst>
        <pc:picChg chg="del">
          <ac:chgData name="Saldana, Mayra" userId="S::mayra.v.saldana@uth.tmc.edu::de1b2290-bd50-4a20-ae97-a57e2d391acf" providerId="AD" clId="Web-{356018C3-59CB-4615-8F79-F509CEECA23F}" dt="2023-09-08T20:04:55.194" v="32"/>
          <ac:picMkLst>
            <pc:docMk/>
            <pc:sldMk cId="1757592121" sldId="391"/>
            <ac:picMk id="5" creationId="{B6286115-9AC7-4D50-BFF5-C0E5D95DAC9B}"/>
          </ac:picMkLst>
        </pc:picChg>
      </pc:sldChg>
      <pc:sldChg chg="delSp">
        <pc:chgData name="Saldana, Mayra" userId="S::mayra.v.saldana@uth.tmc.edu::de1b2290-bd50-4a20-ae97-a57e2d391acf" providerId="AD" clId="Web-{356018C3-59CB-4615-8F79-F509CEECA23F}" dt="2023-09-08T20:04:30.990" v="24"/>
        <pc:sldMkLst>
          <pc:docMk/>
          <pc:sldMk cId="195422105" sldId="395"/>
        </pc:sldMkLst>
        <pc:picChg chg="del">
          <ac:chgData name="Saldana, Mayra" userId="S::mayra.v.saldana@uth.tmc.edu::de1b2290-bd50-4a20-ae97-a57e2d391acf" providerId="AD" clId="Web-{356018C3-59CB-4615-8F79-F509CEECA23F}" dt="2023-09-08T20:04:30.990" v="24"/>
          <ac:picMkLst>
            <pc:docMk/>
            <pc:sldMk cId="195422105" sldId="395"/>
            <ac:picMk id="8" creationId="{00000000-0000-0000-0000-000000000000}"/>
          </ac:picMkLst>
        </pc:picChg>
      </pc:sldChg>
      <pc:sldChg chg="addSp delSp modSp new mod modClrScheme chgLayout">
        <pc:chgData name="Saldana, Mayra" userId="S::mayra.v.saldana@uth.tmc.edu::de1b2290-bd50-4a20-ae97-a57e2d391acf" providerId="AD" clId="Web-{356018C3-59CB-4615-8F79-F509CEECA23F}" dt="2023-09-08T20:02:45.065" v="11"/>
        <pc:sldMkLst>
          <pc:docMk/>
          <pc:sldMk cId="979900862" sldId="396"/>
        </pc:sldMkLst>
        <pc:picChg chg="add del mod">
          <ac:chgData name="Saldana, Mayra" userId="S::mayra.v.saldana@uth.tmc.edu::de1b2290-bd50-4a20-ae97-a57e2d391acf" providerId="AD" clId="Web-{356018C3-59CB-4615-8F79-F509CEECA23F}" dt="2023-09-08T20:02:32.721" v="6"/>
          <ac:picMkLst>
            <pc:docMk/>
            <pc:sldMk cId="979900862" sldId="396"/>
            <ac:picMk id="2" creationId="{17A91AE3-B5E7-01A1-B015-5C22D3C50194}"/>
          </ac:picMkLst>
        </pc:picChg>
        <pc:picChg chg="add mod">
          <ac:chgData name="Saldana, Mayra" userId="S::mayra.v.saldana@uth.tmc.edu::de1b2290-bd50-4a20-ae97-a57e2d391acf" providerId="AD" clId="Web-{356018C3-59CB-4615-8F79-F509CEECA23F}" dt="2023-09-08T20:02:45.065" v="11"/>
          <ac:picMkLst>
            <pc:docMk/>
            <pc:sldMk cId="979900862" sldId="396"/>
            <ac:picMk id="3" creationId="{2E4E605C-0A32-70F4-D690-178C6C8FE2CA}"/>
          </ac:picMkLst>
        </pc:picChg>
      </pc:sldChg>
    </pc:docChg>
  </pc:docChgLst>
  <pc:docChgLst>
    <pc:chgData name="Martinez Villarreal, Marcelina" userId="S::marcelina.martinezvillarreal@uth.tmc.edu::3dfdd0c5-abed-419d-bfa0-fd6733340ae0" providerId="AD" clId="Web-{E65272A0-2272-C436-4B90-07A1193DDEA4}"/>
    <pc:docChg chg="modSld">
      <pc:chgData name="Martinez Villarreal, Marcelina" userId="S::marcelina.martinezvillarreal@uth.tmc.edu::3dfdd0c5-abed-419d-bfa0-fd6733340ae0" providerId="AD" clId="Web-{E65272A0-2272-C436-4B90-07A1193DDEA4}" dt="2023-09-18T18:45:38.315" v="4" actId="20577"/>
      <pc:docMkLst>
        <pc:docMk/>
      </pc:docMkLst>
      <pc:sldChg chg="modSp">
        <pc:chgData name="Martinez Villarreal, Marcelina" userId="S::marcelina.martinezvillarreal@uth.tmc.edu::3dfdd0c5-abed-419d-bfa0-fd6733340ae0" providerId="AD" clId="Web-{E65272A0-2272-C436-4B90-07A1193DDEA4}" dt="2023-09-18T18:45:38.315" v="4" actId="20577"/>
        <pc:sldMkLst>
          <pc:docMk/>
          <pc:sldMk cId="774423867" sldId="382"/>
        </pc:sldMkLst>
        <pc:spChg chg="mod">
          <ac:chgData name="Martinez Villarreal, Marcelina" userId="S::marcelina.martinezvillarreal@uth.tmc.edu::3dfdd0c5-abed-419d-bfa0-fd6733340ae0" providerId="AD" clId="Web-{E65272A0-2272-C436-4B90-07A1193DDEA4}" dt="2023-09-18T18:45:38.315" v="4" actId="20577"/>
          <ac:spMkLst>
            <pc:docMk/>
            <pc:sldMk cId="774423867" sldId="382"/>
            <ac:spMk id="3" creationId="{CB5A6965-68B9-7C63-D4A9-821121AEC641}"/>
          </ac:spMkLst>
        </pc:spChg>
      </pc:sldChg>
    </pc:docChg>
  </pc:docChgLst>
  <pc:docChgLst>
    <pc:chgData name="Saldana, Mayra" userId="S::mayra.v.saldana@uth.tmc.edu::de1b2290-bd50-4a20-ae97-a57e2d391acf" providerId="AD" clId="Web-{E7672363-D4EA-4D46-9D79-D09A628BAD36}"/>
    <pc:docChg chg="modSld">
      <pc:chgData name="Saldana, Mayra" userId="S::mayra.v.saldana@uth.tmc.edu::de1b2290-bd50-4a20-ae97-a57e2d391acf" providerId="AD" clId="Web-{E7672363-D4EA-4D46-9D79-D09A628BAD36}" dt="2023-09-13T01:59:38.909" v="17" actId="20577"/>
      <pc:docMkLst>
        <pc:docMk/>
      </pc:docMkLst>
      <pc:sldChg chg="modSp">
        <pc:chgData name="Saldana, Mayra" userId="S::mayra.v.saldana@uth.tmc.edu::de1b2290-bd50-4a20-ae97-a57e2d391acf" providerId="AD" clId="Web-{E7672363-D4EA-4D46-9D79-D09A628BAD36}" dt="2023-09-13T01:59:38.909" v="17" actId="20577"/>
        <pc:sldMkLst>
          <pc:docMk/>
          <pc:sldMk cId="979900862" sldId="396"/>
        </pc:sldMkLst>
        <pc:spChg chg="mod">
          <ac:chgData name="Saldana, Mayra" userId="S::mayra.v.saldana@uth.tmc.edu::de1b2290-bd50-4a20-ae97-a57e2d391acf" providerId="AD" clId="Web-{E7672363-D4EA-4D46-9D79-D09A628BAD36}" dt="2023-09-13T01:59:28.768" v="13" actId="14100"/>
          <ac:spMkLst>
            <pc:docMk/>
            <pc:sldMk cId="979900862" sldId="396"/>
            <ac:spMk id="4" creationId="{38498E89-528C-F2B5-9C44-1498E0E2BFC8}"/>
          </ac:spMkLst>
        </pc:spChg>
        <pc:spChg chg="mod">
          <ac:chgData name="Saldana, Mayra" userId="S::mayra.v.saldana@uth.tmc.edu::de1b2290-bd50-4a20-ae97-a57e2d391acf" providerId="AD" clId="Web-{E7672363-D4EA-4D46-9D79-D09A628BAD36}" dt="2023-09-13T01:58:54.282" v="4" actId="1076"/>
          <ac:spMkLst>
            <pc:docMk/>
            <pc:sldMk cId="979900862" sldId="396"/>
            <ac:spMk id="5" creationId="{91A464A7-AB3A-F63A-ED8C-C34E2C675435}"/>
          </ac:spMkLst>
        </pc:spChg>
        <pc:spChg chg="mod">
          <ac:chgData name="Saldana, Mayra" userId="S::mayra.v.saldana@uth.tmc.edu::de1b2290-bd50-4a20-ae97-a57e2d391acf" providerId="AD" clId="Web-{E7672363-D4EA-4D46-9D79-D09A628BAD36}" dt="2023-09-13T01:59:38.909" v="17" actId="20577"/>
          <ac:spMkLst>
            <pc:docMk/>
            <pc:sldMk cId="979900862" sldId="396"/>
            <ac:spMk id="8" creationId="{E5C6AC10-1B0D-3A3F-C177-DBF39ADDC56C}"/>
          </ac:spMkLst>
        </pc:spChg>
        <pc:picChg chg="mod">
          <ac:chgData name="Saldana, Mayra" userId="S::mayra.v.saldana@uth.tmc.edu::de1b2290-bd50-4a20-ae97-a57e2d391acf" providerId="AD" clId="Web-{E7672363-D4EA-4D46-9D79-D09A628BAD36}" dt="2023-09-13T01:59:03.126" v="8" actId="1076"/>
          <ac:picMkLst>
            <pc:docMk/>
            <pc:sldMk cId="979900862" sldId="396"/>
            <ac:picMk id="6" creationId="{95CD1EB2-9C86-04D9-5FA0-A5425AFAEFA6}"/>
          </ac:picMkLst>
        </pc:picChg>
      </pc:sldChg>
    </pc:docChg>
  </pc:docChgLst>
  <pc:docChgLst>
    <pc:chgData name="Saldana, Mayra" userId="S::mayra.v.saldana@uth.tmc.edu::de1b2290-bd50-4a20-ae97-a57e2d391acf" providerId="AD" clId="Web-{3B4F629D-A121-4878-9CCC-A121AE0C79D6}"/>
    <pc:docChg chg="modSld">
      <pc:chgData name="Saldana, Mayra" userId="S::mayra.v.saldana@uth.tmc.edu::de1b2290-bd50-4a20-ae97-a57e2d391acf" providerId="AD" clId="Web-{3B4F629D-A121-4878-9CCC-A121AE0C79D6}" dt="2023-09-12T03:37:01.556" v="3" actId="1076"/>
      <pc:docMkLst>
        <pc:docMk/>
      </pc:docMkLst>
      <pc:sldChg chg="modSp">
        <pc:chgData name="Saldana, Mayra" userId="S::mayra.v.saldana@uth.tmc.edu::de1b2290-bd50-4a20-ae97-a57e2d391acf" providerId="AD" clId="Web-{3B4F629D-A121-4878-9CCC-A121AE0C79D6}" dt="2023-09-12T03:37:01.556" v="3" actId="1076"/>
        <pc:sldMkLst>
          <pc:docMk/>
          <pc:sldMk cId="1931311142" sldId="389"/>
        </pc:sldMkLst>
        <pc:picChg chg="mod">
          <ac:chgData name="Saldana, Mayra" userId="S::mayra.v.saldana@uth.tmc.edu::de1b2290-bd50-4a20-ae97-a57e2d391acf" providerId="AD" clId="Web-{3B4F629D-A121-4878-9CCC-A121AE0C79D6}" dt="2023-09-12T03:37:01.556" v="3" actId="1076"/>
          <ac:picMkLst>
            <pc:docMk/>
            <pc:sldMk cId="1931311142" sldId="389"/>
            <ac:picMk id="2" creationId="{9A954EB2-562A-47E1-84A6-80FCF9A7491A}"/>
          </ac:picMkLst>
        </pc:picChg>
      </pc:sldChg>
    </pc:docChg>
  </pc:docChgLst>
  <pc:docChgLst>
    <pc:chgData name="Saldana, Mayra" userId="S::mayra.v.saldana@uth.tmc.edu::de1b2290-bd50-4a20-ae97-a57e2d391acf" providerId="AD" clId="Web-{C4301208-2356-4971-8030-8FAD251AD803}"/>
    <pc:docChg chg="addSld delSld modSld">
      <pc:chgData name="Saldana, Mayra" userId="S::mayra.v.saldana@uth.tmc.edu::de1b2290-bd50-4a20-ae97-a57e2d391acf" providerId="AD" clId="Web-{C4301208-2356-4971-8030-8FAD251AD803}" dt="2023-08-31T18:28:20.635" v="201" actId="20577"/>
      <pc:docMkLst>
        <pc:docMk/>
      </pc:docMkLst>
      <pc:sldChg chg="modCm">
        <pc:chgData name="Saldana, Mayra" userId="S::mayra.v.saldana@uth.tmc.edu::de1b2290-bd50-4a20-ae97-a57e2d391acf" providerId="AD" clId="Web-{C4301208-2356-4971-8030-8FAD251AD803}" dt="2023-08-31T18:18:42.083" v="0"/>
        <pc:sldMkLst>
          <pc:docMk/>
          <pc:sldMk cId="0" sldId="256"/>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42.083" v="0"/>
              <pc2:cmMkLst xmlns:pc2="http://schemas.microsoft.com/office/powerpoint/2019/9/main/command">
                <pc:docMk/>
                <pc:sldMk cId="0" sldId="256"/>
                <pc2:cmMk id="{05438A2C-C653-411D-8679-75B95B6D0A65}"/>
              </pc2:cmMkLst>
            </pc226:cmChg>
          </p:ext>
        </pc:extLst>
      </pc:sldChg>
      <pc:sldChg chg="modSp modCm">
        <pc:chgData name="Saldana, Mayra" userId="S::mayra.v.saldana@uth.tmc.edu::de1b2290-bd50-4a20-ae97-a57e2d391acf" providerId="AD" clId="Web-{C4301208-2356-4971-8030-8FAD251AD803}" dt="2023-08-31T18:28:20.635" v="201" actId="20577"/>
        <pc:sldMkLst>
          <pc:docMk/>
          <pc:sldMk cId="0" sldId="300"/>
        </pc:sldMkLst>
        <pc:spChg chg="mod">
          <ac:chgData name="Saldana, Mayra" userId="S::mayra.v.saldana@uth.tmc.edu::de1b2290-bd50-4a20-ae97-a57e2d391acf" providerId="AD" clId="Web-{C4301208-2356-4971-8030-8FAD251AD803}" dt="2023-08-31T18:27:20.633" v="191" actId="20577"/>
          <ac:spMkLst>
            <pc:docMk/>
            <pc:sldMk cId="0" sldId="300"/>
            <ac:spMk id="6" creationId="{00000000-0000-0000-0000-000000000000}"/>
          </ac:spMkLst>
        </pc:spChg>
        <pc:spChg chg="mod">
          <ac:chgData name="Saldana, Mayra" userId="S::mayra.v.saldana@uth.tmc.edu::de1b2290-bd50-4a20-ae97-a57e2d391acf" providerId="AD" clId="Web-{C4301208-2356-4971-8030-8FAD251AD803}" dt="2023-08-31T18:28:20.635" v="201" actId="20577"/>
          <ac:spMkLst>
            <pc:docMk/>
            <pc:sldMk cId="0" sldId="300"/>
            <ac:spMk id="7"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28:11.447" v="200" actId="20577"/>
              <pc2:cmMkLst xmlns:pc2="http://schemas.microsoft.com/office/powerpoint/2019/9/main/command">
                <pc:docMk/>
                <pc:sldMk cId="0" sldId="300"/>
                <pc2:cmMk id="{AE58CA01-45D4-482A-B9B0-8902E48AD8FE}"/>
              </pc2:cmMkLst>
            </pc226:cmChg>
          </p:ext>
        </pc:extLst>
      </pc:sldChg>
      <pc:sldChg chg="addSp delSp modSp add del modCm modNotes">
        <pc:chgData name="Saldana, Mayra" userId="S::mayra.v.saldana@uth.tmc.edu::de1b2290-bd50-4a20-ae97-a57e2d391acf" providerId="AD" clId="Web-{C4301208-2356-4971-8030-8FAD251AD803}" dt="2023-08-31T18:25:08.566" v="90"/>
        <pc:sldMkLst>
          <pc:docMk/>
          <pc:sldMk cId="1447124035" sldId="354"/>
        </pc:sldMkLst>
        <pc:spChg chg="mod ord">
          <ac:chgData name="Saldana, Mayra" userId="S::mayra.v.saldana@uth.tmc.edu::de1b2290-bd50-4a20-ae97-a57e2d391acf" providerId="AD" clId="Web-{C4301208-2356-4971-8030-8FAD251AD803}" dt="2023-08-31T18:23:17.702" v="77"/>
          <ac:spMkLst>
            <pc:docMk/>
            <pc:sldMk cId="1447124035" sldId="354"/>
            <ac:spMk id="2" creationId="{00000000-0000-0000-0000-000000000000}"/>
          </ac:spMkLst>
        </pc:spChg>
        <pc:spChg chg="add">
          <ac:chgData name="Saldana, Mayra" userId="S::mayra.v.saldana@uth.tmc.edu::de1b2290-bd50-4a20-ae97-a57e2d391acf" providerId="AD" clId="Web-{C4301208-2356-4971-8030-8FAD251AD803}" dt="2023-08-31T18:18:51.692" v="23"/>
          <ac:spMkLst>
            <pc:docMk/>
            <pc:sldMk cId="1447124035" sldId="354"/>
            <ac:spMk id="3" creationId="{3C2B240D-6A12-1C81-912C-DE9F9C11DB08}"/>
          </ac:spMkLst>
        </pc:spChg>
        <pc:spChg chg="mod">
          <ac:chgData name="Saldana, Mayra" userId="S::mayra.v.saldana@uth.tmc.edu::de1b2290-bd50-4a20-ae97-a57e2d391acf" providerId="AD" clId="Web-{C4301208-2356-4971-8030-8FAD251AD803}" dt="2023-08-31T18:21:13.713" v="56" actId="1076"/>
          <ac:spMkLst>
            <pc:docMk/>
            <pc:sldMk cId="1447124035" sldId="354"/>
            <ac:spMk id="4" creationId="{00000000-0000-0000-0000-000000000000}"/>
          </ac:spMkLst>
        </pc:spChg>
        <pc:spChg chg="mod ord">
          <ac:chgData name="Saldana, Mayra" userId="S::mayra.v.saldana@uth.tmc.edu::de1b2290-bd50-4a20-ae97-a57e2d391acf" providerId="AD" clId="Web-{C4301208-2356-4971-8030-8FAD251AD803}" dt="2023-08-31T18:23:17.640" v="76"/>
          <ac:spMkLst>
            <pc:docMk/>
            <pc:sldMk cId="1447124035" sldId="354"/>
            <ac:spMk id="13" creationId="{00000000-0000-0000-0000-000000000000}"/>
          </ac:spMkLst>
        </pc:spChg>
        <pc:spChg chg="add mod">
          <ac:chgData name="Saldana, Mayra" userId="S::mayra.v.saldana@uth.tmc.edu::de1b2290-bd50-4a20-ae97-a57e2d391acf" providerId="AD" clId="Web-{C4301208-2356-4971-8030-8FAD251AD803}" dt="2023-08-31T18:23:55.782" v="81"/>
          <ac:spMkLst>
            <pc:docMk/>
            <pc:sldMk cId="1447124035" sldId="354"/>
            <ac:spMk id="17" creationId="{9208E35F-A3FD-500F-1EB1-EAAE2ECF14E3}"/>
          </ac:spMkLst>
        </pc:spChg>
        <pc:picChg chg="add del mod modCrop">
          <ac:chgData name="Saldana, Mayra" userId="S::mayra.v.saldana@uth.tmc.edu::de1b2290-bd50-4a20-ae97-a57e2d391acf" providerId="AD" clId="Web-{C4301208-2356-4971-8030-8FAD251AD803}" dt="2023-08-31T18:21:35.120" v="57"/>
          <ac:picMkLst>
            <pc:docMk/>
            <pc:sldMk cId="1447124035" sldId="354"/>
            <ac:picMk id="6" creationId="{E1ADD36F-005F-17B7-D8E1-0DA6DD7603AF}"/>
          </ac:picMkLst>
        </pc:picChg>
        <pc:picChg chg="mod ord">
          <ac:chgData name="Saldana, Mayra" userId="S::mayra.v.saldana@uth.tmc.edu::de1b2290-bd50-4a20-ae97-a57e2d391acf" providerId="AD" clId="Web-{C4301208-2356-4971-8030-8FAD251AD803}" dt="2023-08-31T18:23:17.577" v="75"/>
          <ac:picMkLst>
            <pc:docMk/>
            <pc:sldMk cId="1447124035" sldId="354"/>
            <ac:picMk id="7" creationId="{00000000-0000-0000-0000-000000000000}"/>
          </ac:picMkLst>
        </pc:picChg>
        <pc:picChg chg="ord">
          <ac:chgData name="Saldana, Mayra" userId="S::mayra.v.saldana@uth.tmc.edu::de1b2290-bd50-4a20-ae97-a57e2d391acf" providerId="AD" clId="Web-{C4301208-2356-4971-8030-8FAD251AD803}" dt="2023-08-31T18:20:30.259" v="48"/>
          <ac:picMkLst>
            <pc:docMk/>
            <pc:sldMk cId="1447124035" sldId="354"/>
            <ac:picMk id="9" creationId="{00000000-0000-0000-0000-000000000000}"/>
          </ac:picMkLst>
        </pc:picChg>
        <pc:picChg chg="mod">
          <ac:chgData name="Saldana, Mayra" userId="S::mayra.v.saldana@uth.tmc.edu::de1b2290-bd50-4a20-ae97-a57e2d391acf" providerId="AD" clId="Web-{C4301208-2356-4971-8030-8FAD251AD803}" dt="2023-08-31T18:20:10.633" v="44" actId="1076"/>
          <ac:picMkLst>
            <pc:docMk/>
            <pc:sldMk cId="1447124035" sldId="354"/>
            <ac:picMk id="10" creationId="{00000000-0000-0000-0000-000000000000}"/>
          </ac:picMkLst>
        </pc:picChg>
        <pc:picChg chg="mod">
          <ac:chgData name="Saldana, Mayra" userId="S::mayra.v.saldana@uth.tmc.edu::de1b2290-bd50-4a20-ae97-a57e2d391acf" providerId="AD" clId="Web-{C4301208-2356-4971-8030-8FAD251AD803}" dt="2023-08-31T18:20:10.648" v="45" actId="1076"/>
          <ac:picMkLst>
            <pc:docMk/>
            <pc:sldMk cId="1447124035" sldId="354"/>
            <ac:picMk id="11" creationId="{00000000-0000-0000-0000-000000000000}"/>
          </ac:picMkLst>
        </pc:picChg>
        <pc:picChg chg="add mod modCrop">
          <ac:chgData name="Saldana, Mayra" userId="S::mayra.v.saldana@uth.tmc.edu::de1b2290-bd50-4a20-ae97-a57e2d391acf" providerId="AD" clId="Web-{C4301208-2356-4971-8030-8FAD251AD803}" dt="2023-08-31T18:24:14.720" v="86" actId="1076"/>
          <ac:picMkLst>
            <pc:docMk/>
            <pc:sldMk cId="1447124035" sldId="354"/>
            <ac:picMk id="15" creationId="{BDF5A390-035D-9893-C583-3AF82E9823F4}"/>
          </ac:picMkLst>
        </pc:picChg>
        <pc:cxnChg chg="add mod">
          <ac:chgData name="Saldana, Mayra" userId="S::mayra.v.saldana@uth.tmc.edu::de1b2290-bd50-4a20-ae97-a57e2d391acf" providerId="AD" clId="Web-{C4301208-2356-4971-8030-8FAD251AD803}" dt="2023-08-31T18:25:08.566" v="90"/>
          <ac:cxnSpMkLst>
            <pc:docMk/>
            <pc:sldMk cId="1447124035" sldId="354"/>
            <ac:cxnSpMk id="18" creationId="{16C601EC-B5C9-6760-3377-AF0D5EBD5783}"/>
          </ac:cxnSpMkLst>
        </pc:cxn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51.708" v="24"/>
              <pc2:cmMkLst xmlns:pc2="http://schemas.microsoft.com/office/powerpoint/2019/9/main/command">
                <pc:docMk/>
                <pc:sldMk cId="1447124035" sldId="354"/>
                <pc2:cmMk id="{9FDD61C7-B777-42C7-9F1A-755169D5402E}"/>
              </pc2:cmMkLst>
            </pc226:cmChg>
          </p:ext>
        </pc:extLst>
      </pc:sldChg>
      <pc:sldChg chg="addSp modSp modCm">
        <pc:chgData name="Saldana, Mayra" userId="S::mayra.v.saldana@uth.tmc.edu::de1b2290-bd50-4a20-ae97-a57e2d391acf" providerId="AD" clId="Web-{C4301208-2356-4971-8030-8FAD251AD803}" dt="2023-08-31T18:19:26.537" v="38" actId="1076"/>
        <pc:sldMkLst>
          <pc:docMk/>
          <pc:sldMk cId="2674413613" sldId="388"/>
        </pc:sldMkLst>
        <pc:picChg chg="add mod">
          <ac:chgData name="Saldana, Mayra" userId="S::mayra.v.saldana@uth.tmc.edu::de1b2290-bd50-4a20-ae97-a57e2d391acf" providerId="AD" clId="Web-{C4301208-2356-4971-8030-8FAD251AD803}" dt="2023-08-31T18:19:26.537" v="38" actId="1076"/>
          <ac:picMkLst>
            <pc:docMk/>
            <pc:sldMk cId="2674413613" sldId="388"/>
            <ac:picMk id="2" creationId="{AB9B0CE0-4170-4064-5585-B4902EDB8C13}"/>
          </ac:picMkLst>
        </pc:picChg>
        <pc:picChg chg="mod">
          <ac:chgData name="Saldana, Mayra" userId="S::mayra.v.saldana@uth.tmc.edu::de1b2290-bd50-4a20-ae97-a57e2d391acf" providerId="AD" clId="Web-{C4301208-2356-4971-8030-8FAD251AD803}" dt="2023-08-31T18:19:21.834" v="37" actId="1076"/>
          <ac:picMkLst>
            <pc:docMk/>
            <pc:sldMk cId="2674413613" sldId="388"/>
            <ac:picMk id="6" creationId="{3B71BC7A-2B59-4B18-B14C-741EB4358244}"/>
          </ac:picMkLst>
        </pc:pic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18:50.755" v="8"/>
              <pc2:cmMkLst xmlns:pc2="http://schemas.microsoft.com/office/powerpoint/2019/9/main/command">
                <pc:docMk/>
                <pc:sldMk cId="2674413613" sldId="388"/>
                <pc2:cmMk id="{75E4D7B2-0A7D-4F94-8BD8-87894718C4ED}"/>
              </pc2:cmMkLst>
            </pc226:cmChg>
          </p:ext>
        </pc:extLst>
      </pc:sldChg>
      <pc:sldChg chg="modCm">
        <pc:chgData name="Saldana, Mayra" userId="S::mayra.v.saldana@uth.tmc.edu::de1b2290-bd50-4a20-ae97-a57e2d391acf" providerId="AD" clId="Web-{C4301208-2356-4971-8030-8FAD251AD803}" dt="2023-08-31T18:25:27.738" v="91"/>
        <pc:sldMkLst>
          <pc:docMk/>
          <pc:sldMk cId="195422105" sldId="395"/>
        </pc:sldMkLst>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C4301208-2356-4971-8030-8FAD251AD803}" dt="2023-08-31T18:25:27.738" v="91"/>
              <pc2:cmMkLst xmlns:pc2="http://schemas.microsoft.com/office/powerpoint/2019/9/main/command">
                <pc:docMk/>
                <pc:sldMk cId="195422105" sldId="395"/>
                <pc2:cmMk id="{48D8F0A5-2FD2-46BA-9D7E-901B9DD99808}"/>
              </pc2:cmMkLst>
            </pc226:cmChg>
          </p:ext>
        </pc:extLst>
      </pc:sldChg>
    </pc:docChg>
  </pc:docChgLst>
  <pc:docChgLst>
    <pc:chgData name="Saldana, Mayra" userId="S::mayra.v.saldana@uth.tmc.edu::de1b2290-bd50-4a20-ae97-a57e2d391acf" providerId="AD" clId="Web-{2C03872D-0A30-4656-97A7-BAD8F857BD25}"/>
    <pc:docChg chg="addSld delSld modSld sldOrd">
      <pc:chgData name="Saldana, Mayra" userId="S::mayra.v.saldana@uth.tmc.edu::de1b2290-bd50-4a20-ae97-a57e2d391acf" providerId="AD" clId="Web-{2C03872D-0A30-4656-97A7-BAD8F857BD25}" dt="2023-09-12T17:55:13.642" v="892" actId="20577"/>
      <pc:docMkLst>
        <pc:docMk/>
      </pc:docMkLst>
      <pc:sldChg chg="modSp">
        <pc:chgData name="Saldana, Mayra" userId="S::mayra.v.saldana@uth.tmc.edu::de1b2290-bd50-4a20-ae97-a57e2d391acf" providerId="AD" clId="Web-{2C03872D-0A30-4656-97A7-BAD8F857BD25}" dt="2023-09-12T17:54:49.813" v="885" actId="20577"/>
        <pc:sldMkLst>
          <pc:docMk/>
          <pc:sldMk cId="0" sldId="298"/>
        </pc:sldMkLst>
        <pc:spChg chg="mod">
          <ac:chgData name="Saldana, Mayra" userId="S::mayra.v.saldana@uth.tmc.edu::de1b2290-bd50-4a20-ae97-a57e2d391acf" providerId="AD" clId="Web-{2C03872D-0A30-4656-97A7-BAD8F857BD25}" dt="2023-09-12T17:54:49.813" v="885" actId="20577"/>
          <ac:spMkLst>
            <pc:docMk/>
            <pc:sldMk cId="0" sldId="298"/>
            <ac:spMk id="3" creationId="{00000000-0000-0000-0000-000000000000}"/>
          </ac:spMkLst>
        </pc:spChg>
      </pc:sldChg>
      <pc:sldChg chg="modSp modCm">
        <pc:chgData name="Saldana, Mayra" userId="S::mayra.v.saldana@uth.tmc.edu::de1b2290-bd50-4a20-ae97-a57e2d391acf" providerId="AD" clId="Web-{2C03872D-0A30-4656-97A7-BAD8F857BD25}" dt="2023-09-12T17:54:01" v="879" actId="20577"/>
        <pc:sldMkLst>
          <pc:docMk/>
          <pc:sldMk cId="0" sldId="300"/>
        </pc:sldMkLst>
        <pc:spChg chg="mod">
          <ac:chgData name="Saldana, Mayra" userId="S::mayra.v.saldana@uth.tmc.edu::de1b2290-bd50-4a20-ae97-a57e2d391acf" providerId="AD" clId="Web-{2C03872D-0A30-4656-97A7-BAD8F857BD25}" dt="2023-09-12T17:54:01" v="879" actId="20577"/>
          <ac:spMkLst>
            <pc:docMk/>
            <pc:sldMk cId="0" sldId="300"/>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Saldana, Mayra" userId="S::mayra.v.saldana@uth.tmc.edu::de1b2290-bd50-4a20-ae97-a57e2d391acf" providerId="AD" clId="Web-{2C03872D-0A30-4656-97A7-BAD8F857BD25}" dt="2023-09-12T17:53:56.516" v="878" actId="20577"/>
              <pc2:cmMkLst xmlns:pc2="http://schemas.microsoft.com/office/powerpoint/2019/9/main/command">
                <pc:docMk/>
                <pc:sldMk cId="0" sldId="300"/>
                <pc2:cmMk id="{AE58CA01-45D4-482A-B9B0-8902E48AD8FE}"/>
              </pc2:cmMkLst>
            </pc226:cmChg>
          </p:ext>
        </pc:extLst>
      </pc:sldChg>
      <pc:sldChg chg="del">
        <pc:chgData name="Saldana, Mayra" userId="S::mayra.v.saldana@uth.tmc.edu::de1b2290-bd50-4a20-ae97-a57e2d391acf" providerId="AD" clId="Web-{2C03872D-0A30-4656-97A7-BAD8F857BD25}" dt="2023-09-12T17:53:27.937" v="876"/>
        <pc:sldMkLst>
          <pc:docMk/>
          <pc:sldMk cId="2189445457" sldId="320"/>
        </pc:sldMkLst>
      </pc:sldChg>
      <pc:sldChg chg="addSp delSp modSp ord">
        <pc:chgData name="Saldana, Mayra" userId="S::mayra.v.saldana@uth.tmc.edu::de1b2290-bd50-4a20-ae97-a57e2d391acf" providerId="AD" clId="Web-{2C03872D-0A30-4656-97A7-BAD8F857BD25}" dt="2023-09-12T16:52:23.287" v="761"/>
        <pc:sldMkLst>
          <pc:docMk/>
          <pc:sldMk cId="557626785" sldId="344"/>
        </pc:sldMkLst>
        <pc:spChg chg="mod">
          <ac:chgData name="Saldana, Mayra" userId="S::mayra.v.saldana@uth.tmc.edu::de1b2290-bd50-4a20-ae97-a57e2d391acf" providerId="AD" clId="Web-{2C03872D-0A30-4656-97A7-BAD8F857BD25}" dt="2023-09-12T16:34:50.783" v="606" actId="20577"/>
          <ac:spMkLst>
            <pc:docMk/>
            <pc:sldMk cId="557626785" sldId="344"/>
            <ac:spMk id="3" creationId="{00000000-0000-0000-0000-000000000000}"/>
          </ac:spMkLst>
        </pc:spChg>
        <pc:spChg chg="add mod ord">
          <ac:chgData name="Saldana, Mayra" userId="S::mayra.v.saldana@uth.tmc.edu::de1b2290-bd50-4a20-ae97-a57e2d391acf" providerId="AD" clId="Web-{2C03872D-0A30-4656-97A7-BAD8F857BD25}" dt="2023-09-12T16:52:23.287" v="761"/>
          <ac:spMkLst>
            <pc:docMk/>
            <pc:sldMk cId="557626785" sldId="344"/>
            <ac:spMk id="4" creationId="{80E05DDE-B43E-AEA4-24DF-D63347942969}"/>
          </ac:spMkLst>
        </pc:spChg>
        <pc:spChg chg="del">
          <ac:chgData name="Saldana, Mayra" userId="S::mayra.v.saldana@uth.tmc.edu::de1b2290-bd50-4a20-ae97-a57e2d391acf" providerId="AD" clId="Web-{2C03872D-0A30-4656-97A7-BAD8F857BD25}" dt="2023-09-12T15:26:18.309" v="13"/>
          <ac:spMkLst>
            <pc:docMk/>
            <pc:sldMk cId="557626785" sldId="344"/>
            <ac:spMk id="12" creationId="{00000000-0000-0000-0000-000000000000}"/>
          </ac:spMkLst>
        </pc:spChg>
        <pc:spChg chg="mod">
          <ac:chgData name="Saldana, Mayra" userId="S::mayra.v.saldana@uth.tmc.edu::de1b2290-bd50-4a20-ae97-a57e2d391acf" providerId="AD" clId="Web-{2C03872D-0A30-4656-97A7-BAD8F857BD25}" dt="2023-09-12T15:26:28.371" v="15" actId="1076"/>
          <ac:spMkLst>
            <pc:docMk/>
            <pc:sldMk cId="557626785" sldId="344"/>
            <ac:spMk id="16" creationId="{00000000-0000-0000-0000-000000000000}"/>
          </ac:spMkLst>
        </pc:spChg>
      </pc:sldChg>
      <pc:sldChg chg="addSp modSp">
        <pc:chgData name="Saldana, Mayra" userId="S::mayra.v.saldana@uth.tmc.edu::de1b2290-bd50-4a20-ae97-a57e2d391acf" providerId="AD" clId="Web-{2C03872D-0A30-4656-97A7-BAD8F857BD25}" dt="2023-09-12T16:51:34.927" v="751" actId="1076"/>
        <pc:sldMkLst>
          <pc:docMk/>
          <pc:sldMk cId="4263051139" sldId="347"/>
        </pc:sldMkLst>
        <pc:spChg chg="add mod ord">
          <ac:chgData name="Saldana, Mayra" userId="S::mayra.v.saldana@uth.tmc.edu::de1b2290-bd50-4a20-ae97-a57e2d391acf" providerId="AD" clId="Web-{2C03872D-0A30-4656-97A7-BAD8F857BD25}" dt="2023-09-12T16:51:23.192" v="750" actId="1076"/>
          <ac:spMkLst>
            <pc:docMk/>
            <pc:sldMk cId="4263051139" sldId="347"/>
            <ac:spMk id="4" creationId="{D60982C4-B349-9C5C-E53A-031F7B8790DF}"/>
          </ac:spMkLst>
        </pc:spChg>
        <pc:spChg chg="mod">
          <ac:chgData name="Saldana, Mayra" userId="S::mayra.v.saldana@uth.tmc.edu::de1b2290-bd50-4a20-ae97-a57e2d391acf" providerId="AD" clId="Web-{2C03872D-0A30-4656-97A7-BAD8F857BD25}" dt="2023-09-12T16:51:34.927" v="751" actId="1076"/>
          <ac:spMkLst>
            <pc:docMk/>
            <pc:sldMk cId="4263051139" sldId="347"/>
            <ac:spMk id="16" creationId="{00000000-0000-0000-0000-000000000000}"/>
          </ac:spMkLst>
        </pc:spChg>
      </pc:sldChg>
      <pc:sldChg chg="addSp modSp">
        <pc:chgData name="Saldana, Mayra" userId="S::mayra.v.saldana@uth.tmc.edu::de1b2290-bd50-4a20-ae97-a57e2d391acf" providerId="AD" clId="Web-{2C03872D-0A30-4656-97A7-BAD8F857BD25}" dt="2023-09-12T16:51:09.442" v="746" actId="1076"/>
        <pc:sldMkLst>
          <pc:docMk/>
          <pc:sldMk cId="3099651519" sldId="348"/>
        </pc:sldMkLst>
        <pc:spChg chg="add mod ord">
          <ac:chgData name="Saldana, Mayra" userId="S::mayra.v.saldana@uth.tmc.edu::de1b2290-bd50-4a20-ae97-a57e2d391acf" providerId="AD" clId="Web-{2C03872D-0A30-4656-97A7-BAD8F857BD25}" dt="2023-09-12T16:51:04.692" v="745" actId="1076"/>
          <ac:spMkLst>
            <pc:docMk/>
            <pc:sldMk cId="3099651519" sldId="348"/>
            <ac:spMk id="5" creationId="{247BC1AA-0783-F6E8-66F6-C0795E522798}"/>
          </ac:spMkLst>
        </pc:spChg>
        <pc:spChg chg="mod">
          <ac:chgData name="Saldana, Mayra" userId="S::mayra.v.saldana@uth.tmc.edu::de1b2290-bd50-4a20-ae97-a57e2d391acf" providerId="AD" clId="Web-{2C03872D-0A30-4656-97A7-BAD8F857BD25}" dt="2023-09-12T16:51:09.442" v="746" actId="1076"/>
          <ac:spMkLst>
            <pc:docMk/>
            <pc:sldMk cId="3099651519" sldId="348"/>
            <ac:spMk id="16" creationId="{00000000-0000-0000-0000-000000000000}"/>
          </ac:spMkLst>
        </pc:spChg>
      </pc:sldChg>
      <pc:sldChg chg="modSp">
        <pc:chgData name="Saldana, Mayra" userId="S::mayra.v.saldana@uth.tmc.edu::de1b2290-bd50-4a20-ae97-a57e2d391acf" providerId="AD" clId="Web-{2C03872D-0A30-4656-97A7-BAD8F857BD25}" dt="2023-09-12T16:50:10.081" v="734" actId="20577"/>
        <pc:sldMkLst>
          <pc:docMk/>
          <pc:sldMk cId="3725263854" sldId="349"/>
        </pc:sldMkLst>
        <pc:spChg chg="mod">
          <ac:chgData name="Saldana, Mayra" userId="S::mayra.v.saldana@uth.tmc.edu::de1b2290-bd50-4a20-ae97-a57e2d391acf" providerId="AD" clId="Web-{2C03872D-0A30-4656-97A7-BAD8F857BD25}" dt="2023-09-12T15:35:05.800" v="184" actId="14100"/>
          <ac:spMkLst>
            <pc:docMk/>
            <pc:sldMk cId="3725263854" sldId="349"/>
            <ac:spMk id="12" creationId="{00000000-0000-0000-0000-000000000000}"/>
          </ac:spMkLst>
        </pc:spChg>
        <pc:spChg chg="mod">
          <ac:chgData name="Saldana, Mayra" userId="S::mayra.v.saldana@uth.tmc.edu::de1b2290-bd50-4a20-ae97-a57e2d391acf" providerId="AD" clId="Web-{2C03872D-0A30-4656-97A7-BAD8F857BD25}" dt="2023-09-12T16:50:10.081" v="734" actId="20577"/>
          <ac:spMkLst>
            <pc:docMk/>
            <pc:sldMk cId="3725263854" sldId="349"/>
            <ac:spMk id="16" creationId="{00000000-0000-0000-0000-000000000000}"/>
          </ac:spMkLst>
        </pc:spChg>
      </pc:sldChg>
      <pc:sldChg chg="addSp delSp modSp">
        <pc:chgData name="Saldana, Mayra" userId="S::mayra.v.saldana@uth.tmc.edu::de1b2290-bd50-4a20-ae97-a57e2d391acf" providerId="AD" clId="Web-{2C03872D-0A30-4656-97A7-BAD8F857BD25}" dt="2023-09-12T16:49:53.268" v="733" actId="1076"/>
        <pc:sldMkLst>
          <pc:docMk/>
          <pc:sldMk cId="2273976465" sldId="353"/>
        </pc:sldMkLst>
        <pc:spChg chg="mod">
          <ac:chgData name="Saldana, Mayra" userId="S::mayra.v.saldana@uth.tmc.edu::de1b2290-bd50-4a20-ae97-a57e2d391acf" providerId="AD" clId="Web-{2C03872D-0A30-4656-97A7-BAD8F857BD25}" dt="2023-09-12T15:34:53.222" v="183" actId="14100"/>
          <ac:spMkLst>
            <pc:docMk/>
            <pc:sldMk cId="2273976465" sldId="353"/>
            <ac:spMk id="2" creationId="{00000000-0000-0000-0000-000000000000}"/>
          </ac:spMkLst>
        </pc:spChg>
        <pc:spChg chg="add mod ord">
          <ac:chgData name="Saldana, Mayra" userId="S::mayra.v.saldana@uth.tmc.edu::de1b2290-bd50-4a20-ae97-a57e2d391acf" providerId="AD" clId="Web-{2C03872D-0A30-4656-97A7-BAD8F857BD25}" dt="2023-09-12T16:49:53.268" v="733" actId="1076"/>
          <ac:spMkLst>
            <pc:docMk/>
            <pc:sldMk cId="2273976465" sldId="353"/>
            <ac:spMk id="4" creationId="{E63C44FD-2898-D044-C98D-88F45C71C826}"/>
          </ac:spMkLst>
        </pc:spChg>
        <pc:spChg chg="mod">
          <ac:chgData name="Saldana, Mayra" userId="S::mayra.v.saldana@uth.tmc.edu::de1b2290-bd50-4a20-ae97-a57e2d391acf" providerId="AD" clId="Web-{2C03872D-0A30-4656-97A7-BAD8F857BD25}" dt="2023-09-12T15:34:44.800" v="182" actId="14100"/>
          <ac:spMkLst>
            <pc:docMk/>
            <pc:sldMk cId="2273976465" sldId="353"/>
            <ac:spMk id="5" creationId="{00000000-0000-0000-0000-000000000000}"/>
          </ac:spMkLst>
        </pc:spChg>
        <pc:spChg chg="add del">
          <ac:chgData name="Saldana, Mayra" userId="S::mayra.v.saldana@uth.tmc.edu::de1b2290-bd50-4a20-ae97-a57e2d391acf" providerId="AD" clId="Web-{2C03872D-0A30-4656-97A7-BAD8F857BD25}" dt="2023-09-12T16:49:36.471" v="729"/>
          <ac:spMkLst>
            <pc:docMk/>
            <pc:sldMk cId="2273976465" sldId="353"/>
            <ac:spMk id="7" creationId="{74A152B4-063D-3B95-106B-BA9CDC9F048A}"/>
          </ac:spMkLst>
        </pc:spChg>
        <pc:spChg chg="add del">
          <ac:chgData name="Saldana, Mayra" userId="S::mayra.v.saldana@uth.tmc.edu::de1b2290-bd50-4a20-ae97-a57e2d391acf" providerId="AD" clId="Web-{2C03872D-0A30-4656-97A7-BAD8F857BD25}" dt="2023-09-12T16:49:46.268" v="731"/>
          <ac:spMkLst>
            <pc:docMk/>
            <pc:sldMk cId="2273976465" sldId="353"/>
            <ac:spMk id="10" creationId="{D50EF1F3-FA5C-3F6B-B6C7-3A5FDC4A43B5}"/>
          </ac:spMkLst>
        </pc:spChg>
        <pc:spChg chg="del">
          <ac:chgData name="Saldana, Mayra" userId="S::mayra.v.saldana@uth.tmc.edu::de1b2290-bd50-4a20-ae97-a57e2d391acf" providerId="AD" clId="Web-{2C03872D-0A30-4656-97A7-BAD8F857BD25}" dt="2023-09-12T15:34:17.815" v="176"/>
          <ac:spMkLst>
            <pc:docMk/>
            <pc:sldMk cId="2273976465" sldId="353"/>
            <ac:spMk id="12" creationId="{00000000-0000-0000-0000-000000000000}"/>
          </ac:spMkLst>
        </pc:spChg>
        <pc:spChg chg="mod">
          <ac:chgData name="Saldana, Mayra" userId="S::mayra.v.saldana@uth.tmc.edu::de1b2290-bd50-4a20-ae97-a57e2d391acf" providerId="AD" clId="Web-{2C03872D-0A30-4656-97A7-BAD8F857BD25}" dt="2023-09-12T15:34:20.112" v="177" actId="1076"/>
          <ac:spMkLst>
            <pc:docMk/>
            <pc:sldMk cId="2273976465" sldId="353"/>
            <ac:spMk id="16" creationId="{00000000-0000-0000-0000-000000000000}"/>
          </ac:spMkLst>
        </pc:spChg>
      </pc:sldChg>
      <pc:sldChg chg="addSp delSp modSp">
        <pc:chgData name="Saldana, Mayra" userId="S::mayra.v.saldana@uth.tmc.edu::de1b2290-bd50-4a20-ae97-a57e2d391acf" providerId="AD" clId="Web-{2C03872D-0A30-4656-97A7-BAD8F857BD25}" dt="2023-09-12T15:33:50.283" v="166" actId="14100"/>
        <pc:sldMkLst>
          <pc:docMk/>
          <pc:sldMk cId="1447124035" sldId="354"/>
        </pc:sldMkLst>
        <pc:spChg chg="mod">
          <ac:chgData name="Saldana, Mayra" userId="S::mayra.v.saldana@uth.tmc.edu::de1b2290-bd50-4a20-ae97-a57e2d391acf" providerId="AD" clId="Web-{2C03872D-0A30-4656-97A7-BAD8F857BD25}" dt="2023-09-12T15:28:25.935" v="38" actId="1076"/>
          <ac:spMkLst>
            <pc:docMk/>
            <pc:sldMk cId="1447124035" sldId="354"/>
            <ac:spMk id="2" creationId="{00000000-0000-0000-0000-000000000000}"/>
          </ac:spMkLst>
        </pc:spChg>
        <pc:spChg chg="del">
          <ac:chgData name="Saldana, Mayra" userId="S::mayra.v.saldana@uth.tmc.edu::de1b2290-bd50-4a20-ae97-a57e2d391acf" providerId="AD" clId="Web-{2C03872D-0A30-4656-97A7-BAD8F857BD25}" dt="2023-09-12T15:28:09.404" v="33"/>
          <ac:spMkLst>
            <pc:docMk/>
            <pc:sldMk cId="1447124035" sldId="354"/>
            <ac:spMk id="3" creationId="{3C2B240D-6A12-1C81-912C-DE9F9C11DB08}"/>
          </ac:spMkLst>
        </pc:spChg>
        <pc:spChg chg="mod">
          <ac:chgData name="Saldana, Mayra" userId="S::mayra.v.saldana@uth.tmc.edu::de1b2290-bd50-4a20-ae97-a57e2d391acf" providerId="AD" clId="Web-{2C03872D-0A30-4656-97A7-BAD8F857BD25}" dt="2023-09-12T15:28:57.717" v="44" actId="1076"/>
          <ac:spMkLst>
            <pc:docMk/>
            <pc:sldMk cId="1447124035" sldId="354"/>
            <ac:spMk id="4" creationId="{00000000-0000-0000-0000-000000000000}"/>
          </ac:spMkLst>
        </pc:spChg>
        <pc:spChg chg="add mod">
          <ac:chgData name="Saldana, Mayra" userId="S::mayra.v.saldana@uth.tmc.edu::de1b2290-bd50-4a20-ae97-a57e2d391acf" providerId="AD" clId="Web-{2C03872D-0A30-4656-97A7-BAD8F857BD25}" dt="2023-09-12T15:33:43.861" v="165" actId="1076"/>
          <ac:spMkLst>
            <pc:docMk/>
            <pc:sldMk cId="1447124035" sldId="354"/>
            <ac:spMk id="5" creationId="{1F577748-13A5-D2B7-CA87-CF5A278A2387}"/>
          </ac:spMkLst>
        </pc:spChg>
        <pc:spChg chg="del">
          <ac:chgData name="Saldana, Mayra" userId="S::mayra.v.saldana@uth.tmc.edu::de1b2290-bd50-4a20-ae97-a57e2d391acf" providerId="AD" clId="Web-{2C03872D-0A30-4656-97A7-BAD8F857BD25}" dt="2023-09-12T15:27:48.372" v="28"/>
          <ac:spMkLst>
            <pc:docMk/>
            <pc:sldMk cId="1447124035" sldId="354"/>
            <ac:spMk id="12" creationId="{00000000-0000-0000-0000-000000000000}"/>
          </ac:spMkLst>
        </pc:spChg>
        <pc:spChg chg="mod">
          <ac:chgData name="Saldana, Mayra" userId="S::mayra.v.saldana@uth.tmc.edu::de1b2290-bd50-4a20-ae97-a57e2d391acf" providerId="AD" clId="Web-{2C03872D-0A30-4656-97A7-BAD8F857BD25}" dt="2023-09-12T15:29:15.592" v="46" actId="1076"/>
          <ac:spMkLst>
            <pc:docMk/>
            <pc:sldMk cId="1447124035" sldId="354"/>
            <ac:spMk id="13" creationId="{00000000-0000-0000-0000-000000000000}"/>
          </ac:spMkLst>
        </pc:spChg>
        <pc:spChg chg="mod">
          <ac:chgData name="Saldana, Mayra" userId="S::mayra.v.saldana@uth.tmc.edu::de1b2290-bd50-4a20-ae97-a57e2d391acf" providerId="AD" clId="Web-{2C03872D-0A30-4656-97A7-BAD8F857BD25}" dt="2023-09-12T15:27:51.029" v="29" actId="1076"/>
          <ac:spMkLst>
            <pc:docMk/>
            <pc:sldMk cId="1447124035" sldId="354"/>
            <ac:spMk id="16" creationId="{00000000-0000-0000-0000-000000000000}"/>
          </ac:spMkLst>
        </pc:spChg>
        <pc:spChg chg="mod">
          <ac:chgData name="Saldana, Mayra" userId="S::mayra.v.saldana@uth.tmc.edu::de1b2290-bd50-4a20-ae97-a57e2d391acf" providerId="AD" clId="Web-{2C03872D-0A30-4656-97A7-BAD8F857BD25}" dt="2023-09-12T15:28:51.342" v="43" actId="1076"/>
          <ac:spMkLst>
            <pc:docMk/>
            <pc:sldMk cId="1447124035" sldId="354"/>
            <ac:spMk id="17" creationId="{9208E35F-A3FD-500F-1EB1-EAAE2ECF14E3}"/>
          </ac:spMkLst>
        </pc:spChg>
        <pc:picChg chg="mod">
          <ac:chgData name="Saldana, Mayra" userId="S::mayra.v.saldana@uth.tmc.edu::de1b2290-bd50-4a20-ae97-a57e2d391acf" providerId="AD" clId="Web-{2C03872D-0A30-4656-97A7-BAD8F857BD25}" dt="2023-09-12T15:28:24.654" v="37" actId="14100"/>
          <ac:picMkLst>
            <pc:docMk/>
            <pc:sldMk cId="1447124035" sldId="354"/>
            <ac:picMk id="7" creationId="{00000000-0000-0000-0000-000000000000}"/>
          </ac:picMkLst>
        </pc:picChg>
        <pc:picChg chg="mod">
          <ac:chgData name="Saldana, Mayra" userId="S::mayra.v.saldana@uth.tmc.edu::de1b2290-bd50-4a20-ae97-a57e2d391acf" providerId="AD" clId="Web-{2C03872D-0A30-4656-97A7-BAD8F857BD25}" dt="2023-09-12T15:28:46.545" v="42" actId="1076"/>
          <ac:picMkLst>
            <pc:docMk/>
            <pc:sldMk cId="1447124035" sldId="354"/>
            <ac:picMk id="10" creationId="{00000000-0000-0000-0000-000000000000}"/>
          </ac:picMkLst>
        </pc:picChg>
        <pc:picChg chg="del mod modCrop">
          <ac:chgData name="Saldana, Mayra" userId="S::mayra.v.saldana@uth.tmc.edu::de1b2290-bd50-4a20-ae97-a57e2d391acf" providerId="AD" clId="Web-{2C03872D-0A30-4656-97A7-BAD8F857BD25}" dt="2023-09-12T15:33:40.424" v="164"/>
          <ac:picMkLst>
            <pc:docMk/>
            <pc:sldMk cId="1447124035" sldId="354"/>
            <ac:picMk id="15" creationId="{BDF5A390-035D-9893-C583-3AF82E9823F4}"/>
          </ac:picMkLst>
        </pc:picChg>
        <pc:cxnChg chg="add mod">
          <ac:chgData name="Saldana, Mayra" userId="S::mayra.v.saldana@uth.tmc.edu::de1b2290-bd50-4a20-ae97-a57e2d391acf" providerId="AD" clId="Web-{2C03872D-0A30-4656-97A7-BAD8F857BD25}" dt="2023-09-12T15:33:50.283" v="166" actId="14100"/>
          <ac:cxnSpMkLst>
            <pc:docMk/>
            <pc:sldMk cId="1447124035" sldId="354"/>
            <ac:cxnSpMk id="6" creationId="{4F985B6E-524F-FC2A-ED6F-28B1A928CC2C}"/>
          </ac:cxnSpMkLst>
        </pc:cxnChg>
        <pc:cxnChg chg="del mod">
          <ac:chgData name="Saldana, Mayra" userId="S::mayra.v.saldana@uth.tmc.edu::de1b2290-bd50-4a20-ae97-a57e2d391acf" providerId="AD" clId="Web-{2C03872D-0A30-4656-97A7-BAD8F857BD25}" dt="2023-09-12T15:33:27.533" v="160"/>
          <ac:cxnSpMkLst>
            <pc:docMk/>
            <pc:sldMk cId="1447124035" sldId="354"/>
            <ac:cxnSpMk id="18" creationId="{16C601EC-B5C9-6760-3377-AF0D5EBD5783}"/>
          </ac:cxnSpMkLst>
        </pc:cxnChg>
      </pc:sldChg>
      <pc:sldChg chg="addSp delSp modSp addAnim">
        <pc:chgData name="Saldana, Mayra" userId="S::mayra.v.saldana@uth.tmc.edu::de1b2290-bd50-4a20-ae97-a57e2d391acf" providerId="AD" clId="Web-{2C03872D-0A30-4656-97A7-BAD8F857BD25}" dt="2023-09-12T16:53:34.569" v="772" actId="20577"/>
        <pc:sldMkLst>
          <pc:docMk/>
          <pc:sldMk cId="1996373401" sldId="357"/>
        </pc:sldMkLst>
        <pc:spChg chg="mod">
          <ac:chgData name="Saldana, Mayra" userId="S::mayra.v.saldana@uth.tmc.edu::de1b2290-bd50-4a20-ae97-a57e2d391acf" providerId="AD" clId="Web-{2C03872D-0A30-4656-97A7-BAD8F857BD25}" dt="2023-09-12T16:43:09.902" v="705" actId="14100"/>
          <ac:spMkLst>
            <pc:docMk/>
            <pc:sldMk cId="1996373401" sldId="357"/>
            <ac:spMk id="2" creationId="{00000000-0000-0000-0000-000000000000}"/>
          </ac:spMkLst>
        </pc:spChg>
        <pc:spChg chg="add mod">
          <ac:chgData name="Saldana, Mayra" userId="S::mayra.v.saldana@uth.tmc.edu::de1b2290-bd50-4a20-ae97-a57e2d391acf" providerId="AD" clId="Web-{2C03872D-0A30-4656-97A7-BAD8F857BD25}" dt="2023-09-12T16:47:43.891" v="707" actId="1076"/>
          <ac:spMkLst>
            <pc:docMk/>
            <pc:sldMk cId="1996373401" sldId="357"/>
            <ac:spMk id="3" creationId="{9BD29981-ECA9-7CC7-4006-22246BB02173}"/>
          </ac:spMkLst>
        </pc:spChg>
        <pc:spChg chg="del mod">
          <ac:chgData name="Saldana, Mayra" userId="S::mayra.v.saldana@uth.tmc.edu::de1b2290-bd50-4a20-ae97-a57e2d391acf" providerId="AD" clId="Web-{2C03872D-0A30-4656-97A7-BAD8F857BD25}" dt="2023-09-12T16:42:45.214" v="696"/>
          <ac:spMkLst>
            <pc:docMk/>
            <pc:sldMk cId="1996373401" sldId="357"/>
            <ac:spMk id="10" creationId="{76A05CC8-B55F-4A56-AE24-4FEA48F0A953}"/>
          </ac:spMkLst>
        </pc:spChg>
        <pc:spChg chg="del mod">
          <ac:chgData name="Saldana, Mayra" userId="S::mayra.v.saldana@uth.tmc.edu::de1b2290-bd50-4a20-ae97-a57e2d391acf" providerId="AD" clId="Web-{2C03872D-0A30-4656-97A7-BAD8F857BD25}" dt="2023-09-12T16:42:41.557" v="695"/>
          <ac:spMkLst>
            <pc:docMk/>
            <pc:sldMk cId="1996373401" sldId="357"/>
            <ac:spMk id="11" creationId="{A295ECFD-E45D-498C-A82C-2F9663663B81}"/>
          </ac:spMkLst>
        </pc:spChg>
        <pc:spChg chg="mod">
          <ac:chgData name="Saldana, Mayra" userId="S::mayra.v.saldana@uth.tmc.edu::de1b2290-bd50-4a20-ae97-a57e2d391acf" providerId="AD" clId="Web-{2C03872D-0A30-4656-97A7-BAD8F857BD25}" dt="2023-09-12T16:41:24.712" v="680" actId="14100"/>
          <ac:spMkLst>
            <pc:docMk/>
            <pc:sldMk cId="1996373401" sldId="357"/>
            <ac:spMk id="12" creationId="{00000000-0000-0000-0000-000000000000}"/>
          </ac:spMkLst>
        </pc:spChg>
        <pc:spChg chg="mod">
          <ac:chgData name="Saldana, Mayra" userId="S::mayra.v.saldana@uth.tmc.edu::de1b2290-bd50-4a20-ae97-a57e2d391acf" providerId="AD" clId="Web-{2C03872D-0A30-4656-97A7-BAD8F857BD25}" dt="2023-09-12T16:47:46.454" v="708" actId="1076"/>
          <ac:spMkLst>
            <pc:docMk/>
            <pc:sldMk cId="1996373401" sldId="357"/>
            <ac:spMk id="13" creationId="{0A4D415D-702F-4645-8FF5-40C925518FB9}"/>
          </ac:spMkLst>
        </pc:spChg>
        <pc:spChg chg="mod">
          <ac:chgData name="Saldana, Mayra" userId="S::mayra.v.saldana@uth.tmc.edu::de1b2290-bd50-4a20-ae97-a57e2d391acf" providerId="AD" clId="Web-{2C03872D-0A30-4656-97A7-BAD8F857BD25}" dt="2023-09-12T16:53:34.569" v="772" actId="20577"/>
          <ac:spMkLst>
            <pc:docMk/>
            <pc:sldMk cId="1996373401" sldId="357"/>
            <ac:spMk id="16" creationId="{00000000-0000-0000-0000-000000000000}"/>
          </ac:spMkLst>
        </pc:spChg>
        <pc:picChg chg="add mod modCrop">
          <ac:chgData name="Saldana, Mayra" userId="S::mayra.v.saldana@uth.tmc.edu::de1b2290-bd50-4a20-ae97-a57e2d391acf" providerId="AD" clId="Web-{2C03872D-0A30-4656-97A7-BAD8F857BD25}" dt="2023-09-12T16:48:14.814" v="713" actId="1076"/>
          <ac:picMkLst>
            <pc:docMk/>
            <pc:sldMk cId="1996373401" sldId="357"/>
            <ac:picMk id="4" creationId="{B60C69DD-5B5A-F4C7-67BE-C2D5D65CDB53}"/>
          </ac:picMkLst>
        </pc:picChg>
      </pc:sldChg>
      <pc:sldChg chg="modSp del">
        <pc:chgData name="Saldana, Mayra" userId="S::mayra.v.saldana@uth.tmc.edu::de1b2290-bd50-4a20-ae97-a57e2d391acf" providerId="AD" clId="Web-{2C03872D-0A30-4656-97A7-BAD8F857BD25}" dt="2023-09-12T17:27:45.433" v="797"/>
        <pc:sldMkLst>
          <pc:docMk/>
          <pc:sldMk cId="3244739832" sldId="359"/>
        </pc:sldMkLst>
        <pc:spChg chg="mod">
          <ac:chgData name="Saldana, Mayra" userId="S::mayra.v.saldana@uth.tmc.edu::de1b2290-bd50-4a20-ae97-a57e2d391acf" providerId="AD" clId="Web-{2C03872D-0A30-4656-97A7-BAD8F857BD25}" dt="2023-09-12T16:53:49.445" v="774" actId="20577"/>
          <ac:spMkLst>
            <pc:docMk/>
            <pc:sldMk cId="3244739832" sldId="359"/>
            <ac:spMk id="2" creationId="{00000000-0000-0000-0000-000000000000}"/>
          </ac:spMkLst>
        </pc:spChg>
        <pc:spChg chg="mod">
          <ac:chgData name="Saldana, Mayra" userId="S::mayra.v.saldana@uth.tmc.edu::de1b2290-bd50-4a20-ae97-a57e2d391acf" providerId="AD" clId="Web-{2C03872D-0A30-4656-97A7-BAD8F857BD25}" dt="2023-09-12T16:53:21.272" v="768" actId="14100"/>
          <ac:spMkLst>
            <pc:docMk/>
            <pc:sldMk cId="3244739832" sldId="359"/>
            <ac:spMk id="12" creationId="{00000000-0000-0000-0000-000000000000}"/>
          </ac:spMkLst>
        </pc:spChg>
      </pc:sldChg>
      <pc:sldChg chg="del">
        <pc:chgData name="Saldana, Mayra" userId="S::mayra.v.saldana@uth.tmc.edu::de1b2290-bd50-4a20-ae97-a57e2d391acf" providerId="AD" clId="Web-{2C03872D-0A30-4656-97A7-BAD8F857BD25}" dt="2023-09-12T17:27:51.996" v="798"/>
        <pc:sldMkLst>
          <pc:docMk/>
          <pc:sldMk cId="1521675901" sldId="361"/>
        </pc:sldMkLst>
      </pc:sldChg>
      <pc:sldChg chg="modSp">
        <pc:chgData name="Saldana, Mayra" userId="S::mayra.v.saldana@uth.tmc.edu::de1b2290-bd50-4a20-ae97-a57e2d391acf" providerId="AD" clId="Web-{2C03872D-0A30-4656-97A7-BAD8F857BD25}" dt="2023-09-12T17:54:40.219" v="883" actId="20577"/>
        <pc:sldMkLst>
          <pc:docMk/>
          <pc:sldMk cId="457872999" sldId="372"/>
        </pc:sldMkLst>
        <pc:spChg chg="mod">
          <ac:chgData name="Saldana, Mayra" userId="S::mayra.v.saldana@uth.tmc.edu::de1b2290-bd50-4a20-ae97-a57e2d391acf" providerId="AD" clId="Web-{2C03872D-0A30-4656-97A7-BAD8F857BD25}" dt="2023-09-12T17:54:40.219" v="883" actId="20577"/>
          <ac:spMkLst>
            <pc:docMk/>
            <pc:sldMk cId="457872999" sldId="372"/>
            <ac:spMk id="25" creationId="{A75555EB-0454-432B-9556-4EF2CE6521FB}"/>
          </ac:spMkLst>
        </pc:spChg>
      </pc:sldChg>
      <pc:sldChg chg="addSp modSp">
        <pc:chgData name="Saldana, Mayra" userId="S::mayra.v.saldana@uth.tmc.edu::de1b2290-bd50-4a20-ae97-a57e2d391acf" providerId="AD" clId="Web-{2C03872D-0A30-4656-97A7-BAD8F857BD25}" dt="2023-09-12T17:53:23.484" v="875" actId="1076"/>
        <pc:sldMkLst>
          <pc:docMk/>
          <pc:sldMk cId="1181096131" sldId="375"/>
        </pc:sldMkLst>
        <pc:spChg chg="mod">
          <ac:chgData name="Saldana, Mayra" userId="S::mayra.v.saldana@uth.tmc.edu::de1b2290-bd50-4a20-ae97-a57e2d391acf" providerId="AD" clId="Web-{2C03872D-0A30-4656-97A7-BAD8F857BD25}" dt="2023-09-12T17:33:31.925" v="836" actId="14100"/>
          <ac:spMkLst>
            <pc:docMk/>
            <pc:sldMk cId="1181096131" sldId="375"/>
            <ac:spMk id="3" creationId="{E4D4D84A-A527-405D-9BE0-E9AA865B96C6}"/>
          </ac:spMkLst>
        </pc:spChg>
        <pc:spChg chg="mod">
          <ac:chgData name="Saldana, Mayra" userId="S::mayra.v.saldana@uth.tmc.edu::de1b2290-bd50-4a20-ae97-a57e2d391acf" providerId="AD" clId="Web-{2C03872D-0A30-4656-97A7-BAD8F857BD25}" dt="2023-09-12T17:33:44.144" v="843" actId="1076"/>
          <ac:spMkLst>
            <pc:docMk/>
            <pc:sldMk cId="1181096131" sldId="375"/>
            <ac:spMk id="4" creationId="{B3BD8A5C-9002-4169-A046-6ACD8C928E23}"/>
          </ac:spMkLst>
        </pc:spChg>
        <pc:spChg chg="add mod">
          <ac:chgData name="Saldana, Mayra" userId="S::mayra.v.saldana@uth.tmc.edu::de1b2290-bd50-4a20-ae97-a57e2d391acf" providerId="AD" clId="Web-{2C03872D-0A30-4656-97A7-BAD8F857BD25}" dt="2023-09-12T17:53:23.484" v="875" actId="1076"/>
          <ac:spMkLst>
            <pc:docMk/>
            <pc:sldMk cId="1181096131" sldId="375"/>
            <ac:spMk id="6" creationId="{06158330-1B79-376D-3858-A36B1127FFB9}"/>
          </ac:spMkLst>
        </pc:spChg>
        <pc:spChg chg="mod">
          <ac:chgData name="Saldana, Mayra" userId="S::mayra.v.saldana@uth.tmc.edu::de1b2290-bd50-4a20-ae97-a57e2d391acf" providerId="AD" clId="Web-{2C03872D-0A30-4656-97A7-BAD8F857BD25}" dt="2023-09-12T17:32:37.673" v="825" actId="14100"/>
          <ac:spMkLst>
            <pc:docMk/>
            <pc:sldMk cId="1181096131" sldId="375"/>
            <ac:spMk id="12" creationId="{00000000-0000-0000-0000-000000000000}"/>
          </ac:spMkLst>
        </pc:spChg>
        <pc:spChg chg="mod">
          <ac:chgData name="Saldana, Mayra" userId="S::mayra.v.saldana@uth.tmc.edu::de1b2290-bd50-4a20-ae97-a57e2d391acf" providerId="AD" clId="Web-{2C03872D-0A30-4656-97A7-BAD8F857BD25}" dt="2023-09-12T17:32:52.642" v="829" actId="20577"/>
          <ac:spMkLst>
            <pc:docMk/>
            <pc:sldMk cId="1181096131" sldId="375"/>
            <ac:spMk id="16" creationId="{00000000-0000-0000-0000-000000000000}"/>
          </ac:spMkLst>
        </pc:spChg>
        <pc:picChg chg="mod">
          <ac:chgData name="Saldana, Mayra" userId="S::mayra.v.saldana@uth.tmc.edu::de1b2290-bd50-4a20-ae97-a57e2d391acf" providerId="AD" clId="Web-{2C03872D-0A30-4656-97A7-BAD8F857BD25}" dt="2023-09-12T17:52:40.889" v="846" actId="1076"/>
          <ac:picMkLst>
            <pc:docMk/>
            <pc:sldMk cId="1181096131" sldId="375"/>
            <ac:picMk id="2" creationId="{00000000-0000-0000-0000-000000000000}"/>
          </ac:picMkLst>
        </pc:picChg>
        <pc:picChg chg="mod">
          <ac:chgData name="Saldana, Mayra" userId="S::mayra.v.saldana@uth.tmc.edu::de1b2290-bd50-4a20-ae97-a57e2d391acf" providerId="AD" clId="Web-{2C03872D-0A30-4656-97A7-BAD8F857BD25}" dt="2023-09-12T17:52:45.452" v="848" actId="14100"/>
          <ac:picMkLst>
            <pc:docMk/>
            <pc:sldMk cId="1181096131" sldId="375"/>
            <ac:picMk id="5" creationId="{00000000-0000-0000-0000-000000000000}"/>
          </ac:picMkLst>
        </pc:picChg>
      </pc:sldChg>
      <pc:sldChg chg="modSp">
        <pc:chgData name="Saldana, Mayra" userId="S::mayra.v.saldana@uth.tmc.edu::de1b2290-bd50-4a20-ae97-a57e2d391acf" providerId="AD" clId="Web-{2C03872D-0A30-4656-97A7-BAD8F857BD25}" dt="2023-09-12T17:55:13.642" v="892" actId="20577"/>
        <pc:sldMkLst>
          <pc:docMk/>
          <pc:sldMk cId="1066981521" sldId="383"/>
        </pc:sldMkLst>
        <pc:spChg chg="mod">
          <ac:chgData name="Saldana, Mayra" userId="S::mayra.v.saldana@uth.tmc.edu::de1b2290-bd50-4a20-ae97-a57e2d391acf" providerId="AD" clId="Web-{2C03872D-0A30-4656-97A7-BAD8F857BD25}" dt="2023-09-12T17:55:13.642" v="892" actId="20577"/>
          <ac:spMkLst>
            <pc:docMk/>
            <pc:sldMk cId="1066981521" sldId="383"/>
            <ac:spMk id="3" creationId="{00000000-0000-0000-0000-000000000000}"/>
          </ac:spMkLst>
        </pc:spChg>
        <pc:spChg chg="mod">
          <ac:chgData name="Saldana, Mayra" userId="S::mayra.v.saldana@uth.tmc.edu::de1b2290-bd50-4a20-ae97-a57e2d391acf" providerId="AD" clId="Web-{2C03872D-0A30-4656-97A7-BAD8F857BD25}" dt="2023-09-12T17:55:00.439" v="887" actId="1076"/>
          <ac:spMkLst>
            <pc:docMk/>
            <pc:sldMk cId="1066981521" sldId="383"/>
            <ac:spMk id="12" creationId="{00000000-0000-0000-0000-000000000000}"/>
          </ac:spMkLst>
        </pc:spChg>
        <pc:spChg chg="mod">
          <ac:chgData name="Saldana, Mayra" userId="S::mayra.v.saldana@uth.tmc.edu::de1b2290-bd50-4a20-ae97-a57e2d391acf" providerId="AD" clId="Web-{2C03872D-0A30-4656-97A7-BAD8F857BD25}" dt="2023-09-12T17:55:03.845" v="888" actId="1076"/>
          <ac:spMkLst>
            <pc:docMk/>
            <pc:sldMk cId="1066981521" sldId="383"/>
            <ac:spMk id="16" creationId="{00000000-0000-0000-0000-000000000000}"/>
          </ac:spMkLst>
        </pc:spChg>
      </pc:sldChg>
      <pc:sldChg chg="addSp modSp">
        <pc:chgData name="Saldana, Mayra" userId="S::mayra.v.saldana@uth.tmc.edu::de1b2290-bd50-4a20-ae97-a57e2d391acf" providerId="AD" clId="Web-{2C03872D-0A30-4656-97A7-BAD8F857BD25}" dt="2023-09-12T16:52:06.583" v="758" actId="1076"/>
        <pc:sldMkLst>
          <pc:docMk/>
          <pc:sldMk cId="3600084261" sldId="384"/>
        </pc:sldMkLst>
        <pc:spChg chg="add mod ord">
          <ac:chgData name="Saldana, Mayra" userId="S::mayra.v.saldana@uth.tmc.edu::de1b2290-bd50-4a20-ae97-a57e2d391acf" providerId="AD" clId="Web-{2C03872D-0A30-4656-97A7-BAD8F857BD25}" dt="2023-09-12T16:51:54.521" v="754" actId="1076"/>
          <ac:spMkLst>
            <pc:docMk/>
            <pc:sldMk cId="3600084261" sldId="384"/>
            <ac:spMk id="3" creationId="{8E19506F-EB78-1663-D930-33A619840DEA}"/>
          </ac:spMkLst>
        </pc:spChg>
        <pc:spChg chg="mod">
          <ac:chgData name="Saldana, Mayra" userId="S::mayra.v.saldana@uth.tmc.edu::de1b2290-bd50-4a20-ae97-a57e2d391acf" providerId="AD" clId="Web-{2C03872D-0A30-4656-97A7-BAD8F857BD25}" dt="2023-09-12T16:52:06.583" v="758" actId="1076"/>
          <ac:spMkLst>
            <pc:docMk/>
            <pc:sldMk cId="3600084261" sldId="384"/>
            <ac:spMk id="5" creationId="{0A327C52-4214-47F3-B208-BB00D9B69413}"/>
          </ac:spMkLst>
        </pc:spChg>
        <pc:spChg chg="mod">
          <ac:chgData name="Saldana, Mayra" userId="S::mayra.v.saldana@uth.tmc.edu::de1b2290-bd50-4a20-ae97-a57e2d391acf" providerId="AD" clId="Web-{2C03872D-0A30-4656-97A7-BAD8F857BD25}" dt="2023-09-12T16:52:03.849" v="757" actId="1076"/>
          <ac:spMkLst>
            <pc:docMk/>
            <pc:sldMk cId="3600084261" sldId="384"/>
            <ac:spMk id="7" creationId="{3481FE14-CB5C-4925-94CB-973E6607D4A7}"/>
          </ac:spMkLst>
        </pc:spChg>
        <pc:picChg chg="mod">
          <ac:chgData name="Saldana, Mayra" userId="S::mayra.v.saldana@uth.tmc.edu::de1b2290-bd50-4a20-ae97-a57e2d391acf" providerId="AD" clId="Web-{2C03872D-0A30-4656-97A7-BAD8F857BD25}" dt="2023-09-12T16:51:54.818" v="755" actId="1076"/>
          <ac:picMkLst>
            <pc:docMk/>
            <pc:sldMk cId="3600084261" sldId="384"/>
            <ac:picMk id="6" creationId="{63244615-4259-4A00-A9EC-4F3FCF1C056E}"/>
          </ac:picMkLst>
        </pc:picChg>
      </pc:sldChg>
      <pc:sldChg chg="addSp modSp">
        <pc:chgData name="Saldana, Mayra" userId="S::mayra.v.saldana@uth.tmc.edu::de1b2290-bd50-4a20-ae97-a57e2d391acf" providerId="AD" clId="Web-{2C03872D-0A30-4656-97A7-BAD8F857BD25}" dt="2023-09-12T16:50:45.066" v="741" actId="1076"/>
        <pc:sldMkLst>
          <pc:docMk/>
          <pc:sldMk cId="2674413613" sldId="388"/>
        </pc:sldMkLst>
        <pc:spChg chg="mod">
          <ac:chgData name="Saldana, Mayra" userId="S::mayra.v.saldana@uth.tmc.edu::de1b2290-bd50-4a20-ae97-a57e2d391acf" providerId="AD" clId="Web-{2C03872D-0A30-4656-97A7-BAD8F857BD25}" dt="2023-09-12T16:50:45.066" v="741" actId="1076"/>
          <ac:spMkLst>
            <pc:docMk/>
            <pc:sldMk cId="2674413613" sldId="388"/>
            <ac:spMk id="12" creationId="{83AEBE78-3C7B-4C79-AB66-D3ACB1071AA0}"/>
          </ac:spMkLst>
        </pc:spChg>
        <pc:spChg chg="add mod ord">
          <ac:chgData name="Saldana, Mayra" userId="S::mayra.v.saldana@uth.tmc.edu::de1b2290-bd50-4a20-ae97-a57e2d391acf" providerId="AD" clId="Web-{2C03872D-0A30-4656-97A7-BAD8F857BD25}" dt="2023-09-12T16:50:36.504" v="739" actId="1076"/>
          <ac:spMkLst>
            <pc:docMk/>
            <pc:sldMk cId="2674413613" sldId="388"/>
            <ac:spMk id="14" creationId="{EF1E65CA-7A8A-81B6-86A6-E855DC6A295A}"/>
          </ac:spMkLst>
        </pc:spChg>
      </pc:sldChg>
      <pc:sldChg chg="addSp delSp modSp">
        <pc:chgData name="Saldana, Mayra" userId="S::mayra.v.saldana@uth.tmc.edu::de1b2290-bd50-4a20-ae97-a57e2d391acf" providerId="AD" clId="Web-{2C03872D-0A30-4656-97A7-BAD8F857BD25}" dt="2023-09-12T16:52:58.506" v="766"/>
        <pc:sldMkLst>
          <pc:docMk/>
          <pc:sldMk cId="1931311142" sldId="389"/>
        </pc:sldMkLst>
        <pc:spChg chg="add mod">
          <ac:chgData name="Saldana, Mayra" userId="S::mayra.v.saldana@uth.tmc.edu::de1b2290-bd50-4a20-ae97-a57e2d391acf" providerId="AD" clId="Web-{2C03872D-0A30-4656-97A7-BAD8F857BD25}" dt="2023-09-12T16:34:30.283" v="599" actId="20577"/>
          <ac:spMkLst>
            <pc:docMk/>
            <pc:sldMk cId="1931311142" sldId="389"/>
            <ac:spMk id="2" creationId="{87E60DA7-D982-DBCE-DA30-192F4CD29E54}"/>
          </ac:spMkLst>
        </pc:spChg>
        <pc:spChg chg="add mod">
          <ac:chgData name="Saldana, Mayra" userId="S::mayra.v.saldana@uth.tmc.edu::de1b2290-bd50-4a20-ae97-a57e2d391acf" providerId="AD" clId="Web-{2C03872D-0A30-4656-97A7-BAD8F857BD25}" dt="2023-09-12T16:30:43.107" v="490" actId="20577"/>
          <ac:spMkLst>
            <pc:docMk/>
            <pc:sldMk cId="1931311142" sldId="389"/>
            <ac:spMk id="3" creationId="{7FA5BD3F-6D65-8D52-EE14-D251FDE93D0E}"/>
          </ac:spMkLst>
        </pc:spChg>
        <pc:spChg chg="add mod">
          <ac:chgData name="Saldana, Mayra" userId="S::mayra.v.saldana@uth.tmc.edu::de1b2290-bd50-4a20-ae97-a57e2d391acf" providerId="AD" clId="Web-{2C03872D-0A30-4656-97A7-BAD8F857BD25}" dt="2023-09-12T16:31:14.436" v="493"/>
          <ac:spMkLst>
            <pc:docMk/>
            <pc:sldMk cId="1931311142" sldId="389"/>
            <ac:spMk id="6" creationId="{4D26A080-54AD-A6F2-8867-497E0F41CA70}"/>
          </ac:spMkLst>
        </pc:spChg>
        <pc:spChg chg="add mod">
          <ac:chgData name="Saldana, Mayra" userId="S::mayra.v.saldana@uth.tmc.edu::de1b2290-bd50-4a20-ae97-a57e2d391acf" providerId="AD" clId="Web-{2C03872D-0A30-4656-97A7-BAD8F857BD25}" dt="2023-09-12T16:32:13.905" v="513" actId="1076"/>
          <ac:spMkLst>
            <pc:docMk/>
            <pc:sldMk cId="1931311142" sldId="389"/>
            <ac:spMk id="8" creationId="{18861C3F-F7F7-66EF-39A4-167B704653E5}"/>
          </ac:spMkLst>
        </pc:spChg>
        <pc:spChg chg="add mod">
          <ac:chgData name="Saldana, Mayra" userId="S::mayra.v.saldana@uth.tmc.edu::de1b2290-bd50-4a20-ae97-a57e2d391acf" providerId="AD" clId="Web-{2C03872D-0A30-4656-97A7-BAD8F857BD25}" dt="2023-09-12T16:34:22.564" v="598" actId="20577"/>
          <ac:spMkLst>
            <pc:docMk/>
            <pc:sldMk cId="1931311142" sldId="389"/>
            <ac:spMk id="9" creationId="{3F1573A5-7B51-A548-BE19-5A4D989B8CD6}"/>
          </ac:spMkLst>
        </pc:spChg>
        <pc:spChg chg="add mod">
          <ac:chgData name="Saldana, Mayra" userId="S::mayra.v.saldana@uth.tmc.edu::de1b2290-bd50-4a20-ae97-a57e2d391acf" providerId="AD" clId="Web-{2C03872D-0A30-4656-97A7-BAD8F857BD25}" dt="2023-09-12T16:34:09.954" v="595" actId="1076"/>
          <ac:spMkLst>
            <pc:docMk/>
            <pc:sldMk cId="1931311142" sldId="389"/>
            <ac:spMk id="10" creationId="{26392439-5405-1337-EC99-6C29B034D87E}"/>
          </ac:spMkLst>
        </pc:spChg>
        <pc:spChg chg="add mod ord">
          <ac:chgData name="Saldana, Mayra" userId="S::mayra.v.saldana@uth.tmc.edu::de1b2290-bd50-4a20-ae97-a57e2d391acf" providerId="AD" clId="Web-{2C03872D-0A30-4656-97A7-BAD8F857BD25}" dt="2023-09-12T16:52:34.693" v="764"/>
          <ac:spMkLst>
            <pc:docMk/>
            <pc:sldMk cId="1931311142" sldId="389"/>
            <ac:spMk id="12" creationId="{165B7A4A-27BD-011D-A091-CD50A8DB33AA}"/>
          </ac:spMkLst>
        </pc:spChg>
        <pc:picChg chg="del mod">
          <ac:chgData name="Saldana, Mayra" userId="S::mayra.v.saldana@uth.tmc.edu::de1b2290-bd50-4a20-ae97-a57e2d391acf" providerId="AD" clId="Web-{2C03872D-0A30-4656-97A7-BAD8F857BD25}" dt="2023-09-12T15:50:10.796" v="230"/>
          <ac:picMkLst>
            <pc:docMk/>
            <pc:sldMk cId="1931311142" sldId="389"/>
            <ac:picMk id="2" creationId="{9A954EB2-562A-47E1-84A6-80FCF9A7491A}"/>
          </ac:picMkLst>
        </pc:picChg>
        <pc:picChg chg="add del mod">
          <ac:chgData name="Saldana, Mayra" userId="S::mayra.v.saldana@uth.tmc.edu::de1b2290-bd50-4a20-ae97-a57e2d391acf" providerId="AD" clId="Web-{2C03872D-0A30-4656-97A7-BAD8F857BD25}" dt="2023-09-12T15:50:10.952" v="231"/>
          <ac:picMkLst>
            <pc:docMk/>
            <pc:sldMk cId="1931311142" sldId="389"/>
            <ac:picMk id="3" creationId="{18C63270-6C0F-F39D-09A9-30C105D03823}"/>
          </ac:picMkLst>
        </pc:picChg>
        <pc:picChg chg="add mod modCrop">
          <ac:chgData name="Saldana, Mayra" userId="S::mayra.v.saldana@uth.tmc.edu::de1b2290-bd50-4a20-ae97-a57e2d391acf" providerId="AD" clId="Web-{2C03872D-0A30-4656-97A7-BAD8F857BD25}" dt="2023-09-12T15:50:50.749" v="242" actId="14100"/>
          <ac:picMkLst>
            <pc:docMk/>
            <pc:sldMk cId="1931311142" sldId="389"/>
            <ac:picMk id="4" creationId="{CA7898AF-5C12-1338-BE3F-F86EA0B49B11}"/>
          </ac:picMkLst>
        </pc:picChg>
        <pc:picChg chg="add mod modCrop">
          <ac:chgData name="Saldana, Mayra" userId="S::mayra.v.saldana@uth.tmc.edu::de1b2290-bd50-4a20-ae97-a57e2d391acf" providerId="AD" clId="Web-{2C03872D-0A30-4656-97A7-BAD8F857BD25}" dt="2023-09-12T16:52:58.506" v="766"/>
          <ac:picMkLst>
            <pc:docMk/>
            <pc:sldMk cId="1931311142" sldId="389"/>
            <ac:picMk id="5" creationId="{07B3A326-6856-62BA-AD3C-DC1EF8D609F8}"/>
          </ac:picMkLst>
        </pc:picChg>
      </pc:sldChg>
      <pc:sldChg chg="del">
        <pc:chgData name="Saldana, Mayra" userId="S::mayra.v.saldana@uth.tmc.edu::de1b2290-bd50-4a20-ae97-a57e2d391acf" providerId="AD" clId="Web-{2C03872D-0A30-4656-97A7-BAD8F857BD25}" dt="2023-09-12T16:34:34.564" v="600"/>
        <pc:sldMkLst>
          <pc:docMk/>
          <pc:sldMk cId="1594396662" sldId="390"/>
        </pc:sldMkLst>
      </pc:sldChg>
      <pc:sldChg chg="delSp modSp del">
        <pc:chgData name="Saldana, Mayra" userId="S::mayra.v.saldana@uth.tmc.edu::de1b2290-bd50-4a20-ae97-a57e2d391acf" providerId="AD" clId="Web-{2C03872D-0A30-4656-97A7-BAD8F857BD25}" dt="2023-09-12T17:50:40.918" v="844"/>
        <pc:sldMkLst>
          <pc:docMk/>
          <pc:sldMk cId="1757592121" sldId="391"/>
        </pc:sldMkLst>
        <pc:picChg chg="del mod">
          <ac:chgData name="Saldana, Mayra" userId="S::mayra.v.saldana@uth.tmc.edu::de1b2290-bd50-4a20-ae97-a57e2d391acf" providerId="AD" clId="Web-{2C03872D-0A30-4656-97A7-BAD8F857BD25}" dt="2023-09-12T17:32:27.017" v="823"/>
          <ac:picMkLst>
            <pc:docMk/>
            <pc:sldMk cId="1757592121" sldId="391"/>
            <ac:picMk id="8196" creationId="{B51893CA-46A5-48A8-BCCA-3A2FD6D43B7E}"/>
          </ac:picMkLst>
        </pc:picChg>
      </pc:sldChg>
      <pc:sldChg chg="modSp">
        <pc:chgData name="Saldana, Mayra" userId="S::mayra.v.saldana@uth.tmc.edu::de1b2290-bd50-4a20-ae97-a57e2d391acf" providerId="AD" clId="Web-{2C03872D-0A30-4656-97A7-BAD8F857BD25}" dt="2023-09-12T17:31:18.078" v="820"/>
        <pc:sldMkLst>
          <pc:docMk/>
          <pc:sldMk cId="57048136" sldId="392"/>
        </pc:sldMkLst>
        <pc:graphicFrameChg chg="mod modGraphic">
          <ac:chgData name="Saldana, Mayra" userId="S::mayra.v.saldana@uth.tmc.edu::de1b2290-bd50-4a20-ae97-a57e2d391acf" providerId="AD" clId="Web-{2C03872D-0A30-4656-97A7-BAD8F857BD25}" dt="2023-09-12T17:31:18.078" v="820"/>
          <ac:graphicFrameMkLst>
            <pc:docMk/>
            <pc:sldMk cId="57048136" sldId="392"/>
            <ac:graphicFrameMk id="5" creationId="{0E975159-F74E-4F68-8817-48BE675D244E}"/>
          </ac:graphicFrameMkLst>
        </pc:graphicFrameChg>
      </pc:sldChg>
      <pc:sldChg chg="modSp">
        <pc:chgData name="Saldana, Mayra" userId="S::mayra.v.saldana@uth.tmc.edu::de1b2290-bd50-4a20-ae97-a57e2d391acf" providerId="AD" clId="Web-{2C03872D-0A30-4656-97A7-BAD8F857BD25}" dt="2023-09-12T16:50:21.988" v="736" actId="20577"/>
        <pc:sldMkLst>
          <pc:docMk/>
          <pc:sldMk cId="195422105" sldId="395"/>
        </pc:sldMkLst>
        <pc:spChg chg="mod">
          <ac:chgData name="Saldana, Mayra" userId="S::mayra.v.saldana@uth.tmc.edu::de1b2290-bd50-4a20-ae97-a57e2d391acf" providerId="AD" clId="Web-{2C03872D-0A30-4656-97A7-BAD8F857BD25}" dt="2023-09-12T15:35:26.253" v="186" actId="14100"/>
          <ac:spMkLst>
            <pc:docMk/>
            <pc:sldMk cId="195422105" sldId="395"/>
            <ac:spMk id="12" creationId="{00000000-0000-0000-0000-000000000000}"/>
          </ac:spMkLst>
        </pc:spChg>
        <pc:spChg chg="mod">
          <ac:chgData name="Saldana, Mayra" userId="S::mayra.v.saldana@uth.tmc.edu::de1b2290-bd50-4a20-ae97-a57e2d391acf" providerId="AD" clId="Web-{2C03872D-0A30-4656-97A7-BAD8F857BD25}" dt="2023-09-12T16:50:21.988" v="736" actId="20577"/>
          <ac:spMkLst>
            <pc:docMk/>
            <pc:sldMk cId="195422105" sldId="395"/>
            <ac:spMk id="16" creationId="{00000000-0000-0000-0000-000000000000}"/>
          </ac:spMkLst>
        </pc:spChg>
        <pc:spChg chg="mod">
          <ac:chgData name="Saldana, Mayra" userId="S::mayra.v.saldana@uth.tmc.edu::de1b2290-bd50-4a20-ae97-a57e2d391acf" providerId="AD" clId="Web-{2C03872D-0A30-4656-97A7-BAD8F857BD25}" dt="2023-09-12T15:35:41.066" v="190" actId="1076"/>
          <ac:spMkLst>
            <pc:docMk/>
            <pc:sldMk cId="195422105" sldId="395"/>
            <ac:spMk id="58" creationId="{E550A152-0F89-42C8-8FEC-B4C522F3F887}"/>
          </ac:spMkLst>
        </pc:spChg>
        <pc:spChg chg="mod">
          <ac:chgData name="Saldana, Mayra" userId="S::mayra.v.saldana@uth.tmc.edu::de1b2290-bd50-4a20-ae97-a57e2d391acf" providerId="AD" clId="Web-{2C03872D-0A30-4656-97A7-BAD8F857BD25}" dt="2023-09-12T15:35:44.253" v="191" actId="1076"/>
          <ac:spMkLst>
            <pc:docMk/>
            <pc:sldMk cId="195422105" sldId="395"/>
            <ac:spMk id="60" creationId="{F4786667-CB97-471C-AED9-2DDB3A6B5013}"/>
          </ac:spMkLst>
        </pc:spChg>
        <pc:spChg chg="mod">
          <ac:chgData name="Saldana, Mayra" userId="S::mayra.v.saldana@uth.tmc.edu::de1b2290-bd50-4a20-ae97-a57e2d391acf" providerId="AD" clId="Web-{2C03872D-0A30-4656-97A7-BAD8F857BD25}" dt="2023-09-12T15:35:47.738" v="192" actId="1076"/>
          <ac:spMkLst>
            <pc:docMk/>
            <pc:sldMk cId="195422105" sldId="395"/>
            <ac:spMk id="61" creationId="{974CDEE5-559B-4606-873C-E3EEF912009C}"/>
          </ac:spMkLst>
        </pc:spChg>
        <pc:spChg chg="mod">
          <ac:chgData name="Saldana, Mayra" userId="S::mayra.v.saldana@uth.tmc.edu::de1b2290-bd50-4a20-ae97-a57e2d391acf" providerId="AD" clId="Web-{2C03872D-0A30-4656-97A7-BAD8F857BD25}" dt="2023-09-12T15:35:51.254" v="193" actId="1076"/>
          <ac:spMkLst>
            <pc:docMk/>
            <pc:sldMk cId="195422105" sldId="395"/>
            <ac:spMk id="62" creationId="{2B912F43-98DA-43B3-BE0A-6B621A268896}"/>
          </ac:spMkLst>
        </pc:spChg>
        <pc:spChg chg="mod">
          <ac:chgData name="Saldana, Mayra" userId="S::mayra.v.saldana@uth.tmc.edu::de1b2290-bd50-4a20-ae97-a57e2d391acf" providerId="AD" clId="Web-{2C03872D-0A30-4656-97A7-BAD8F857BD25}" dt="2023-09-12T15:35:53.879" v="194" actId="1076"/>
          <ac:spMkLst>
            <pc:docMk/>
            <pc:sldMk cId="195422105" sldId="395"/>
            <ac:spMk id="64" creationId="{D36B45D5-1C42-4393-B898-07A384787994}"/>
          </ac:spMkLst>
        </pc:spChg>
        <pc:picChg chg="mod">
          <ac:chgData name="Saldana, Mayra" userId="S::mayra.v.saldana@uth.tmc.edu::de1b2290-bd50-4a20-ae97-a57e2d391acf" providerId="AD" clId="Web-{2C03872D-0A30-4656-97A7-BAD8F857BD25}" dt="2023-09-12T15:35:38.706" v="189" actId="1076"/>
          <ac:picMkLst>
            <pc:docMk/>
            <pc:sldMk cId="195422105" sldId="395"/>
            <ac:picMk id="21506" creationId="{5E107403-3B86-4C47-B654-61DCE729DF14}"/>
          </ac:picMkLst>
        </pc:picChg>
      </pc:sldChg>
      <pc:sldChg chg="addSp delSp modSp">
        <pc:chgData name="Saldana, Mayra" userId="S::mayra.v.saldana@uth.tmc.edu::de1b2290-bd50-4a20-ae97-a57e2d391acf" providerId="AD" clId="Web-{2C03872D-0A30-4656-97A7-BAD8F857BD25}" dt="2023-09-12T16:40:43.977" v="676"/>
        <pc:sldMkLst>
          <pc:docMk/>
          <pc:sldMk cId="979900862" sldId="396"/>
        </pc:sldMkLst>
        <pc:spChg chg="add mod">
          <ac:chgData name="Saldana, Mayra" userId="S::mayra.v.saldana@uth.tmc.edu::de1b2290-bd50-4a20-ae97-a57e2d391acf" providerId="AD" clId="Web-{2C03872D-0A30-4656-97A7-BAD8F857BD25}" dt="2023-09-12T16:38:33.303" v="651" actId="14100"/>
          <ac:spMkLst>
            <pc:docMk/>
            <pc:sldMk cId="979900862" sldId="396"/>
            <ac:spMk id="4" creationId="{38498E89-528C-F2B5-9C44-1498E0E2BFC8}"/>
          </ac:spMkLst>
        </pc:spChg>
        <pc:spChg chg="add mod">
          <ac:chgData name="Saldana, Mayra" userId="S::mayra.v.saldana@uth.tmc.edu::de1b2290-bd50-4a20-ae97-a57e2d391acf" providerId="AD" clId="Web-{2C03872D-0A30-4656-97A7-BAD8F857BD25}" dt="2023-09-12T16:40:22.399" v="674" actId="1076"/>
          <ac:spMkLst>
            <pc:docMk/>
            <pc:sldMk cId="979900862" sldId="396"/>
            <ac:spMk id="5" creationId="{91A464A7-AB3A-F63A-ED8C-C34E2C675435}"/>
          </ac:spMkLst>
        </pc:spChg>
        <pc:spChg chg="add mod">
          <ac:chgData name="Saldana, Mayra" userId="S::mayra.v.saldana@uth.tmc.edu::de1b2290-bd50-4a20-ae97-a57e2d391acf" providerId="AD" clId="Web-{2C03872D-0A30-4656-97A7-BAD8F857BD25}" dt="2023-09-12T16:40:43.977" v="676"/>
          <ac:spMkLst>
            <pc:docMk/>
            <pc:sldMk cId="979900862" sldId="396"/>
            <ac:spMk id="8" creationId="{E5C6AC10-1B0D-3A3F-C177-DBF39ADDC56C}"/>
          </ac:spMkLst>
        </pc:spChg>
        <pc:picChg chg="add del mod">
          <ac:chgData name="Saldana, Mayra" userId="S::mayra.v.saldana@uth.tmc.edu::de1b2290-bd50-4a20-ae97-a57e2d391acf" providerId="AD" clId="Web-{2C03872D-0A30-4656-97A7-BAD8F857BD25}" dt="2023-09-12T16:38:54.069" v="654"/>
          <ac:picMkLst>
            <pc:docMk/>
            <pc:sldMk cId="979900862" sldId="396"/>
            <ac:picMk id="2" creationId="{5179466B-CEB3-8691-0194-E16534B4D58D}"/>
          </ac:picMkLst>
        </pc:picChg>
        <pc:picChg chg="add mod">
          <ac:chgData name="Saldana, Mayra" userId="S::mayra.v.saldana@uth.tmc.edu::de1b2290-bd50-4a20-ae97-a57e2d391acf" providerId="AD" clId="Web-{2C03872D-0A30-4656-97A7-BAD8F857BD25}" dt="2023-09-12T16:39:08.444" v="659" actId="1076"/>
          <ac:picMkLst>
            <pc:docMk/>
            <pc:sldMk cId="979900862" sldId="396"/>
            <ac:picMk id="6" creationId="{95CD1EB2-9C86-04D9-5FA0-A5425AFAEFA6}"/>
          </ac:picMkLst>
        </pc:picChg>
        <pc:picChg chg="add del mod">
          <ac:chgData name="Saldana, Mayra" userId="S::mayra.v.saldana@uth.tmc.edu::de1b2290-bd50-4a20-ae97-a57e2d391acf" providerId="AD" clId="Web-{2C03872D-0A30-4656-97A7-BAD8F857BD25}" dt="2023-09-12T16:39:31.507" v="663"/>
          <ac:picMkLst>
            <pc:docMk/>
            <pc:sldMk cId="979900862" sldId="396"/>
            <ac:picMk id="7" creationId="{218923F4-C6B6-0FB9-EB19-89AB169C9779}"/>
          </ac:picMkLst>
        </pc:picChg>
      </pc:sldChg>
      <pc:sldChg chg="addSp delSp modSp add replId addAnim delAnim">
        <pc:chgData name="Saldana, Mayra" userId="S::mayra.v.saldana@uth.tmc.edu::de1b2290-bd50-4a20-ae97-a57e2d391acf" providerId="AD" clId="Web-{2C03872D-0A30-4656-97A7-BAD8F857BD25}" dt="2023-09-12T16:56:59.589" v="796"/>
        <pc:sldMkLst>
          <pc:docMk/>
          <pc:sldMk cId="402369680" sldId="398"/>
        </pc:sldMkLst>
        <pc:spChg chg="mod">
          <ac:chgData name="Saldana, Mayra" userId="S::mayra.v.saldana@uth.tmc.edu::de1b2290-bd50-4a20-ae97-a57e2d391acf" providerId="AD" clId="Web-{2C03872D-0A30-4656-97A7-BAD8F857BD25}" dt="2023-09-12T16:54:04.211" v="776" actId="20577"/>
          <ac:spMkLst>
            <pc:docMk/>
            <pc:sldMk cId="402369680" sldId="398"/>
            <ac:spMk id="2" creationId="{00000000-0000-0000-0000-000000000000}"/>
          </ac:spMkLst>
        </pc:spChg>
        <pc:spChg chg="mod">
          <ac:chgData name="Saldana, Mayra" userId="S::mayra.v.saldana@uth.tmc.edu::de1b2290-bd50-4a20-ae97-a57e2d391acf" providerId="AD" clId="Web-{2C03872D-0A30-4656-97A7-BAD8F857BD25}" dt="2023-09-12T16:54:12.461" v="779" actId="1076"/>
          <ac:spMkLst>
            <pc:docMk/>
            <pc:sldMk cId="402369680" sldId="398"/>
            <ac:spMk id="3" creationId="{9BD29981-ECA9-7CC7-4006-22246BB02173}"/>
          </ac:spMkLst>
        </pc:spChg>
        <pc:spChg chg="mod">
          <ac:chgData name="Saldana, Mayra" userId="S::mayra.v.saldana@uth.tmc.edu::de1b2290-bd50-4a20-ae97-a57e2d391acf" providerId="AD" clId="Web-{2C03872D-0A30-4656-97A7-BAD8F857BD25}" dt="2023-09-12T16:56:49.120" v="794" actId="14100"/>
          <ac:spMkLst>
            <pc:docMk/>
            <pc:sldMk cId="402369680" sldId="398"/>
            <ac:spMk id="13" creationId="{0A4D415D-702F-4645-8FF5-40C925518FB9}"/>
          </ac:spMkLst>
        </pc:spChg>
        <pc:picChg chg="del mod">
          <ac:chgData name="Saldana, Mayra" userId="S::mayra.v.saldana@uth.tmc.edu::de1b2290-bd50-4a20-ae97-a57e2d391acf" providerId="AD" clId="Web-{2C03872D-0A30-4656-97A7-BAD8F857BD25}" dt="2023-09-12T16:54:09.508" v="778"/>
          <ac:picMkLst>
            <pc:docMk/>
            <pc:sldMk cId="402369680" sldId="398"/>
            <ac:picMk id="4" creationId="{B60C69DD-5B5A-F4C7-67BE-C2D5D65CDB53}"/>
          </ac:picMkLst>
        </pc:picChg>
        <pc:picChg chg="add mod modCrop">
          <ac:chgData name="Saldana, Mayra" userId="S::mayra.v.saldana@uth.tmc.edu::de1b2290-bd50-4a20-ae97-a57e2d391acf" providerId="AD" clId="Web-{2C03872D-0A30-4656-97A7-BAD8F857BD25}" dt="2023-09-12T16:56:44.464" v="793" actId="1076"/>
          <ac:picMkLst>
            <pc:docMk/>
            <pc:sldMk cId="402369680" sldId="398"/>
            <ac:picMk id="5" creationId="{0DA94BA1-2B92-C0D4-C83B-4D3D8972ED0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5715952172694E-2"/>
          <c:y val="3.8847795959206802E-2"/>
          <c:w val="0.668595323311859"/>
          <c:h val="0.91664804330397998"/>
        </c:manualLayout>
      </c:layout>
      <c:barChart>
        <c:barDir val="col"/>
        <c:grouping val="clustered"/>
        <c:varyColors val="0"/>
        <c:ser>
          <c:idx val="0"/>
          <c:order val="0"/>
          <c:tx>
            <c:strRef>
              <c:f>Sheet1!$B$1</c:f>
              <c:strCache>
                <c:ptCount val="1"/>
                <c:pt idx="0">
                  <c:v>Bebidas azucaradas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Sheet1!$B$2</c:f>
              <c:numCache>
                <c:formatCode>General</c:formatCode>
                <c:ptCount val="1"/>
                <c:pt idx="0">
                  <c:v>47</c:v>
                </c:pt>
              </c:numCache>
            </c:numRef>
          </c:val>
          <c:extLst>
            <c:ext xmlns:c16="http://schemas.microsoft.com/office/drawing/2014/chart" uri="{C3380CC4-5D6E-409C-BE32-E72D297353CC}">
              <c16:uniqueId val="{00000000-CD18-4016-B8F1-68F9A358A3F1}"/>
            </c:ext>
          </c:extLst>
        </c:ser>
        <c:ser>
          <c:idx val="1"/>
          <c:order val="1"/>
          <c:tx>
            <c:strRef>
              <c:f>Sheet1!$C$1</c:f>
              <c:strCache>
                <c:ptCount val="1"/>
                <c:pt idx="0">
                  <c:v>Bocadillos y Dulces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Sheet1!$C$2</c:f>
              <c:numCache>
                <c:formatCode>General</c:formatCode>
                <c:ptCount val="1"/>
                <c:pt idx="0">
                  <c:v>31</c:v>
                </c:pt>
              </c:numCache>
            </c:numRef>
          </c:val>
          <c:extLst>
            <c:ext xmlns:c16="http://schemas.microsoft.com/office/drawing/2014/chart" uri="{C3380CC4-5D6E-409C-BE32-E72D297353CC}">
              <c16:uniqueId val="{00000001-CD18-4016-B8F1-68F9A358A3F1}"/>
            </c:ext>
          </c:extLst>
        </c:ser>
        <c:ser>
          <c:idx val="2"/>
          <c:order val="2"/>
          <c:tx>
            <c:strRef>
              <c:f>Sheet1!$D$1</c:f>
              <c:strCache>
                <c:ptCount val="1"/>
                <c:pt idx="0">
                  <c:v>Granos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Sheet1!$D$2</c:f>
              <c:numCache>
                <c:formatCode>General</c:formatCode>
                <c:ptCount val="1"/>
                <c:pt idx="0">
                  <c:v>8</c:v>
                </c:pt>
              </c:numCache>
            </c:numRef>
          </c:val>
          <c:extLst>
            <c:ext xmlns:c16="http://schemas.microsoft.com/office/drawing/2014/chart" uri="{C3380CC4-5D6E-409C-BE32-E72D297353CC}">
              <c16:uniqueId val="{00000002-CD18-4016-B8F1-68F9A358A3F1}"/>
            </c:ext>
          </c:extLst>
        </c:ser>
        <c:ser>
          <c:idx val="3"/>
          <c:order val="3"/>
          <c:tx>
            <c:strRef>
              <c:f>Sheet1!$E$1</c:f>
              <c:strCache>
                <c:ptCount val="1"/>
                <c:pt idx="0">
                  <c:v>Platos Mixtos</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Sheet1!$E$2</c:f>
              <c:numCache>
                <c:formatCode>General</c:formatCode>
                <c:ptCount val="1"/>
                <c:pt idx="0">
                  <c:v>6</c:v>
                </c:pt>
              </c:numCache>
            </c:numRef>
          </c:val>
          <c:extLst>
            <c:ext xmlns:c16="http://schemas.microsoft.com/office/drawing/2014/chart" uri="{C3380CC4-5D6E-409C-BE32-E72D297353CC}">
              <c16:uniqueId val="{00000003-CD18-4016-B8F1-68F9A358A3F1}"/>
            </c:ext>
          </c:extLst>
        </c:ser>
        <c:ser>
          <c:idx val="4"/>
          <c:order val="4"/>
          <c:tx>
            <c:strRef>
              <c:f>Sheet1!$F$1</c:f>
              <c:strCache>
                <c:ptCount val="1"/>
                <c:pt idx="0">
                  <c:v>Lacteos</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Sheet1!$F$2</c:f>
              <c:numCache>
                <c:formatCode>General</c:formatCode>
                <c:ptCount val="1"/>
                <c:pt idx="0">
                  <c:v>4</c:v>
                </c:pt>
              </c:numCache>
            </c:numRef>
          </c:val>
          <c:extLst>
            <c:ext xmlns:c16="http://schemas.microsoft.com/office/drawing/2014/chart" uri="{C3380CC4-5D6E-409C-BE32-E72D297353CC}">
              <c16:uniqueId val="{00000004-CD18-4016-B8F1-68F9A358A3F1}"/>
            </c:ext>
          </c:extLst>
        </c:ser>
        <c:ser>
          <c:idx val="5"/>
          <c:order val="5"/>
          <c:tx>
            <c:strRef>
              <c:f>Sheet1!$G$1</c:f>
              <c:strCache>
                <c:ptCount val="1"/>
                <c:pt idx="0">
                  <c:v>Condimentos</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Sheet1!$G$2</c:f>
              <c:numCache>
                <c:formatCode>General</c:formatCode>
                <c:ptCount val="1"/>
                <c:pt idx="0">
                  <c:v>2</c:v>
                </c:pt>
              </c:numCache>
            </c:numRef>
          </c:val>
          <c:extLst>
            <c:ext xmlns:c16="http://schemas.microsoft.com/office/drawing/2014/chart" uri="{C3380CC4-5D6E-409C-BE32-E72D297353CC}">
              <c16:uniqueId val="{00000005-CD18-4016-B8F1-68F9A358A3F1}"/>
            </c:ext>
          </c:extLst>
        </c:ser>
        <c:ser>
          <c:idx val="6"/>
          <c:order val="6"/>
          <c:tx>
            <c:strRef>
              <c:f>Sheet1!$H$1</c:f>
              <c:strCache>
                <c:ptCount val="1"/>
                <c:pt idx="0">
                  <c:v>Frutas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Sheet1!$H$2</c:f>
              <c:numCache>
                <c:formatCode>General</c:formatCode>
                <c:ptCount val="1"/>
                <c:pt idx="0">
                  <c:v>1</c:v>
                </c:pt>
              </c:numCache>
            </c:numRef>
          </c:val>
          <c:extLst>
            <c:ext xmlns:c16="http://schemas.microsoft.com/office/drawing/2014/chart" uri="{C3380CC4-5D6E-409C-BE32-E72D297353CC}">
              <c16:uniqueId val="{00000006-CD18-4016-B8F1-68F9A358A3F1}"/>
            </c:ext>
          </c:extLst>
        </c:ser>
        <c:ser>
          <c:idx val="7"/>
          <c:order val="7"/>
          <c:tx>
            <c:strRef>
              <c:f>Sheet1!$I$1</c:f>
              <c:strCache>
                <c:ptCount val="1"/>
                <c:pt idx="0">
                  <c:v>Vegetales</c:v>
                </c:pt>
              </c:strCache>
            </c:strRef>
          </c:tx>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numRef>
              <c:f>Sheet1!$A$2</c:f>
              <c:numCache>
                <c:formatCode>General</c:formatCode>
                <c:ptCount val="1"/>
              </c:numCache>
            </c:numRef>
          </c:cat>
          <c:val>
            <c:numRef>
              <c:f>Sheet1!$I$2</c:f>
              <c:numCache>
                <c:formatCode>General</c:formatCode>
                <c:ptCount val="1"/>
                <c:pt idx="0">
                  <c:v>1</c:v>
                </c:pt>
              </c:numCache>
            </c:numRef>
          </c:val>
          <c:extLst>
            <c:ext xmlns:c16="http://schemas.microsoft.com/office/drawing/2014/chart" uri="{C3380CC4-5D6E-409C-BE32-E72D297353CC}">
              <c16:uniqueId val="{00000007-CD18-4016-B8F1-68F9A358A3F1}"/>
            </c:ext>
          </c:extLst>
        </c:ser>
        <c:dLbls>
          <c:showLegendKey val="0"/>
          <c:showVal val="0"/>
          <c:showCatName val="0"/>
          <c:showSerName val="0"/>
          <c:showPercent val="0"/>
          <c:showBubbleSize val="0"/>
        </c:dLbls>
        <c:gapWidth val="100"/>
        <c:overlap val="-24"/>
        <c:axId val="144143872"/>
        <c:axId val="144145408"/>
      </c:barChart>
      <c:catAx>
        <c:axId val="14414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145408"/>
        <c:crosses val="autoZero"/>
        <c:auto val="1"/>
        <c:lblAlgn val="ctr"/>
        <c:lblOffset val="100"/>
        <c:noMultiLvlLbl val="0"/>
      </c:catAx>
      <c:valAx>
        <c:axId val="144145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a:t>
                </a:r>
              </a:p>
            </c:rich>
          </c:tx>
          <c:layout>
            <c:manualLayout>
              <c:xMode val="edge"/>
              <c:yMode val="edge"/>
              <c:x val="8.1070125658694696E-3"/>
              <c:y val="0.41313860629299798"/>
            </c:manualLayout>
          </c:layout>
          <c:overlay val="0"/>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4143872"/>
        <c:crosses val="autoZero"/>
        <c:crossBetween val="between"/>
      </c:valAx>
      <c:spPr>
        <a:noFill/>
        <a:ln>
          <a:noFill/>
        </a:ln>
        <a:effectLst/>
      </c:spPr>
    </c:plotArea>
    <c:legend>
      <c:legendPos val="r"/>
      <c:layout>
        <c:manualLayout>
          <c:xMode val="edge"/>
          <c:yMode val="edge"/>
          <c:x val="0.72787482331412845"/>
          <c:y val="0.14693254455963728"/>
          <c:w val="0.26286595725130546"/>
          <c:h val="0.6114912409660516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2B_0.xml><?xml version="1.0" encoding="utf-8"?>
<p188:cmLst xmlns:a="http://schemas.openxmlformats.org/drawingml/2006/main" xmlns:r="http://schemas.openxmlformats.org/officeDocument/2006/relationships" xmlns:p188="http://schemas.microsoft.com/office/powerpoint/2018/8/main">
  <p188:cm id="{E14B2986-47C0-480E-A3A8-0EDDE8EA250B}" authorId="{44F035FE-14E0-B4AE-0BE8-C4C9C4643272}" status="resolved" created="2023-06-07T21:19:53.363" complete="100000">
    <pc:sldMkLst xmlns:pc="http://schemas.microsoft.com/office/powerpoint/2013/main/command">
      <pc:docMk/>
      <pc:sldMk cId="0" sldId="299"/>
    </pc:sldMkLst>
    <p188:txBody>
      <a:bodyPr/>
      <a:lstStyle/>
      <a:p>
        <a:r>
          <a:rPr lang="en-US"/>
          <a:t>Reininger-Feels like we are flipping around goals and action</a:t>
        </a:r>
      </a:p>
    </p188:txBody>
  </p188:cm>
  <p188:cm id="{423D544B-54EB-4074-95B1-00E60C56735E}" authorId="{44F035FE-14E0-B4AE-0BE8-C4C9C4643272}" status="resolved" created="2023-06-07T21:24:38.495" complete="100000">
    <ac:txMkLst xmlns:ac="http://schemas.microsoft.com/office/drawing/2013/main/command">
      <pc:docMk xmlns:pc="http://schemas.microsoft.com/office/powerpoint/2013/main/command"/>
      <pc:sldMk xmlns:pc="http://schemas.microsoft.com/office/powerpoint/2013/main/command" cId="0" sldId="299"/>
      <ac:spMk id="14" creationId="{00000000-0000-0000-0000-000000000000}"/>
      <ac:txMk cp="0" len="4">
        <ac:context len="5" hash="87112720"/>
      </ac:txMk>
    </ac:txMkLst>
    <p188:pos x="2911415" y="517584"/>
    <p188:txBody>
      <a:bodyPr/>
      <a:lstStyle/>
      <a:p>
        <a:r>
          <a:rPr lang="en-US"/>
          <a:t>make the goal the specific behavior, action how you are going to achieve that behavior</a:t>
        </a:r>
      </a:p>
    </p188:txBody>
  </p188:cm>
</p188:cmLst>
</file>

<file path=ppt/comments/modernComment_162_56415C43.xml><?xml version="1.0" encoding="utf-8"?>
<p188:cmLst xmlns:a="http://schemas.openxmlformats.org/drawingml/2006/main" xmlns:r="http://schemas.openxmlformats.org/officeDocument/2006/relationships" xmlns:p188="http://schemas.microsoft.com/office/powerpoint/2018/8/main">
  <p188:cm id="{9FDD61C7-B777-42C7-9F1A-755169D5402E}" authorId="{FA582280-24CD-B7E9-C7E0-F5B7A86A54B1}" status="resolved" created="2023-08-17T02:48:21.787" complete="100000">
    <pc:sldMkLst xmlns:pc="http://schemas.microsoft.com/office/powerpoint/2013/main/command">
      <pc:docMk/>
      <pc:sldMk cId="1447124035" sldId="354"/>
    </pc:sldMkLst>
    <p188:txBody>
      <a:bodyPr/>
      <a:lstStyle/>
      <a:p>
        <a:r>
          <a:rPr lang="en-US"/>
          <a:t>maybe tie it back to slide 10?   recommendation for men is how many?   36g -  this drink alone has more than what a man should have per day (59g)</a:t>
        </a:r>
      </a:p>
    </p188:txBody>
  </p188:cm>
</p188:cmLst>
</file>

<file path=ppt/comments/modernComment_184_9F68502D.xml><?xml version="1.0" encoding="utf-8"?>
<p188:cmLst xmlns:a="http://schemas.openxmlformats.org/drawingml/2006/main" xmlns:r="http://schemas.openxmlformats.org/officeDocument/2006/relationships" xmlns:p188="http://schemas.microsoft.com/office/powerpoint/2018/8/main">
  <p188:cm id="{75E4D7B2-0A7D-4F94-8BD8-87894718C4ED}" authorId="{FA582280-24CD-B7E9-C7E0-F5B7A86A54B1}" status="resolved" created="2023-08-17T02:46:31.033" complete="100000">
    <pc:sldMkLst xmlns:pc="http://schemas.microsoft.com/office/powerpoint/2013/main/command">
      <pc:docMk/>
      <pc:sldMk cId="2674413613" sldId="388"/>
    </pc:sldMkLst>
    <p188:txBody>
      <a:bodyPr/>
      <a:lstStyle/>
      <a:p>
        <a:r>
          <a:rPr lang="en-US"/>
          <a:t>I don't think the "X" makes sense
use the symbol for teaspoons instead.</a:t>
        </a:r>
      </a:p>
    </p188:txBody>
  </p188:cm>
</p188:cmLst>
</file>

<file path=ppt/comments/modernComment_18B_BA5E799.xml><?xml version="1.0" encoding="utf-8"?>
<p188:cmLst xmlns:a="http://schemas.openxmlformats.org/drawingml/2006/main" xmlns:r="http://schemas.openxmlformats.org/officeDocument/2006/relationships" xmlns:p188="http://schemas.microsoft.com/office/powerpoint/2018/8/main">
  <p188:cm id="{48D8F0A5-2FD2-46BA-9D7E-901B9DD99808}" authorId="{FA582280-24CD-B7E9-C7E0-F5B7A86A54B1}" status="resolved" created="2023-08-17T02:49:06.148" complete="100000">
    <pc:sldMkLst xmlns:pc="http://schemas.microsoft.com/office/powerpoint/2013/main/command">
      <pc:docMk/>
      <pc:sldMk cId="195422105" sldId="395"/>
    </pc:sldMkLst>
    <p188:txBody>
      <a:bodyPr/>
      <a:lstStyle/>
      <a:p>
        <a:r>
          <a:rPr lang="en-US"/>
          <a:t>I like this</a:t>
        </a:r>
      </a:p>
    </p188:txBody>
  </p188:cm>
</p188:cmLst>
</file>

<file path=ppt/comments/modernComment_193_C3597465.xml><?xml version="1.0" encoding="utf-8"?>
<p188:cmLst xmlns:a="http://schemas.openxmlformats.org/drawingml/2006/main" xmlns:r="http://schemas.openxmlformats.org/officeDocument/2006/relationships" xmlns:p188="http://schemas.microsoft.com/office/powerpoint/2018/8/main">
  <p188:cm id="{AE58CA01-45D4-482A-B9B0-8902E48AD8FE}" authorId="{44F035FE-14E0-B4AE-0BE8-C4C9C4643272}" status="resolved" created="2023-06-07T21:31:20.036" complete="100000">
    <ac:txMkLst xmlns:ac="http://schemas.microsoft.com/office/drawing/2013/main/command">
      <pc:docMk xmlns:pc="http://schemas.microsoft.com/office/powerpoint/2013/main/command"/>
      <pc:sldMk xmlns:pc="http://schemas.microsoft.com/office/powerpoint/2013/main/command" cId="3277419621" sldId="383"/>
      <ac:graphicFrameMk id="15" creationId="{00000000-0000-0000-0000-000000000000}"/>
      <ac:tblMk/>
      <ac:tcMk rowId="10003" colId="20000"/>
      <ac:txMk cp="0">
        <ac:context len="29" hash="127666945"/>
      </ac:txMk>
    </ac:txMkLst>
    <p188:pos x="3019245" y="3256471"/>
    <p188:txBody>
      <a:bodyPr/>
      <a:lstStyle/>
      <a:p>
        <a:r>
          <a:rPr lang="en-US"/>
          <a:t>Role play..barriers (slide 55)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imeo.com/231416485"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vimeo.com/239726331"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La </a:t>
            </a:r>
            <a:r>
              <a:rPr lang="en-US" err="1"/>
              <a:t>informacion</a:t>
            </a:r>
            <a:r>
              <a:rPr lang="en-US"/>
              <a:t> </a:t>
            </a:r>
            <a:r>
              <a:rPr lang="en-US" err="1"/>
              <a:t>tiene</a:t>
            </a:r>
            <a:r>
              <a:rPr lang="en-US"/>
              <a:t> </a:t>
            </a:r>
            <a:r>
              <a:rPr lang="en-US" err="1"/>
              <a:t>poder</a:t>
            </a:r>
            <a:r>
              <a:rPr lang="en-US"/>
              <a:t>! Vamos a unirons a </a:t>
            </a:r>
            <a:r>
              <a:rPr lang="en-US" err="1"/>
              <a:t>este</a:t>
            </a:r>
            <a:r>
              <a:rPr lang="en-US"/>
              <a:t> </a:t>
            </a:r>
            <a:r>
              <a:rPr lang="en-US" err="1"/>
              <a:t>movimiento</a:t>
            </a:r>
            <a:r>
              <a:rPr lang="en-US"/>
              <a:t>.</a:t>
            </a:r>
          </a:p>
          <a:p>
            <a:r>
              <a:rPr lang="en-US"/>
              <a:t>The good news is that the added-sugar message is breaking through, and many American adults crave a change. In fact, research suggests that 77 percent of Americans are striving for less sugar in their diets. And 7 in 10 consumers are willing to give up a favorite sugary product in favor of finding a healthier alternative. The willingness is there. For now, your best defense is education.</a:t>
            </a:r>
            <a:endParaRPr lang="en-US">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618806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638496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MX" sz="1800" noProof="0"/>
              <a:t>ACTIVIDAD DE AZUCAR</a:t>
            </a:r>
          </a:p>
          <a:p>
            <a:pPr eaLnBrk="1" fontAlgn="auto" hangingPunct="1">
              <a:spcBef>
                <a:spcPts val="0"/>
              </a:spcBef>
              <a:spcAft>
                <a:spcPts val="0"/>
              </a:spcAft>
              <a:defRPr/>
            </a:pPr>
            <a:endParaRPr lang="en-US" sz="1400"/>
          </a:p>
          <a:p>
            <a:pPr eaLnBrk="1" fontAlgn="auto" hangingPunct="1">
              <a:spcBef>
                <a:spcPts val="0"/>
              </a:spcBef>
              <a:spcAft>
                <a:spcPts val="0"/>
              </a:spcAft>
              <a:defRPr/>
            </a:pPr>
            <a:r>
              <a:rPr lang="es-ES" sz="1800" b="1">
                <a:solidFill>
                  <a:srgbClr val="FF0000"/>
                </a:solidFill>
              </a:rPr>
              <a:t>[REVISE LA HOJA "LÍMITES DE BEBIDAS AZUCARADAS" EN LAS PÁGINAS DE RECURSOS CON LOS PARTICIPANTES]</a:t>
            </a:r>
            <a:endParaRPr lang="en-US" sz="1800" b="1" i="1">
              <a:solidFill>
                <a:srgbClr val="FF0000"/>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14</a:t>
            </a:fld>
            <a:endParaRPr lang="en-US"/>
          </a:p>
        </p:txBody>
      </p:sp>
    </p:spTree>
    <p:extLst>
      <p:ext uri="{BB962C8B-B14F-4D97-AF65-F5344CB8AC3E}">
        <p14:creationId xmlns:p14="http://schemas.microsoft.com/office/powerpoint/2010/main" val="103789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82588"/>
            <a:ext cx="5575300" cy="3136900"/>
          </a:xfrm>
        </p:spPr>
      </p:sp>
      <p:sp>
        <p:nvSpPr>
          <p:cNvPr id="3" name="Notes Placeholder 2"/>
          <p:cNvSpPr>
            <a:spLocks noGrp="1"/>
          </p:cNvSpPr>
          <p:nvPr>
            <p:ph type="body" idx="1"/>
          </p:nvPr>
        </p:nvSpPr>
        <p:spPr>
          <a:xfrm>
            <a:off x="329785" y="3762531"/>
            <a:ext cx="6370818" cy="5297064"/>
          </a:xfrm>
        </p:spPr>
        <p:txBody>
          <a:bodyPr/>
          <a:lstStyle/>
          <a:p>
            <a:pPr marL="0" marR="0" lvl="0" indent="0" algn="l" defTabSz="914400" rtl="0" eaLnBrk="1" fontAlgn="base" latinLnBrk="0" hangingPunct="1">
              <a:buClrTx/>
              <a:buSzTx/>
              <a:buFontTx/>
              <a:buNone/>
              <a:tabLst/>
              <a:defRPr/>
            </a:pPr>
            <a:r>
              <a:rPr lang="es-US" sz="1800" b="0" i="0" kern="1200" noProof="0">
                <a:solidFill>
                  <a:schemeClr val="tx1"/>
                </a:solidFill>
                <a:effectLst/>
              </a:rPr>
              <a:t>¿Cuál es el problema con el azúcar? </a:t>
            </a:r>
          </a:p>
          <a:p>
            <a:pPr marL="0" marR="0" lvl="0" indent="0" algn="l" defTabSz="914400" rtl="0" eaLnBrk="1" fontAlgn="base" latinLnBrk="0" hangingPunct="1">
              <a:buClrTx/>
              <a:buSzTx/>
              <a:buFontTx/>
              <a:buNone/>
              <a:tabLst/>
              <a:defRPr/>
            </a:pPr>
            <a:endParaRPr lang="es-ES"/>
          </a:p>
          <a:p>
            <a:pPr marL="0" marR="0" lvl="0" indent="0" algn="l" defTabSz="914400" rtl="0" eaLnBrk="1" fontAlgn="base" latinLnBrk="0" hangingPunct="1">
              <a:buClrTx/>
              <a:buSzTx/>
              <a:buFontTx/>
              <a:buNone/>
              <a:tabLst/>
              <a:defRPr/>
            </a:pPr>
            <a:r>
              <a:rPr lang="es-ES" sz="1800"/>
              <a:t>El azúcar con moderación está bien para la mayoría de las personas</a:t>
            </a:r>
            <a:r>
              <a:rPr lang="en-US" sz="1800" b="0" i="0" kern="1200" baseline="0">
                <a:solidFill>
                  <a:schemeClr val="tx1"/>
                </a:solidFill>
                <a:effectLst/>
              </a:rPr>
              <a:t>.</a:t>
            </a:r>
            <a:r>
              <a:rPr lang="en-US" sz="1800"/>
              <a:t> </a:t>
            </a:r>
            <a:r>
              <a:rPr lang="es-ES" sz="1800"/>
              <a:t>Pero, el problema es que también hay azúcar escondido en muchos tipos diferentes de alimentos y bebidas, por lo que la mayoría de la gente consume más azúcar de lo que cree</a:t>
            </a:r>
            <a:r>
              <a:rPr lang="es-US" sz="1800" b="0" i="0" kern="1200" baseline="0" noProof="0">
                <a:solidFill>
                  <a:schemeClr val="tx1"/>
                </a:solidFill>
                <a:effectLst/>
              </a:rPr>
              <a:t>.</a:t>
            </a:r>
          </a:p>
          <a:p>
            <a:pPr marL="0" marR="0" lvl="0" indent="0" algn="l" defTabSz="914400" rtl="0" eaLnBrk="1" fontAlgn="base" latinLnBrk="0" hangingPunct="1">
              <a:buClrTx/>
              <a:buSzTx/>
              <a:buFontTx/>
              <a:buNone/>
              <a:tabLst/>
              <a:defRPr/>
            </a:pPr>
            <a:endParaRPr lang="es-US"/>
          </a:p>
          <a:p>
            <a:pPr marL="0" marR="0" lvl="0" indent="0" algn="l" defTabSz="914400" rtl="0" eaLnBrk="1" fontAlgn="base" latinLnBrk="0" hangingPunct="1">
              <a:buClrTx/>
              <a:buSzTx/>
              <a:buFontTx/>
              <a:buNone/>
              <a:tabLst/>
              <a:defRPr/>
            </a:pPr>
            <a:r>
              <a:rPr lang="es-US" sz="1800"/>
              <a:t>Por ejemplo, las galletas, pan dulce y pasteles son comidas donde es obvio que vamos a encontrar el azúcar. Pero hay comidas como el pan blanco, las salsas, comidas congeladas, o frutas enlatadas, donde encontramos una alta cantidad de azúcar también y no sabemos. </a:t>
            </a:r>
          </a:p>
          <a:p>
            <a:pPr marL="0" marR="0" lvl="0" indent="0" algn="l" defTabSz="914400" rtl="0" eaLnBrk="1" fontAlgn="base" latinLnBrk="0" hangingPunct="1">
              <a:buClrTx/>
              <a:buSzTx/>
              <a:buFontTx/>
              <a:buNone/>
              <a:tabLst/>
              <a:defRPr/>
            </a:pPr>
            <a:endParaRPr lang="es-US"/>
          </a:p>
          <a:p>
            <a:pPr marL="0" marR="0" lvl="0" indent="0" algn="l" defTabSz="914400" rtl="0" eaLnBrk="1" fontAlgn="base" latinLnBrk="0" hangingPunct="1">
              <a:buClrTx/>
              <a:buSzTx/>
              <a:buFontTx/>
              <a:buNone/>
              <a:tabLst/>
              <a:defRPr/>
            </a:pPr>
            <a:r>
              <a:rPr lang="es-US" sz="1800"/>
              <a:t>Las comidas bajas en grasas o “light”, pueden tener un alto contenido de azúcar para mejorar su sabor. </a:t>
            </a:r>
          </a:p>
          <a:p>
            <a:pPr marL="0" marR="0" lvl="0" indent="0" algn="l" defTabSz="914400" rtl="0" eaLnBrk="1" fontAlgn="base" latinLnBrk="0" hangingPunct="1">
              <a:buClrTx/>
              <a:buSzTx/>
              <a:buFontTx/>
              <a:buNone/>
              <a:tabLst/>
              <a:defRPr/>
            </a:pPr>
            <a:r>
              <a:rPr lang="es-US" sz="1800"/>
              <a:t>Siempre revise las etiquetas de nutrición para estar seguro de la cantidad de azúcar en esos productos. </a:t>
            </a:r>
            <a:r>
              <a:rPr lang="es-US" sz="1800" b="0" i="0" kern="1200" noProof="0">
                <a:solidFill>
                  <a:schemeClr val="tx1"/>
                </a:solidFill>
                <a:effectLst/>
              </a:rPr>
              <a:t> </a:t>
            </a:r>
          </a:p>
          <a:p>
            <a:pPr marL="0" marR="0" lvl="0" indent="0" algn="l" defTabSz="914400" rtl="0" eaLnBrk="1" fontAlgn="base" latinLnBrk="0" hangingPunct="1">
              <a:buClrTx/>
              <a:buSzTx/>
              <a:buFontTx/>
              <a:buNone/>
              <a:tabLst/>
              <a:defRPr/>
            </a:pPr>
            <a:endParaRPr lang="es-US" b="0" i="0" kern="1200" noProof="0">
              <a:solidFill>
                <a:schemeClr val="tx1"/>
              </a:solidFill>
              <a:effectLst/>
            </a:endParaRPr>
          </a:p>
          <a:p>
            <a:r>
              <a:rPr lang="es-ES" sz="1800"/>
              <a:t>El azúcar agregado en las comidas, va a agregar calorías pero no nutrientes</a:t>
            </a:r>
            <a:r>
              <a:rPr lang="es-US" sz="1800" b="0" i="0" kern="1200" noProof="0">
                <a:solidFill>
                  <a:schemeClr val="tx1"/>
                </a:solidFill>
                <a:effectLst/>
              </a:rPr>
              <a:t>. </a:t>
            </a:r>
          </a:p>
          <a:p>
            <a:endParaRPr lang="es-ES"/>
          </a:p>
          <a:p>
            <a:r>
              <a:rPr lang="es-ES" sz="1800"/>
              <a:t>Comer demasiada azúcar puede agregar muchas calorías adicionales a su dieta, quitándole  el lugar a los alimentos saludables y nutritivos.</a:t>
            </a:r>
            <a:r>
              <a:rPr lang="es-ES" sz="1800" baseline="0"/>
              <a:t> </a:t>
            </a:r>
          </a:p>
          <a:p>
            <a:endParaRPr lang="es-ES"/>
          </a:p>
          <a:p>
            <a:r>
              <a:rPr lang="es-ES" sz="1800"/>
              <a:t>Cuando usted consume demasiada azúcar en su dieta regular, se puede provocar el aumento de peso, enfermedades como la diabetes tipo 2, enfermedad cardíaca y caries dentales</a:t>
            </a:r>
            <a:r>
              <a:rPr lang="es-US" sz="1800" b="0" i="0" kern="1200" baseline="0" noProof="0">
                <a:solidFill>
                  <a:schemeClr val="tx1"/>
                </a:solidFill>
                <a:effectLst/>
              </a:rPr>
              <a:t>. </a:t>
            </a:r>
            <a:endParaRPr lang="es-US" sz="1800" b="0" i="0" kern="1200" noProof="0">
              <a:solidFill>
                <a:schemeClr val="tx1"/>
              </a:solidFill>
              <a:effectLst/>
            </a:endParaRPr>
          </a:p>
          <a:p>
            <a:endParaRPr lang="en-US" b="0" i="0" kern="1200">
              <a:solidFill>
                <a:schemeClr val="tx1"/>
              </a:solidFill>
              <a:effectLst/>
            </a:endParaRPr>
          </a:p>
          <a:p>
            <a:pPr marL="0" marR="0" lvl="0" indent="0" algn="l" defTabSz="914400" rtl="0" eaLnBrk="1" fontAlgn="base" latinLnBrk="0" hangingPunct="1">
              <a:buClrTx/>
              <a:buSzTx/>
              <a:buFontTx/>
              <a:buNone/>
              <a:tabLst/>
              <a:defRPr/>
            </a:pPr>
            <a:r>
              <a:rPr lang="es-ES" sz="1800"/>
              <a:t>Disminuir el consumo de azúcares agregados, especialmente de bebidas endulzadas como sodas y jugos de frutas, puede ayudarlo a usted y a su familia a mantener un peso saludable</a:t>
            </a:r>
            <a:r>
              <a:rPr lang="en-US" sz="1800" b="0" i="0" kern="1200">
                <a:solidFill>
                  <a:schemeClr val="tx1"/>
                </a:solidFill>
                <a:effectLst/>
              </a:rPr>
              <a:t>.</a:t>
            </a:r>
          </a:p>
          <a:p>
            <a:pPr eaLnBrk="1" fontAlgn="auto" hangingPunct="1">
              <a:spcBef>
                <a:spcPts val="0"/>
              </a:spcBef>
              <a:spcAft>
                <a:spcPts val="0"/>
              </a:spcAft>
              <a:defRPr/>
            </a:pPr>
            <a:endParaRPr lang="en-US" sz="2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16</a:t>
            </a:fld>
            <a:endParaRPr lang="en-US"/>
          </a:p>
        </p:txBody>
      </p:sp>
    </p:spTree>
    <p:extLst>
      <p:ext uri="{BB962C8B-B14F-4D97-AF65-F5344CB8AC3E}">
        <p14:creationId xmlns:p14="http://schemas.microsoft.com/office/powerpoint/2010/main" val="460156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17</a:t>
            </a:fld>
            <a:endParaRPr lang="en-US"/>
          </a:p>
        </p:txBody>
      </p:sp>
    </p:spTree>
    <p:extLst>
      <p:ext uri="{BB962C8B-B14F-4D97-AF65-F5344CB8AC3E}">
        <p14:creationId xmlns:p14="http://schemas.microsoft.com/office/powerpoint/2010/main" val="209485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18</a:t>
            </a:fld>
            <a:endParaRPr lang="en-US"/>
          </a:p>
        </p:txBody>
      </p:sp>
    </p:spTree>
    <p:extLst>
      <p:ext uri="{BB962C8B-B14F-4D97-AF65-F5344CB8AC3E}">
        <p14:creationId xmlns:p14="http://schemas.microsoft.com/office/powerpoint/2010/main" val="2484126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19</a:t>
            </a:fld>
            <a:endParaRPr lang="en-US"/>
          </a:p>
        </p:txBody>
      </p:sp>
    </p:spTree>
    <p:extLst>
      <p:ext uri="{BB962C8B-B14F-4D97-AF65-F5344CB8AC3E}">
        <p14:creationId xmlns:p14="http://schemas.microsoft.com/office/powerpoint/2010/main" val="363549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DO" altLang="en-US" sz="2000">
                <a:solidFill>
                  <a:schemeClr val="tx1"/>
                </a:solidFill>
              </a:rPr>
              <a:t>¿Qué opina de esto? ¿Qué piensa usted? </a:t>
            </a:r>
            <a:r>
              <a:rPr lang="es-DO" altLang="en-US" sz="2000"/>
              <a:t>¿lo ha escuchado antes?</a:t>
            </a:r>
            <a:endParaRPr lang="es-DO" altLang="en-US" sz="2000">
              <a:solidFill>
                <a:schemeClr val="tx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20</a:t>
            </a:fld>
            <a:endParaRPr lang="en-US"/>
          </a:p>
        </p:txBody>
      </p:sp>
    </p:spTree>
    <p:extLst>
      <p:ext uri="{BB962C8B-B14F-4D97-AF65-F5344CB8AC3E}">
        <p14:creationId xmlns:p14="http://schemas.microsoft.com/office/powerpoint/2010/main" val="216682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baseline="0"/>
              <a:t>Spanish, group of women -- </a:t>
            </a:r>
            <a:r>
              <a:rPr lang="en-US" sz="1400" b="0" i="0" baseline="0">
                <a:hlinkClick r:id="rId3"/>
              </a:rPr>
              <a:t>https://vimeo.com/231416485</a:t>
            </a:r>
            <a:endParaRPr lang="en-US" sz="1400" b="0" i="0" baseline="0"/>
          </a:p>
          <a:p>
            <a:pPr eaLnBrk="1" fontAlgn="auto" hangingPunct="1">
              <a:spcBef>
                <a:spcPts val="0"/>
              </a:spcBef>
              <a:spcAft>
                <a:spcPts val="0"/>
              </a:spcAft>
              <a:defRPr/>
            </a:pPr>
            <a:endParaRPr lang="en-US" sz="1400" b="0" i="0"/>
          </a:p>
          <a:p>
            <a:pPr eaLnBrk="1" fontAlgn="auto" hangingPunct="1">
              <a:spcBef>
                <a:spcPts val="0"/>
              </a:spcBef>
              <a:spcAft>
                <a:spcPts val="0"/>
              </a:spcAft>
              <a:defRPr/>
            </a:pPr>
            <a:r>
              <a:rPr lang="en-US" sz="1400" b="0" i="0"/>
              <a:t>English,</a:t>
            </a:r>
            <a:r>
              <a:rPr lang="en-US" sz="1400" b="0" i="0" baseline="0"/>
              <a:t> group of women -- </a:t>
            </a:r>
            <a:r>
              <a:rPr lang="en-US" sz="1400" b="0" i="0" baseline="0">
                <a:hlinkClick r:id="rId4"/>
              </a:rPr>
              <a:t>https://vimeo.com/239726331</a:t>
            </a:r>
            <a:endParaRPr lang="en-US" sz="1400" b="0" i="0" baseline="0"/>
          </a:p>
          <a:p>
            <a:pPr eaLnBrk="1" fontAlgn="auto" hangingPunct="1">
              <a:spcBef>
                <a:spcPts val="0"/>
              </a:spcBef>
              <a:spcAft>
                <a:spcPts val="0"/>
              </a:spcAft>
              <a:defRPr/>
            </a:pPr>
            <a:endParaRPr lang="en-US" sz="1400" b="0" i="0" baseline="0"/>
          </a:p>
          <a:p>
            <a:pPr eaLnBrk="1" fontAlgn="auto" hangingPunct="1">
              <a:spcBef>
                <a:spcPts val="0"/>
              </a:spcBef>
              <a:spcAft>
                <a:spcPts val="0"/>
              </a:spcAft>
              <a:defRPr/>
            </a:pPr>
            <a:endParaRPr lang="en-US" sz="2000" b="0" i="0" baseline="0"/>
          </a:p>
        </p:txBody>
      </p:sp>
      <p:sp>
        <p:nvSpPr>
          <p:cNvPr id="4" name="Slide Number Placeholder 3"/>
          <p:cNvSpPr>
            <a:spLocks noGrp="1"/>
          </p:cNvSpPr>
          <p:nvPr>
            <p:ph type="sldNum" sz="quarter" idx="10"/>
          </p:nvPr>
        </p:nvSpPr>
        <p:spPr/>
        <p:txBody>
          <a:bodyPr/>
          <a:lstStyle/>
          <a:p>
            <a:fld id="{EC8DC0ED-FA81-46EE-884B-7C88438231AC}" type="slidenum">
              <a:rPr lang="en-US" smtClean="0"/>
              <a:t>22</a:t>
            </a:fld>
            <a:endParaRPr lang="en-US"/>
          </a:p>
        </p:txBody>
      </p:sp>
    </p:spTree>
    <p:extLst>
      <p:ext uri="{BB962C8B-B14F-4D97-AF65-F5344CB8AC3E}">
        <p14:creationId xmlns:p14="http://schemas.microsoft.com/office/powerpoint/2010/main" val="172711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s-MX"/>
              <a:t>Reducido:
alimentos procesados 
Al crear su plan de acción, es importante saber lo siguiente: 
✓ Qué harás 
✓ Dónde lo harás 
✓ Cuándo lo harás 
✓ Cuánto tiempo lo harás 
Establecer metas puede ser el primer paso para crear su plan de acción para controlar su presión arterial.
Un posible objetivo podría ser medir su presión arterial dos veces al día entre ahora y la próxima cita con su proveedor de atención médica. Para lograr ese objetivo, puede obtener lecturas de la presión arterial una vez por la mañana y una vez por la noche.
Al crear sus metas, tenga en cuenta qué desafíos podría enfrentar y cómo los superaría.
¿Cuál podría ser su objetivo personal para controlar su presión arterial?</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La </a:t>
            </a:r>
            <a:r>
              <a:rPr lang="en-US" err="1"/>
              <a:t>informacion</a:t>
            </a:r>
            <a:r>
              <a:rPr lang="en-US"/>
              <a:t> </a:t>
            </a:r>
            <a:r>
              <a:rPr lang="en-US" err="1"/>
              <a:t>tiene</a:t>
            </a:r>
            <a:r>
              <a:rPr lang="en-US"/>
              <a:t> </a:t>
            </a:r>
            <a:r>
              <a:rPr lang="en-US" err="1"/>
              <a:t>poder</a:t>
            </a:r>
            <a:r>
              <a:rPr lang="en-US"/>
              <a:t>! </a:t>
            </a:r>
            <a:r>
              <a:rPr lang="en-US" err="1"/>
              <a:t>Vamos</a:t>
            </a:r>
            <a:r>
              <a:rPr lang="en-US"/>
              <a:t> a unirons a </a:t>
            </a:r>
            <a:r>
              <a:rPr lang="en-US" err="1"/>
              <a:t>este</a:t>
            </a:r>
            <a:r>
              <a:rPr lang="en-US"/>
              <a:t> </a:t>
            </a:r>
            <a:r>
              <a:rPr lang="en-US" err="1"/>
              <a:t>movimiento</a:t>
            </a:r>
            <a:r>
              <a:rPr lang="en-US"/>
              <a:t>.</a:t>
            </a:r>
            <a:endParaRPr lang="es-MX"/>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668884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nSpc>
                <a:spcPct val="90000"/>
              </a:lnSpc>
              <a:spcAft>
                <a:spcPts val="600"/>
              </a:spcAft>
            </a:pPr>
            <a:r>
              <a:rPr lang="en-US" b="1"/>
              <a:t>As you fill out your meal plan, think about the following:</a:t>
            </a:r>
            <a:endParaRPr lang="en-US"/>
          </a:p>
          <a:p>
            <a:pPr>
              <a:lnSpc>
                <a:spcPct val="90000"/>
              </a:lnSpc>
              <a:spcAft>
                <a:spcPts val="600"/>
              </a:spcAft>
            </a:pPr>
            <a:endParaRPr lang="en-US"/>
          </a:p>
          <a:p>
            <a:pPr marL="171450" indent="-228600">
              <a:lnSpc>
                <a:spcPct val="90000"/>
              </a:lnSpc>
              <a:spcAft>
                <a:spcPts val="600"/>
              </a:spcAft>
              <a:buFont typeface="Arial,Sans-Serif"/>
              <a:buChar char="•"/>
            </a:pPr>
            <a:r>
              <a:rPr lang="en-US"/>
              <a:t>Why you want to make healthier changes in your food patterns. </a:t>
            </a:r>
          </a:p>
          <a:p>
            <a:pPr>
              <a:lnSpc>
                <a:spcPct val="90000"/>
              </a:lnSpc>
              <a:spcAft>
                <a:spcPts val="600"/>
              </a:spcAft>
            </a:pPr>
            <a:endParaRPr lang="en-US"/>
          </a:p>
          <a:p>
            <a:pPr marL="171450" indent="-228600">
              <a:lnSpc>
                <a:spcPct val="90000"/>
              </a:lnSpc>
              <a:spcAft>
                <a:spcPts val="600"/>
              </a:spcAft>
              <a:buFont typeface="Arial,Sans-Serif"/>
              <a:buChar char="•"/>
            </a:pPr>
            <a:r>
              <a:rPr lang="en-US"/>
              <a:t>What motivates you to make changes that might not be easy but are worth doing for a better health.</a:t>
            </a:r>
          </a:p>
          <a:p>
            <a:pPr marL="171450" indent="-228600">
              <a:lnSpc>
                <a:spcPct val="90000"/>
              </a:lnSpc>
              <a:spcAft>
                <a:spcPts val="600"/>
              </a:spcAft>
              <a:buFont typeface="Arial,Sans-Serif"/>
              <a:buChar char="•"/>
            </a:pPr>
            <a:endParaRPr lang="en-US"/>
          </a:p>
          <a:p>
            <a:pPr marL="171450" indent="-228600">
              <a:lnSpc>
                <a:spcPct val="90000"/>
              </a:lnSpc>
              <a:spcAft>
                <a:spcPts val="600"/>
              </a:spcAft>
              <a:buFont typeface="Arial,Sans-Serif"/>
              <a:buChar char="•"/>
            </a:pPr>
            <a:r>
              <a:rPr lang="en-US"/>
              <a:t>Think about what barriers you may encounter and what solutions you have</a:t>
            </a:r>
          </a:p>
          <a:p>
            <a:r>
              <a:rPr lang="en-US"/>
              <a:t>Role Play an Example</a:t>
            </a:r>
            <a:endParaRPr lang="en-US">
              <a:cs typeface="Calibri"/>
            </a:endParaRPr>
          </a:p>
          <a:p>
            <a:pPr marL="450850" lvl="1" indent="-225425">
              <a:lnSpc>
                <a:spcPts val="2926"/>
              </a:lnSpc>
              <a:buFont typeface="Arial,Sans-Serif"/>
              <a:buChar char="•"/>
            </a:pPr>
            <a:r>
              <a:rPr lang="en-US"/>
              <a:t>Add one fruit or vegetable to every meal.</a:t>
            </a:r>
            <a:endParaRPr lang="en-US">
              <a:cs typeface="Calibri"/>
            </a:endParaRPr>
          </a:p>
          <a:p>
            <a:pPr marL="450850" lvl="1" indent="-225425">
              <a:lnSpc>
                <a:spcPts val="2926"/>
              </a:lnSpc>
              <a:buFont typeface="Arial,Sans-Serif"/>
              <a:buChar char="•"/>
            </a:pPr>
            <a:r>
              <a:rPr lang="en-US"/>
              <a:t>If you get fast food, ask for a salad instead of fries.</a:t>
            </a:r>
            <a:endParaRPr lang="en-US">
              <a:cs typeface="Calibri"/>
            </a:endParaRPr>
          </a:p>
          <a:p>
            <a:pPr marL="450850" lvl="1" indent="-225425">
              <a:lnSpc>
                <a:spcPts val="2926"/>
              </a:lnSpc>
              <a:buFont typeface="Arial,Sans-Serif"/>
              <a:buChar char="•"/>
            </a:pPr>
            <a:r>
              <a:rPr lang="en-US"/>
              <a:t>Commit to one salt-free day a week. Use herbs for flavor instead.</a:t>
            </a:r>
            <a:endParaRPr lang="en-US">
              <a:cs typeface="Calibri"/>
            </a:endParaRPr>
          </a:p>
          <a:p>
            <a:pPr marL="450850" lvl="1" indent="-225425">
              <a:lnSpc>
                <a:spcPts val="2926"/>
              </a:lnSpc>
              <a:buFont typeface="Arial,Sans-Serif"/>
              <a:buChar char="•"/>
            </a:pPr>
            <a:r>
              <a:rPr lang="en-US"/>
              <a:t>Keeping cut-up fruits and veggies on hand in the fridge for easy snacking. </a:t>
            </a:r>
            <a:endParaRPr lang="en-US">
              <a:cs typeface="Calibri"/>
            </a:endParaRPr>
          </a:p>
          <a:p>
            <a:pPr marL="450850" lvl="1" indent="-225425">
              <a:lnSpc>
                <a:spcPts val="2926"/>
              </a:lnSpc>
              <a:buFont typeface="Arial,Sans-Serif"/>
              <a:buChar char="•"/>
            </a:pPr>
            <a:r>
              <a:rPr lang="en-US"/>
              <a:t>Chose healthier takeout and fast-food options, like a grilled chicken sandwich instead of fried.</a:t>
            </a:r>
            <a:endParaRPr lang="en-US">
              <a:cs typeface="Calibri"/>
            </a:endParaRPr>
          </a:p>
          <a:p>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4347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ROLE PLAY</a:t>
            </a:r>
          </a:p>
          <a:p>
            <a:r>
              <a:rPr lang="en-US"/>
              <a:t>On this scale, with 1 being not at all important to consume more fruits and vegetables, and 5 being very important to consume more fruits and vegetables, which point best reflects how important it is to you to change nutritional habits?</a:t>
            </a:r>
            <a:endParaRPr lang="en-US">
              <a:cs typeface="Calibri"/>
            </a:endParaRPr>
          </a:p>
          <a:p>
            <a:r>
              <a:rPr lang="en-US"/>
              <a:t> </a:t>
            </a:r>
            <a:endParaRPr lang="en-US">
              <a:cs typeface="Calibri"/>
            </a:endParaRPr>
          </a:p>
          <a:p>
            <a:r>
              <a:rPr lang="en-US"/>
              <a:t>Why did you say a ___ (the number they chose) and not a ___  (high number than given)?</a:t>
            </a:r>
            <a:endParaRPr lang="en-US">
              <a:cs typeface="Calibri"/>
            </a:endParaRPr>
          </a:p>
          <a:p>
            <a:endParaRPr lang="en-US"/>
          </a:p>
          <a:p>
            <a:r>
              <a:rPr lang="en-US"/>
              <a:t>What would it take for you to become a ___ (higher number than given)?</a:t>
            </a:r>
            <a:endParaRPr lang="en-US">
              <a:cs typeface="Calibri"/>
            </a:endParaRPr>
          </a:p>
          <a:p>
            <a:endParaRPr lang="en-US"/>
          </a:p>
          <a:p>
            <a:r>
              <a:rPr lang="en-US"/>
              <a:t>It might need to be done several times before action plan is developed.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88185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2000" b="1" i="1">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29</a:t>
            </a:fld>
            <a:endParaRPr lang="en-US"/>
          </a:p>
        </p:txBody>
      </p:sp>
    </p:spTree>
    <p:extLst>
      <p:ext uri="{BB962C8B-B14F-4D97-AF65-F5344CB8AC3E}">
        <p14:creationId xmlns:p14="http://schemas.microsoft.com/office/powerpoint/2010/main" val="124156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407624" y="3642609"/>
            <a:ext cx="6218028" cy="5402239"/>
          </a:xfrm>
        </p:spPr>
        <p:txBody>
          <a:bodyPr/>
          <a:lstStyle/>
          <a:p>
            <a:pPr eaLnBrk="1" fontAlgn="auto" hangingPunct="1">
              <a:spcBef>
                <a:spcPts val="0"/>
              </a:spcBef>
              <a:spcAft>
                <a:spcPts val="0"/>
              </a:spcAft>
              <a:defRPr/>
            </a:pPr>
            <a:endParaRPr lang="en-US" sz="1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5</a:t>
            </a:fld>
            <a:endParaRPr lang="en-US"/>
          </a:p>
        </p:txBody>
      </p:sp>
    </p:spTree>
    <p:extLst>
      <p:ext uri="{BB962C8B-B14F-4D97-AF65-F5344CB8AC3E}">
        <p14:creationId xmlns:p14="http://schemas.microsoft.com/office/powerpoint/2010/main" val="373420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algn="ctr"/>
            <a:r>
              <a:rPr lang="en-US" dirty="0"/>
              <a:t>El </a:t>
            </a:r>
            <a:r>
              <a:rPr lang="en-US" dirty="0" err="1"/>
              <a:t>azúcar</a:t>
            </a:r>
            <a:r>
              <a:rPr lang="en-US" dirty="0"/>
              <a:t> noes </a:t>
            </a:r>
            <a:r>
              <a:rPr lang="en-US" dirty="0" err="1"/>
              <a:t>totalmente</a:t>
            </a:r>
            <a:r>
              <a:rPr lang="en-US" dirty="0"/>
              <a:t> </a:t>
            </a:r>
            <a:r>
              <a:rPr lang="en-US" dirty="0" err="1"/>
              <a:t>malo</a:t>
            </a:r>
            <a:r>
              <a:rPr lang="en-US" dirty="0"/>
              <a:t>, lo </a:t>
            </a:r>
            <a:r>
              <a:rPr lang="en-US" dirty="0" err="1"/>
              <a:t>cual</a:t>
            </a:r>
            <a:r>
              <a:rPr lang="en-US" dirty="0"/>
              <a:t> es </a:t>
            </a:r>
            <a:r>
              <a:rPr lang="en-US" dirty="0" err="1"/>
              <a:t>importante</a:t>
            </a:r>
            <a:r>
              <a:rPr lang="en-US" dirty="0"/>
              <a:t>  </a:t>
            </a:r>
            <a:r>
              <a:rPr lang="en-US" dirty="0" err="1"/>
              <a:t>entender</a:t>
            </a:r>
            <a:r>
              <a:rPr lang="en-US" dirty="0"/>
              <a:t>. </a:t>
            </a:r>
          </a:p>
          <a:p>
            <a:pPr algn="ctr"/>
            <a:r>
              <a:rPr lang="en-US" dirty="0"/>
              <a:t>Pero </a:t>
            </a:r>
            <a:r>
              <a:rPr lang="en-US" dirty="0" err="1"/>
              <a:t>nuestras</a:t>
            </a:r>
            <a:r>
              <a:rPr lang="en-US" dirty="0"/>
              <a:t> </a:t>
            </a:r>
            <a:r>
              <a:rPr lang="en-US" dirty="0" err="1"/>
              <a:t>dietas</a:t>
            </a:r>
            <a:r>
              <a:rPr lang="en-US" dirty="0"/>
              <a:t> </a:t>
            </a:r>
            <a:r>
              <a:rPr lang="en-US" dirty="0" err="1"/>
              <a:t>modernas</a:t>
            </a:r>
            <a:r>
              <a:rPr lang="en-US" dirty="0"/>
              <a:t> se </a:t>
            </a:r>
            <a:endParaRPr lang="en-US" dirty="0">
              <a:ea typeface="Calibri"/>
              <a:cs typeface="Calibri"/>
            </a:endParaRPr>
          </a:p>
          <a:p>
            <a:pPr algn="ctr"/>
            <a:r>
              <a:rPr lang="en-US" dirty="0" err="1"/>
              <a:t>han</a:t>
            </a:r>
            <a:r>
              <a:rPr lang="en-US" dirty="0"/>
              <a:t> </a:t>
            </a:r>
            <a:r>
              <a:rPr lang="en-US" dirty="0" err="1"/>
              <a:t>cargado</a:t>
            </a:r>
            <a:r>
              <a:rPr lang="en-US" dirty="0"/>
              <a:t> con </a:t>
            </a:r>
            <a:r>
              <a:rPr lang="en-US" dirty="0" err="1"/>
              <a:t>más</a:t>
            </a:r>
            <a:r>
              <a:rPr lang="en-US" dirty="0"/>
              <a:t> </a:t>
            </a:r>
            <a:r>
              <a:rPr lang="en-US" dirty="0" err="1"/>
              <a:t>azúcar</a:t>
            </a:r>
            <a:r>
              <a:rPr lang="en-US" dirty="0"/>
              <a:t> de la que </a:t>
            </a:r>
            <a:r>
              <a:rPr lang="en-US" dirty="0" err="1"/>
              <a:t>podemos</a:t>
            </a:r>
            <a:r>
              <a:rPr lang="en-US" dirty="0"/>
              <a:t> </a:t>
            </a:r>
            <a:r>
              <a:rPr lang="en-US" dirty="0" err="1"/>
              <a:t>esperar</a:t>
            </a:r>
            <a:r>
              <a:rPr lang="en-US" dirty="0"/>
              <a:t> </a:t>
            </a:r>
            <a:r>
              <a:rPr lang="en-US" dirty="0" err="1"/>
              <a:t>utilizar</a:t>
            </a:r>
            <a:r>
              <a:rPr lang="en-US" dirty="0"/>
              <a:t>. Para </a:t>
            </a:r>
            <a:r>
              <a:rPr lang="en-US" dirty="0" err="1"/>
              <a:t>entender</a:t>
            </a:r>
            <a:r>
              <a:rPr lang="en-US" dirty="0"/>
              <a:t> </a:t>
            </a:r>
            <a:r>
              <a:rPr lang="en-US" dirty="0" err="1"/>
              <a:t>qué</a:t>
            </a:r>
            <a:r>
              <a:rPr lang="en-US" dirty="0"/>
              <a:t> es </a:t>
            </a:r>
            <a:r>
              <a:rPr lang="en-US" dirty="0" err="1"/>
              <a:t>perjudicial</a:t>
            </a:r>
            <a:r>
              <a:rPr lang="en-US" dirty="0"/>
              <a:t> y </a:t>
            </a:r>
            <a:r>
              <a:rPr lang="en-US" dirty="0" err="1"/>
              <a:t>aceptable</a:t>
            </a:r>
            <a:r>
              <a:rPr lang="en-US" dirty="0"/>
              <a:t> </a:t>
            </a:r>
            <a:r>
              <a:rPr lang="en-US" dirty="0" err="1"/>
              <a:t>cuando</a:t>
            </a:r>
            <a:r>
              <a:rPr lang="en-US" dirty="0"/>
              <a:t> se </a:t>
            </a:r>
            <a:endParaRPr lang="en-US" dirty="0">
              <a:ea typeface="Calibri"/>
              <a:cs typeface="Calibri"/>
            </a:endParaRPr>
          </a:p>
          <a:p>
            <a:pPr algn="ctr"/>
            <a:r>
              <a:rPr lang="en-US" dirty="0" err="1"/>
              <a:t>trata</a:t>
            </a:r>
            <a:r>
              <a:rPr lang="en-US" dirty="0"/>
              <a:t> de </a:t>
            </a:r>
            <a:r>
              <a:rPr lang="en-US" dirty="0" err="1"/>
              <a:t>azúcar</a:t>
            </a:r>
            <a:r>
              <a:rPr lang="en-US" dirty="0"/>
              <a:t> </a:t>
            </a:r>
            <a:r>
              <a:rPr lang="en-US" dirty="0" err="1"/>
              <a:t>en</a:t>
            </a:r>
            <a:r>
              <a:rPr lang="en-US" dirty="0"/>
              <a:t> </a:t>
            </a:r>
            <a:r>
              <a:rPr lang="en-US" dirty="0" err="1"/>
              <a:t>los</a:t>
            </a:r>
            <a:r>
              <a:rPr lang="en-US" dirty="0"/>
              <a:t> </a:t>
            </a:r>
            <a:r>
              <a:rPr lang="en-US" dirty="0" err="1"/>
              <a:t>alimentos</a:t>
            </a:r>
            <a:r>
              <a:rPr lang="en-US" dirty="0"/>
              <a:t>, </a:t>
            </a:r>
            <a:r>
              <a:rPr lang="en-US" dirty="0" err="1"/>
              <a:t>debemos</a:t>
            </a:r>
            <a:r>
              <a:rPr lang="en-US" dirty="0"/>
              <a:t> </a:t>
            </a:r>
            <a:r>
              <a:rPr lang="en-US" dirty="0" err="1"/>
              <a:t>distinguir</a:t>
            </a:r>
            <a:r>
              <a:rPr lang="en-US" dirty="0"/>
              <a:t> </a:t>
            </a:r>
            <a:endParaRPr lang="en-US" dirty="0">
              <a:ea typeface="Calibri"/>
              <a:cs typeface="Calibri"/>
            </a:endParaRPr>
          </a:p>
          <a:p>
            <a:pPr algn="ctr"/>
            <a:r>
              <a:rPr lang="en-US" dirty="0"/>
              <a:t>entre dos </a:t>
            </a:r>
            <a:r>
              <a:rPr lang="en-US" dirty="0" err="1"/>
              <a:t>tipos</a:t>
            </a:r>
            <a:r>
              <a:rPr lang="en-US" dirty="0"/>
              <a:t> </a:t>
            </a:r>
            <a:r>
              <a:rPr lang="en-US" dirty="0" err="1"/>
              <a:t>principales</a:t>
            </a:r>
            <a:endParaRPr lang="en-US" dirty="0" err="1">
              <a:ea typeface="Calibri"/>
              <a:cs typeface="Calibri"/>
            </a:endParaRPr>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04883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s-MX" sz="2000" b="0" i="0" kern="1200">
                <a:solidFill>
                  <a:schemeClr val="tx1"/>
                </a:solidFill>
                <a:effectLst/>
              </a:rPr>
              <a:t>Ejemplos de bebidas azucaradas mas comúnmente consumidas:</a:t>
            </a:r>
          </a:p>
          <a:p>
            <a:pPr marL="800100" lvl="1" indent="-342900">
              <a:buFont typeface="Arial" panose="020B0604020202020204" pitchFamily="34" charset="0"/>
              <a:buChar char="•"/>
            </a:pPr>
            <a:r>
              <a:rPr lang="es-MX" altLang="en-US" sz="2000"/>
              <a:t>Sodas o Refrescos (Coca Cola,  sodas “de sabor” como ponche, naranja, </a:t>
            </a:r>
            <a:r>
              <a:rPr lang="es-MX" altLang="en-US" sz="2000" err="1"/>
              <a:t>Sprite</a:t>
            </a:r>
            <a:r>
              <a:rPr lang="es-MX" altLang="en-US" sz="2000"/>
              <a:t>, </a:t>
            </a:r>
            <a:r>
              <a:rPr lang="es-MX" altLang="en-US" sz="2000" err="1"/>
              <a:t>etc</a:t>
            </a:r>
            <a:r>
              <a:rPr lang="es-MX" altLang="en-US" sz="2000"/>
              <a:t>)</a:t>
            </a:r>
          </a:p>
          <a:p>
            <a:pPr marL="800100" lvl="1" indent="-342900">
              <a:buFont typeface="Arial" panose="020B0604020202020204" pitchFamily="34" charset="0"/>
              <a:buChar char="•"/>
            </a:pPr>
            <a:r>
              <a:rPr lang="es-MX" altLang="en-US" sz="2000"/>
              <a:t>Kool Aid</a:t>
            </a:r>
          </a:p>
          <a:p>
            <a:pPr marL="800100" lvl="1" indent="-342900">
              <a:buFont typeface="Arial" panose="020B0604020202020204" pitchFamily="34" charset="0"/>
              <a:buChar char="•"/>
            </a:pPr>
            <a:r>
              <a:rPr lang="es-MX" altLang="en-US" sz="2000"/>
              <a:t>Sunny D</a:t>
            </a:r>
          </a:p>
          <a:p>
            <a:pPr marL="800100" lvl="1" indent="-342900">
              <a:buFont typeface="Arial" panose="020B0604020202020204" pitchFamily="34" charset="0"/>
              <a:buChar char="•"/>
            </a:pPr>
            <a:r>
              <a:rPr lang="es-MX" altLang="en-US" sz="2000"/>
              <a:t>Tampico</a:t>
            </a:r>
          </a:p>
          <a:p>
            <a:pPr marL="800100" lvl="1" indent="-342900">
              <a:buFont typeface="Arial" panose="020B0604020202020204" pitchFamily="34" charset="0"/>
              <a:buChar char="•"/>
            </a:pPr>
            <a:r>
              <a:rPr lang="es-MX" altLang="en-US" sz="2000" err="1"/>
              <a:t>Capri-Sun</a:t>
            </a:r>
            <a:endParaRPr lang="es-MX" altLang="en-US" sz="2000"/>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ltLang="en-US" sz="2000" b="0"/>
              <a:t>Aguas</a:t>
            </a:r>
            <a:r>
              <a:rPr lang="es-MX" altLang="en-US" sz="2000" b="0" baseline="0"/>
              <a:t> frescas con azúcar añadida (EJEMPLOS: horchata, Jamaica, tamarindo, etc.)</a:t>
            </a:r>
            <a:endParaRPr lang="es-MX" altLang="en-US" sz="2000" b="0"/>
          </a:p>
          <a:p>
            <a:pPr marL="800100" lvl="1" indent="-342900">
              <a:buFont typeface="Arial" panose="020B0604020202020204" pitchFamily="34" charset="0"/>
              <a:buChar char="•"/>
            </a:pPr>
            <a:endParaRPr lang="es-MX" altLang="en-US" sz="2000"/>
          </a:p>
        </p:txBody>
      </p:sp>
      <p:sp>
        <p:nvSpPr>
          <p:cNvPr id="4" name="Slide Number Placeholder 3"/>
          <p:cNvSpPr>
            <a:spLocks noGrp="1"/>
          </p:cNvSpPr>
          <p:nvPr>
            <p:ph type="sldNum" sz="quarter" idx="10"/>
          </p:nvPr>
        </p:nvSpPr>
        <p:spPr/>
        <p:txBody>
          <a:bodyPr/>
          <a:lstStyle/>
          <a:p>
            <a:fld id="{EC8DC0ED-FA81-46EE-884B-7C88438231AC}" type="slidenum">
              <a:rPr lang="en-US" smtClean="0"/>
              <a:t>8</a:t>
            </a:fld>
            <a:endParaRPr lang="en-US"/>
          </a:p>
        </p:txBody>
      </p:sp>
    </p:spTree>
    <p:extLst>
      <p:ext uri="{BB962C8B-B14F-4D97-AF65-F5344CB8AC3E}">
        <p14:creationId xmlns:p14="http://schemas.microsoft.com/office/powerpoint/2010/main" val="37232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38138"/>
            <a:ext cx="5575300" cy="3136900"/>
          </a:xfrm>
        </p:spPr>
      </p:sp>
      <p:sp>
        <p:nvSpPr>
          <p:cNvPr id="3" name="Notes Placeholder 2"/>
          <p:cNvSpPr>
            <a:spLocks noGrp="1"/>
          </p:cNvSpPr>
          <p:nvPr>
            <p:ph type="body" idx="1"/>
          </p:nvPr>
        </p:nvSpPr>
        <p:spPr>
          <a:xfrm>
            <a:off x="701040" y="3732551"/>
            <a:ext cx="5608320" cy="5097416"/>
          </a:xfrm>
        </p:spPr>
        <p:txBody>
          <a:bodyPr/>
          <a:lstStyle/>
          <a:p>
            <a:pPr lvl="0" fontAlgn="base">
              <a:spcBef>
                <a:spcPct val="30000"/>
              </a:spcBef>
              <a:spcAft>
                <a:spcPct val="0"/>
              </a:spcAft>
              <a:defRPr/>
            </a:pPr>
            <a:r>
              <a:rPr lang="es-MX" sz="1800"/>
              <a:t>Las bebidas azucaradas son la fuente número 1 de azúcares añadidos en las dietas de los Estadounidenses. </a:t>
            </a:r>
          </a:p>
          <a:p>
            <a:pPr lvl="0" fontAlgn="base">
              <a:spcBef>
                <a:spcPct val="30000"/>
              </a:spcBef>
              <a:spcAft>
                <a:spcPct val="0"/>
              </a:spcAft>
              <a:defRPr/>
            </a:pPr>
            <a:r>
              <a:rPr lang="es-MX" sz="1800"/>
              <a:t>En la grafica podemos ver que casi la mitad de toda el azúcar añadida que consumen los Estadounidenses proviene de lo que beben (refrescos o sodas, jugos)</a:t>
            </a:r>
          </a:p>
          <a:p>
            <a:pPr lvl="0" fontAlgn="base">
              <a:spcBef>
                <a:spcPct val="30000"/>
              </a:spcBef>
              <a:spcAft>
                <a:spcPct val="0"/>
              </a:spcAft>
              <a:defRPr/>
            </a:pPr>
            <a:r>
              <a:rPr lang="es-MX" sz="1800"/>
              <a:t>Después de las bebidas, encontramos que la mayoría del azúcar añadida en la dieta proviene de dulces y snacks. </a:t>
            </a:r>
          </a:p>
          <a:p>
            <a:pPr lvl="0" fontAlgn="base">
              <a:spcBef>
                <a:spcPct val="30000"/>
              </a:spcBef>
              <a:spcAft>
                <a:spcPct val="0"/>
              </a:spcAft>
              <a:defRPr/>
            </a:pPr>
            <a:r>
              <a:rPr lang="es-MX" sz="1800" b="1"/>
              <a:t>¿Qué nota usted en</a:t>
            </a:r>
            <a:r>
              <a:rPr lang="es-MX" sz="1800" b="1" baseline="0"/>
              <a:t> la gráfica acerca de las Frutas y Vegetales? </a:t>
            </a:r>
          </a:p>
          <a:p>
            <a:pPr lvl="0" fontAlgn="base">
              <a:spcBef>
                <a:spcPct val="30000"/>
              </a:spcBef>
              <a:spcAft>
                <a:spcPct val="0"/>
              </a:spcAft>
              <a:defRPr/>
            </a:pPr>
            <a:r>
              <a:rPr lang="es-MX" sz="1800" b="1" baseline="0"/>
              <a:t> </a:t>
            </a:r>
            <a:r>
              <a:rPr lang="es-MX" sz="1800" b="0" baseline="0"/>
              <a:t>Solo una pequeña cantidad de azúcar añadida proviene de las frutas y vegetales. ¡Una razón mas para consumir más frutas y vegetales!</a:t>
            </a:r>
            <a:endParaRPr lang="es-MX" sz="1800" b="0"/>
          </a:p>
          <a:p>
            <a:pPr lvl="0" fontAlgn="base">
              <a:spcBef>
                <a:spcPct val="30000"/>
              </a:spcBef>
              <a:spcAft>
                <a:spcPct val="0"/>
              </a:spcAf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i="0" kern="1200" cap="all">
                <a:solidFill>
                  <a:schemeClr val="tx1"/>
                </a:solidFill>
                <a:effectLst/>
              </a:rPr>
              <a:t>DATA SOURCE: </a:t>
            </a:r>
            <a:r>
              <a:rPr lang="en-US" b="0" i="0" kern="1200">
                <a:solidFill>
                  <a:schemeClr val="tx1"/>
                </a:solidFill>
                <a:effectLst/>
              </a:rPr>
              <a:t>What We Eat in America (WWEIA) Food Category analyses for the 2015 Dietary Guidelines Advisory Committee. Estimates based on day 1 dietary recalls from WWEIA, NHANES 2009-2010.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https://health.gov/dietaryguidelines/2015/guidelines/chapter-2/a-closer-look-at-current-intakes-and-recommended-shifts/#figure-2-10-desc-toggle </a:t>
            </a:r>
          </a:p>
          <a:p>
            <a:endParaRPr lang="en-US" sz="2000"/>
          </a:p>
          <a:p>
            <a:endParaRPr lang="en-US" sz="20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Beverages are the leading category source of added sugars (47% of all added sugars):</a:t>
            </a:r>
          </a:p>
          <a:p>
            <a:r>
              <a:rPr lang="en-US" sz="1200" b="0" i="0" kern="1200">
                <a:solidFill>
                  <a:schemeClr val="tx1"/>
                </a:solidFill>
                <a:effectLst/>
                <a:latin typeface="+mn-lt"/>
                <a:ea typeface="+mn-ea"/>
                <a:cs typeface="+mn-cs"/>
              </a:rPr>
              <a:t>soft drinks – 25%</a:t>
            </a:r>
          </a:p>
          <a:p>
            <a:r>
              <a:rPr lang="en-US" sz="1200" b="0" i="0" kern="1200">
                <a:solidFill>
                  <a:schemeClr val="tx1"/>
                </a:solidFill>
                <a:effectLst/>
                <a:latin typeface="+mn-lt"/>
                <a:ea typeface="+mn-ea"/>
                <a:cs typeface="+mn-cs"/>
              </a:rPr>
              <a:t>fruit drinks – 11%</a:t>
            </a:r>
          </a:p>
          <a:p>
            <a:r>
              <a:rPr lang="en-US" sz="1200" b="0" i="0" kern="1200">
                <a:solidFill>
                  <a:schemeClr val="tx1"/>
                </a:solidFill>
                <a:effectLst/>
                <a:latin typeface="+mn-lt"/>
                <a:ea typeface="+mn-ea"/>
                <a:cs typeface="+mn-cs"/>
              </a:rPr>
              <a:t>sport/energy drinks – 3%</a:t>
            </a:r>
          </a:p>
          <a:p>
            <a:r>
              <a:rPr lang="en-US" sz="1200" b="0" i="0" kern="1200">
                <a:solidFill>
                  <a:schemeClr val="tx1"/>
                </a:solidFill>
                <a:effectLst/>
                <a:latin typeface="+mn-lt"/>
                <a:ea typeface="+mn-ea"/>
                <a:cs typeface="+mn-cs"/>
              </a:rPr>
              <a:t>coffee/tea – 7%</a:t>
            </a:r>
          </a:p>
          <a:p>
            <a:r>
              <a:rPr lang="en-US" sz="1200" b="0" i="0" kern="1200">
                <a:solidFill>
                  <a:schemeClr val="tx1"/>
                </a:solidFill>
                <a:effectLst/>
                <a:latin typeface="+mn-lt"/>
                <a:ea typeface="+mn-ea"/>
                <a:cs typeface="+mn-cs"/>
              </a:rPr>
              <a:t>And, as you might guess, snacks and sweets are the next biggest contributor of added sugars at 31%.</a:t>
            </a:r>
          </a:p>
          <a:p>
            <a:pPr eaLnBrk="1" fontAlgn="auto" hangingPunct="1">
              <a:spcBef>
                <a:spcPts val="0"/>
              </a:spcBef>
              <a:spcAft>
                <a:spcPts val="0"/>
              </a:spcAft>
              <a:defRPr/>
            </a:pPr>
            <a:endParaRPr lang="en-US" sz="2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9</a:t>
            </a:fld>
            <a:endParaRPr lang="en-US"/>
          </a:p>
        </p:txBody>
      </p:sp>
    </p:spTree>
    <p:extLst>
      <p:ext uri="{BB962C8B-B14F-4D97-AF65-F5344CB8AC3E}">
        <p14:creationId xmlns:p14="http://schemas.microsoft.com/office/powerpoint/2010/main" val="2358635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329785" y="3642609"/>
            <a:ext cx="6340838" cy="5381470"/>
          </a:xfrm>
        </p:spPr>
        <p:txBody>
          <a:bodyPr/>
          <a:lstStyle/>
          <a:p>
            <a:pPr eaLnBrk="1" fontAlgn="auto" hangingPunct="1">
              <a:spcBef>
                <a:spcPts val="0"/>
              </a:spcBef>
              <a:spcAft>
                <a:spcPts val="0"/>
              </a:spcAft>
              <a:defRPr/>
            </a:pPr>
            <a:r>
              <a:rPr lang="es-MX" sz="1600" b="0" i="0" noProof="0"/>
              <a:t>Entonces, ¿qué vamos a hacer para reducir la cantidad de azúcar que consumimos? </a:t>
            </a:r>
          </a:p>
          <a:p>
            <a:pPr eaLnBrk="1" fontAlgn="auto" hangingPunct="1">
              <a:spcBef>
                <a:spcPts val="0"/>
              </a:spcBef>
              <a:spcAft>
                <a:spcPts val="0"/>
              </a:spcAft>
              <a:defRPr/>
            </a:pPr>
            <a:endParaRPr lang="es-MX"/>
          </a:p>
          <a:p>
            <a:pPr eaLnBrk="1" fontAlgn="auto" hangingPunct="1">
              <a:spcBef>
                <a:spcPts val="0"/>
              </a:spcBef>
              <a:spcAft>
                <a:spcPts val="0"/>
              </a:spcAft>
              <a:defRPr/>
            </a:pPr>
            <a:r>
              <a:rPr lang="es-MX" sz="1600"/>
              <a:t>Es muy importante revisar la etiqueta de nutrición:</a:t>
            </a:r>
          </a:p>
          <a:p>
            <a:pPr eaLnBrk="1" fontAlgn="auto" hangingPunct="1">
              <a:spcBef>
                <a:spcPts val="0"/>
              </a:spcBef>
              <a:spcAft>
                <a:spcPts val="0"/>
              </a:spcAft>
              <a:defRPr/>
            </a:pPr>
            <a:r>
              <a:rPr lang="es-MX" sz="1600" b="0" i="0" baseline="0" noProof="0"/>
              <a:t>El azúcar se presenta en distintas formas. El azúcar natural </a:t>
            </a:r>
            <a:r>
              <a:rPr lang="es-MX" sz="1600" b="0" i="0" noProof="0"/>
              <a:t>que se encuentran en las frutas se llama FRUCTOSA. El azúcar natural de la leche y los productos lácteos se llama LACTOSA.</a:t>
            </a:r>
          </a:p>
          <a:p>
            <a:pPr eaLnBrk="1" fontAlgn="auto" hangingPunct="1">
              <a:spcBef>
                <a:spcPts val="0"/>
              </a:spcBef>
              <a:spcAft>
                <a:spcPts val="0"/>
              </a:spcAft>
              <a:defRPr/>
            </a:pPr>
            <a:endParaRPr lang="es-MX" baseline="0"/>
          </a:p>
          <a:p>
            <a:pPr eaLnBrk="1" fontAlgn="auto" hangingPunct="1">
              <a:spcBef>
                <a:spcPts val="0"/>
              </a:spcBef>
              <a:spcAft>
                <a:spcPts val="0"/>
              </a:spcAft>
              <a:defRPr/>
            </a:pPr>
            <a:r>
              <a:rPr lang="es-MX" sz="1600" baseline="0"/>
              <a:t>Las comidas y bebidas con azucares naturales</a:t>
            </a:r>
            <a:r>
              <a:rPr lang="es-MX" sz="1600"/>
              <a:t> le dan al cuerpo otros nutrientes que son necesarios para estar sanos. Pero por el contrario, el azúcar añadida en las bebidas azucaradas solo aporta calorías y poco o nada de nutrientes.</a:t>
            </a:r>
          </a:p>
          <a:p>
            <a:pPr eaLnBrk="1" fontAlgn="auto" hangingPunct="1">
              <a:spcBef>
                <a:spcPts val="0"/>
              </a:spcBef>
              <a:spcAft>
                <a:spcPts val="0"/>
              </a:spcAft>
              <a:defRPr/>
            </a:pPr>
            <a:endParaRPr lang="es-MX" b="1" i="0" baseline="0" noProof="0"/>
          </a:p>
          <a:p>
            <a:pPr eaLnBrk="1" fontAlgn="auto" hangingPunct="1">
              <a:spcBef>
                <a:spcPts val="0"/>
              </a:spcBef>
              <a:spcAft>
                <a:spcPts val="0"/>
              </a:spcAft>
              <a:defRPr/>
            </a:pPr>
            <a:r>
              <a:rPr lang="es-MX" sz="1600" b="1" i="0" baseline="0" noProof="0"/>
              <a:t>Lea los ingredientes en la etiqueta de nutrición</a:t>
            </a:r>
            <a:r>
              <a:rPr lang="es-MX" sz="1600" b="1" i="0" noProof="0"/>
              <a:t> y revise el nivel de azúcar añadida</a:t>
            </a:r>
            <a:r>
              <a:rPr lang="es-MX" sz="1600" b="0" i="0" noProof="0"/>
              <a:t>. Los ingredientes se enlistan en un orden de acuerdo al de mayor contenido en el producto. Es decir, el ingrediente que se enlista primero, es el de mayor cantidad. Si el azúcar se enlista en primer lugar, significara que ese producto tiene mucha azúcar. </a:t>
            </a:r>
            <a:endParaRPr lang="es-MX" sz="1600" b="0" i="0" baseline="0" noProof="0"/>
          </a:p>
          <a:p>
            <a:pPr eaLnBrk="1" fontAlgn="auto" hangingPunct="1">
              <a:spcBef>
                <a:spcPts val="0"/>
              </a:spcBef>
              <a:spcAft>
                <a:spcPts val="0"/>
              </a:spcAft>
              <a:defRPr/>
            </a:pPr>
            <a:endParaRPr lang="es-MX" b="0" i="0" baseline="0" noProof="0"/>
          </a:p>
          <a:p>
            <a:pPr eaLnBrk="1" fontAlgn="auto" hangingPunct="1">
              <a:spcBef>
                <a:spcPts val="0"/>
              </a:spcBef>
              <a:spcAft>
                <a:spcPts val="0"/>
              </a:spcAft>
              <a:defRPr/>
            </a:pPr>
            <a:r>
              <a:rPr lang="es-MX" sz="1600" b="0" i="0" baseline="0" noProof="0"/>
              <a:t>Los nombres mas comunes para el azúcar añadida</a:t>
            </a:r>
            <a:r>
              <a:rPr lang="es-MX" sz="1600" b="0" i="0" noProof="0"/>
              <a:t> se enlistan en la diapositiva.</a:t>
            </a:r>
          </a:p>
        </p:txBody>
      </p:sp>
      <p:sp>
        <p:nvSpPr>
          <p:cNvPr id="4" name="Slide Number Placeholder 3"/>
          <p:cNvSpPr>
            <a:spLocks noGrp="1"/>
          </p:cNvSpPr>
          <p:nvPr>
            <p:ph type="sldNum" sz="quarter" idx="10"/>
          </p:nvPr>
        </p:nvSpPr>
        <p:spPr/>
        <p:txBody>
          <a:bodyPr/>
          <a:lstStyle/>
          <a:p>
            <a:fld id="{EC8DC0ED-FA81-46EE-884B-7C88438231AC}" type="slidenum">
              <a:rPr lang="en-US" smtClean="0"/>
              <a:t>10</a:t>
            </a:fld>
            <a:endParaRPr lang="en-US"/>
          </a:p>
        </p:txBody>
      </p:sp>
    </p:spTree>
    <p:extLst>
      <p:ext uri="{BB962C8B-B14F-4D97-AF65-F5344CB8AC3E}">
        <p14:creationId xmlns:p14="http://schemas.microsoft.com/office/powerpoint/2010/main" val="337504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412750"/>
            <a:ext cx="5575300" cy="3136900"/>
          </a:xfrm>
        </p:spPr>
      </p:sp>
      <p:sp>
        <p:nvSpPr>
          <p:cNvPr id="3" name="Notes Placeholder 2"/>
          <p:cNvSpPr>
            <a:spLocks noGrp="1"/>
          </p:cNvSpPr>
          <p:nvPr>
            <p:ph type="body" idx="1"/>
          </p:nvPr>
        </p:nvSpPr>
        <p:spPr>
          <a:xfrm>
            <a:off x="701040" y="3837482"/>
            <a:ext cx="5608320" cy="47368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a:t>Revise la etiqueta de nutrición</a:t>
            </a:r>
            <a:r>
              <a:rPr lang="es-419" sz="2000" noProof="0"/>
              <a:t>.</a:t>
            </a:r>
            <a:r>
              <a:rPr lang="es-419" sz="2000" baseline="0" noProof="0"/>
              <a:t> </a:t>
            </a:r>
            <a:r>
              <a:rPr lang="es-ES" sz="2000"/>
              <a:t>Si una de las palabras para el azúcar está en </a:t>
            </a:r>
            <a:r>
              <a:rPr lang="es-ES" sz="2000" u="sng"/>
              <a:t>los primeros 3 </a:t>
            </a:r>
            <a:r>
              <a:rPr lang="es-ES" sz="2000"/>
              <a:t>ingredientes, es una bebida azucarada.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p>
          <a:p>
            <a:pPr marL="0" marR="0" lvl="0" indent="0" algn="l" defTabSz="914400" rtl="0" eaLnBrk="1" fontAlgn="auto" latinLnBrk="0" hangingPunct="1">
              <a:lnSpc>
                <a:spcPct val="100000"/>
              </a:lnSpc>
              <a:spcBef>
                <a:spcPts val="0"/>
              </a:spcBef>
              <a:spcAft>
                <a:spcPts val="0"/>
              </a:spcAft>
              <a:buClrTx/>
              <a:buSzTx/>
              <a:buFontTx/>
              <a:buNone/>
              <a:tabLst/>
              <a:defRPr/>
            </a:pPr>
            <a:r>
              <a:rPr lang="es-ES" sz="2000" b="1"/>
              <a:t>¿Qué puede observar en la lista de ingredientes que pudiera ser azúcar?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a:p>
          <a:p>
            <a:r>
              <a:rPr lang="es-419" b="1" err="1"/>
              <a:t>Grams</a:t>
            </a:r>
            <a:r>
              <a:rPr lang="es-419" b="1"/>
              <a:t> </a:t>
            </a:r>
            <a:r>
              <a:rPr lang="es-419" b="1" err="1"/>
              <a:t>to</a:t>
            </a:r>
            <a:r>
              <a:rPr lang="es-419" b="1"/>
              <a:t> </a:t>
            </a:r>
            <a:r>
              <a:rPr lang="es-419" b="1" err="1"/>
              <a:t>tablespoons</a:t>
            </a:r>
            <a:r>
              <a:rPr lang="es-419" b="1"/>
              <a:t>   </a:t>
            </a:r>
            <a:r>
              <a:rPr lang="es-419"/>
              <a:t>3 </a:t>
            </a:r>
            <a:r>
              <a:rPr lang="es-419" err="1"/>
              <a:t>level</a:t>
            </a:r>
            <a:r>
              <a:rPr lang="es-419"/>
              <a:t> </a:t>
            </a:r>
            <a:r>
              <a:rPr lang="es-419" err="1"/>
              <a:t>teaspoons</a:t>
            </a:r>
            <a:r>
              <a:rPr lang="es-419"/>
              <a:t> </a:t>
            </a:r>
            <a:r>
              <a:rPr lang="es-419" err="1"/>
              <a:t>make</a:t>
            </a:r>
            <a:r>
              <a:rPr lang="es-419"/>
              <a:t> up 1 </a:t>
            </a:r>
            <a:r>
              <a:rPr lang="es-419" err="1"/>
              <a:t>tablespoon</a:t>
            </a:r>
            <a:r>
              <a:rPr lang="es-419"/>
              <a:t>.</a:t>
            </a:r>
            <a:endParaRPr lang="es-419" b="1"/>
          </a:p>
          <a:p>
            <a:r>
              <a:rPr lang="es-419"/>
              <a:t>10 </a:t>
            </a:r>
            <a:r>
              <a:rPr lang="es-419" err="1"/>
              <a:t>grams</a:t>
            </a:r>
            <a:r>
              <a:rPr lang="es-419"/>
              <a:t> = 0.782 tablespoons</a:t>
            </a:r>
          </a:p>
          <a:p>
            <a:r>
              <a:rPr lang="es-419"/>
              <a:t>20 </a:t>
            </a:r>
            <a:r>
              <a:rPr lang="es-419" err="1"/>
              <a:t>grams</a:t>
            </a:r>
            <a:r>
              <a:rPr lang="es-419"/>
              <a:t> = 1.56 tablespoons</a:t>
            </a:r>
          </a:p>
          <a:p>
            <a:r>
              <a:rPr lang="es-419"/>
              <a:t>30 </a:t>
            </a:r>
            <a:r>
              <a:rPr lang="es-419" err="1"/>
              <a:t>grams</a:t>
            </a:r>
            <a:r>
              <a:rPr lang="es-419"/>
              <a:t> = 2.34 tablespoons</a:t>
            </a:r>
          </a:p>
          <a:p>
            <a:r>
              <a:rPr lang="es-419"/>
              <a:t>40 </a:t>
            </a:r>
            <a:r>
              <a:rPr lang="es-419" err="1"/>
              <a:t>grams</a:t>
            </a:r>
            <a:r>
              <a:rPr lang="es-419"/>
              <a:t> = 3.12 tablespoons</a:t>
            </a:r>
          </a:p>
          <a:p>
            <a:r>
              <a:rPr lang="es-419"/>
              <a:t>50 </a:t>
            </a:r>
            <a:r>
              <a:rPr lang="es-419" err="1"/>
              <a:t>grams</a:t>
            </a:r>
            <a:r>
              <a:rPr lang="es-419"/>
              <a:t> = 3.91 tablespoons</a:t>
            </a:r>
          </a:p>
          <a:p>
            <a:r>
              <a:rPr lang="es-419"/>
              <a:t>60 </a:t>
            </a:r>
            <a:r>
              <a:rPr lang="es-419" err="1"/>
              <a:t>grams</a:t>
            </a:r>
            <a:r>
              <a:rPr lang="es-419"/>
              <a:t> = 4.00 tablespoons</a:t>
            </a:r>
          </a:p>
          <a:p>
            <a:r>
              <a:rPr lang="es-419"/>
              <a:t>70 </a:t>
            </a:r>
            <a:r>
              <a:rPr lang="es-419" err="1"/>
              <a:t>grams</a:t>
            </a:r>
            <a:r>
              <a:rPr lang="es-419"/>
              <a:t> = 4.67 tablespoons</a:t>
            </a:r>
          </a:p>
          <a:p>
            <a:r>
              <a:rPr lang="es-419"/>
              <a:t>80 </a:t>
            </a:r>
            <a:r>
              <a:rPr lang="es-419" err="1"/>
              <a:t>grams</a:t>
            </a:r>
            <a:r>
              <a:rPr lang="es-419"/>
              <a:t> = 5.33 tablespoons</a:t>
            </a:r>
          </a:p>
          <a:p>
            <a:r>
              <a:rPr lang="es-419"/>
              <a:t>90 </a:t>
            </a:r>
            <a:r>
              <a:rPr lang="es-419" err="1"/>
              <a:t>grams</a:t>
            </a:r>
            <a:r>
              <a:rPr lang="es-419"/>
              <a:t> = 6.34 tablespoons</a:t>
            </a:r>
          </a:p>
          <a:p>
            <a:r>
              <a:rPr lang="es-419"/>
              <a:t>100 </a:t>
            </a:r>
            <a:r>
              <a:rPr lang="es-419" err="1"/>
              <a:t>grams</a:t>
            </a:r>
            <a:r>
              <a:rPr lang="es-419"/>
              <a:t> = 7.82 tablespoons</a:t>
            </a:r>
          </a:p>
          <a:p>
            <a:r>
              <a:rPr lang="es-419"/>
              <a:t>125 </a:t>
            </a:r>
            <a:r>
              <a:rPr lang="es-419" err="1"/>
              <a:t>grams</a:t>
            </a:r>
            <a:r>
              <a:rPr lang="es-419"/>
              <a:t> = 8.45 tablespoons</a:t>
            </a:r>
          </a:p>
          <a:p>
            <a:endParaRPr lang="es-419" sz="2000" baseline="0" noProof="0">
              <a:cs typeface="Calibri"/>
            </a:endParaRPr>
          </a:p>
          <a:p>
            <a:pPr eaLnBrk="1" fontAlgn="auto" hangingPunct="1">
              <a:spcBef>
                <a:spcPts val="0"/>
              </a:spcBef>
              <a:spcAft>
                <a:spcPts val="0"/>
              </a:spcAft>
              <a:defRPr/>
            </a:pPr>
            <a:endParaRPr lang="es-419" sz="2000" b="0" i="0" noProof="0"/>
          </a:p>
          <a:p>
            <a:pPr eaLnBrk="1" fontAlgn="auto" hangingPunct="1">
              <a:spcBef>
                <a:spcPts val="0"/>
              </a:spcBef>
              <a:spcAft>
                <a:spcPts val="0"/>
              </a:spcAft>
              <a:defRPr/>
            </a:pPr>
            <a:r>
              <a:rPr lang="es-419" b="0" i="0" noProof="0"/>
              <a:t>(</a:t>
            </a:r>
            <a:r>
              <a:rPr lang="es-419" b="0" i="0" noProof="0" err="1"/>
              <a:t>Source</a:t>
            </a:r>
            <a:r>
              <a:rPr lang="es-419" b="0" i="0" noProof="0"/>
              <a:t>:</a:t>
            </a:r>
            <a:r>
              <a:rPr lang="es-419" b="0" i="0" baseline="0" noProof="0"/>
              <a:t> </a:t>
            </a:r>
            <a:r>
              <a:rPr lang="es-419" b="0" i="0" baseline="0" noProof="0" err="1"/>
              <a:t>We</a:t>
            </a:r>
            <a:r>
              <a:rPr lang="es-419" b="0" i="0" baseline="0" noProof="0"/>
              <a:t> Can! </a:t>
            </a:r>
            <a:r>
              <a:rPr lang="es-419" b="0" i="0" baseline="0" noProof="0" err="1"/>
              <a:t>Parent</a:t>
            </a:r>
            <a:r>
              <a:rPr lang="es-419" b="0" i="0" baseline="0" noProof="0"/>
              <a:t> </a:t>
            </a:r>
            <a:r>
              <a:rPr lang="es-419" b="0" i="0" baseline="0" noProof="0" err="1"/>
              <a:t>handbook</a:t>
            </a:r>
            <a:r>
              <a:rPr lang="es-419" b="0" i="0" baseline="0" noProof="0"/>
              <a:t>, choosemyplate.gov)</a:t>
            </a:r>
            <a:endParaRPr lang="es-419" b="0" i="0" noProof="0"/>
          </a:p>
        </p:txBody>
      </p:sp>
      <p:sp>
        <p:nvSpPr>
          <p:cNvPr id="4" name="Slide Number Placeholder 3"/>
          <p:cNvSpPr>
            <a:spLocks noGrp="1"/>
          </p:cNvSpPr>
          <p:nvPr>
            <p:ph type="sldNum" sz="quarter" idx="10"/>
          </p:nvPr>
        </p:nvSpPr>
        <p:spPr/>
        <p:txBody>
          <a:bodyPr/>
          <a:lstStyle/>
          <a:p>
            <a:fld id="{EC8DC0ED-FA81-46EE-884B-7C88438231AC}" type="slidenum">
              <a:rPr lang="en-US" smtClean="0"/>
              <a:t>11</a:t>
            </a:fld>
            <a:endParaRPr lang="en-US"/>
          </a:p>
        </p:txBody>
      </p:sp>
    </p:spTree>
    <p:extLst>
      <p:ext uri="{BB962C8B-B14F-4D97-AF65-F5344CB8AC3E}">
        <p14:creationId xmlns:p14="http://schemas.microsoft.com/office/powerpoint/2010/main" val="830947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277813"/>
            <a:ext cx="5575300" cy="3136900"/>
          </a:xfrm>
        </p:spPr>
      </p:sp>
      <p:sp>
        <p:nvSpPr>
          <p:cNvPr id="3" name="Notes Placeholder 2"/>
          <p:cNvSpPr>
            <a:spLocks noGrp="1"/>
          </p:cNvSpPr>
          <p:nvPr>
            <p:ph type="body" idx="1"/>
          </p:nvPr>
        </p:nvSpPr>
        <p:spPr>
          <a:xfrm>
            <a:off x="407624" y="3642609"/>
            <a:ext cx="6218028" cy="5402239"/>
          </a:xfrm>
        </p:spPr>
        <p:txBody>
          <a:bodyPr/>
          <a:lstStyle/>
          <a:p>
            <a:r>
              <a:rPr lang="es-ES" sz="1600"/>
              <a:t>¡Las calorías y el azúcar en las bebidas realmente importan! </a:t>
            </a:r>
          </a:p>
          <a:p>
            <a:r>
              <a:rPr lang="es-ES" sz="1600" i="1"/>
              <a:t>Si lo recuerdan, cuando queremos perder peso, tenemos que tener en cuenta las calorías que consumimos (en los alimentos y en las bebidas) y las que quemamos (a través de la actividad física.</a:t>
            </a:r>
            <a:endParaRPr lang="es-ES" sz="1600"/>
          </a:p>
          <a:p>
            <a:endParaRPr lang="es-ES"/>
          </a:p>
          <a:p>
            <a:r>
              <a:rPr lang="es-ES" sz="1600"/>
              <a:t>A menudo no pensamos en las calorías que consumimos de las bebidas. Pero las bebidas azucaradas pueden agregar muchas calorías, y además, la gente todavía suele comer la misma cantidad de alimentos. Esto se debe a que los líquidos no satisfacen el hambre de la misma manera que los alimentos. </a:t>
            </a:r>
          </a:p>
          <a:p>
            <a:endParaRPr lang="es-ES" b="0"/>
          </a:p>
          <a:p>
            <a:r>
              <a:rPr lang="es-ES" sz="1600" b="0"/>
              <a:t>En esta diapositiva podemos ver</a:t>
            </a:r>
            <a:r>
              <a:rPr lang="es-ES" sz="1600" b="0" baseline="0"/>
              <a:t> que todas las bebidas juntas suman 1,150 calorías y 204 gramos de azúcar. </a:t>
            </a:r>
            <a:endParaRPr lang="es-ES" sz="1600" b="0"/>
          </a:p>
          <a:p>
            <a:endParaRPr lang="es-ES"/>
          </a:p>
          <a:p>
            <a:r>
              <a:rPr lang="es-ES" sz="1600"/>
              <a:t>Esta es una gran parte de la razón por la que beber bebidas azucaradas puede conducir al aumento de peso.</a:t>
            </a:r>
          </a:p>
          <a:p>
            <a:r>
              <a:rPr lang="es-ES" sz="1600"/>
              <a:t>Un ejemplo: Una botella de 20 onzas de jugo, bebida energética o de refresco, contiene 250 calorías y 16 cucharaditas de azúcar. </a:t>
            </a:r>
          </a:p>
          <a:p>
            <a:endParaRPr lang="es-ES"/>
          </a:p>
          <a:p>
            <a:r>
              <a:rPr lang="es-ES" sz="1600"/>
              <a:t>Le tomara 50 minutos de correr o caminar 5 millas para poder quemas esas calorías.</a:t>
            </a:r>
            <a:endParaRPr lang="en-US" sz="900" b="0" i="1" kern="1200">
              <a:solidFill>
                <a:schemeClr val="tx1"/>
              </a:solidFill>
              <a:effectLst/>
            </a:endParaRPr>
          </a:p>
          <a:p>
            <a:r>
              <a:rPr lang="en-US" sz="1000" i="1"/>
              <a:t>Picture adapted from: http://articles.extension.org/pages/19894/a-day-of-beverages-make-good-choices</a:t>
            </a:r>
            <a:endParaRPr lang="en-US" sz="1000" b="0" i="1" kern="1200">
              <a:solidFill>
                <a:schemeClr val="tx1"/>
              </a:solidFill>
              <a:effectLst/>
            </a:endParaRPr>
          </a:p>
          <a:p>
            <a:r>
              <a:rPr lang="en-US" sz="1000" b="0" i="1" kern="1200">
                <a:solidFill>
                  <a:schemeClr val="tx1"/>
                </a:solidFill>
                <a:effectLst/>
              </a:rPr>
              <a:t>(From</a:t>
            </a:r>
            <a:r>
              <a:rPr lang="en-US" sz="1000" b="0" i="1" kern="1200" baseline="0">
                <a:solidFill>
                  <a:schemeClr val="tx1"/>
                </a:solidFill>
                <a:effectLst/>
              </a:rPr>
              <a:t> findings published online in the American Journal of Public Health)</a:t>
            </a:r>
            <a:endParaRPr lang="en-US" sz="1000" b="0" i="1" kern="1200">
              <a:solidFill>
                <a:schemeClr val="tx1"/>
              </a:solidFill>
              <a:effectLst/>
            </a:endParaRPr>
          </a:p>
          <a:p>
            <a:endParaRPr lang="en-US" sz="1000" b="0" i="0" kern="1200">
              <a:solidFill>
                <a:schemeClr val="tx1"/>
              </a:solidFill>
              <a:effectLst/>
            </a:endParaRPr>
          </a:p>
          <a:p>
            <a:pPr eaLnBrk="1" fontAlgn="auto" hangingPunct="1">
              <a:spcBef>
                <a:spcPts val="0"/>
              </a:spcBef>
              <a:spcAft>
                <a:spcPts val="0"/>
              </a:spcAft>
              <a:defRPr/>
            </a:pPr>
            <a:endParaRPr lang="en-US" sz="1000">
              <a:solidFill>
                <a:schemeClr val="bg1"/>
              </a:solidFill>
            </a:endParaRPr>
          </a:p>
        </p:txBody>
      </p:sp>
      <p:sp>
        <p:nvSpPr>
          <p:cNvPr id="4" name="Slide Number Placeholder 3"/>
          <p:cNvSpPr>
            <a:spLocks noGrp="1"/>
          </p:cNvSpPr>
          <p:nvPr>
            <p:ph type="sldNum" sz="quarter" idx="10"/>
          </p:nvPr>
        </p:nvSpPr>
        <p:spPr/>
        <p:txBody>
          <a:bodyPr/>
          <a:lstStyle/>
          <a:p>
            <a:fld id="{EC8DC0ED-FA81-46EE-884B-7C88438231AC}" type="slidenum">
              <a:rPr lang="en-US" smtClean="0"/>
              <a:t>12</a:t>
            </a:fld>
            <a:endParaRPr lang="en-US"/>
          </a:p>
        </p:txBody>
      </p:sp>
    </p:spTree>
    <p:extLst>
      <p:ext uri="{BB962C8B-B14F-4D97-AF65-F5344CB8AC3E}">
        <p14:creationId xmlns:p14="http://schemas.microsoft.com/office/powerpoint/2010/main" val="11998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741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6411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51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00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191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6975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534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4334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3" name="Picture Placeholder 4"/>
          <p:cNvSpPr>
            <a:spLocks noGrp="1"/>
          </p:cNvSpPr>
          <p:nvPr>
            <p:ph type="pic" sz="quarter" idx="10"/>
          </p:nvPr>
        </p:nvSpPr>
        <p:spPr>
          <a:xfrm>
            <a:off x="1" y="0"/>
            <a:ext cx="18254663" cy="10287000"/>
          </a:xfrm>
        </p:spPr>
        <p:txBody>
          <a:bodyPr/>
          <a:lstStyle/>
          <a:p>
            <a:endParaRPr lang="en-US"/>
          </a:p>
        </p:txBody>
      </p:sp>
      <p:sp>
        <p:nvSpPr>
          <p:cNvPr id="4" name="Title 1"/>
          <p:cNvSpPr>
            <a:spLocks noGrp="1"/>
          </p:cNvSpPr>
          <p:nvPr>
            <p:ph type="title"/>
          </p:nvPr>
        </p:nvSpPr>
        <p:spPr>
          <a:xfrm>
            <a:off x="3612810" y="2216069"/>
            <a:ext cx="14675190" cy="1394927"/>
          </a:xfrm>
        </p:spPr>
        <p:txBody>
          <a:bodyPr/>
          <a:lstStyle/>
          <a:p>
            <a:r>
              <a:rPr lang="en-US"/>
              <a:t>Click to edit Master title style</a:t>
            </a:r>
          </a:p>
        </p:txBody>
      </p:sp>
      <p:sp>
        <p:nvSpPr>
          <p:cNvPr id="6" name="Content Placeholder 2"/>
          <p:cNvSpPr>
            <a:spLocks noGrp="1"/>
          </p:cNvSpPr>
          <p:nvPr>
            <p:ph idx="1"/>
          </p:nvPr>
        </p:nvSpPr>
        <p:spPr>
          <a:xfrm>
            <a:off x="3635535" y="4286250"/>
            <a:ext cx="6400563" cy="4285692"/>
          </a:xfrm>
        </p:spPr>
        <p:txBody>
          <a:bodyPr>
            <a:normAutofit/>
          </a:bodyPr>
          <a:lstStyle>
            <a:lvl1pPr>
              <a:defRPr sz="3600"/>
            </a:lvl1pPr>
            <a:lvl2pPr>
              <a:defRPr sz="30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11313150" y="4286250"/>
            <a:ext cx="6400563" cy="4285692"/>
          </a:xfrm>
        </p:spPr>
        <p:txBody>
          <a:bodyPr>
            <a:normAutofit/>
          </a:bodyPr>
          <a:lstStyle>
            <a:lvl1pPr>
              <a:defRPr sz="3600"/>
            </a:lvl1pPr>
            <a:lvl2pPr>
              <a:defRPr sz="3000"/>
            </a:lvl2pPr>
            <a:lvl3pPr>
              <a:defRPr sz="27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0075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252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050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8254663" cy="102870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601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62_56415C43.xml"/><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84_9F68502D.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jpeg"/><Relationship Id="rId7" Type="http://schemas.openxmlformats.org/officeDocument/2006/relationships/hyperlink" Target="https://pngimg.com/download/74808"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4.png"/><Relationship Id="rId9" Type="http://schemas.openxmlformats.org/officeDocument/2006/relationships/hyperlink" Target="https://pngimg.com/download/929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6.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openxmlformats.org/officeDocument/2006/relationships/image" Target="../media/image27.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hyperlink" Target="https://pngimg.com/download/92915" TargetMode="External"/><Relationship Id="rId5" Type="http://schemas.openxmlformats.org/officeDocument/2006/relationships/image" Target="../media/image5.png"/><Relationship Id="rId4" Type="http://schemas.openxmlformats.org/officeDocument/2006/relationships/hyperlink" Target="https://pngimg.com/download/74808"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openxmlformats.org/officeDocument/2006/relationships/image" Target="../media/image28.png"/><Relationship Id="rId7" Type="http://schemas.openxmlformats.org/officeDocument/2006/relationships/image" Target="../media/image4.png"/><Relationship Id="rId12"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29.png"/><Relationship Id="rId5" Type="http://schemas.openxmlformats.org/officeDocument/2006/relationships/hyperlink" Target="https://vimeo.com/239726331" TargetMode="External"/><Relationship Id="rId10" Type="http://schemas.openxmlformats.org/officeDocument/2006/relationships/hyperlink" Target="https://pngimg.com/download/92915" TargetMode="External"/><Relationship Id="rId4" Type="http://schemas.openxmlformats.org/officeDocument/2006/relationships/hyperlink" Target="https://vimeo.com/231416485" TargetMode="External"/><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35.jpeg"/><Relationship Id="rId3" Type="http://schemas.microsoft.com/office/2018/10/relationships/comments" Target="../comments/modernComment_12B_0.xml"/><Relationship Id="rId7" Type="http://schemas.openxmlformats.org/officeDocument/2006/relationships/image" Target="../media/image3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hyperlink" Target="https://www.flickr.com/photos/30478819@N08/39908147603/"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pngimg.com/download/92915" TargetMode="External"/><Relationship Id="rId3" Type="http://schemas.microsoft.com/office/2018/10/relationships/comments" Target="../comments/modernComment_193_C3597465.xml"/><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pngimg.com/download/74808" TargetMode="External"/><Relationship Id="rId5" Type="http://schemas.openxmlformats.org/officeDocument/2006/relationships/image" Target="../media/image4.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c.gov/healthyweight/healthy_eating/drinks.html" TargetMode="External"/><Relationship Id="rId3" Type="http://schemas.openxmlformats.org/officeDocument/2006/relationships/hyperlink" Target="https://www.nhlbi.nih.gov/health/educational/wecan/eat-right/portion-distortion.htm" TargetMode="External"/><Relationship Id="rId7" Type="http://schemas.openxmlformats.org/officeDocument/2006/relationships/hyperlink" Target="https://catchinfo.org/" TargetMode="External"/><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hyperlink" Target="http://sugarydrinkfacts.org/nutrition_facts.aspx" TargetMode="External"/><Relationship Id="rId5" Type="http://schemas.openxmlformats.org/officeDocument/2006/relationships/hyperlink" Target="https://www.hsph.harvard.edu/nutritionsource/healthy-drinks/sugary-drinks/" TargetMode="External"/><Relationship Id="rId4" Type="http://schemas.openxmlformats.org/officeDocument/2006/relationships/hyperlink" Target="http://www.heart.org/en/healthy-living/healthy-eating/eat-smart/sugar/added-sugars"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s://pngimg.com/download/74808" TargetMode="External"/><Relationship Id="rId3" Type="http://schemas.microsoft.com/office/2018/10/relationships/comments" Target="../comments/modernComment_18B_BA5E799.xm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hyperlink" Target="https://pngimg.com/download/92915" TargetMode="External"/><Relationship Id="rId4" Type="http://schemas.openxmlformats.org/officeDocument/2006/relationships/image" Target="../media/image9.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ngimg.com/download/92915" TargetMode="External"/><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hyperlink" Target="https://pngimg.com/download/74808"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hite cubes&#10;&#10;Description automatically generated">
            <a:extLst>
              <a:ext uri="{FF2B5EF4-FFF2-40B4-BE49-F238E27FC236}">
                <a16:creationId xmlns:a16="http://schemas.microsoft.com/office/drawing/2014/main" id="{2E4E605C-0A32-70F4-D690-178C6C8FE2CA}"/>
              </a:ext>
            </a:extLst>
          </p:cNvPr>
          <p:cNvPicPr>
            <a:picLocks noChangeAspect="1"/>
          </p:cNvPicPr>
          <p:nvPr/>
        </p:nvPicPr>
        <p:blipFill rotWithShape="1">
          <a:blip r:embed="rId2"/>
          <a:srcRect r="12444"/>
          <a:stretch/>
        </p:blipFill>
        <p:spPr>
          <a:xfrm>
            <a:off x="20" y="10"/>
            <a:ext cx="18287980" cy="10286990"/>
          </a:xfrm>
          <a:prstGeom prst="rect">
            <a:avLst/>
          </a:prstGeom>
          <a:noFill/>
        </p:spPr>
      </p:pic>
      <p:sp>
        <p:nvSpPr>
          <p:cNvPr id="4" name="TextBox 3">
            <a:extLst>
              <a:ext uri="{FF2B5EF4-FFF2-40B4-BE49-F238E27FC236}">
                <a16:creationId xmlns:a16="http://schemas.microsoft.com/office/drawing/2014/main" id="{38498E89-528C-F2B5-9C44-1498E0E2BFC8}"/>
              </a:ext>
            </a:extLst>
          </p:cNvPr>
          <p:cNvSpPr txBox="1"/>
          <p:nvPr/>
        </p:nvSpPr>
        <p:spPr>
          <a:xfrm>
            <a:off x="-125858" y="4005311"/>
            <a:ext cx="18685707" cy="1569660"/>
          </a:xfrm>
          <a:prstGeom prst="rect">
            <a:avLst/>
          </a:prstGeom>
          <a:solidFill>
            <a:schemeClr val="accent6"/>
          </a:solidFill>
          <a:ln w="57150">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chemeClr val="bg1"/>
                </a:solidFill>
                <a:cs typeface="Calibri"/>
              </a:rPr>
              <a:t>AZUCAR</a:t>
            </a:r>
          </a:p>
        </p:txBody>
      </p:sp>
      <p:sp>
        <p:nvSpPr>
          <p:cNvPr id="8" name="Rectangle 7">
            <a:extLst>
              <a:ext uri="{FF2B5EF4-FFF2-40B4-BE49-F238E27FC236}">
                <a16:creationId xmlns:a16="http://schemas.microsoft.com/office/drawing/2014/main" id="{E5C6AC10-1B0D-3A3F-C177-DBF39ADDC56C}"/>
              </a:ext>
            </a:extLst>
          </p:cNvPr>
          <p:cNvSpPr/>
          <p:nvPr/>
        </p:nvSpPr>
        <p:spPr>
          <a:xfrm>
            <a:off x="9948" y="8717340"/>
            <a:ext cx="18287980" cy="1569660"/>
          </a:xfrm>
          <a:prstGeom prst="rect">
            <a:avLst/>
          </a:prstGeom>
          <a:solidFill>
            <a:srgbClr val="FFFFFB"/>
          </a:solidFill>
          <a:ln w="571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5400" dirty="0">
                <a:solidFill>
                  <a:schemeClr val="accent4"/>
                </a:solidFill>
                <a:cs typeface="Calibri"/>
              </a:rPr>
              <a:t>                           </a:t>
            </a:r>
          </a:p>
          <a:p>
            <a:pPr algn="ctr"/>
            <a:r>
              <a:rPr lang="en-US" sz="5400" dirty="0">
                <a:solidFill>
                  <a:schemeClr val="accent4"/>
                </a:solidFill>
                <a:cs typeface="Calibri"/>
              </a:rPr>
              <a:t>                            </a:t>
            </a:r>
            <a:r>
              <a:rPr lang="en-US" sz="4800" dirty="0">
                <a:solidFill>
                  <a:schemeClr val="accent4"/>
                </a:solidFill>
                <a:cs typeface="Calibri"/>
              </a:rPr>
              <a:t>              </a:t>
            </a:r>
            <a:r>
              <a:rPr lang="en-US" sz="4800" dirty="0">
                <a:solidFill>
                  <a:schemeClr val="accent6"/>
                </a:solidFill>
                <a:cs typeface="Calibri"/>
              </a:rPr>
              <a:t>Un </a:t>
            </a:r>
            <a:r>
              <a:rPr lang="en-US" sz="4800" dirty="0" err="1">
                <a:solidFill>
                  <a:schemeClr val="accent6"/>
                </a:solidFill>
                <a:cs typeface="Calibri"/>
              </a:rPr>
              <a:t>Módulo</a:t>
            </a:r>
            <a:r>
              <a:rPr lang="en-US" sz="4800" dirty="0">
                <a:solidFill>
                  <a:schemeClr val="accent6"/>
                </a:solidFill>
                <a:cs typeface="Calibri"/>
              </a:rPr>
              <a:t> de </a:t>
            </a:r>
            <a:r>
              <a:rPr lang="en-US" sz="4800" dirty="0" err="1">
                <a:solidFill>
                  <a:schemeClr val="accent6"/>
                </a:solidFill>
                <a:cs typeface="Calibri"/>
              </a:rPr>
              <a:t>Entrenamiento</a:t>
            </a:r>
            <a:r>
              <a:rPr lang="en-US" sz="4800" dirty="0">
                <a:solidFill>
                  <a:schemeClr val="accent6"/>
                </a:solidFill>
                <a:cs typeface="Calibri"/>
              </a:rPr>
              <a:t> de </a:t>
            </a:r>
            <a:r>
              <a:rPr lang="en-US" sz="4800" dirty="0" err="1">
                <a:solidFill>
                  <a:schemeClr val="accent6"/>
                </a:solidFill>
                <a:cs typeface="Calibri"/>
              </a:rPr>
              <a:t>Salud</a:t>
            </a:r>
            <a:r>
              <a:rPr lang="en-US" sz="4800" dirty="0">
                <a:solidFill>
                  <a:schemeClr val="accent6"/>
                </a:solidFill>
                <a:cs typeface="Calibri"/>
              </a:rPr>
              <a:t> de TSSC</a:t>
            </a:r>
            <a:endParaRPr lang="en-US" sz="4800" dirty="0">
              <a:solidFill>
                <a:schemeClr val="accent6"/>
              </a:solidFill>
            </a:endParaRPr>
          </a:p>
          <a:p>
            <a:pPr algn="ctr"/>
            <a:endParaRPr lang="en-US" sz="5400" dirty="0">
              <a:cs typeface="Calibri"/>
            </a:endParaRPr>
          </a:p>
        </p:txBody>
      </p:sp>
      <p:pic>
        <p:nvPicPr>
          <p:cNvPr id="7" name="Picture 6" descr="A black and orange text&#10;&#10;Description automatically generated">
            <a:extLst>
              <a:ext uri="{FF2B5EF4-FFF2-40B4-BE49-F238E27FC236}">
                <a16:creationId xmlns:a16="http://schemas.microsoft.com/office/drawing/2014/main" id="{575936E5-2902-4C75-84DF-C0B1480A6546}"/>
              </a:ext>
            </a:extLst>
          </p:cNvPr>
          <p:cNvPicPr>
            <a:picLocks noChangeAspect="1"/>
          </p:cNvPicPr>
          <p:nvPr/>
        </p:nvPicPr>
        <p:blipFill>
          <a:blip r:embed="rId3"/>
          <a:stretch>
            <a:fillRect/>
          </a:stretch>
        </p:blipFill>
        <p:spPr>
          <a:xfrm>
            <a:off x="-125858" y="8758913"/>
            <a:ext cx="5809085" cy="1521031"/>
          </a:xfrm>
          <a:prstGeom prst="rect">
            <a:avLst/>
          </a:prstGeom>
        </p:spPr>
      </p:pic>
    </p:spTree>
    <p:extLst>
      <p:ext uri="{BB962C8B-B14F-4D97-AF65-F5344CB8AC3E}">
        <p14:creationId xmlns:p14="http://schemas.microsoft.com/office/powerpoint/2010/main" val="979900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3C44FD-2898-D044-C98D-88F45C71C826}"/>
              </a:ext>
            </a:extLst>
          </p:cNvPr>
          <p:cNvSpPr/>
          <p:nvPr/>
        </p:nvSpPr>
        <p:spPr>
          <a:xfrm>
            <a:off x="6193" y="-81957"/>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366696" y="104943"/>
            <a:ext cx="14675190" cy="1394927"/>
          </a:xfrm>
        </p:spPr>
        <p:txBody>
          <a:bodyPr/>
          <a:lstStyle/>
          <a:p>
            <a:r>
              <a:rPr lang="es-MX" sz="8400" b="1"/>
              <a:t>Lea Antes de Beber</a:t>
            </a:r>
          </a:p>
        </p:txBody>
      </p:sp>
      <p:sp>
        <p:nvSpPr>
          <p:cNvPr id="2" name="Content Placeholder 1"/>
          <p:cNvSpPr>
            <a:spLocks noGrp="1"/>
          </p:cNvSpPr>
          <p:nvPr>
            <p:ph idx="1"/>
          </p:nvPr>
        </p:nvSpPr>
        <p:spPr>
          <a:xfrm>
            <a:off x="157816" y="2819156"/>
            <a:ext cx="8390713" cy="5799328"/>
          </a:xfrm>
        </p:spPr>
        <p:txBody>
          <a:bodyPr>
            <a:normAutofit lnSpcReduction="10000"/>
          </a:bodyPr>
          <a:lstStyle/>
          <a:p>
            <a:pPr marL="0" indent="0" algn="ctr">
              <a:buNone/>
            </a:pPr>
            <a:r>
              <a:rPr lang="es-MX" sz="5400" u="sng" dirty="0"/>
              <a:t>Edulcorantes Comunes</a:t>
            </a:r>
          </a:p>
          <a:p>
            <a:pPr marL="0" indent="0" algn="ctr">
              <a:buNone/>
            </a:pPr>
            <a:r>
              <a:rPr lang="es-MX" dirty="0"/>
              <a:t>Jarabe de Maíz con Fructuosa Alta</a:t>
            </a:r>
          </a:p>
          <a:p>
            <a:pPr marL="0" indent="0" algn="ctr">
              <a:buNone/>
            </a:pPr>
            <a:r>
              <a:rPr lang="es-MX" dirty="0"/>
              <a:t>Malta</a:t>
            </a:r>
          </a:p>
          <a:p>
            <a:pPr marL="0" indent="0" algn="ctr">
              <a:buNone/>
            </a:pPr>
            <a:r>
              <a:rPr lang="es-MX" dirty="0"/>
              <a:t>Caña</a:t>
            </a:r>
          </a:p>
          <a:p>
            <a:pPr marL="0" indent="0" algn="ctr">
              <a:buNone/>
            </a:pPr>
            <a:r>
              <a:rPr lang="es-MX" dirty="0"/>
              <a:t>Caramelo</a:t>
            </a:r>
          </a:p>
          <a:p>
            <a:pPr marL="0" indent="0" algn="ctr">
              <a:buNone/>
            </a:pPr>
            <a:r>
              <a:rPr lang="es-MX" dirty="0"/>
              <a:t>Jugo</a:t>
            </a:r>
          </a:p>
          <a:p>
            <a:pPr marL="0" indent="0" algn="ctr">
              <a:buNone/>
            </a:pPr>
            <a:r>
              <a:rPr lang="es-MX" dirty="0"/>
              <a:t>Miel</a:t>
            </a:r>
          </a:p>
          <a:p>
            <a:pPr marL="0" indent="0" algn="ctr">
              <a:buNone/>
            </a:pPr>
            <a:r>
              <a:rPr lang="es-MX" dirty="0"/>
              <a:t>Melaza</a:t>
            </a:r>
          </a:p>
          <a:p>
            <a:pPr marL="0" indent="0" algn="ctr">
              <a:buNone/>
            </a:pPr>
            <a:r>
              <a:rPr lang="es-MX" dirty="0"/>
              <a:t>Néctar de Agave</a:t>
            </a:r>
          </a:p>
          <a:p>
            <a:pPr marL="0" indent="0">
              <a:buNone/>
            </a:pPr>
            <a:endParaRPr lang="en-US" dirty="0"/>
          </a:p>
        </p:txBody>
      </p:sp>
      <p:sp>
        <p:nvSpPr>
          <p:cNvPr id="5" name="Content Placeholder 4"/>
          <p:cNvSpPr>
            <a:spLocks noGrp="1"/>
          </p:cNvSpPr>
          <p:nvPr>
            <p:ph idx="11"/>
          </p:nvPr>
        </p:nvSpPr>
        <p:spPr>
          <a:xfrm>
            <a:off x="9974069" y="2819156"/>
            <a:ext cx="7999861" cy="6171766"/>
          </a:xfrm>
        </p:spPr>
        <p:txBody>
          <a:bodyPr>
            <a:normAutofit/>
          </a:bodyPr>
          <a:lstStyle/>
          <a:p>
            <a:pPr marL="0" indent="0" algn="ctr">
              <a:buNone/>
            </a:pPr>
            <a:r>
              <a:rPr lang="es-MX" sz="5400" u="sng" dirty="0"/>
              <a:t>Otras Palabras para el Azúcar </a:t>
            </a:r>
          </a:p>
          <a:p>
            <a:pPr marL="0" indent="0" algn="ctr">
              <a:buNone/>
            </a:pPr>
            <a:r>
              <a:rPr lang="es-MX" dirty="0"/>
              <a:t>Fruct</a:t>
            </a:r>
            <a:r>
              <a:rPr lang="es-MX" b="1" dirty="0">
                <a:solidFill>
                  <a:srgbClr val="FF0000"/>
                </a:solidFill>
              </a:rPr>
              <a:t>osa</a:t>
            </a:r>
            <a:r>
              <a:rPr lang="es-MX" dirty="0"/>
              <a:t> (natural, en frutas)</a:t>
            </a:r>
          </a:p>
          <a:p>
            <a:pPr marL="0" indent="0" algn="ctr">
              <a:buNone/>
            </a:pPr>
            <a:r>
              <a:rPr lang="es-MX" dirty="0"/>
              <a:t>Lact</a:t>
            </a:r>
            <a:r>
              <a:rPr lang="es-MX" b="1" dirty="0">
                <a:solidFill>
                  <a:srgbClr val="FF0000"/>
                </a:solidFill>
              </a:rPr>
              <a:t>osa</a:t>
            </a:r>
            <a:r>
              <a:rPr lang="es-MX" dirty="0"/>
              <a:t> (natural, en leche)</a:t>
            </a:r>
          </a:p>
          <a:p>
            <a:pPr marL="0" indent="0" algn="ctr">
              <a:buNone/>
            </a:pPr>
            <a:r>
              <a:rPr lang="es-MX" dirty="0"/>
              <a:t>Sacar</a:t>
            </a:r>
            <a:r>
              <a:rPr lang="es-MX" b="1" dirty="0">
                <a:solidFill>
                  <a:srgbClr val="FF0000"/>
                </a:solidFill>
              </a:rPr>
              <a:t>osa</a:t>
            </a:r>
          </a:p>
          <a:p>
            <a:pPr marL="0" indent="0" algn="ctr">
              <a:buNone/>
            </a:pPr>
            <a:r>
              <a:rPr lang="es-MX" dirty="0"/>
              <a:t>Malt</a:t>
            </a:r>
            <a:r>
              <a:rPr lang="es-MX" b="1" dirty="0">
                <a:solidFill>
                  <a:srgbClr val="FF0000"/>
                </a:solidFill>
              </a:rPr>
              <a:t>osa</a:t>
            </a:r>
          </a:p>
          <a:p>
            <a:pPr marL="0" indent="0" algn="ctr">
              <a:buNone/>
            </a:pPr>
            <a:r>
              <a:rPr lang="es-MX" dirty="0"/>
              <a:t>Gluc</a:t>
            </a:r>
            <a:r>
              <a:rPr lang="es-MX" b="1" dirty="0">
                <a:solidFill>
                  <a:srgbClr val="FF0000"/>
                </a:solidFill>
              </a:rPr>
              <a:t>osa</a:t>
            </a:r>
          </a:p>
          <a:p>
            <a:pPr marL="0" indent="0" algn="ctr">
              <a:buNone/>
            </a:pPr>
            <a:r>
              <a:rPr lang="es-MX" dirty="0"/>
              <a:t>Dextr</a:t>
            </a:r>
            <a:r>
              <a:rPr lang="es-MX" b="1" dirty="0">
                <a:solidFill>
                  <a:srgbClr val="FF0000"/>
                </a:solidFill>
              </a:rPr>
              <a:t>osa</a:t>
            </a:r>
            <a:endParaRPr lang="es-MX" dirty="0"/>
          </a:p>
        </p:txBody>
      </p:sp>
      <p:pic>
        <p:nvPicPr>
          <p:cNvPr id="7" name="Picture 3">
            <a:extLst>
              <a:ext uri="{FF2B5EF4-FFF2-40B4-BE49-F238E27FC236}">
                <a16:creationId xmlns:a16="http://schemas.microsoft.com/office/drawing/2014/main" id="{A95A0870-4EFF-4D19-9D3C-4C276DA2FB91}"/>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27397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3579100" y="-81276"/>
            <a:ext cx="14675190" cy="1176851"/>
          </a:xfrm>
        </p:spPr>
        <p:txBody>
          <a:bodyPr>
            <a:normAutofit/>
          </a:bodyPr>
          <a:lstStyle/>
          <a:p>
            <a:r>
              <a:rPr lang="es-419" sz="6600" b="1"/>
              <a:t>Revise la Etiqueta</a:t>
            </a:r>
          </a:p>
        </p:txBody>
      </p:sp>
      <p:pic>
        <p:nvPicPr>
          <p:cNvPr id="10" name="Picture 9"/>
          <p:cNvPicPr>
            <a:picLocks noChangeAspect="1"/>
          </p:cNvPicPr>
          <p:nvPr/>
        </p:nvPicPr>
        <p:blipFill>
          <a:blip r:embed="rId4"/>
          <a:stretch>
            <a:fillRect/>
          </a:stretch>
        </p:blipFill>
        <p:spPr>
          <a:xfrm>
            <a:off x="11059944" y="1648322"/>
            <a:ext cx="5926168" cy="5626385"/>
          </a:xfrm>
          <a:prstGeom prst="rect">
            <a:avLst/>
          </a:prstGeom>
        </p:spPr>
      </p:pic>
      <p:pic>
        <p:nvPicPr>
          <p:cNvPr id="11" name="Picture 10"/>
          <p:cNvPicPr>
            <a:picLocks noChangeAspect="1"/>
          </p:cNvPicPr>
          <p:nvPr/>
        </p:nvPicPr>
        <p:blipFill>
          <a:blip r:embed="rId5"/>
          <a:stretch>
            <a:fillRect/>
          </a:stretch>
        </p:blipFill>
        <p:spPr>
          <a:xfrm>
            <a:off x="9430647" y="7273463"/>
            <a:ext cx="8641589" cy="2312076"/>
          </a:xfrm>
          <a:prstGeom prst="rect">
            <a:avLst/>
          </a:prstGeom>
        </p:spPr>
      </p:pic>
      <p:sp>
        <p:nvSpPr>
          <p:cNvPr id="4" name="TextBox 3"/>
          <p:cNvSpPr txBox="1"/>
          <p:nvPr/>
        </p:nvSpPr>
        <p:spPr>
          <a:xfrm>
            <a:off x="957160" y="9335558"/>
            <a:ext cx="3618911" cy="507831"/>
          </a:xfrm>
          <a:prstGeom prst="rect">
            <a:avLst/>
          </a:prstGeom>
          <a:noFill/>
        </p:spPr>
        <p:txBody>
          <a:bodyPr wrap="square" rtlCol="0">
            <a:spAutoFit/>
          </a:bodyPr>
          <a:lstStyle/>
          <a:p>
            <a:r>
              <a:rPr lang="es-MX" sz="2700" b="1"/>
              <a:t>Botella de 16 onzas</a:t>
            </a:r>
          </a:p>
        </p:txBody>
      </p:sp>
      <p:pic>
        <p:nvPicPr>
          <p:cNvPr id="7" name="Picture 4" descr="http://www.coca-colaproductfacts.com/content/dam/productfacts/us/productDetails/ProductImages/PDP_Fanta_Orange_2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157" y="3180233"/>
            <a:ext cx="2408606" cy="599853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514159" y="5456603"/>
            <a:ext cx="1718995" cy="1358991"/>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 name="TextBox 1"/>
          <p:cNvSpPr txBox="1"/>
          <p:nvPr/>
        </p:nvSpPr>
        <p:spPr>
          <a:xfrm>
            <a:off x="1447233" y="5503917"/>
            <a:ext cx="1847850" cy="1200329"/>
          </a:xfrm>
          <a:prstGeom prst="rect">
            <a:avLst/>
          </a:prstGeom>
          <a:noFill/>
        </p:spPr>
        <p:txBody>
          <a:bodyPr wrap="square" rtlCol="0">
            <a:spAutoFit/>
          </a:bodyPr>
          <a:lstStyle/>
          <a:p>
            <a:pPr algn="ctr"/>
            <a:r>
              <a:rPr lang="en-US" sz="3600" b="1" dirty="0">
                <a:solidFill>
                  <a:schemeClr val="bg2"/>
                </a:solidFill>
                <a:latin typeface="Calisto MT" panose="02040603050505030304" pitchFamily="18" charset="0"/>
              </a:rPr>
              <a:t>Orange Soda</a:t>
            </a:r>
          </a:p>
        </p:txBody>
      </p:sp>
      <p:sp>
        <p:nvSpPr>
          <p:cNvPr id="17" name="Oval 16">
            <a:extLst>
              <a:ext uri="{FF2B5EF4-FFF2-40B4-BE49-F238E27FC236}">
                <a16:creationId xmlns:a16="http://schemas.microsoft.com/office/drawing/2014/main" id="{9208E35F-A3FD-500F-1EB1-EAAE2ECF14E3}"/>
              </a:ext>
            </a:extLst>
          </p:cNvPr>
          <p:cNvSpPr/>
          <p:nvPr/>
        </p:nvSpPr>
        <p:spPr>
          <a:xfrm>
            <a:off x="11139662" y="5289718"/>
            <a:ext cx="2005641" cy="58228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77748-13A5-D2B7-CA87-CF5A278A2387}"/>
              </a:ext>
            </a:extLst>
          </p:cNvPr>
          <p:cNvSpPr txBox="1"/>
          <p:nvPr/>
        </p:nvSpPr>
        <p:spPr>
          <a:xfrm>
            <a:off x="539394" y="1374168"/>
            <a:ext cx="7872572" cy="1815882"/>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Calibri"/>
              </a:rPr>
              <a:t>59 </a:t>
            </a:r>
            <a:r>
              <a:rPr lang="en-US" sz="2800" b="1" err="1">
                <a:cs typeface="Calibri"/>
              </a:rPr>
              <a:t>gramos</a:t>
            </a:r>
            <a:r>
              <a:rPr lang="en-US" sz="2800" b="1">
                <a:cs typeface="Calibri"/>
              </a:rPr>
              <a:t> </a:t>
            </a:r>
            <a:r>
              <a:rPr lang="en-US" sz="2800" b="1" err="1">
                <a:cs typeface="Calibri"/>
              </a:rPr>
              <a:t>en</a:t>
            </a:r>
            <a:r>
              <a:rPr lang="en-US" sz="2800" b="1">
                <a:cs typeface="Calibri"/>
              </a:rPr>
              <a:t> tan solo </a:t>
            </a:r>
            <a:r>
              <a:rPr lang="en-US" sz="2800" b="1" err="1">
                <a:cs typeface="Calibri"/>
              </a:rPr>
              <a:t>una</a:t>
            </a:r>
            <a:r>
              <a:rPr lang="en-US" sz="2800" b="1">
                <a:cs typeface="Calibri"/>
              </a:rPr>
              <a:t> soda!</a:t>
            </a:r>
          </a:p>
          <a:p>
            <a:r>
              <a:rPr lang="en-US" sz="2800" b="1">
                <a:cs typeface="Calibri"/>
              </a:rPr>
              <a:t>Las </a:t>
            </a:r>
            <a:r>
              <a:rPr lang="en-US" sz="2800" b="1" err="1">
                <a:cs typeface="Calibri"/>
              </a:rPr>
              <a:t>recomendaciones</a:t>
            </a:r>
            <a:r>
              <a:rPr lang="en-US" sz="2800" b="1">
                <a:cs typeface="Calibri"/>
              </a:rPr>
              <a:t> son no mas de 36 </a:t>
            </a:r>
            <a:r>
              <a:rPr lang="en-US" sz="2800" b="1" err="1">
                <a:cs typeface="Calibri"/>
              </a:rPr>
              <a:t>gramos</a:t>
            </a:r>
            <a:r>
              <a:rPr lang="en-US" sz="2800" b="1">
                <a:cs typeface="Calibri"/>
              </a:rPr>
              <a:t> para </a:t>
            </a:r>
            <a:r>
              <a:rPr lang="en-US" sz="2800" b="1" err="1">
                <a:cs typeface="Calibri"/>
              </a:rPr>
              <a:t>los</a:t>
            </a:r>
            <a:r>
              <a:rPr lang="en-US" sz="2800" b="1">
                <a:cs typeface="Calibri"/>
              </a:rPr>
              <a:t> hombres y 25 </a:t>
            </a:r>
            <a:r>
              <a:rPr lang="en-US" sz="2800" b="1" err="1">
                <a:cs typeface="Calibri"/>
              </a:rPr>
              <a:t>gramos</a:t>
            </a:r>
            <a:r>
              <a:rPr lang="en-US" sz="2800" b="1">
                <a:cs typeface="Calibri"/>
              </a:rPr>
              <a:t> al </a:t>
            </a:r>
            <a:r>
              <a:rPr lang="en-US" sz="2800" b="1" err="1">
                <a:cs typeface="Calibri"/>
              </a:rPr>
              <a:t>dia</a:t>
            </a:r>
            <a:r>
              <a:rPr lang="en-US" sz="2800" b="1">
                <a:cs typeface="Calibri"/>
              </a:rPr>
              <a:t> para las </a:t>
            </a:r>
            <a:r>
              <a:rPr lang="en-US" sz="2800" b="1" err="1">
                <a:cs typeface="Calibri"/>
              </a:rPr>
              <a:t>mujeres</a:t>
            </a:r>
            <a:r>
              <a:rPr lang="en-US" sz="2800" b="1">
                <a:cs typeface="Calibri"/>
              </a:rPr>
              <a:t> y </a:t>
            </a:r>
            <a:r>
              <a:rPr lang="en-US" sz="2800" b="1" err="1">
                <a:cs typeface="Calibri"/>
              </a:rPr>
              <a:t>niños</a:t>
            </a:r>
            <a:r>
              <a:rPr lang="en-US" sz="2800" b="1">
                <a:cs typeface="Calibri"/>
              </a:rPr>
              <a:t> </a:t>
            </a:r>
            <a:r>
              <a:rPr lang="en-US" sz="2800" b="1" err="1">
                <a:cs typeface="Calibri"/>
              </a:rPr>
              <a:t>mayores</a:t>
            </a:r>
            <a:r>
              <a:rPr lang="en-US" sz="2800" b="1">
                <a:cs typeface="Calibri"/>
              </a:rPr>
              <a:t> a 2 </a:t>
            </a:r>
            <a:r>
              <a:rPr lang="en-US" sz="2800" b="1" err="1">
                <a:cs typeface="Calibri"/>
              </a:rPr>
              <a:t>años</a:t>
            </a:r>
            <a:endParaRPr lang="en-US" sz="2800" b="1">
              <a:cs typeface="Calibri"/>
            </a:endParaRPr>
          </a:p>
        </p:txBody>
      </p:sp>
      <p:cxnSp>
        <p:nvCxnSpPr>
          <p:cNvPr id="6" name="Connector: Curved 5">
            <a:extLst>
              <a:ext uri="{FF2B5EF4-FFF2-40B4-BE49-F238E27FC236}">
                <a16:creationId xmlns:a16="http://schemas.microsoft.com/office/drawing/2014/main" id="{4F985B6E-524F-FC2A-ED6F-28B1A928CC2C}"/>
              </a:ext>
            </a:extLst>
          </p:cNvPr>
          <p:cNvCxnSpPr/>
          <p:nvPr/>
        </p:nvCxnSpPr>
        <p:spPr>
          <a:xfrm>
            <a:off x="8507002" y="2439071"/>
            <a:ext cx="2403425" cy="314054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81B05844-5894-4FAF-8810-4E7D6D889847}"/>
              </a:ext>
            </a:extLst>
          </p:cNvPr>
          <p:cNvPicPr>
            <a:picLocks noChangeAspect="1"/>
          </p:cNvPicPr>
          <p:nvPr/>
        </p:nvPicPr>
        <p:blipFill>
          <a:blip r:embed="rId7"/>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4471240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8350" y="3353578"/>
            <a:ext cx="1172222" cy="2573306"/>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94221" y="4037266"/>
            <a:ext cx="1696949" cy="3186758"/>
          </a:xfrm>
          <a:prstGeom prst="rect">
            <a:avLst/>
          </a:prstGeom>
        </p:spPr>
      </p:pic>
      <p:sp>
        <p:nvSpPr>
          <p:cNvPr id="12" name="Rectangle 11"/>
          <p:cNvSpPr/>
          <p:nvPr/>
        </p:nvSpPr>
        <p:spPr>
          <a:xfrm>
            <a:off x="6193" y="-86891"/>
            <a:ext cx="18285431" cy="1973519"/>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1763462" y="338388"/>
            <a:ext cx="14675190" cy="1301703"/>
          </a:xfrm>
        </p:spPr>
        <p:txBody>
          <a:bodyPr>
            <a:normAutofit/>
          </a:bodyPr>
          <a:lstStyle/>
          <a:p>
            <a:r>
              <a:rPr lang="es-419" sz="7200" b="1"/>
              <a:t>Calorías Liquidas</a:t>
            </a:r>
            <a:endParaRPr lang="es-419" sz="7200" b="1">
              <a:cs typeface="Calibri"/>
            </a:endParaRPr>
          </a:p>
        </p:txBody>
      </p:sp>
      <p:sp>
        <p:nvSpPr>
          <p:cNvPr id="4" name="Pie 3"/>
          <p:cNvSpPr/>
          <p:nvPr/>
        </p:nvSpPr>
        <p:spPr>
          <a:xfrm rot="10800000">
            <a:off x="5648958" y="6167513"/>
            <a:ext cx="8973816" cy="8194889"/>
          </a:xfrm>
          <a:prstGeom prst="pie">
            <a:avLst>
              <a:gd name="adj1" fmla="val 0"/>
              <a:gd name="adj2" fmla="val 10820709"/>
            </a:avLst>
          </a:prstGeom>
          <a:noFill/>
          <a:ln w="209550">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22403" y="6454974"/>
            <a:ext cx="1841891" cy="351500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6099" y="7464835"/>
            <a:ext cx="1248564" cy="2120705"/>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6038" y="3583411"/>
            <a:ext cx="1754964" cy="3505496"/>
          </a:xfrm>
          <a:prstGeom prst="rect">
            <a:avLst/>
          </a:prstGeom>
        </p:spPr>
      </p:pic>
      <p:sp>
        <p:nvSpPr>
          <p:cNvPr id="18" name="Rectangle 17"/>
          <p:cNvSpPr/>
          <p:nvPr/>
        </p:nvSpPr>
        <p:spPr>
          <a:xfrm>
            <a:off x="5848355" y="9928439"/>
            <a:ext cx="8558870" cy="358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cxnSp>
        <p:nvCxnSpPr>
          <p:cNvPr id="22" name="Straight Connector 21"/>
          <p:cNvCxnSpPr/>
          <p:nvPr/>
        </p:nvCxnSpPr>
        <p:spPr>
          <a:xfrm flipV="1">
            <a:off x="5522346" y="10297637"/>
            <a:ext cx="9269829" cy="952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42076" y="8492649"/>
            <a:ext cx="1875224" cy="1477328"/>
          </a:xfrm>
          <a:prstGeom prst="rect">
            <a:avLst/>
          </a:prstGeom>
          <a:noFill/>
        </p:spPr>
        <p:txBody>
          <a:bodyPr wrap="square" rtlCol="0">
            <a:spAutoFit/>
          </a:bodyPr>
          <a:lstStyle/>
          <a:p>
            <a:r>
              <a:rPr lang="en-US" sz="9000">
                <a:latin typeface="+mj-lt"/>
              </a:rPr>
              <a:t>10</a:t>
            </a:r>
          </a:p>
        </p:txBody>
      </p:sp>
      <p:sp>
        <p:nvSpPr>
          <p:cNvPr id="25" name="TextBox 24"/>
          <p:cNvSpPr txBox="1"/>
          <p:nvPr/>
        </p:nvSpPr>
        <p:spPr>
          <a:xfrm>
            <a:off x="7599958" y="7149056"/>
            <a:ext cx="1875224" cy="1477328"/>
          </a:xfrm>
          <a:prstGeom prst="rect">
            <a:avLst/>
          </a:prstGeom>
          <a:noFill/>
        </p:spPr>
        <p:txBody>
          <a:bodyPr wrap="square" rtlCol="0">
            <a:spAutoFit/>
          </a:bodyPr>
          <a:lstStyle/>
          <a:p>
            <a:r>
              <a:rPr lang="en-US" sz="9000">
                <a:latin typeface="+mj-lt"/>
              </a:rPr>
              <a:t>11</a:t>
            </a:r>
          </a:p>
        </p:txBody>
      </p:sp>
      <p:sp>
        <p:nvSpPr>
          <p:cNvPr id="26" name="TextBox 25"/>
          <p:cNvSpPr txBox="1"/>
          <p:nvPr/>
        </p:nvSpPr>
        <p:spPr>
          <a:xfrm>
            <a:off x="9330152" y="6576999"/>
            <a:ext cx="1875224" cy="1477328"/>
          </a:xfrm>
          <a:prstGeom prst="rect">
            <a:avLst/>
          </a:prstGeom>
          <a:noFill/>
        </p:spPr>
        <p:txBody>
          <a:bodyPr wrap="square" rtlCol="0">
            <a:spAutoFit/>
          </a:bodyPr>
          <a:lstStyle/>
          <a:p>
            <a:r>
              <a:rPr lang="en-US" sz="9000">
                <a:latin typeface="+mj-lt"/>
              </a:rPr>
              <a:t>12</a:t>
            </a:r>
          </a:p>
        </p:txBody>
      </p:sp>
      <p:sp>
        <p:nvSpPr>
          <p:cNvPr id="27" name="TextBox 26"/>
          <p:cNvSpPr txBox="1"/>
          <p:nvPr/>
        </p:nvSpPr>
        <p:spPr>
          <a:xfrm>
            <a:off x="11588410" y="7103025"/>
            <a:ext cx="1875224" cy="1477328"/>
          </a:xfrm>
          <a:prstGeom prst="rect">
            <a:avLst/>
          </a:prstGeom>
          <a:noFill/>
        </p:spPr>
        <p:txBody>
          <a:bodyPr wrap="square" rtlCol="0">
            <a:spAutoFit/>
          </a:bodyPr>
          <a:lstStyle/>
          <a:p>
            <a:r>
              <a:rPr lang="en-US" sz="9000">
                <a:latin typeface="+mj-lt"/>
              </a:rPr>
              <a:t>1</a:t>
            </a:r>
          </a:p>
        </p:txBody>
      </p:sp>
      <p:sp>
        <p:nvSpPr>
          <p:cNvPr id="28" name="TextBox 27"/>
          <p:cNvSpPr txBox="1"/>
          <p:nvPr/>
        </p:nvSpPr>
        <p:spPr>
          <a:xfrm>
            <a:off x="12680008" y="8406948"/>
            <a:ext cx="1875224" cy="1477328"/>
          </a:xfrm>
          <a:prstGeom prst="rect">
            <a:avLst/>
          </a:prstGeom>
          <a:noFill/>
        </p:spPr>
        <p:txBody>
          <a:bodyPr wrap="square" rtlCol="0">
            <a:spAutoFit/>
          </a:bodyPr>
          <a:lstStyle/>
          <a:p>
            <a:r>
              <a:rPr lang="en-US" sz="9000">
                <a:latin typeface="+mj-lt"/>
              </a:rPr>
              <a:t>2</a:t>
            </a:r>
          </a:p>
        </p:txBody>
      </p:sp>
      <p:cxnSp>
        <p:nvCxnSpPr>
          <p:cNvPr id="30" name="Straight Connector 29"/>
          <p:cNvCxnSpPr/>
          <p:nvPr/>
        </p:nvCxnSpPr>
        <p:spPr>
          <a:xfrm flipH="1">
            <a:off x="12211880" y="6963371"/>
            <a:ext cx="258455" cy="41705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093955" y="6375946"/>
            <a:ext cx="0" cy="5008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310671" y="8530973"/>
            <a:ext cx="447648" cy="37166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568673" y="8586502"/>
            <a:ext cx="486789" cy="33827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49587" y="8931362"/>
            <a:ext cx="251210" cy="1525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998589" y="9344527"/>
            <a:ext cx="259793" cy="1297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85959" y="9791150"/>
            <a:ext cx="302309" cy="10547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22895" y="8186180"/>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816511" y="7850732"/>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088309" y="7553439"/>
            <a:ext cx="242624"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7399727" y="7274834"/>
            <a:ext cx="225791" cy="2286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187399" y="6836897"/>
            <a:ext cx="157551" cy="25022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569618" y="6412382"/>
            <a:ext cx="6506"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075115" y="6497912"/>
            <a:ext cx="54611"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586119" y="6619024"/>
            <a:ext cx="128613" cy="30172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736857" y="6976973"/>
            <a:ext cx="280361" cy="3401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0620992" y="6345554"/>
            <a:ext cx="188" cy="30321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1057187" y="6431549"/>
            <a:ext cx="41565" cy="31789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1503259" y="6575080"/>
            <a:ext cx="75360" cy="2829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11889669" y="6768464"/>
            <a:ext cx="135294" cy="2793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2645590" y="7240103"/>
            <a:ext cx="223785" cy="26709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2934226" y="7524861"/>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3247234" y="7837869"/>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13521557" y="8196596"/>
            <a:ext cx="258909" cy="25723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3886159" y="8995211"/>
            <a:ext cx="336564" cy="2156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14066063" y="9375539"/>
            <a:ext cx="336564" cy="2156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4108267" y="9879395"/>
            <a:ext cx="337380" cy="12148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8332478" y="7584284"/>
            <a:ext cx="3725957" cy="2677656"/>
          </a:xfrm>
          <a:prstGeom prst="rect">
            <a:avLst/>
          </a:prstGeom>
          <a:noFill/>
        </p:spPr>
        <p:txBody>
          <a:bodyPr wrap="square" rtlCol="0">
            <a:spAutoFit/>
          </a:bodyPr>
          <a:lstStyle/>
          <a:p>
            <a:pPr algn="ctr"/>
            <a:r>
              <a:rPr lang="es-419" sz="4800" b="1">
                <a:solidFill>
                  <a:srgbClr val="CC0000"/>
                </a:solidFill>
                <a:latin typeface="+mj-lt"/>
              </a:rPr>
              <a:t>Un Día de Bebidas</a:t>
            </a:r>
          </a:p>
          <a:p>
            <a:pPr algn="ctr"/>
            <a:r>
              <a:rPr lang="es-419" sz="3600" b="1">
                <a:latin typeface="+mj-lt"/>
              </a:rPr>
              <a:t>1000 Calorías</a:t>
            </a:r>
          </a:p>
          <a:p>
            <a:pPr algn="ctr"/>
            <a:r>
              <a:rPr lang="es-419" sz="3600" b="1">
                <a:latin typeface="+mj-lt"/>
              </a:rPr>
              <a:t>204 g Azúcar</a:t>
            </a:r>
          </a:p>
        </p:txBody>
      </p:sp>
      <p:sp>
        <p:nvSpPr>
          <p:cNvPr id="112" name="TextBox 111"/>
          <p:cNvSpPr txBox="1"/>
          <p:nvPr/>
        </p:nvSpPr>
        <p:spPr>
          <a:xfrm>
            <a:off x="2251222" y="5371405"/>
            <a:ext cx="2489981" cy="1754326"/>
          </a:xfrm>
          <a:prstGeom prst="rect">
            <a:avLst/>
          </a:prstGeom>
          <a:noFill/>
        </p:spPr>
        <p:txBody>
          <a:bodyPr wrap="square" rtlCol="0">
            <a:spAutoFit/>
          </a:bodyPr>
          <a:lstStyle/>
          <a:p>
            <a:pPr algn="ctr"/>
            <a:r>
              <a:rPr lang="es-419" sz="2700"/>
              <a:t>Jugo de naranja </a:t>
            </a:r>
          </a:p>
          <a:p>
            <a:pPr algn="ctr"/>
            <a:r>
              <a:rPr lang="es-419" sz="2700"/>
              <a:t>(8 onzas)</a:t>
            </a:r>
          </a:p>
          <a:p>
            <a:pPr algn="ctr"/>
            <a:r>
              <a:rPr lang="es-419" sz="2700"/>
              <a:t>110 calorías</a:t>
            </a:r>
          </a:p>
          <a:p>
            <a:pPr algn="ctr"/>
            <a:r>
              <a:rPr lang="es-419" sz="2700"/>
              <a:t>21 g azúcar</a:t>
            </a:r>
          </a:p>
        </p:txBody>
      </p:sp>
      <p:sp>
        <p:nvSpPr>
          <p:cNvPr id="113" name="TextBox 112"/>
          <p:cNvSpPr txBox="1"/>
          <p:nvPr/>
        </p:nvSpPr>
        <p:spPr>
          <a:xfrm>
            <a:off x="4753598" y="3198454"/>
            <a:ext cx="2489981" cy="1754326"/>
          </a:xfrm>
          <a:prstGeom prst="rect">
            <a:avLst/>
          </a:prstGeom>
          <a:noFill/>
        </p:spPr>
        <p:txBody>
          <a:bodyPr wrap="square" rtlCol="0">
            <a:spAutoFit/>
          </a:bodyPr>
          <a:lstStyle/>
          <a:p>
            <a:pPr algn="ctr"/>
            <a:r>
              <a:rPr lang="es-419" sz="2700"/>
              <a:t>Café mocha </a:t>
            </a:r>
          </a:p>
          <a:p>
            <a:pPr algn="ctr"/>
            <a:r>
              <a:rPr lang="es-419" sz="2700"/>
              <a:t>(16 onzas)</a:t>
            </a:r>
          </a:p>
          <a:p>
            <a:pPr algn="ctr"/>
            <a:r>
              <a:rPr lang="es-419" sz="2700"/>
              <a:t>300 calorías</a:t>
            </a:r>
          </a:p>
          <a:p>
            <a:pPr algn="ctr"/>
            <a:r>
              <a:rPr lang="es-419" sz="2700"/>
              <a:t>35 g azúcar</a:t>
            </a:r>
          </a:p>
        </p:txBody>
      </p:sp>
      <p:sp>
        <p:nvSpPr>
          <p:cNvPr id="114" name="TextBox 113"/>
          <p:cNvSpPr txBox="1"/>
          <p:nvPr/>
        </p:nvSpPr>
        <p:spPr>
          <a:xfrm>
            <a:off x="8546850" y="1787221"/>
            <a:ext cx="2847314" cy="1754326"/>
          </a:xfrm>
          <a:prstGeom prst="rect">
            <a:avLst/>
          </a:prstGeom>
          <a:noFill/>
        </p:spPr>
        <p:txBody>
          <a:bodyPr wrap="square" rtlCol="0">
            <a:spAutoFit/>
          </a:bodyPr>
          <a:lstStyle/>
          <a:p>
            <a:pPr algn="ctr"/>
            <a:r>
              <a:rPr lang="es-419" sz="2700"/>
              <a:t>Soda regular </a:t>
            </a:r>
          </a:p>
          <a:p>
            <a:pPr algn="ctr"/>
            <a:r>
              <a:rPr lang="es-419" sz="2700"/>
              <a:t>(20 onzas)</a:t>
            </a:r>
          </a:p>
          <a:p>
            <a:pPr algn="ctr"/>
            <a:r>
              <a:rPr lang="es-419" sz="2700"/>
              <a:t>240 calorías</a:t>
            </a:r>
          </a:p>
          <a:p>
            <a:pPr algn="ctr"/>
            <a:r>
              <a:rPr lang="es-419" sz="2700"/>
              <a:t>65 g azúcar</a:t>
            </a:r>
          </a:p>
        </p:txBody>
      </p:sp>
      <p:sp>
        <p:nvSpPr>
          <p:cNvPr id="115" name="TextBox 114"/>
          <p:cNvSpPr txBox="1"/>
          <p:nvPr/>
        </p:nvSpPr>
        <p:spPr>
          <a:xfrm>
            <a:off x="14066063" y="2399732"/>
            <a:ext cx="2489981" cy="1754326"/>
          </a:xfrm>
          <a:prstGeom prst="rect">
            <a:avLst/>
          </a:prstGeom>
          <a:noFill/>
        </p:spPr>
        <p:txBody>
          <a:bodyPr wrap="square" rtlCol="0">
            <a:spAutoFit/>
          </a:bodyPr>
          <a:lstStyle/>
          <a:p>
            <a:pPr algn="ctr"/>
            <a:r>
              <a:rPr lang="es-419" sz="2700"/>
              <a:t>Jugo de fruta </a:t>
            </a:r>
          </a:p>
          <a:p>
            <a:pPr algn="ctr"/>
            <a:r>
              <a:rPr lang="es-419" sz="2700"/>
              <a:t>(16 onzas)</a:t>
            </a:r>
          </a:p>
          <a:p>
            <a:pPr algn="ctr"/>
            <a:r>
              <a:rPr lang="es-419" sz="2700"/>
              <a:t>200 calorías</a:t>
            </a:r>
          </a:p>
          <a:p>
            <a:pPr algn="ctr"/>
            <a:r>
              <a:rPr lang="es-419" sz="2700"/>
              <a:t>47 g azúcar</a:t>
            </a:r>
          </a:p>
        </p:txBody>
      </p:sp>
      <p:sp>
        <p:nvSpPr>
          <p:cNvPr id="116" name="TextBox 115"/>
          <p:cNvSpPr txBox="1"/>
          <p:nvPr/>
        </p:nvSpPr>
        <p:spPr>
          <a:xfrm>
            <a:off x="15834650" y="5240723"/>
            <a:ext cx="2489981" cy="2169825"/>
          </a:xfrm>
          <a:prstGeom prst="rect">
            <a:avLst/>
          </a:prstGeom>
          <a:noFill/>
        </p:spPr>
        <p:txBody>
          <a:bodyPr wrap="square" rtlCol="0">
            <a:spAutoFit/>
          </a:bodyPr>
          <a:lstStyle/>
          <a:p>
            <a:pPr algn="ctr"/>
            <a:r>
              <a:rPr lang="es-419" sz="2700"/>
              <a:t>Te helado endulzado</a:t>
            </a:r>
          </a:p>
          <a:p>
            <a:pPr algn="ctr"/>
            <a:r>
              <a:rPr lang="es-419" sz="2700"/>
              <a:t>(16 onzas)</a:t>
            </a:r>
          </a:p>
          <a:p>
            <a:pPr algn="ctr"/>
            <a:r>
              <a:rPr lang="es-419" sz="2700"/>
              <a:t>150 calorías</a:t>
            </a:r>
          </a:p>
          <a:p>
            <a:pPr algn="ctr"/>
            <a:r>
              <a:rPr lang="es-419" sz="2700"/>
              <a:t>36 g azúcar</a:t>
            </a:r>
          </a:p>
        </p:txBody>
      </p:sp>
      <p:pic>
        <p:nvPicPr>
          <p:cNvPr id="52" name="Picture 3">
            <a:extLst>
              <a:ext uri="{FF2B5EF4-FFF2-40B4-BE49-F238E27FC236}">
                <a16:creationId xmlns:a16="http://schemas.microsoft.com/office/drawing/2014/main" id="{2B724BA5-CCBB-4E5B-96E2-5D8BB65EDAF9}"/>
              </a:ext>
            </a:extLst>
          </p:cNvPr>
          <p:cNvPicPr>
            <a:picLocks noChangeAspect="1"/>
          </p:cNvPicPr>
          <p:nvPr/>
        </p:nvPicPr>
        <p:blipFill>
          <a:blip r:embed="rId8"/>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372526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F1E65CA-7A8A-81B6-86A6-E855DC6A295A}"/>
              </a:ext>
            </a:extLst>
          </p:cNvPr>
          <p:cNvSpPr/>
          <p:nvPr/>
        </p:nvSpPr>
        <p:spPr>
          <a:xfrm>
            <a:off x="6193" y="-3714"/>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2" name="Title 15">
            <a:extLst>
              <a:ext uri="{FF2B5EF4-FFF2-40B4-BE49-F238E27FC236}">
                <a16:creationId xmlns:a16="http://schemas.microsoft.com/office/drawing/2014/main" id="{83AEBE78-3C7B-4C79-AB66-D3ACB1071AA0}"/>
              </a:ext>
            </a:extLst>
          </p:cNvPr>
          <p:cNvSpPr txBox="1">
            <a:spLocks/>
          </p:cNvSpPr>
          <p:nvPr/>
        </p:nvSpPr>
        <p:spPr>
          <a:xfrm>
            <a:off x="-3883902" y="116156"/>
            <a:ext cx="14675190" cy="1394927"/>
          </a:xfrm>
          <a:prstGeom prst="rect">
            <a:avLst/>
          </a:prstGeom>
        </p:spPr>
        <p:txBody>
          <a:bodyPr lIns="91440" tIns="45720" rIns="91440" bIns="45720"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sz="6600" b="1">
                <a:cs typeface="Calibri"/>
              </a:rPr>
              <a:t>Lo Recomendado</a:t>
            </a:r>
          </a:p>
        </p:txBody>
      </p:sp>
      <p:pic>
        <p:nvPicPr>
          <p:cNvPr id="5" name="Picture 4">
            <a:extLst>
              <a:ext uri="{FF2B5EF4-FFF2-40B4-BE49-F238E27FC236}">
                <a16:creationId xmlns:a16="http://schemas.microsoft.com/office/drawing/2014/main" id="{52657D48-153A-4E18-D2D1-E731CBD495C2}"/>
              </a:ext>
            </a:extLst>
          </p:cNvPr>
          <p:cNvPicPr>
            <a:picLocks noChangeAspect="1"/>
          </p:cNvPicPr>
          <p:nvPr/>
        </p:nvPicPr>
        <p:blipFill rotWithShape="1">
          <a:blip r:embed="rId4"/>
          <a:srcRect t="18875"/>
          <a:stretch/>
        </p:blipFill>
        <p:spPr>
          <a:xfrm>
            <a:off x="2295216" y="2840869"/>
            <a:ext cx="13153815" cy="7350124"/>
          </a:xfrm>
          <a:prstGeom prst="rect">
            <a:avLst/>
          </a:prstGeom>
        </p:spPr>
      </p:pic>
      <p:sp>
        <p:nvSpPr>
          <p:cNvPr id="2" name="TextBox 1">
            <a:extLst>
              <a:ext uri="{FF2B5EF4-FFF2-40B4-BE49-F238E27FC236}">
                <a16:creationId xmlns:a16="http://schemas.microsoft.com/office/drawing/2014/main" id="{3C28B7CE-4187-B94E-EAE6-1C81413BA772}"/>
              </a:ext>
            </a:extLst>
          </p:cNvPr>
          <p:cNvSpPr txBox="1"/>
          <p:nvPr/>
        </p:nvSpPr>
        <p:spPr>
          <a:xfrm>
            <a:off x="3189837" y="3015155"/>
            <a:ext cx="1615966"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cs typeface="Calibri"/>
              </a:rPr>
              <a:t>Niños</a:t>
            </a:r>
            <a:r>
              <a:rPr lang="en-US" sz="2000" b="1">
                <a:cs typeface="Calibri"/>
              </a:rPr>
              <a:t> </a:t>
            </a:r>
            <a:r>
              <a:rPr lang="en-US" sz="2000" b="1" err="1">
                <a:cs typeface="Calibri"/>
              </a:rPr>
              <a:t>menores</a:t>
            </a:r>
            <a:r>
              <a:rPr lang="en-US" sz="2000" b="1">
                <a:cs typeface="Calibri"/>
              </a:rPr>
              <a:t> </a:t>
            </a:r>
            <a:endParaRPr lang="en-US">
              <a:cs typeface="Calibri"/>
            </a:endParaRPr>
          </a:p>
          <a:p>
            <a:pPr algn="ctr"/>
            <a:r>
              <a:rPr lang="en-US" sz="2000" b="1">
                <a:cs typeface="Calibri"/>
              </a:rPr>
              <a:t>de 2 </a:t>
            </a:r>
            <a:r>
              <a:rPr lang="en-US" sz="2000" b="1" err="1">
                <a:cs typeface="Calibri"/>
              </a:rPr>
              <a:t>años</a:t>
            </a:r>
            <a:endParaRPr lang="en-US" sz="2000" b="1">
              <a:cs typeface="Calibri"/>
            </a:endParaRPr>
          </a:p>
        </p:txBody>
      </p:sp>
      <p:sp>
        <p:nvSpPr>
          <p:cNvPr id="3" name="TextBox 2">
            <a:extLst>
              <a:ext uri="{FF2B5EF4-FFF2-40B4-BE49-F238E27FC236}">
                <a16:creationId xmlns:a16="http://schemas.microsoft.com/office/drawing/2014/main" id="{42F7EF26-6037-4276-5510-CB3490A1C2BC}"/>
              </a:ext>
            </a:extLst>
          </p:cNvPr>
          <p:cNvSpPr txBox="1"/>
          <p:nvPr/>
        </p:nvSpPr>
        <p:spPr>
          <a:xfrm>
            <a:off x="5692612" y="3172810"/>
            <a:ext cx="1615966"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err="1">
                <a:cs typeface="Calibri"/>
              </a:rPr>
              <a:t>Niños</a:t>
            </a:r>
            <a:r>
              <a:rPr lang="en-US" sz="2000" b="1">
                <a:cs typeface="Calibri"/>
              </a:rPr>
              <a:t> de </a:t>
            </a:r>
            <a:endParaRPr lang="en-US"/>
          </a:p>
          <a:p>
            <a:pPr algn="ctr"/>
            <a:r>
              <a:rPr lang="en-US" sz="2000" b="1">
                <a:cs typeface="Calibri"/>
              </a:rPr>
              <a:t>2-18 </a:t>
            </a:r>
            <a:r>
              <a:rPr lang="en-US" sz="2000" b="1" err="1">
                <a:cs typeface="Calibri"/>
              </a:rPr>
              <a:t>años</a:t>
            </a:r>
            <a:endParaRPr lang="en-US" sz="2000" b="1">
              <a:cs typeface="Calibri"/>
            </a:endParaRPr>
          </a:p>
        </p:txBody>
      </p:sp>
      <p:sp>
        <p:nvSpPr>
          <p:cNvPr id="6" name="TextBox 5">
            <a:extLst>
              <a:ext uri="{FF2B5EF4-FFF2-40B4-BE49-F238E27FC236}">
                <a16:creationId xmlns:a16="http://schemas.microsoft.com/office/drawing/2014/main" id="{813E6171-E189-F201-9B2D-C9EA85305EEA}"/>
              </a:ext>
            </a:extLst>
          </p:cNvPr>
          <p:cNvSpPr txBox="1"/>
          <p:nvPr/>
        </p:nvSpPr>
        <p:spPr>
          <a:xfrm>
            <a:off x="9200440" y="3172810"/>
            <a:ext cx="1615966"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Mujeres </a:t>
            </a:r>
            <a:r>
              <a:rPr lang="en-US" sz="2000" b="1" err="1">
                <a:cs typeface="Calibri"/>
              </a:rPr>
              <a:t>Adultas</a:t>
            </a:r>
            <a:endParaRPr lang="en-US" err="1"/>
          </a:p>
        </p:txBody>
      </p:sp>
      <p:sp>
        <p:nvSpPr>
          <p:cNvPr id="7" name="TextBox 6">
            <a:extLst>
              <a:ext uri="{FF2B5EF4-FFF2-40B4-BE49-F238E27FC236}">
                <a16:creationId xmlns:a16="http://schemas.microsoft.com/office/drawing/2014/main" id="{0B638B46-EB5D-FE83-D367-EAE58B6433BE}"/>
              </a:ext>
            </a:extLst>
          </p:cNvPr>
          <p:cNvSpPr txBox="1"/>
          <p:nvPr/>
        </p:nvSpPr>
        <p:spPr>
          <a:xfrm>
            <a:off x="12767388" y="3172810"/>
            <a:ext cx="1615966" cy="70788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Hombres  </a:t>
            </a:r>
            <a:endParaRPr lang="en-US" err="1">
              <a:cs typeface="Calibri"/>
            </a:endParaRPr>
          </a:p>
          <a:p>
            <a:pPr algn="ctr"/>
            <a:r>
              <a:rPr lang="en-US" sz="2000" b="1" err="1">
                <a:cs typeface="Calibri"/>
              </a:rPr>
              <a:t>Adultos</a:t>
            </a:r>
            <a:endParaRPr lang="en-US" err="1">
              <a:cs typeface="Calibri"/>
            </a:endParaRPr>
          </a:p>
        </p:txBody>
      </p:sp>
      <p:sp>
        <p:nvSpPr>
          <p:cNvPr id="8" name="TextBox 7">
            <a:extLst>
              <a:ext uri="{FF2B5EF4-FFF2-40B4-BE49-F238E27FC236}">
                <a16:creationId xmlns:a16="http://schemas.microsoft.com/office/drawing/2014/main" id="{94D572F3-E3EF-EAA4-E2C9-B67215275535}"/>
              </a:ext>
            </a:extLst>
          </p:cNvPr>
          <p:cNvSpPr txBox="1"/>
          <p:nvPr/>
        </p:nvSpPr>
        <p:spPr>
          <a:xfrm>
            <a:off x="3051889" y="9163706"/>
            <a:ext cx="1615966"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0</a:t>
            </a:r>
            <a:endParaRPr lang="en-US">
              <a:cs typeface="Calibri"/>
            </a:endParaRPr>
          </a:p>
          <a:p>
            <a:pPr algn="ctr"/>
            <a:r>
              <a:rPr lang="en-US" sz="2000" b="1" err="1">
                <a:cs typeface="Calibri"/>
              </a:rPr>
              <a:t>cucharadas</a:t>
            </a:r>
            <a:r>
              <a:rPr lang="en-US" sz="2000" b="1">
                <a:cs typeface="Calibri"/>
              </a:rPr>
              <a:t> </a:t>
            </a:r>
            <a:endParaRPr lang="en-US">
              <a:cs typeface="Calibri"/>
            </a:endParaRPr>
          </a:p>
          <a:p>
            <a:pPr algn="ctr"/>
            <a:r>
              <a:rPr lang="en-US" sz="2000" b="1">
                <a:cs typeface="Calibri"/>
              </a:rPr>
              <a:t>al </a:t>
            </a:r>
            <a:r>
              <a:rPr lang="en-US" sz="2000" b="1" err="1">
                <a:cs typeface="Calibri"/>
              </a:rPr>
              <a:t>dia</a:t>
            </a:r>
            <a:endParaRPr lang="en-US">
              <a:cs typeface="Calibri"/>
            </a:endParaRPr>
          </a:p>
        </p:txBody>
      </p:sp>
      <p:sp>
        <p:nvSpPr>
          <p:cNvPr id="9" name="TextBox 8">
            <a:extLst>
              <a:ext uri="{FF2B5EF4-FFF2-40B4-BE49-F238E27FC236}">
                <a16:creationId xmlns:a16="http://schemas.microsoft.com/office/drawing/2014/main" id="{0A769434-B00D-5B75-F1B8-F0EAC302B686}"/>
              </a:ext>
            </a:extLst>
          </p:cNvPr>
          <p:cNvSpPr txBox="1"/>
          <p:nvPr/>
        </p:nvSpPr>
        <p:spPr>
          <a:xfrm>
            <a:off x="5869975" y="9163706"/>
            <a:ext cx="1615966"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6 o </a:t>
            </a:r>
            <a:r>
              <a:rPr lang="en-US" sz="2000" b="1" err="1">
                <a:cs typeface="Calibri"/>
              </a:rPr>
              <a:t>menos</a:t>
            </a:r>
          </a:p>
          <a:p>
            <a:pPr algn="ctr"/>
            <a:r>
              <a:rPr lang="en-US" sz="2000" b="1" err="1">
                <a:cs typeface="Calibri"/>
              </a:rPr>
              <a:t>cucharadas</a:t>
            </a:r>
            <a:r>
              <a:rPr lang="en-US" sz="2000" b="1">
                <a:cs typeface="Calibri"/>
              </a:rPr>
              <a:t> </a:t>
            </a:r>
            <a:endParaRPr lang="en-US">
              <a:cs typeface="Calibri"/>
            </a:endParaRPr>
          </a:p>
          <a:p>
            <a:pPr algn="ctr"/>
            <a:r>
              <a:rPr lang="en-US" sz="2000" b="1">
                <a:cs typeface="Calibri"/>
              </a:rPr>
              <a:t>al </a:t>
            </a:r>
            <a:r>
              <a:rPr lang="en-US" sz="2000" b="1" err="1">
                <a:cs typeface="Calibri"/>
              </a:rPr>
              <a:t>dia</a:t>
            </a:r>
            <a:endParaRPr lang="en-US">
              <a:cs typeface="Calibri"/>
            </a:endParaRPr>
          </a:p>
        </p:txBody>
      </p:sp>
      <p:sp>
        <p:nvSpPr>
          <p:cNvPr id="10" name="TextBox 9">
            <a:extLst>
              <a:ext uri="{FF2B5EF4-FFF2-40B4-BE49-F238E27FC236}">
                <a16:creationId xmlns:a16="http://schemas.microsoft.com/office/drawing/2014/main" id="{4ED13B97-821F-B23E-1BD3-9B8083C2FB10}"/>
              </a:ext>
            </a:extLst>
          </p:cNvPr>
          <p:cNvSpPr txBox="1"/>
          <p:nvPr/>
        </p:nvSpPr>
        <p:spPr>
          <a:xfrm>
            <a:off x="9259561" y="9163706"/>
            <a:ext cx="1615966"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6 o </a:t>
            </a:r>
            <a:r>
              <a:rPr lang="en-US" sz="2000" b="1" err="1">
                <a:cs typeface="Calibri"/>
              </a:rPr>
              <a:t>menos</a:t>
            </a:r>
          </a:p>
          <a:p>
            <a:pPr algn="ctr"/>
            <a:r>
              <a:rPr lang="en-US" sz="2000" b="1" err="1">
                <a:cs typeface="Calibri"/>
              </a:rPr>
              <a:t>cucharadas</a:t>
            </a:r>
            <a:r>
              <a:rPr lang="en-US" sz="2000" b="1">
                <a:cs typeface="Calibri"/>
              </a:rPr>
              <a:t> </a:t>
            </a:r>
            <a:endParaRPr lang="en-US">
              <a:cs typeface="Calibri"/>
            </a:endParaRPr>
          </a:p>
          <a:p>
            <a:pPr algn="ctr"/>
            <a:r>
              <a:rPr lang="en-US" sz="2000" b="1">
                <a:cs typeface="Calibri"/>
              </a:rPr>
              <a:t>al </a:t>
            </a:r>
            <a:r>
              <a:rPr lang="en-US" sz="2000" b="1" err="1">
                <a:cs typeface="Calibri"/>
              </a:rPr>
              <a:t>dia</a:t>
            </a:r>
            <a:endParaRPr lang="en-US">
              <a:cs typeface="Calibri"/>
            </a:endParaRPr>
          </a:p>
        </p:txBody>
      </p:sp>
      <p:sp>
        <p:nvSpPr>
          <p:cNvPr id="11" name="TextBox 10">
            <a:extLst>
              <a:ext uri="{FF2B5EF4-FFF2-40B4-BE49-F238E27FC236}">
                <a16:creationId xmlns:a16="http://schemas.microsoft.com/office/drawing/2014/main" id="{B707D682-32F8-9A12-F8E6-467297E8458C}"/>
              </a:ext>
            </a:extLst>
          </p:cNvPr>
          <p:cNvSpPr txBox="1"/>
          <p:nvPr/>
        </p:nvSpPr>
        <p:spPr>
          <a:xfrm>
            <a:off x="12767388" y="9163706"/>
            <a:ext cx="1615966" cy="101566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cs typeface="Calibri"/>
              </a:rPr>
              <a:t>9 o </a:t>
            </a:r>
            <a:r>
              <a:rPr lang="en-US" sz="2000" b="1" err="1">
                <a:cs typeface="Calibri"/>
              </a:rPr>
              <a:t>menos</a:t>
            </a:r>
            <a:endParaRPr lang="en-US" sz="2000" b="1">
              <a:cs typeface="Calibri"/>
            </a:endParaRPr>
          </a:p>
          <a:p>
            <a:pPr algn="ctr"/>
            <a:r>
              <a:rPr lang="en-US" sz="2000" b="1" err="1">
                <a:cs typeface="Calibri"/>
              </a:rPr>
              <a:t>cucharadas</a:t>
            </a:r>
            <a:r>
              <a:rPr lang="en-US" sz="2000" b="1">
                <a:cs typeface="Calibri"/>
              </a:rPr>
              <a:t> </a:t>
            </a:r>
            <a:endParaRPr lang="en-US">
              <a:cs typeface="Calibri"/>
            </a:endParaRPr>
          </a:p>
          <a:p>
            <a:pPr algn="ctr"/>
            <a:r>
              <a:rPr lang="en-US" sz="2000" b="1">
                <a:cs typeface="Calibri"/>
              </a:rPr>
              <a:t>al </a:t>
            </a:r>
            <a:r>
              <a:rPr lang="en-US" sz="2000" b="1" err="1">
                <a:cs typeface="Calibri"/>
              </a:rPr>
              <a:t>dia</a:t>
            </a:r>
            <a:endParaRPr lang="en-US">
              <a:cs typeface="Calibri"/>
            </a:endParaRPr>
          </a:p>
        </p:txBody>
      </p:sp>
      <p:sp>
        <p:nvSpPr>
          <p:cNvPr id="13" name="TextBox 12">
            <a:extLst>
              <a:ext uri="{FF2B5EF4-FFF2-40B4-BE49-F238E27FC236}">
                <a16:creationId xmlns:a16="http://schemas.microsoft.com/office/drawing/2014/main" id="{C0F16536-8674-DEE8-DA07-95E1238CEFE8}"/>
              </a:ext>
            </a:extLst>
          </p:cNvPr>
          <p:cNvSpPr txBox="1"/>
          <p:nvPr/>
        </p:nvSpPr>
        <p:spPr>
          <a:xfrm>
            <a:off x="2677456" y="1517430"/>
            <a:ext cx="13045965" cy="132343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err="1">
                <a:solidFill>
                  <a:srgbClr val="C00000"/>
                </a:solidFill>
                <a:cs typeface="Calibri"/>
              </a:rPr>
              <a:t>Recomendaciones</a:t>
            </a:r>
            <a:r>
              <a:rPr lang="en-US" sz="4000" b="1" dirty="0">
                <a:solidFill>
                  <a:srgbClr val="C00000"/>
                </a:solidFill>
                <a:cs typeface="Calibri"/>
              </a:rPr>
              <a:t> </a:t>
            </a:r>
            <a:r>
              <a:rPr lang="en-US" sz="4000" b="1" dirty="0" err="1">
                <a:solidFill>
                  <a:srgbClr val="C00000"/>
                </a:solidFill>
                <a:cs typeface="Calibri"/>
              </a:rPr>
              <a:t>Diarias</a:t>
            </a:r>
            <a:r>
              <a:rPr lang="en-US" sz="4000" b="1" dirty="0">
                <a:solidFill>
                  <a:srgbClr val="C00000"/>
                </a:solidFill>
                <a:cs typeface="Calibri"/>
              </a:rPr>
              <a:t> de la </a:t>
            </a:r>
            <a:r>
              <a:rPr lang="en-US" sz="4000" b="1" dirty="0" err="1">
                <a:solidFill>
                  <a:srgbClr val="C00000"/>
                </a:solidFill>
                <a:cs typeface="Calibri"/>
              </a:rPr>
              <a:t>Asociacion</a:t>
            </a:r>
            <a:r>
              <a:rPr lang="en-US" sz="4000" b="1" dirty="0">
                <a:solidFill>
                  <a:srgbClr val="C00000"/>
                </a:solidFill>
                <a:cs typeface="Calibri"/>
              </a:rPr>
              <a:t> Americana del Corazon  </a:t>
            </a:r>
            <a:r>
              <a:rPr lang="en-US" sz="4000" b="1" dirty="0" err="1">
                <a:solidFill>
                  <a:srgbClr val="C00000"/>
                </a:solidFill>
                <a:cs typeface="Calibri"/>
              </a:rPr>
              <a:t>Sobre</a:t>
            </a:r>
            <a:r>
              <a:rPr lang="en-US" sz="4000" b="1" dirty="0">
                <a:solidFill>
                  <a:srgbClr val="C00000"/>
                </a:solidFill>
                <a:cs typeface="Calibri"/>
              </a:rPr>
              <a:t> </a:t>
            </a:r>
            <a:r>
              <a:rPr lang="en-US" sz="4000" b="1" dirty="0" err="1">
                <a:solidFill>
                  <a:srgbClr val="C00000"/>
                </a:solidFill>
                <a:cs typeface="Calibri"/>
              </a:rPr>
              <a:t>Azucares</a:t>
            </a:r>
            <a:r>
              <a:rPr lang="en-US" sz="4000" b="1" dirty="0">
                <a:solidFill>
                  <a:srgbClr val="C00000"/>
                </a:solidFill>
                <a:cs typeface="Calibri"/>
              </a:rPr>
              <a:t> </a:t>
            </a:r>
            <a:r>
              <a:rPr lang="en-US" sz="4000" b="1" dirty="0" err="1">
                <a:solidFill>
                  <a:srgbClr val="C00000"/>
                </a:solidFill>
                <a:cs typeface="Calibri"/>
              </a:rPr>
              <a:t>Agregados</a:t>
            </a:r>
            <a:r>
              <a:rPr lang="en-US" sz="4000" b="1" dirty="0">
                <a:solidFill>
                  <a:schemeClr val="tx2"/>
                </a:solidFill>
                <a:cs typeface="Calibri"/>
              </a:rPr>
              <a:t> </a:t>
            </a:r>
          </a:p>
        </p:txBody>
      </p:sp>
      <p:pic>
        <p:nvPicPr>
          <p:cNvPr id="15" name="Picture 3">
            <a:extLst>
              <a:ext uri="{FF2B5EF4-FFF2-40B4-BE49-F238E27FC236}">
                <a16:creationId xmlns:a16="http://schemas.microsoft.com/office/drawing/2014/main" id="{830706D4-5B07-485E-B8F4-3FF591D9FF8D}"/>
              </a:ext>
            </a:extLst>
          </p:cNvPr>
          <p:cNvPicPr>
            <a:picLocks noChangeAspect="1"/>
          </p:cNvPicPr>
          <p:nvPr/>
        </p:nvPicPr>
        <p:blipFill>
          <a:blip r:embed="rId5"/>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67441361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5163" y="-1"/>
            <a:ext cx="16562837" cy="11041892"/>
          </a:xfrm>
          <a:prstGeom prst="rect">
            <a:avLst/>
          </a:prstGeom>
        </p:spPr>
      </p:pic>
      <p:sp>
        <p:nvSpPr>
          <p:cNvPr id="12" name="Rectangle 11"/>
          <p:cNvSpPr/>
          <p:nvPr/>
        </p:nvSpPr>
        <p:spPr>
          <a:xfrm>
            <a:off x="3204024" y="1332104"/>
            <a:ext cx="15087600" cy="1830639"/>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4F93D4"/>
              </a:solidFill>
            </a:endParaRPr>
          </a:p>
        </p:txBody>
      </p:sp>
      <p:sp>
        <p:nvSpPr>
          <p:cNvPr id="16" name="Title 15"/>
          <p:cNvSpPr>
            <a:spLocks noGrp="1"/>
          </p:cNvSpPr>
          <p:nvPr>
            <p:ph type="title"/>
          </p:nvPr>
        </p:nvSpPr>
        <p:spPr>
          <a:xfrm>
            <a:off x="3612810" y="1569011"/>
            <a:ext cx="14675190" cy="1394927"/>
          </a:xfrm>
        </p:spPr>
        <p:txBody>
          <a:bodyPr>
            <a:normAutofit/>
          </a:bodyPr>
          <a:lstStyle/>
          <a:p>
            <a:r>
              <a:rPr lang="es-US" sz="6000" b="1" dirty="0">
                <a:solidFill>
                  <a:schemeClr val="bg1"/>
                </a:solidFill>
              </a:rPr>
              <a:t>¿QUÉ TAN DULCE ES</a:t>
            </a:r>
            <a:r>
              <a:rPr lang="en-US" sz="6000" b="1" dirty="0">
                <a:solidFill>
                  <a:schemeClr val="bg1"/>
                </a:solidFill>
              </a:rPr>
              <a:t>?</a:t>
            </a:r>
          </a:p>
        </p:txBody>
      </p:sp>
      <p:sp>
        <p:nvSpPr>
          <p:cNvPr id="3" name="Content Placeholder 2"/>
          <p:cNvSpPr>
            <a:spLocks noGrp="1"/>
          </p:cNvSpPr>
          <p:nvPr>
            <p:ph idx="1"/>
          </p:nvPr>
        </p:nvSpPr>
        <p:spPr>
          <a:xfrm>
            <a:off x="3612810" y="4907543"/>
            <a:ext cx="13395165" cy="5020896"/>
          </a:xfrm>
        </p:spPr>
        <p:txBody>
          <a:bodyPr>
            <a:normAutofit/>
          </a:bodyPr>
          <a:lstStyle/>
          <a:p>
            <a:pPr marL="0" indent="0">
              <a:buNone/>
            </a:pPr>
            <a:r>
              <a:rPr lang="es-MX" sz="4800"/>
              <a:t>Hagamos una actividad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3450327" cy="10287000"/>
          </a:xfrm>
          <a:prstGeom prst="rect">
            <a:avLst/>
          </a:prstGeom>
        </p:spPr>
      </p:pic>
      <p:pic>
        <p:nvPicPr>
          <p:cNvPr id="10" name="Picture 3">
            <a:extLst>
              <a:ext uri="{FF2B5EF4-FFF2-40B4-BE49-F238E27FC236}">
                <a16:creationId xmlns:a16="http://schemas.microsoft.com/office/drawing/2014/main" id="{3C8EFB0E-FD4C-4F36-B9B3-0C680837EBDB}"/>
              </a:ext>
            </a:extLst>
          </p:cNvPr>
          <p:cNvPicPr>
            <a:picLocks noChangeAspect="1"/>
          </p:cNvPicPr>
          <p:nvPr/>
        </p:nvPicPr>
        <p:blipFill>
          <a:blip r:embed="rId5"/>
          <a:srcRect/>
          <a:stretch>
            <a:fillRect/>
          </a:stretch>
        </p:blipFill>
        <p:spPr>
          <a:xfrm>
            <a:off x="16699598" y="9313789"/>
            <a:ext cx="1506197" cy="929355"/>
          </a:xfrm>
          <a:prstGeom prst="rect">
            <a:avLst/>
          </a:prstGeom>
        </p:spPr>
      </p:pic>
      <p:pic>
        <p:nvPicPr>
          <p:cNvPr id="11" name="Picture 10" descr="A yellow letter i on a black background&#10;&#10;Description automatically generated">
            <a:extLst>
              <a:ext uri="{FF2B5EF4-FFF2-40B4-BE49-F238E27FC236}">
                <a16:creationId xmlns:a16="http://schemas.microsoft.com/office/drawing/2014/main" id="{60F6790B-09DB-4262-BFDF-91F643051A6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1645" y="2568"/>
            <a:ext cx="731178" cy="688369"/>
          </a:xfrm>
          <a:prstGeom prst="rect">
            <a:avLst/>
          </a:prstGeom>
        </p:spPr>
      </p:pic>
      <p:pic>
        <p:nvPicPr>
          <p:cNvPr id="13" name="Picture 12" descr="A white letter in a circle&#10;&#10;Description automatically generated">
            <a:extLst>
              <a:ext uri="{FF2B5EF4-FFF2-40B4-BE49-F238E27FC236}">
                <a16:creationId xmlns:a16="http://schemas.microsoft.com/office/drawing/2014/main" id="{78FB1A99-DAA3-4788-8FA1-30CF3393513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336581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5B7A4A-27BD-011D-A091-CD50A8DB33AA}"/>
              </a:ext>
            </a:extLst>
          </p:cNvPr>
          <p:cNvSpPr/>
          <p:nvPr/>
        </p:nvSpPr>
        <p:spPr>
          <a:xfrm>
            <a:off x="-45178" y="1143"/>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pic>
        <p:nvPicPr>
          <p:cNvPr id="4" name="Picture 3">
            <a:extLst>
              <a:ext uri="{FF2B5EF4-FFF2-40B4-BE49-F238E27FC236}">
                <a16:creationId xmlns:a16="http://schemas.microsoft.com/office/drawing/2014/main" id="{CA7898AF-5C12-1338-BE3F-F86EA0B49B11}"/>
              </a:ext>
            </a:extLst>
          </p:cNvPr>
          <p:cNvPicPr>
            <a:picLocks noChangeAspect="1"/>
          </p:cNvPicPr>
          <p:nvPr/>
        </p:nvPicPr>
        <p:blipFill rotWithShape="1">
          <a:blip r:embed="rId2"/>
          <a:srcRect l="50128" t="65412" r="3571" b="13123"/>
          <a:stretch/>
        </p:blipFill>
        <p:spPr>
          <a:xfrm>
            <a:off x="9093530" y="3569953"/>
            <a:ext cx="9112912" cy="5302312"/>
          </a:xfrm>
          <a:prstGeom prst="rect">
            <a:avLst/>
          </a:prstGeom>
        </p:spPr>
      </p:pic>
      <p:pic>
        <p:nvPicPr>
          <p:cNvPr id="5" name="Picture 4">
            <a:extLst>
              <a:ext uri="{FF2B5EF4-FFF2-40B4-BE49-F238E27FC236}">
                <a16:creationId xmlns:a16="http://schemas.microsoft.com/office/drawing/2014/main" id="{07B3A326-6856-62BA-AD3C-DC1EF8D609F8}"/>
              </a:ext>
            </a:extLst>
          </p:cNvPr>
          <p:cNvPicPr>
            <a:picLocks noChangeAspect="1"/>
          </p:cNvPicPr>
          <p:nvPr/>
        </p:nvPicPr>
        <p:blipFill rotWithShape="1">
          <a:blip r:embed="rId2"/>
          <a:srcRect l="50011" t="33040" r="3514" b="34452"/>
          <a:stretch/>
        </p:blipFill>
        <p:spPr>
          <a:xfrm>
            <a:off x="552235" y="1846820"/>
            <a:ext cx="8502594" cy="7470781"/>
          </a:xfrm>
          <a:prstGeom prst="rect">
            <a:avLst/>
          </a:prstGeom>
        </p:spPr>
      </p:pic>
      <p:sp>
        <p:nvSpPr>
          <p:cNvPr id="2" name="TextBox 1">
            <a:extLst>
              <a:ext uri="{FF2B5EF4-FFF2-40B4-BE49-F238E27FC236}">
                <a16:creationId xmlns:a16="http://schemas.microsoft.com/office/drawing/2014/main" id="{87E60DA7-D982-DBCE-DA30-192F4CD29E54}"/>
              </a:ext>
            </a:extLst>
          </p:cNvPr>
          <p:cNvSpPr txBox="1"/>
          <p:nvPr/>
        </p:nvSpPr>
        <p:spPr>
          <a:xfrm>
            <a:off x="552235" y="2070046"/>
            <a:ext cx="4597685" cy="1754326"/>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chemeClr val="bg1"/>
                </a:solidFill>
                <a:cs typeface="Calibri"/>
              </a:rPr>
              <a:t>El </a:t>
            </a:r>
            <a:r>
              <a:rPr lang="en-US" sz="3600" b="1" err="1">
                <a:solidFill>
                  <a:schemeClr val="bg1"/>
                </a:solidFill>
                <a:cs typeface="Calibri"/>
              </a:rPr>
              <a:t>Consumir</a:t>
            </a:r>
            <a:r>
              <a:rPr lang="en-US" sz="3600" b="1">
                <a:solidFill>
                  <a:schemeClr val="bg1"/>
                </a:solidFill>
                <a:cs typeface="Calibri"/>
              </a:rPr>
              <a:t> Mucha Azucar </a:t>
            </a:r>
            <a:r>
              <a:rPr lang="en-US" sz="3600" b="1" err="1">
                <a:solidFill>
                  <a:schemeClr val="bg1"/>
                </a:solidFill>
                <a:cs typeface="Calibri"/>
              </a:rPr>
              <a:t>te</a:t>
            </a:r>
            <a:r>
              <a:rPr lang="en-US" sz="3600" b="1">
                <a:solidFill>
                  <a:schemeClr val="bg1"/>
                </a:solidFill>
                <a:cs typeface="Calibri"/>
              </a:rPr>
              <a:t> </a:t>
            </a:r>
            <a:r>
              <a:rPr lang="en-US" sz="3600" b="1" err="1">
                <a:solidFill>
                  <a:schemeClr val="bg1"/>
                </a:solidFill>
                <a:cs typeface="Calibri"/>
              </a:rPr>
              <a:t>Puede</a:t>
            </a:r>
            <a:r>
              <a:rPr lang="en-US" sz="3600" b="1">
                <a:solidFill>
                  <a:schemeClr val="bg1"/>
                </a:solidFill>
                <a:cs typeface="Calibri"/>
              </a:rPr>
              <a:t> </a:t>
            </a:r>
            <a:endParaRPr lang="en-US" sz="3600">
              <a:solidFill>
                <a:schemeClr val="bg1"/>
              </a:solidFill>
              <a:cs typeface="Calibri"/>
            </a:endParaRPr>
          </a:p>
          <a:p>
            <a:pPr algn="ctr"/>
            <a:r>
              <a:rPr lang="en-US" sz="3600" b="1">
                <a:solidFill>
                  <a:schemeClr val="bg1"/>
                </a:solidFill>
                <a:cs typeface="Calibri"/>
              </a:rPr>
              <a:t>Poner </a:t>
            </a:r>
            <a:r>
              <a:rPr lang="en-US" sz="3600" b="1" err="1">
                <a:solidFill>
                  <a:schemeClr val="bg1"/>
                </a:solidFill>
                <a:cs typeface="Calibri"/>
              </a:rPr>
              <a:t>en</a:t>
            </a:r>
            <a:r>
              <a:rPr lang="en-US" sz="3600" b="1">
                <a:solidFill>
                  <a:schemeClr val="bg1"/>
                </a:solidFill>
                <a:cs typeface="Calibri"/>
              </a:rPr>
              <a:t> Riesgo de:</a:t>
            </a:r>
            <a:endParaRPr lang="en-US" sz="3600">
              <a:solidFill>
                <a:schemeClr val="bg1"/>
              </a:solidFill>
              <a:cs typeface="Calibri"/>
            </a:endParaRPr>
          </a:p>
        </p:txBody>
      </p:sp>
      <p:sp>
        <p:nvSpPr>
          <p:cNvPr id="3" name="TextBox 2">
            <a:extLst>
              <a:ext uri="{FF2B5EF4-FFF2-40B4-BE49-F238E27FC236}">
                <a16:creationId xmlns:a16="http://schemas.microsoft.com/office/drawing/2014/main" id="{7FA5BD3F-6D65-8D52-EE14-D251FDE93D0E}"/>
              </a:ext>
            </a:extLst>
          </p:cNvPr>
          <p:cNvSpPr txBox="1"/>
          <p:nvPr/>
        </p:nvSpPr>
        <p:spPr>
          <a:xfrm>
            <a:off x="548350" y="3878923"/>
            <a:ext cx="4944438" cy="61247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dirty="0" err="1">
                <a:cs typeface="Calibri"/>
              </a:rPr>
              <a:t>Enfermedades</a:t>
            </a:r>
            <a:r>
              <a:rPr lang="en-US" sz="2800" b="1" dirty="0">
                <a:cs typeface="Calibri"/>
              </a:rPr>
              <a:t> </a:t>
            </a:r>
            <a:r>
              <a:rPr lang="en-US" sz="2800" b="1" dirty="0" err="1">
                <a:cs typeface="Calibri"/>
              </a:rPr>
              <a:t>Cardiacas</a:t>
            </a:r>
            <a:endParaRPr lang="en-US" sz="2800" b="1" dirty="0">
              <a:cs typeface="Calibri"/>
            </a:endParaRPr>
          </a:p>
          <a:p>
            <a:pPr marL="285750" indent="-285750">
              <a:buFont typeface="Arial"/>
              <a:buChar char="•"/>
            </a:pPr>
            <a:r>
              <a:rPr lang="en-US" sz="2800" b="1" dirty="0" err="1">
                <a:cs typeface="Calibri"/>
              </a:rPr>
              <a:t>Problemas</a:t>
            </a:r>
            <a:r>
              <a:rPr lang="en-US" sz="2800" b="1" dirty="0">
                <a:cs typeface="Calibri"/>
              </a:rPr>
              <a:t> </a:t>
            </a:r>
            <a:r>
              <a:rPr lang="en-US" sz="2800" b="1" dirty="0" err="1">
                <a:cs typeface="Calibri"/>
              </a:rPr>
              <a:t>cognitivos</a:t>
            </a:r>
            <a:r>
              <a:rPr lang="en-US" sz="2800" b="1" dirty="0">
                <a:cs typeface="Calibri"/>
              </a:rPr>
              <a:t>, </a:t>
            </a:r>
            <a:r>
              <a:rPr lang="en-US" sz="2800" b="1" dirty="0" err="1">
                <a:cs typeface="Calibri"/>
              </a:rPr>
              <a:t>inluyendo</a:t>
            </a:r>
            <a:r>
              <a:rPr lang="en-US" sz="2800" b="1" dirty="0">
                <a:cs typeface="Calibri"/>
              </a:rPr>
              <a:t> </a:t>
            </a:r>
            <a:r>
              <a:rPr lang="en-US" sz="2800" b="1" dirty="0" err="1">
                <a:cs typeface="Calibri"/>
              </a:rPr>
              <a:t>demensia</a:t>
            </a:r>
            <a:r>
              <a:rPr lang="en-US" sz="2800" b="1" dirty="0">
                <a:cs typeface="Calibri"/>
              </a:rPr>
              <a:t> y Alzheimer's</a:t>
            </a:r>
          </a:p>
          <a:p>
            <a:pPr marL="285750" indent="-285750">
              <a:buFont typeface="Arial"/>
              <a:buChar char="•"/>
            </a:pPr>
            <a:r>
              <a:rPr lang="en-US" sz="2800" b="1" dirty="0">
                <a:cs typeface="Calibri"/>
              </a:rPr>
              <a:t>Cancer de Colon</a:t>
            </a:r>
          </a:p>
          <a:p>
            <a:pPr marL="285750" indent="-285750">
              <a:buFont typeface="Arial"/>
              <a:buChar char="•"/>
            </a:pPr>
            <a:r>
              <a:rPr lang="en-US" sz="2800" b="1" dirty="0">
                <a:cs typeface="Calibri"/>
              </a:rPr>
              <a:t>Diabetes</a:t>
            </a:r>
          </a:p>
          <a:p>
            <a:pPr marL="285750" indent="-285750">
              <a:buFont typeface="Arial"/>
              <a:buChar char="•"/>
            </a:pPr>
            <a:r>
              <a:rPr lang="en-US" sz="2800" b="1" dirty="0" err="1">
                <a:cs typeface="Calibri"/>
              </a:rPr>
              <a:t>Aumento</a:t>
            </a:r>
            <a:r>
              <a:rPr lang="en-US" sz="2800" b="1" dirty="0">
                <a:cs typeface="Calibri"/>
              </a:rPr>
              <a:t> de </a:t>
            </a:r>
            <a:r>
              <a:rPr lang="en-US" sz="2800" b="1" dirty="0" err="1">
                <a:cs typeface="Calibri"/>
              </a:rPr>
              <a:t>presion</a:t>
            </a:r>
            <a:r>
              <a:rPr lang="en-US" sz="2800" b="1" dirty="0">
                <a:cs typeface="Calibri"/>
              </a:rPr>
              <a:t> arterial, </a:t>
            </a:r>
            <a:r>
              <a:rPr lang="en-US" sz="2800" b="1" dirty="0" err="1">
                <a:cs typeface="Calibri"/>
              </a:rPr>
              <a:t>colesterol</a:t>
            </a:r>
            <a:r>
              <a:rPr lang="en-US" sz="2800" b="1" dirty="0">
                <a:cs typeface="Calibri"/>
              </a:rPr>
              <a:t> y </a:t>
            </a:r>
            <a:r>
              <a:rPr lang="en-US" sz="2800" b="1" dirty="0" err="1">
                <a:cs typeface="Calibri"/>
              </a:rPr>
              <a:t>niveles</a:t>
            </a:r>
            <a:r>
              <a:rPr lang="en-US" sz="2800" b="1" dirty="0">
                <a:cs typeface="Calibri"/>
              </a:rPr>
              <a:t> de </a:t>
            </a:r>
            <a:r>
              <a:rPr lang="en-US" sz="2800" b="1" dirty="0" err="1">
                <a:cs typeface="Calibri"/>
              </a:rPr>
              <a:t>trigliceridos</a:t>
            </a:r>
            <a:endParaRPr lang="en-US" sz="2800" b="1" dirty="0">
              <a:cs typeface="Calibri"/>
            </a:endParaRPr>
          </a:p>
          <a:p>
            <a:pPr marL="285750" indent="-285750">
              <a:buFont typeface="Arial"/>
              <a:buChar char="•"/>
            </a:pPr>
            <a:r>
              <a:rPr lang="en-US" sz="2800" b="1" dirty="0" err="1">
                <a:cs typeface="Calibri"/>
              </a:rPr>
              <a:t>Enfermedad</a:t>
            </a:r>
            <a:r>
              <a:rPr lang="en-US" sz="2800" b="1" dirty="0">
                <a:cs typeface="Calibri"/>
              </a:rPr>
              <a:t> renal</a:t>
            </a:r>
          </a:p>
          <a:p>
            <a:pPr marL="285750" indent="-285750">
              <a:buFont typeface="Arial"/>
              <a:buChar char="•"/>
            </a:pPr>
            <a:r>
              <a:rPr lang="en-US" sz="2800" b="1" dirty="0" err="1">
                <a:cs typeface="Calibri"/>
              </a:rPr>
              <a:t>Enfermedades</a:t>
            </a:r>
            <a:r>
              <a:rPr lang="en-US" sz="2800" b="1" dirty="0">
                <a:cs typeface="Calibri"/>
              </a:rPr>
              <a:t> </a:t>
            </a:r>
            <a:r>
              <a:rPr lang="en-US" sz="2800" b="1" dirty="0" err="1">
                <a:cs typeface="Calibri"/>
              </a:rPr>
              <a:t>en</a:t>
            </a:r>
            <a:r>
              <a:rPr lang="en-US" sz="2800" b="1" dirty="0">
                <a:cs typeface="Calibri"/>
              </a:rPr>
              <a:t> el </a:t>
            </a:r>
            <a:r>
              <a:rPr lang="en-US" sz="2800" b="1" dirty="0" err="1">
                <a:cs typeface="Calibri"/>
              </a:rPr>
              <a:t>higado</a:t>
            </a:r>
            <a:endParaRPr lang="en-US" sz="2800" b="1" dirty="0">
              <a:cs typeface="Calibri"/>
            </a:endParaRPr>
          </a:p>
          <a:p>
            <a:pPr marL="285750" indent="-285750">
              <a:buFont typeface="Arial"/>
              <a:buChar char="•"/>
            </a:pPr>
            <a:r>
              <a:rPr lang="en-US" sz="2800" b="1" dirty="0" err="1">
                <a:cs typeface="Calibri"/>
              </a:rPr>
              <a:t>Obesidad</a:t>
            </a:r>
            <a:endParaRPr lang="en-US" sz="2800" b="1" dirty="0">
              <a:cs typeface="Calibri"/>
            </a:endParaRPr>
          </a:p>
          <a:p>
            <a:pPr marL="285750" indent="-285750">
              <a:buFont typeface="Arial"/>
              <a:buChar char="•"/>
            </a:pPr>
            <a:r>
              <a:rPr lang="en-US" sz="2800" b="1" dirty="0">
                <a:cs typeface="Calibri"/>
              </a:rPr>
              <a:t>Cancer </a:t>
            </a:r>
            <a:r>
              <a:rPr lang="en-US" sz="2800" b="1" dirty="0" err="1">
                <a:cs typeface="Calibri"/>
              </a:rPr>
              <a:t>en</a:t>
            </a:r>
            <a:r>
              <a:rPr lang="en-US" sz="2800" b="1" dirty="0">
                <a:cs typeface="Calibri"/>
              </a:rPr>
              <a:t> el pancreas</a:t>
            </a:r>
          </a:p>
          <a:p>
            <a:pPr marL="285750" indent="-285750">
              <a:buFont typeface="Arial"/>
              <a:buChar char="•"/>
            </a:pPr>
            <a:r>
              <a:rPr lang="en-US" sz="2800" b="1" dirty="0" err="1">
                <a:cs typeface="Calibri"/>
              </a:rPr>
              <a:t>Daño</a:t>
            </a:r>
            <a:r>
              <a:rPr lang="en-US" sz="2800" b="1" dirty="0">
                <a:cs typeface="Calibri"/>
              </a:rPr>
              <a:t> </a:t>
            </a:r>
            <a:r>
              <a:rPr lang="en-US" sz="2800" b="1" dirty="0" err="1">
                <a:cs typeface="Calibri"/>
              </a:rPr>
              <a:t>en</a:t>
            </a:r>
            <a:r>
              <a:rPr lang="en-US" sz="2800" b="1" dirty="0">
                <a:cs typeface="Calibri"/>
              </a:rPr>
              <a:t> la retina</a:t>
            </a:r>
          </a:p>
        </p:txBody>
      </p:sp>
      <p:sp>
        <p:nvSpPr>
          <p:cNvPr id="6" name="Rectangle 5">
            <a:extLst>
              <a:ext uri="{FF2B5EF4-FFF2-40B4-BE49-F238E27FC236}">
                <a16:creationId xmlns:a16="http://schemas.microsoft.com/office/drawing/2014/main" id="{4D26A080-54AD-A6F2-8867-497E0F41CA70}"/>
              </a:ext>
            </a:extLst>
          </p:cNvPr>
          <p:cNvSpPr/>
          <p:nvPr/>
        </p:nvSpPr>
        <p:spPr>
          <a:xfrm>
            <a:off x="4854539" y="8155112"/>
            <a:ext cx="963202" cy="6292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5">
            <a:extLst>
              <a:ext uri="{FF2B5EF4-FFF2-40B4-BE49-F238E27FC236}">
                <a16:creationId xmlns:a16="http://schemas.microsoft.com/office/drawing/2014/main" id="{18861C3F-F7F7-66EF-39A4-167B704653E5}"/>
              </a:ext>
            </a:extLst>
          </p:cNvPr>
          <p:cNvSpPr txBox="1">
            <a:spLocks/>
          </p:cNvSpPr>
          <p:nvPr/>
        </p:nvSpPr>
        <p:spPr>
          <a:xfrm>
            <a:off x="-3668999" y="216038"/>
            <a:ext cx="14675190" cy="1394927"/>
          </a:xfrm>
          <a:prstGeom prst="rect">
            <a:avLst/>
          </a:prstGeom>
        </p:spPr>
        <p:txBody>
          <a:bodyPr lIns="91440" tIns="45720" rIns="91440" bIns="4572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US" sz="6000" b="1" dirty="0">
                <a:cs typeface="Calibri"/>
              </a:rPr>
              <a:t>Daños en la Salud</a:t>
            </a:r>
          </a:p>
        </p:txBody>
      </p:sp>
      <p:sp>
        <p:nvSpPr>
          <p:cNvPr id="9" name="TextBox 8">
            <a:extLst>
              <a:ext uri="{FF2B5EF4-FFF2-40B4-BE49-F238E27FC236}">
                <a16:creationId xmlns:a16="http://schemas.microsoft.com/office/drawing/2014/main" id="{3F1573A5-7B51-A548-BE19-5A4D989B8CD6}"/>
              </a:ext>
            </a:extLst>
          </p:cNvPr>
          <p:cNvSpPr txBox="1"/>
          <p:nvPr/>
        </p:nvSpPr>
        <p:spPr>
          <a:xfrm>
            <a:off x="10364056" y="3983607"/>
            <a:ext cx="7024954" cy="646331"/>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err="1">
                <a:solidFill>
                  <a:schemeClr val="bg1"/>
                </a:solidFill>
                <a:cs typeface="Calibri"/>
              </a:rPr>
              <a:t>Ademas</a:t>
            </a:r>
            <a:r>
              <a:rPr lang="en-US" sz="3600" b="1">
                <a:solidFill>
                  <a:schemeClr val="bg1"/>
                </a:solidFill>
                <a:cs typeface="Calibri"/>
              </a:rPr>
              <a:t>!</a:t>
            </a:r>
            <a:endParaRPr lang="en-US">
              <a:solidFill>
                <a:schemeClr val="bg1"/>
              </a:solidFill>
            </a:endParaRPr>
          </a:p>
        </p:txBody>
      </p:sp>
      <p:sp>
        <p:nvSpPr>
          <p:cNvPr id="10" name="TextBox 9">
            <a:extLst>
              <a:ext uri="{FF2B5EF4-FFF2-40B4-BE49-F238E27FC236}">
                <a16:creationId xmlns:a16="http://schemas.microsoft.com/office/drawing/2014/main" id="{26392439-5405-1337-EC99-6C29B034D87E}"/>
              </a:ext>
            </a:extLst>
          </p:cNvPr>
          <p:cNvSpPr txBox="1"/>
          <p:nvPr/>
        </p:nvSpPr>
        <p:spPr>
          <a:xfrm>
            <a:off x="9606336" y="4921123"/>
            <a:ext cx="4944438" cy="35394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b="1">
                <a:cs typeface="Calibri"/>
              </a:rPr>
              <a:t>Caries</a:t>
            </a:r>
          </a:p>
          <a:p>
            <a:pPr marL="285750" indent="-285750">
              <a:buFont typeface="Arial"/>
              <a:buChar char="•"/>
            </a:pPr>
            <a:r>
              <a:rPr lang="en-US" sz="2800" b="1" err="1">
                <a:cs typeface="Calibri"/>
              </a:rPr>
              <a:t>Inflamacion</a:t>
            </a:r>
          </a:p>
          <a:p>
            <a:pPr marL="285750" indent="-285750">
              <a:buFont typeface="Arial"/>
              <a:buChar char="•"/>
            </a:pPr>
            <a:r>
              <a:rPr lang="en-US" sz="2800" b="1" err="1">
                <a:cs typeface="Calibri"/>
              </a:rPr>
              <a:t>Sobrecomer</a:t>
            </a:r>
          </a:p>
          <a:p>
            <a:pPr marL="285750" indent="-285750">
              <a:buFont typeface="Arial"/>
              <a:buChar char="•"/>
            </a:pPr>
            <a:r>
              <a:rPr lang="en-US" sz="2800" b="1" err="1">
                <a:cs typeface="Calibri"/>
              </a:rPr>
              <a:t>Incremento</a:t>
            </a:r>
            <a:r>
              <a:rPr lang="en-US" sz="2800" b="1">
                <a:cs typeface="Calibri"/>
              </a:rPr>
              <a:t> del </a:t>
            </a:r>
            <a:r>
              <a:rPr lang="en-US" sz="2800" b="1" err="1">
                <a:cs typeface="Calibri"/>
              </a:rPr>
              <a:t>tamaño</a:t>
            </a:r>
            <a:r>
              <a:rPr lang="en-US" sz="2800" b="1">
                <a:cs typeface="Calibri"/>
              </a:rPr>
              <a:t> de la </a:t>
            </a:r>
            <a:r>
              <a:rPr lang="en-US" sz="2800" b="1" err="1">
                <a:cs typeface="Calibri"/>
              </a:rPr>
              <a:t>cintura</a:t>
            </a:r>
          </a:p>
          <a:p>
            <a:pPr marL="285750" indent="-285750">
              <a:buFont typeface="Arial"/>
              <a:buChar char="•"/>
            </a:pPr>
            <a:r>
              <a:rPr lang="en-US" sz="2800" b="1" err="1">
                <a:cs typeface="Calibri"/>
              </a:rPr>
              <a:t>Sobrepeso</a:t>
            </a:r>
          </a:p>
          <a:p>
            <a:pPr marL="285750" indent="-285750">
              <a:buFont typeface="Arial"/>
              <a:buChar char="•"/>
            </a:pPr>
            <a:r>
              <a:rPr lang="en-US" sz="2800" b="1" err="1">
                <a:cs typeface="Calibri"/>
              </a:rPr>
              <a:t>Arrugas</a:t>
            </a:r>
            <a:r>
              <a:rPr lang="en-US" sz="2800" b="1">
                <a:cs typeface="Calibri"/>
              </a:rPr>
              <a:t> y </a:t>
            </a:r>
            <a:r>
              <a:rPr lang="en-US" sz="2800" b="1" err="1">
                <a:cs typeface="Calibri"/>
              </a:rPr>
              <a:t>envejecimiento</a:t>
            </a:r>
            <a:r>
              <a:rPr lang="en-US" sz="2800" b="1">
                <a:cs typeface="Calibri"/>
              </a:rPr>
              <a:t> de la </a:t>
            </a:r>
            <a:r>
              <a:rPr lang="en-US" sz="2800" b="1" err="1">
                <a:cs typeface="Calibri"/>
              </a:rPr>
              <a:t>piel</a:t>
            </a:r>
            <a:endParaRPr lang="en-US" sz="2800" b="1">
              <a:cs typeface="Calibri"/>
            </a:endParaRPr>
          </a:p>
        </p:txBody>
      </p:sp>
      <p:pic>
        <p:nvPicPr>
          <p:cNvPr id="11" name="Picture 3">
            <a:extLst>
              <a:ext uri="{FF2B5EF4-FFF2-40B4-BE49-F238E27FC236}">
                <a16:creationId xmlns:a16="http://schemas.microsoft.com/office/drawing/2014/main" id="{3A287883-1C83-4642-92C0-BA17F00F0556}"/>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93131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E05DDE-B43E-AEA4-24DF-D63347942969}"/>
              </a:ext>
            </a:extLst>
          </p:cNvPr>
          <p:cNvSpPr/>
          <p:nvPr/>
        </p:nvSpPr>
        <p:spPr>
          <a:xfrm>
            <a:off x="6193" y="-94799"/>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4F93D4"/>
              </a:solidFill>
            </a:endParaRPr>
          </a:p>
        </p:txBody>
      </p:sp>
      <p:sp>
        <p:nvSpPr>
          <p:cNvPr id="16" name="Title 15"/>
          <p:cNvSpPr>
            <a:spLocks noGrp="1"/>
          </p:cNvSpPr>
          <p:nvPr>
            <p:ph type="title"/>
          </p:nvPr>
        </p:nvSpPr>
        <p:spPr>
          <a:xfrm>
            <a:off x="-2538842" y="-160500"/>
            <a:ext cx="14675190" cy="1394927"/>
          </a:xfrm>
        </p:spPr>
        <p:txBody>
          <a:bodyPr>
            <a:normAutofit/>
          </a:bodyPr>
          <a:lstStyle/>
          <a:p>
            <a:r>
              <a:rPr lang="es-US" sz="6000" b="1"/>
              <a:t>¿Cual es el Problema?</a:t>
            </a:r>
          </a:p>
        </p:txBody>
      </p:sp>
      <p:sp>
        <p:nvSpPr>
          <p:cNvPr id="3" name="Content Placeholder 2"/>
          <p:cNvSpPr>
            <a:spLocks noGrp="1"/>
          </p:cNvSpPr>
          <p:nvPr>
            <p:ph idx="1"/>
          </p:nvPr>
        </p:nvSpPr>
        <p:spPr>
          <a:xfrm>
            <a:off x="825946" y="2204825"/>
            <a:ext cx="16918358" cy="6692040"/>
          </a:xfrm>
        </p:spPr>
        <p:txBody>
          <a:bodyPr vert="horz" lIns="91440" tIns="45720" rIns="91440" bIns="45720" rtlCol="0" anchor="t">
            <a:normAutofit/>
          </a:bodyPr>
          <a:lstStyle/>
          <a:p>
            <a:r>
              <a:rPr lang="es-US" altLang="en-US" sz="4800" dirty="0"/>
              <a:t>La mayoría de las personas consumen mas azúcar de lo que creen</a:t>
            </a:r>
          </a:p>
          <a:p>
            <a:pPr marL="0" indent="0">
              <a:buNone/>
            </a:pPr>
            <a:endParaRPr lang="es-US" altLang="en-US" sz="4800" dirty="0">
              <a:cs typeface="Calibri"/>
            </a:endParaRPr>
          </a:p>
          <a:p>
            <a:r>
              <a:rPr lang="es-US" altLang="en-US" sz="4800" dirty="0"/>
              <a:t>El azúcar agregado proporciona calorías pero no nutrientes</a:t>
            </a:r>
            <a:endParaRPr lang="es-US" altLang="en-US" sz="4800" dirty="0">
              <a:cs typeface="Calibri"/>
            </a:endParaRPr>
          </a:p>
          <a:p>
            <a:pPr marL="0" indent="0">
              <a:buNone/>
            </a:pPr>
            <a:endParaRPr lang="es-US" altLang="en-US" sz="4800" dirty="0"/>
          </a:p>
          <a:p>
            <a:r>
              <a:rPr lang="es-US" altLang="en-US" sz="4800" dirty="0"/>
              <a:t>Demasiado azúcar puede causar el aumento de peso, diabetes tipo 2, enfermedad cardiaca, hipertensión y caries</a:t>
            </a:r>
          </a:p>
          <a:p>
            <a:endParaRPr lang="en-US" sz="4800" dirty="0"/>
          </a:p>
        </p:txBody>
      </p:sp>
      <p:pic>
        <p:nvPicPr>
          <p:cNvPr id="6" name="Picture 3">
            <a:extLst>
              <a:ext uri="{FF2B5EF4-FFF2-40B4-BE49-F238E27FC236}">
                <a16:creationId xmlns:a16="http://schemas.microsoft.com/office/drawing/2014/main" id="{E806205F-DB1A-4810-B1C7-2D9795F4E0D9}"/>
              </a:ext>
            </a:extLst>
          </p:cNvPr>
          <p:cNvPicPr>
            <a:picLocks noChangeAspect="1"/>
          </p:cNvPicPr>
          <p:nvPr/>
        </p:nvPicPr>
        <p:blipFill>
          <a:blip r:embed="rId3"/>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557626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5718"/>
            <a:ext cx="18285431" cy="2748918"/>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2" name="Content Placeholder 1"/>
          <p:cNvSpPr>
            <a:spLocks noGrp="1"/>
          </p:cNvSpPr>
          <p:nvPr>
            <p:ph idx="1"/>
          </p:nvPr>
        </p:nvSpPr>
        <p:spPr>
          <a:xfrm>
            <a:off x="590166" y="234733"/>
            <a:ext cx="17107668" cy="2042213"/>
          </a:xfrm>
        </p:spPr>
        <p:txBody>
          <a:bodyPr vert="horz" lIns="91440" tIns="45720" rIns="91440" bIns="45720" rtlCol="0" anchor="t">
            <a:noAutofit/>
          </a:bodyPr>
          <a:lstStyle/>
          <a:p>
            <a:pPr marL="0" indent="0" algn="ctr">
              <a:lnSpc>
                <a:spcPct val="120000"/>
              </a:lnSpc>
              <a:spcAft>
                <a:spcPts val="900"/>
              </a:spcAft>
              <a:buNone/>
            </a:pPr>
            <a:r>
              <a:rPr lang="es-MX" altLang="en-US" sz="6000" dirty="0">
                <a:solidFill>
                  <a:schemeClr val="bg1"/>
                </a:solidFill>
              </a:rPr>
              <a:t>“Si un alimento no sabe dulce, no puede tener </a:t>
            </a:r>
          </a:p>
          <a:p>
            <a:pPr marL="0" indent="0" algn="ctr">
              <a:lnSpc>
                <a:spcPct val="120000"/>
              </a:lnSpc>
              <a:spcAft>
                <a:spcPts val="900"/>
              </a:spcAft>
              <a:buNone/>
            </a:pPr>
            <a:r>
              <a:rPr lang="es-MX" altLang="en-US" sz="6000" dirty="0">
                <a:solidFill>
                  <a:schemeClr val="bg1"/>
                </a:solidFill>
              </a:rPr>
              <a:t>mucha azúcar”</a:t>
            </a:r>
          </a:p>
          <a:p>
            <a:pPr algn="ctr">
              <a:spcAft>
                <a:spcPts val="900"/>
              </a:spcAft>
            </a:pPr>
            <a:endParaRPr lang="en-US" sz="6000" dirty="0">
              <a:solidFill>
                <a:schemeClr val="bg1"/>
              </a:solidFill>
            </a:endParaRPr>
          </a:p>
          <a:p>
            <a:pPr algn="ctr"/>
            <a:endParaRPr lang="en-US" sz="6000" dirty="0">
              <a:solidFill>
                <a:schemeClr val="bg1"/>
              </a:solidFill>
            </a:endParaRPr>
          </a:p>
        </p:txBody>
      </p:sp>
      <p:pic>
        <p:nvPicPr>
          <p:cNvPr id="4" name="Picture 3" descr="A iceberg with food items in it&#10;&#10;Description automatically generated">
            <a:extLst>
              <a:ext uri="{FF2B5EF4-FFF2-40B4-BE49-F238E27FC236}">
                <a16:creationId xmlns:a16="http://schemas.microsoft.com/office/drawing/2014/main" id="{B60C69DD-5B5A-F4C7-67BE-C2D5D65CDB53}"/>
              </a:ext>
            </a:extLst>
          </p:cNvPr>
          <p:cNvPicPr>
            <a:picLocks noChangeAspect="1"/>
          </p:cNvPicPr>
          <p:nvPr/>
        </p:nvPicPr>
        <p:blipFill rotWithShape="1">
          <a:blip r:embed="rId3"/>
          <a:srcRect t="10925" r="17371" b="8411"/>
          <a:stretch/>
        </p:blipFill>
        <p:spPr>
          <a:xfrm>
            <a:off x="5257234" y="2746065"/>
            <a:ext cx="8681187" cy="7595935"/>
          </a:xfrm>
          <a:prstGeom prst="rect">
            <a:avLst/>
          </a:prstGeom>
        </p:spPr>
      </p:pic>
      <p:pic>
        <p:nvPicPr>
          <p:cNvPr id="7" name="Picture 3">
            <a:extLst>
              <a:ext uri="{FF2B5EF4-FFF2-40B4-BE49-F238E27FC236}">
                <a16:creationId xmlns:a16="http://schemas.microsoft.com/office/drawing/2014/main" id="{F1C6591E-18FC-43FA-833E-90E15A866111}"/>
              </a:ext>
            </a:extLst>
          </p:cNvPr>
          <p:cNvPicPr>
            <a:picLocks noChangeAspect="1"/>
          </p:cNvPicPr>
          <p:nvPr/>
        </p:nvPicPr>
        <p:blipFill>
          <a:blip r:embed="rId4"/>
          <a:srcRect/>
          <a:stretch>
            <a:fillRect/>
          </a:stretch>
        </p:blipFill>
        <p:spPr>
          <a:xfrm>
            <a:off x="16699598" y="9313789"/>
            <a:ext cx="1506197" cy="929355"/>
          </a:xfrm>
          <a:prstGeom prst="rect">
            <a:avLst/>
          </a:prstGeom>
        </p:spPr>
      </p:pic>
      <p:pic>
        <p:nvPicPr>
          <p:cNvPr id="8" name="Picture 7" descr="A yellow letter i on a black background&#10;&#10;Description automatically generated">
            <a:extLst>
              <a:ext uri="{FF2B5EF4-FFF2-40B4-BE49-F238E27FC236}">
                <a16:creationId xmlns:a16="http://schemas.microsoft.com/office/drawing/2014/main" id="{62CE39C4-3148-481A-B678-0F9E225F273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0" name="Picture 9" descr="A white letter in a circle&#10;&#10;Description automatically generated">
            <a:extLst>
              <a:ext uri="{FF2B5EF4-FFF2-40B4-BE49-F238E27FC236}">
                <a16:creationId xmlns:a16="http://schemas.microsoft.com/office/drawing/2014/main" id="{F36E71A8-BD58-49D3-AEC2-0626B042A72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199637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30995" y="1385323"/>
            <a:ext cx="14392651" cy="1394927"/>
          </a:xfrm>
        </p:spPr>
        <p:txBody>
          <a:bodyPr>
            <a:normAutofit/>
          </a:bodyPr>
          <a:lstStyle/>
          <a:p>
            <a:pPr algn="l"/>
            <a:r>
              <a:rPr lang="en-US" sz="6600" b="1" dirty="0">
                <a:solidFill>
                  <a:schemeClr val="accent6"/>
                </a:solidFill>
                <a:cs typeface="Calibri"/>
              </a:rPr>
              <a:t>FALSO!</a:t>
            </a:r>
            <a:endParaRPr lang="en-US" sz="6600" dirty="0">
              <a:solidFill>
                <a:schemeClr val="accent6"/>
              </a:solidFill>
            </a:endParaRPr>
          </a:p>
        </p:txBody>
      </p:sp>
      <p:sp>
        <p:nvSpPr>
          <p:cNvPr id="13" name="Content Placeholder 1">
            <a:extLst>
              <a:ext uri="{FF2B5EF4-FFF2-40B4-BE49-F238E27FC236}">
                <a16:creationId xmlns:a16="http://schemas.microsoft.com/office/drawing/2014/main" id="{0A4D415D-702F-4645-8FF5-40C925518FB9}"/>
              </a:ext>
            </a:extLst>
          </p:cNvPr>
          <p:cNvSpPr txBox="1">
            <a:spLocks/>
          </p:cNvSpPr>
          <p:nvPr/>
        </p:nvSpPr>
        <p:spPr>
          <a:xfrm>
            <a:off x="215200" y="2780250"/>
            <a:ext cx="8558098" cy="334726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8000"/>
              </a:lnSpc>
              <a:spcBef>
                <a:spcPts val="0"/>
              </a:spcBef>
              <a:buFont typeface="Arial" pitchFamily="34" charset="0"/>
              <a:buNone/>
            </a:pPr>
            <a:r>
              <a:rPr lang="es-US" sz="4800" dirty="0"/>
              <a:t>El azúcar se encuentra en muchos tipos diferentes de alimentos que pueden no tener un sabor dulce como panes, aderezos para ensaladas, alimentos congelados y más.</a:t>
            </a:r>
            <a:endParaRPr lang="es-US" altLang="en-US" sz="4800" dirty="0">
              <a:cs typeface="Calibri"/>
            </a:endParaRPr>
          </a:p>
          <a:p>
            <a:pPr marL="0" indent="0">
              <a:lnSpc>
                <a:spcPct val="118000"/>
              </a:lnSpc>
              <a:spcBef>
                <a:spcPts val="0"/>
              </a:spcBef>
              <a:buFont typeface="Arial" pitchFamily="34" charset="0"/>
              <a:buNone/>
            </a:pPr>
            <a:r>
              <a:rPr lang="es-US" altLang="en-US" sz="4800" dirty="0"/>
              <a:t>¡Verifique la etiqueta nutricional para estar seguro!</a:t>
            </a:r>
            <a:endParaRPr lang="es-US" sz="4800" dirty="0"/>
          </a:p>
          <a:p>
            <a:endParaRPr lang="en-US" dirty="0"/>
          </a:p>
        </p:txBody>
      </p:sp>
      <p:pic>
        <p:nvPicPr>
          <p:cNvPr id="4" name="Picture 3" descr="A iceberg with food items in it&#10;&#10;Description automatically generated">
            <a:extLst>
              <a:ext uri="{FF2B5EF4-FFF2-40B4-BE49-F238E27FC236}">
                <a16:creationId xmlns:a16="http://schemas.microsoft.com/office/drawing/2014/main" id="{B60C69DD-5B5A-F4C7-67BE-C2D5D65CDB53}"/>
              </a:ext>
            </a:extLst>
          </p:cNvPr>
          <p:cNvPicPr>
            <a:picLocks noChangeAspect="1"/>
          </p:cNvPicPr>
          <p:nvPr/>
        </p:nvPicPr>
        <p:blipFill rotWithShape="1">
          <a:blip r:embed="rId3"/>
          <a:srcRect t="10925" r="17371" b="8411"/>
          <a:stretch/>
        </p:blipFill>
        <p:spPr>
          <a:xfrm>
            <a:off x="10220633" y="2084226"/>
            <a:ext cx="7480481" cy="7316966"/>
          </a:xfrm>
          <a:prstGeom prst="rect">
            <a:avLst/>
          </a:prstGeom>
        </p:spPr>
      </p:pic>
      <p:sp>
        <p:nvSpPr>
          <p:cNvPr id="5" name="TextBox 1">
            <a:extLst>
              <a:ext uri="{FF2B5EF4-FFF2-40B4-BE49-F238E27FC236}">
                <a16:creationId xmlns:a16="http://schemas.microsoft.com/office/drawing/2014/main" id="{06986D89-0B1A-DAB3-70D3-3706DC80355A}"/>
              </a:ext>
            </a:extLst>
          </p:cNvPr>
          <p:cNvSpPr txBox="1"/>
          <p:nvPr/>
        </p:nvSpPr>
        <p:spPr>
          <a:xfrm>
            <a:off x="130995" y="3386619"/>
            <a:ext cx="2743200" cy="76944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b="1">
              <a:cs typeface="Calibri"/>
            </a:endParaRPr>
          </a:p>
        </p:txBody>
      </p:sp>
      <p:pic>
        <p:nvPicPr>
          <p:cNvPr id="8" name="Picture 3">
            <a:extLst>
              <a:ext uri="{FF2B5EF4-FFF2-40B4-BE49-F238E27FC236}">
                <a16:creationId xmlns:a16="http://schemas.microsoft.com/office/drawing/2014/main" id="{845131EB-BDDE-47FE-A6AA-0232E7B1A573}"/>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8838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5718"/>
            <a:ext cx="18285431" cy="1708232"/>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2" name="Content Placeholder 1"/>
          <p:cNvSpPr>
            <a:spLocks noGrp="1"/>
          </p:cNvSpPr>
          <p:nvPr>
            <p:ph idx="1"/>
          </p:nvPr>
        </p:nvSpPr>
        <p:spPr>
          <a:xfrm>
            <a:off x="737371" y="-5718"/>
            <a:ext cx="17238396" cy="2042213"/>
          </a:xfrm>
        </p:spPr>
        <p:txBody>
          <a:bodyPr vert="horz" lIns="91440" tIns="45720" rIns="91440" bIns="45720" rtlCol="0" anchor="t">
            <a:normAutofit/>
          </a:bodyPr>
          <a:lstStyle/>
          <a:p>
            <a:pPr marL="0" indent="0" algn="ctr">
              <a:lnSpc>
                <a:spcPct val="120000"/>
              </a:lnSpc>
              <a:spcAft>
                <a:spcPts val="900"/>
              </a:spcAft>
              <a:buNone/>
            </a:pPr>
            <a:r>
              <a:rPr lang="en-US" sz="4800" dirty="0"/>
              <a:t>“</a:t>
            </a:r>
            <a:r>
              <a:rPr lang="es-MX" sz="4800" dirty="0"/>
              <a:t>Las bebidas con sabor a frutas como Kool </a:t>
            </a:r>
            <a:r>
              <a:rPr lang="es-MX" sz="4800" dirty="0" err="1"/>
              <a:t>Aid</a:t>
            </a:r>
            <a:r>
              <a:rPr lang="es-MX" sz="4800" dirty="0"/>
              <a:t>, </a:t>
            </a:r>
            <a:r>
              <a:rPr lang="es-MX" sz="4800" dirty="0" err="1"/>
              <a:t>Sunny</a:t>
            </a:r>
            <a:r>
              <a:rPr lang="es-MX" sz="4800" dirty="0"/>
              <a:t> D, Tampico y Capri-</a:t>
            </a:r>
            <a:r>
              <a:rPr lang="es-MX" sz="4800" dirty="0" err="1"/>
              <a:t>Sun</a:t>
            </a:r>
            <a:r>
              <a:rPr lang="es-MX" sz="4800" dirty="0"/>
              <a:t> son saludables</a:t>
            </a:r>
            <a:r>
              <a:rPr lang="en-US" sz="4800" dirty="0"/>
              <a:t>.”</a:t>
            </a:r>
          </a:p>
          <a:p>
            <a:pPr algn="ctr">
              <a:spcAft>
                <a:spcPts val="900"/>
              </a:spcAft>
            </a:pPr>
            <a:endParaRPr lang="en-US" sz="4800" dirty="0"/>
          </a:p>
          <a:p>
            <a:pPr algn="ctr"/>
            <a:endParaRPr lang="en-US" sz="4800" dirty="0"/>
          </a:p>
        </p:txBody>
      </p:sp>
      <p:pic>
        <p:nvPicPr>
          <p:cNvPr id="5" name="Picture 4" descr="A poster of different types of juices&#10;&#10;Description automatically generated">
            <a:extLst>
              <a:ext uri="{FF2B5EF4-FFF2-40B4-BE49-F238E27FC236}">
                <a16:creationId xmlns:a16="http://schemas.microsoft.com/office/drawing/2014/main" id="{0DA94BA1-2B92-C0D4-C83B-4D3D8972ED05}"/>
              </a:ext>
            </a:extLst>
          </p:cNvPr>
          <p:cNvPicPr>
            <a:picLocks noChangeAspect="1"/>
          </p:cNvPicPr>
          <p:nvPr/>
        </p:nvPicPr>
        <p:blipFill rotWithShape="1">
          <a:blip r:embed="rId3"/>
          <a:srcRect l="35106" t="50660" r="-304" b="7388"/>
          <a:stretch/>
        </p:blipFill>
        <p:spPr>
          <a:xfrm>
            <a:off x="2997315" y="2380882"/>
            <a:ext cx="13075511" cy="4884891"/>
          </a:xfrm>
          <a:prstGeom prst="rect">
            <a:avLst/>
          </a:prstGeom>
        </p:spPr>
      </p:pic>
      <p:pic>
        <p:nvPicPr>
          <p:cNvPr id="7" name="Picture 3">
            <a:extLst>
              <a:ext uri="{FF2B5EF4-FFF2-40B4-BE49-F238E27FC236}">
                <a16:creationId xmlns:a16="http://schemas.microsoft.com/office/drawing/2014/main" id="{287CB5CD-D772-44FE-BCF4-4817FE68CF4B}"/>
              </a:ext>
            </a:extLst>
          </p:cNvPr>
          <p:cNvPicPr>
            <a:picLocks noChangeAspect="1"/>
          </p:cNvPicPr>
          <p:nvPr/>
        </p:nvPicPr>
        <p:blipFill>
          <a:blip r:embed="rId4"/>
          <a:srcRect/>
          <a:stretch>
            <a:fillRect/>
          </a:stretch>
        </p:blipFill>
        <p:spPr>
          <a:xfrm>
            <a:off x="16699598" y="9313789"/>
            <a:ext cx="1506197" cy="929355"/>
          </a:xfrm>
          <a:prstGeom prst="rect">
            <a:avLst/>
          </a:prstGeom>
        </p:spPr>
      </p:pic>
      <p:pic>
        <p:nvPicPr>
          <p:cNvPr id="8" name="Picture 7" descr="A yellow letter i on a black background&#10;&#10;Description automatically generated">
            <a:extLst>
              <a:ext uri="{FF2B5EF4-FFF2-40B4-BE49-F238E27FC236}">
                <a16:creationId xmlns:a16="http://schemas.microsoft.com/office/drawing/2014/main" id="{A49EB5D1-8E73-48AF-A660-06DBC84E95D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0" name="Picture 9" descr="A white letter in a circle&#10;&#10;Description automatically generated">
            <a:extLst>
              <a:ext uri="{FF2B5EF4-FFF2-40B4-BE49-F238E27FC236}">
                <a16:creationId xmlns:a16="http://schemas.microsoft.com/office/drawing/2014/main" id="{416A4996-A58B-43DC-9DE0-FD888259CC01}"/>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402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F1B2-FC91-FAF2-ADE5-2AF8D8DC9349}"/>
              </a:ext>
            </a:extLst>
          </p:cNvPr>
          <p:cNvSpPr>
            <a:spLocks noGrp="1"/>
          </p:cNvSpPr>
          <p:nvPr>
            <p:ph type="title"/>
          </p:nvPr>
        </p:nvSpPr>
        <p:spPr>
          <a:xfrm>
            <a:off x="457200" y="274638"/>
            <a:ext cx="17326627" cy="7061547"/>
          </a:xfrm>
        </p:spPr>
        <p:txBody>
          <a:bodyPr>
            <a:normAutofit/>
          </a:bodyPr>
          <a:lstStyle/>
          <a:p>
            <a:r>
              <a:rPr lang="en-US" sz="6600" b="1" err="1">
                <a:cs typeface="Calibri"/>
              </a:rPr>
              <a:t>Hablemos</a:t>
            </a:r>
            <a:r>
              <a:rPr lang="en-US" sz="6600" b="1">
                <a:cs typeface="Calibri"/>
              </a:rPr>
              <a:t> de </a:t>
            </a:r>
            <a:r>
              <a:rPr lang="en-US" sz="6600" b="1" err="1">
                <a:cs typeface="Calibri"/>
              </a:rPr>
              <a:t>como</a:t>
            </a:r>
            <a:r>
              <a:rPr lang="en-US" sz="6600" b="1">
                <a:cs typeface="Calibri"/>
              </a:rPr>
              <a:t> les ha </a:t>
            </a:r>
            <a:r>
              <a:rPr lang="en-US" sz="6600" b="1" err="1">
                <a:cs typeface="Calibri"/>
              </a:rPr>
              <a:t>ido</a:t>
            </a:r>
            <a:r>
              <a:rPr lang="en-US" sz="6600" b="1">
                <a:cs typeface="Calibri"/>
              </a:rPr>
              <a:t> </a:t>
            </a:r>
            <a:r>
              <a:rPr lang="en-US" sz="6600" b="1" err="1">
                <a:cs typeface="Calibri"/>
              </a:rPr>
              <a:t>desde</a:t>
            </a:r>
            <a:r>
              <a:rPr lang="en-US" sz="6600" b="1">
                <a:cs typeface="Calibri"/>
              </a:rPr>
              <a:t> la ultima </a:t>
            </a:r>
            <a:br>
              <a:rPr lang="en-US" sz="6600" b="1">
                <a:cs typeface="Calibri"/>
              </a:rPr>
            </a:br>
            <a:r>
              <a:rPr lang="en-US" sz="6600" b="1" err="1">
                <a:cs typeface="Calibri"/>
              </a:rPr>
              <a:t>vez</a:t>
            </a:r>
            <a:r>
              <a:rPr lang="en-US" sz="6600" b="1">
                <a:cs typeface="Calibri"/>
              </a:rPr>
              <a:t> que </a:t>
            </a:r>
            <a:r>
              <a:rPr lang="en-US" sz="6600" b="1" err="1">
                <a:cs typeface="Calibri"/>
              </a:rPr>
              <a:t>nos</a:t>
            </a:r>
            <a:r>
              <a:rPr lang="en-US" sz="6600" b="1">
                <a:cs typeface="Calibri"/>
              </a:rPr>
              <a:t> </a:t>
            </a:r>
            <a:r>
              <a:rPr lang="en-US" sz="6600" b="1" err="1">
                <a:cs typeface="Calibri"/>
              </a:rPr>
              <a:t>vimos</a:t>
            </a:r>
          </a:p>
        </p:txBody>
      </p:sp>
      <p:pic>
        <p:nvPicPr>
          <p:cNvPr id="3" name="Picture 3">
            <a:extLst>
              <a:ext uri="{FF2B5EF4-FFF2-40B4-BE49-F238E27FC236}">
                <a16:creationId xmlns:a16="http://schemas.microsoft.com/office/drawing/2014/main" id="{9E3A67F0-BE72-4DD8-BC2E-9BD65E340185}"/>
              </a:ext>
            </a:extLst>
          </p:cNvPr>
          <p:cNvPicPr>
            <a:picLocks noChangeAspect="1"/>
          </p:cNvPicPr>
          <p:nvPr/>
        </p:nvPicPr>
        <p:blipFill>
          <a:blip r:embed="rId2"/>
          <a:srcRect/>
          <a:stretch>
            <a:fillRect/>
          </a:stretch>
        </p:blipFill>
        <p:spPr>
          <a:xfrm>
            <a:off x="16699598" y="9313789"/>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5D20C80E-36FB-429B-8466-470E0F5F21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5" name="Picture 4" descr="A white letter in a circle&#10;&#10;Description automatically generated">
            <a:extLst>
              <a:ext uri="{FF2B5EF4-FFF2-40B4-BE49-F238E27FC236}">
                <a16:creationId xmlns:a16="http://schemas.microsoft.com/office/drawing/2014/main" id="{22F7CECB-AA95-471D-898F-1324C459C5E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243890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215199" y="1234506"/>
            <a:ext cx="14392651" cy="1394927"/>
          </a:xfrm>
        </p:spPr>
        <p:txBody>
          <a:bodyPr>
            <a:normAutofit/>
          </a:bodyPr>
          <a:lstStyle/>
          <a:p>
            <a:pPr algn="l"/>
            <a:r>
              <a:rPr lang="en-US" sz="6600" b="1" dirty="0">
                <a:solidFill>
                  <a:schemeClr val="accent6"/>
                </a:solidFill>
              </a:rPr>
              <a:t>FALSO!</a:t>
            </a:r>
            <a:endParaRPr lang="en-US" sz="6600" b="1" dirty="0">
              <a:solidFill>
                <a:schemeClr val="accent6"/>
              </a:solidFill>
              <a:cs typeface="Calibri"/>
            </a:endParaRPr>
          </a:p>
        </p:txBody>
      </p:sp>
      <p:sp>
        <p:nvSpPr>
          <p:cNvPr id="13" name="Content Placeholder 1">
            <a:extLst>
              <a:ext uri="{FF2B5EF4-FFF2-40B4-BE49-F238E27FC236}">
                <a16:creationId xmlns:a16="http://schemas.microsoft.com/office/drawing/2014/main" id="{0A4D415D-702F-4645-8FF5-40C925518FB9}"/>
              </a:ext>
            </a:extLst>
          </p:cNvPr>
          <p:cNvSpPr txBox="1">
            <a:spLocks/>
          </p:cNvSpPr>
          <p:nvPr/>
        </p:nvSpPr>
        <p:spPr>
          <a:xfrm>
            <a:off x="215199" y="2629433"/>
            <a:ext cx="8620435" cy="334726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8000"/>
              </a:lnSpc>
              <a:spcBef>
                <a:spcPts val="0"/>
              </a:spcBef>
              <a:buNone/>
            </a:pPr>
            <a:r>
              <a:rPr lang="es-419" sz="4400" dirty="0"/>
              <a:t>Las bebidas con sabor a fruta que no son jugo 100% tienen poco o ningún jugo de fruta real en ellas.  Muchos son principalmente azúcar y añadidos con agua y contienen casi tantas calorías como los refrescos (sodas).</a:t>
            </a:r>
            <a:endParaRPr lang="en-US" sz="4400" dirty="0"/>
          </a:p>
          <a:p>
            <a:endParaRPr lang="en-US" dirty="0"/>
          </a:p>
        </p:txBody>
      </p:sp>
      <p:pic>
        <p:nvPicPr>
          <p:cNvPr id="5" name="Picture 4" descr="A poster of different types of juices&#10;&#10;Description automatically generated">
            <a:extLst>
              <a:ext uri="{FF2B5EF4-FFF2-40B4-BE49-F238E27FC236}">
                <a16:creationId xmlns:a16="http://schemas.microsoft.com/office/drawing/2014/main" id="{0DA94BA1-2B92-C0D4-C83B-4D3D8972ED05}"/>
              </a:ext>
            </a:extLst>
          </p:cNvPr>
          <p:cNvPicPr>
            <a:picLocks noChangeAspect="1"/>
          </p:cNvPicPr>
          <p:nvPr/>
        </p:nvPicPr>
        <p:blipFill rotWithShape="1">
          <a:blip r:embed="rId3"/>
          <a:srcRect l="35106" t="50660" r="-304" b="7388"/>
          <a:stretch/>
        </p:blipFill>
        <p:spPr>
          <a:xfrm>
            <a:off x="8835634" y="3533651"/>
            <a:ext cx="9284272" cy="3467368"/>
          </a:xfrm>
          <a:prstGeom prst="rect">
            <a:avLst/>
          </a:prstGeom>
        </p:spPr>
      </p:pic>
      <p:pic>
        <p:nvPicPr>
          <p:cNvPr id="7" name="Picture 3">
            <a:extLst>
              <a:ext uri="{FF2B5EF4-FFF2-40B4-BE49-F238E27FC236}">
                <a16:creationId xmlns:a16="http://schemas.microsoft.com/office/drawing/2014/main" id="{B89AF6F2-DCDC-44C1-BDC7-87C9A5808334}"/>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405177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E975159-F74E-4F68-8817-48BE675D244E}"/>
              </a:ext>
            </a:extLst>
          </p:cNvPr>
          <p:cNvGraphicFramePr>
            <a:graphicFrameLocks noGrp="1"/>
          </p:cNvGraphicFramePr>
          <p:nvPr>
            <p:ph idx="1"/>
            <p:extLst>
              <p:ext uri="{D42A27DB-BD31-4B8C-83A1-F6EECF244321}">
                <p14:modId xmlns:p14="http://schemas.microsoft.com/office/powerpoint/2010/main" val="1935040506"/>
              </p:ext>
            </p:extLst>
          </p:nvPr>
        </p:nvGraphicFramePr>
        <p:xfrm>
          <a:off x="326570" y="549183"/>
          <a:ext cx="17634859" cy="9204960"/>
        </p:xfrm>
        <a:graphic>
          <a:graphicData uri="http://schemas.openxmlformats.org/drawingml/2006/table">
            <a:tbl>
              <a:tblPr firstRow="1" bandRow="1">
                <a:tableStyleId>{08FB837D-C827-4EFA-A057-4D05807E0F7C}</a:tableStyleId>
              </a:tblPr>
              <a:tblGrid>
                <a:gridCol w="5519059">
                  <a:extLst>
                    <a:ext uri="{9D8B030D-6E8A-4147-A177-3AD203B41FA5}">
                      <a16:colId xmlns:a16="http://schemas.microsoft.com/office/drawing/2014/main" val="2638196570"/>
                    </a:ext>
                  </a:extLst>
                </a:gridCol>
                <a:gridCol w="12115800">
                  <a:extLst>
                    <a:ext uri="{9D8B030D-6E8A-4147-A177-3AD203B41FA5}">
                      <a16:colId xmlns:a16="http://schemas.microsoft.com/office/drawing/2014/main" val="4155144"/>
                    </a:ext>
                  </a:extLst>
                </a:gridCol>
              </a:tblGrid>
              <a:tr h="193087">
                <a:tc>
                  <a:txBody>
                    <a:bodyPr/>
                    <a:lstStyle/>
                    <a:p>
                      <a:pPr algn="ctr"/>
                      <a:r>
                        <a:rPr lang="en-US" sz="6000"/>
                        <a:t>Barreras</a:t>
                      </a:r>
                      <a:endParaRPr lang="es-MX" sz="60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dirty="0" err="1"/>
                        <a:t>Soluciones</a:t>
                      </a:r>
                      <a:endParaRPr lang="es-MX" sz="6000" dirty="0"/>
                    </a:p>
                  </a:txBody>
                  <a:tcPr/>
                </a:tc>
                <a:extLst>
                  <a:ext uri="{0D108BD9-81ED-4DB2-BD59-A6C34878D82A}">
                    <a16:rowId xmlns:a16="http://schemas.microsoft.com/office/drawing/2014/main" val="1732825314"/>
                  </a:ext>
                </a:extLst>
              </a:tr>
              <a:tr h="934811">
                <a:tc>
                  <a:txBody>
                    <a:bodyPr/>
                    <a:lstStyle/>
                    <a:p>
                      <a:r>
                        <a:rPr lang="en-US" sz="4000" b="1" dirty="0"/>
                        <a:t>No se </a:t>
                      </a:r>
                      <a:r>
                        <a:rPr lang="en-US" sz="4000" b="1" dirty="0" err="1"/>
                        <a:t>como</a:t>
                      </a:r>
                      <a:r>
                        <a:rPr lang="en-US" sz="4000" b="1" dirty="0"/>
                        <a:t> </a:t>
                      </a:r>
                      <a:r>
                        <a:rPr lang="en-US" sz="4000" b="1" dirty="0" err="1"/>
                        <a:t>comenzar</a:t>
                      </a:r>
                      <a:r>
                        <a:rPr lang="en-US" sz="4000" b="1" dirty="0"/>
                        <a:t>?</a:t>
                      </a:r>
                      <a:endParaRPr lang="es-MX" sz="4000" b="1" dirty="0"/>
                    </a:p>
                  </a:txBody>
                  <a:tcPr/>
                </a:tc>
                <a:tc>
                  <a:txBody>
                    <a:bodyPr/>
                    <a:lstStyle/>
                    <a:p>
                      <a:r>
                        <a:rPr lang="en-US" sz="4000"/>
                        <a:t>Paso 1 </a:t>
                      </a:r>
                    </a:p>
                    <a:p>
                      <a:r>
                        <a:rPr lang="en-US" sz="4000"/>
                        <a:t>Haz </a:t>
                      </a:r>
                      <a:r>
                        <a:rPr lang="en-US" sz="4000" err="1"/>
                        <a:t>conciencia</a:t>
                      </a:r>
                      <a:r>
                        <a:rPr lang="en-US" sz="4000"/>
                        <a:t> de </a:t>
                      </a:r>
                      <a:r>
                        <a:rPr lang="en-US" sz="4000" err="1"/>
                        <a:t>los</a:t>
                      </a:r>
                      <a:r>
                        <a:rPr lang="en-US" sz="4000"/>
                        <a:t> </a:t>
                      </a:r>
                      <a:r>
                        <a:rPr lang="en-US" sz="4000" err="1"/>
                        <a:t>alimentos</a:t>
                      </a:r>
                      <a:r>
                        <a:rPr lang="en-US" sz="4000"/>
                        <a:t> y </a:t>
                      </a:r>
                      <a:r>
                        <a:rPr lang="en-US" sz="4000" err="1"/>
                        <a:t>bebidas</a:t>
                      </a:r>
                      <a:r>
                        <a:rPr lang="en-US" sz="4000"/>
                        <a:t> con </a:t>
                      </a:r>
                      <a:r>
                        <a:rPr lang="en-US" sz="4000" err="1"/>
                        <a:t>azucar</a:t>
                      </a:r>
                      <a:r>
                        <a:rPr lang="en-US" sz="4000"/>
                        <a:t> que </a:t>
                      </a:r>
                      <a:r>
                        <a:rPr lang="en-US" sz="4000" err="1"/>
                        <a:t>actualmente</a:t>
                      </a:r>
                      <a:r>
                        <a:rPr lang="en-US" sz="4000"/>
                        <a:t> </a:t>
                      </a:r>
                      <a:r>
                        <a:rPr lang="en-US" sz="4000" err="1"/>
                        <a:t>estas</a:t>
                      </a:r>
                      <a:r>
                        <a:rPr lang="en-US" sz="4000"/>
                        <a:t> </a:t>
                      </a:r>
                      <a:r>
                        <a:rPr lang="en-US" sz="4000" err="1"/>
                        <a:t>consumiedo</a:t>
                      </a:r>
                      <a:r>
                        <a:rPr lang="en-US" sz="4000"/>
                        <a:t> y </a:t>
                      </a:r>
                      <a:r>
                        <a:rPr lang="en-US" sz="4000" err="1"/>
                        <a:t>conoce</a:t>
                      </a:r>
                      <a:r>
                        <a:rPr lang="en-US" sz="4000"/>
                        <a:t> </a:t>
                      </a:r>
                      <a:r>
                        <a:rPr lang="en-US" sz="4000" err="1"/>
                        <a:t>los</a:t>
                      </a:r>
                      <a:r>
                        <a:rPr lang="en-US" sz="4000"/>
                        <a:t> </a:t>
                      </a:r>
                      <a:r>
                        <a:rPr lang="en-US" sz="4000" err="1"/>
                        <a:t>riesgos</a:t>
                      </a:r>
                      <a:r>
                        <a:rPr lang="en-US" sz="4000"/>
                        <a:t> de consumer </a:t>
                      </a:r>
                      <a:r>
                        <a:rPr lang="en-US" sz="4000" err="1"/>
                        <a:t>azucar</a:t>
                      </a:r>
                      <a:endParaRPr lang="en-US" sz="4000"/>
                    </a:p>
                    <a:p>
                      <a:r>
                        <a:rPr lang="en-US" sz="4000"/>
                        <a:t>Paso 2</a:t>
                      </a:r>
                    </a:p>
                    <a:p>
                      <a:r>
                        <a:rPr lang="en-US" sz="4000"/>
                        <a:t>Define </a:t>
                      </a:r>
                      <a:r>
                        <a:rPr lang="en-US" sz="4000" err="1"/>
                        <a:t>tus</a:t>
                      </a:r>
                      <a:r>
                        <a:rPr lang="en-US" sz="4000"/>
                        <a:t> </a:t>
                      </a:r>
                      <a:r>
                        <a:rPr lang="en-US" sz="4000" err="1"/>
                        <a:t>motivos</a:t>
                      </a:r>
                      <a:r>
                        <a:rPr lang="en-US" sz="4000"/>
                        <a:t> </a:t>
                      </a:r>
                      <a:r>
                        <a:rPr lang="en-US" sz="4000" err="1"/>
                        <a:t>por</a:t>
                      </a:r>
                      <a:r>
                        <a:rPr lang="en-US" sz="4000"/>
                        <a:t> </a:t>
                      </a:r>
                      <a:r>
                        <a:rPr lang="en-US" sz="4000" err="1"/>
                        <a:t>cual</a:t>
                      </a:r>
                      <a:r>
                        <a:rPr lang="en-US" sz="4000"/>
                        <a:t> </a:t>
                      </a:r>
                      <a:r>
                        <a:rPr lang="en-US" sz="4000" err="1"/>
                        <a:t>quieres</a:t>
                      </a:r>
                      <a:r>
                        <a:rPr lang="en-US" sz="4000"/>
                        <a:t> reducer </a:t>
                      </a:r>
                      <a:r>
                        <a:rPr lang="en-US" sz="4000" err="1"/>
                        <a:t>tu</a:t>
                      </a:r>
                      <a:r>
                        <a:rPr lang="en-US" sz="4000"/>
                        <a:t> consume</a:t>
                      </a:r>
                    </a:p>
                    <a:p>
                      <a:r>
                        <a:rPr lang="en-US" sz="4000"/>
                        <a:t>Paso 3</a:t>
                      </a:r>
                    </a:p>
                    <a:p>
                      <a:r>
                        <a:rPr lang="en-US" sz="4000" err="1"/>
                        <a:t>Identifica</a:t>
                      </a:r>
                      <a:r>
                        <a:rPr lang="en-US" sz="4000"/>
                        <a:t> </a:t>
                      </a:r>
                      <a:r>
                        <a:rPr lang="en-US" sz="4000" err="1"/>
                        <a:t>como</a:t>
                      </a:r>
                      <a:r>
                        <a:rPr lang="en-US" sz="4000"/>
                        <a:t> vas a </a:t>
                      </a:r>
                      <a:r>
                        <a:rPr lang="en-US" sz="4000" err="1"/>
                        <a:t>lograr</a:t>
                      </a:r>
                      <a:r>
                        <a:rPr lang="en-US" sz="4000"/>
                        <a:t> un </a:t>
                      </a:r>
                      <a:r>
                        <a:rPr lang="en-US" sz="4000" err="1"/>
                        <a:t>cambio</a:t>
                      </a:r>
                      <a:endParaRPr lang="es-MX" sz="4000"/>
                    </a:p>
                  </a:txBody>
                  <a:tcPr/>
                </a:tc>
                <a:extLst>
                  <a:ext uri="{0D108BD9-81ED-4DB2-BD59-A6C34878D82A}">
                    <a16:rowId xmlns:a16="http://schemas.microsoft.com/office/drawing/2014/main" val="1343851875"/>
                  </a:ext>
                </a:extLst>
              </a:tr>
              <a:tr h="934811">
                <a:tc>
                  <a:txBody>
                    <a:bodyPr/>
                    <a:lstStyle/>
                    <a:p>
                      <a:r>
                        <a:rPr lang="en-US" sz="4000" b="1" dirty="0"/>
                        <a:t>Me </a:t>
                      </a:r>
                      <a:r>
                        <a:rPr lang="en-US" sz="4000" b="1" dirty="0" err="1"/>
                        <a:t>gusta</a:t>
                      </a:r>
                      <a:r>
                        <a:rPr lang="en-US" sz="4000" b="1" dirty="0"/>
                        <a:t> </a:t>
                      </a:r>
                      <a:r>
                        <a:rPr lang="en-US" sz="4000" b="1" dirty="0" err="1"/>
                        <a:t>mucho</a:t>
                      </a:r>
                      <a:r>
                        <a:rPr lang="en-US" sz="4000" b="1" dirty="0"/>
                        <a:t> los </a:t>
                      </a:r>
                      <a:r>
                        <a:rPr lang="en-US" sz="4000" b="1" dirty="0" err="1"/>
                        <a:t>refrescos</a:t>
                      </a:r>
                      <a:r>
                        <a:rPr lang="en-US" sz="4000" b="1" dirty="0"/>
                        <a:t> con gas</a:t>
                      </a:r>
                      <a:endParaRPr lang="es-MX" sz="4000" b="1" dirty="0"/>
                    </a:p>
                  </a:txBody>
                  <a:tcPr/>
                </a:tc>
                <a:tc>
                  <a:txBody>
                    <a:bodyPr/>
                    <a:lstStyle/>
                    <a:p>
                      <a:r>
                        <a:rPr lang="en-US" sz="4000" err="1"/>
                        <a:t>Acostumbra</a:t>
                      </a:r>
                      <a:r>
                        <a:rPr lang="en-US" sz="4000"/>
                        <a:t> a </a:t>
                      </a:r>
                      <a:r>
                        <a:rPr lang="en-US" sz="4000" err="1"/>
                        <a:t>tu</a:t>
                      </a:r>
                      <a:r>
                        <a:rPr lang="en-US" sz="4000"/>
                        <a:t> paladar a </a:t>
                      </a:r>
                      <a:r>
                        <a:rPr lang="en-US" sz="4000" err="1"/>
                        <a:t>menos</a:t>
                      </a:r>
                      <a:r>
                        <a:rPr lang="en-US" sz="4000"/>
                        <a:t> </a:t>
                      </a:r>
                      <a:r>
                        <a:rPr lang="en-US" sz="4000" err="1"/>
                        <a:t>azucar</a:t>
                      </a:r>
                      <a:r>
                        <a:rPr lang="en-US" sz="4000"/>
                        <a:t> al </a:t>
                      </a:r>
                      <a:r>
                        <a:rPr lang="en-US" sz="4000" err="1"/>
                        <a:t>utilizar</a:t>
                      </a:r>
                      <a:r>
                        <a:rPr lang="en-US" sz="4000"/>
                        <a:t> </a:t>
                      </a:r>
                      <a:r>
                        <a:rPr lang="en-US" sz="4000" err="1"/>
                        <a:t>agua</a:t>
                      </a:r>
                      <a:r>
                        <a:rPr lang="en-US" sz="4000"/>
                        <a:t> mineral con un </a:t>
                      </a:r>
                      <a:r>
                        <a:rPr lang="en-US" sz="4000" err="1"/>
                        <a:t>chorrito</a:t>
                      </a:r>
                      <a:r>
                        <a:rPr lang="en-US" sz="4000"/>
                        <a:t> de jugo o </a:t>
                      </a:r>
                      <a:r>
                        <a:rPr lang="en-US" sz="4000" err="1"/>
                        <a:t>fruta</a:t>
                      </a:r>
                      <a:endParaRPr lang="es-MX" sz="4000" err="1"/>
                    </a:p>
                  </a:txBody>
                  <a:tcPr/>
                </a:tc>
                <a:extLst>
                  <a:ext uri="{0D108BD9-81ED-4DB2-BD59-A6C34878D82A}">
                    <a16:rowId xmlns:a16="http://schemas.microsoft.com/office/drawing/2014/main" val="1591107707"/>
                  </a:ext>
                </a:extLst>
              </a:tr>
              <a:tr h="934811">
                <a:tc>
                  <a:txBody>
                    <a:bodyPr/>
                    <a:lstStyle/>
                    <a:p>
                      <a:r>
                        <a:rPr lang="en-US" sz="4000" b="1" dirty="0"/>
                        <a:t>Me dan </a:t>
                      </a:r>
                      <a:r>
                        <a:rPr lang="en-US" sz="4000" b="1" dirty="0" err="1"/>
                        <a:t>ganas</a:t>
                      </a:r>
                      <a:r>
                        <a:rPr lang="en-US" sz="4000" b="1" dirty="0"/>
                        <a:t> de comer galletas y </a:t>
                      </a:r>
                      <a:r>
                        <a:rPr lang="en-US" sz="4000" b="1" dirty="0" err="1"/>
                        <a:t>panecitos</a:t>
                      </a:r>
                      <a:r>
                        <a:rPr lang="en-US" sz="4000" b="1" dirty="0"/>
                        <a:t> </a:t>
                      </a:r>
                      <a:r>
                        <a:rPr lang="en-US" sz="4000" b="1" dirty="0" err="1"/>
                        <a:t>durante</a:t>
                      </a:r>
                      <a:r>
                        <a:rPr lang="en-US" sz="4000" b="1" dirty="0"/>
                        <a:t> el </a:t>
                      </a:r>
                      <a:r>
                        <a:rPr lang="en-US" sz="4000" b="1" dirty="0" err="1"/>
                        <a:t>dia</a:t>
                      </a:r>
                      <a:endParaRPr lang="es-MX" sz="4000" b="1" dirty="0"/>
                    </a:p>
                  </a:txBody>
                  <a:tcPr/>
                </a:tc>
                <a:tc>
                  <a:txBody>
                    <a:bodyPr/>
                    <a:lstStyle/>
                    <a:p>
                      <a:r>
                        <a:rPr lang="en-US" sz="4000" dirty="0" err="1"/>
                        <a:t>Planea</a:t>
                      </a:r>
                      <a:r>
                        <a:rPr lang="en-US" sz="4000" dirty="0"/>
                        <a:t> </a:t>
                      </a:r>
                      <a:r>
                        <a:rPr lang="en-US" sz="4000" dirty="0" err="1"/>
                        <a:t>tu</a:t>
                      </a:r>
                      <a:r>
                        <a:rPr lang="en-US" sz="4000" dirty="0"/>
                        <a:t> </a:t>
                      </a:r>
                      <a:r>
                        <a:rPr lang="en-US" sz="4000" dirty="0" err="1"/>
                        <a:t>dia</a:t>
                      </a:r>
                      <a:r>
                        <a:rPr lang="en-US" sz="4000" dirty="0"/>
                        <a:t> con </a:t>
                      </a:r>
                      <a:r>
                        <a:rPr lang="en-US" sz="4000" dirty="0" err="1"/>
                        <a:t>tiempo</a:t>
                      </a:r>
                      <a:r>
                        <a:rPr lang="en-US" sz="4000" dirty="0"/>
                        <a:t>. </a:t>
                      </a:r>
                      <a:r>
                        <a:rPr lang="en-US" sz="4000" dirty="0" err="1"/>
                        <a:t>Corta</a:t>
                      </a:r>
                      <a:r>
                        <a:rPr lang="en-US" sz="4000" dirty="0"/>
                        <a:t> </a:t>
                      </a:r>
                      <a:r>
                        <a:rPr lang="en-US" sz="4000" dirty="0" err="1"/>
                        <a:t>verduras</a:t>
                      </a:r>
                      <a:r>
                        <a:rPr lang="en-US" sz="4000" dirty="0"/>
                        <a:t> y </a:t>
                      </a:r>
                      <a:r>
                        <a:rPr lang="en-US" sz="4000" dirty="0" err="1"/>
                        <a:t>llevalas</a:t>
                      </a:r>
                      <a:r>
                        <a:rPr lang="en-US" sz="4000" dirty="0"/>
                        <a:t> </a:t>
                      </a:r>
                      <a:r>
                        <a:rPr lang="en-US" sz="4000" dirty="0" err="1"/>
                        <a:t>contigo</a:t>
                      </a:r>
                      <a:r>
                        <a:rPr lang="en-US" sz="4000" dirty="0"/>
                        <a:t> </a:t>
                      </a:r>
                      <a:r>
                        <a:rPr lang="en-US" sz="4000" dirty="0" err="1"/>
                        <a:t>todo</a:t>
                      </a:r>
                      <a:r>
                        <a:rPr lang="en-US" sz="4000" dirty="0"/>
                        <a:t> el </a:t>
                      </a:r>
                      <a:r>
                        <a:rPr lang="en-US" sz="4000" dirty="0" err="1"/>
                        <a:t>dia</a:t>
                      </a:r>
                      <a:r>
                        <a:rPr lang="en-US" sz="4000" dirty="0"/>
                        <a:t> para </a:t>
                      </a:r>
                      <a:r>
                        <a:rPr lang="en-US" sz="4000" dirty="0" err="1"/>
                        <a:t>evitar</a:t>
                      </a:r>
                      <a:r>
                        <a:rPr lang="en-US" sz="4000" dirty="0"/>
                        <a:t> la </a:t>
                      </a:r>
                      <a:r>
                        <a:rPr lang="en-US" sz="4000" dirty="0" err="1"/>
                        <a:t>tentacion</a:t>
                      </a:r>
                      <a:r>
                        <a:rPr lang="en-US" sz="4000" dirty="0"/>
                        <a:t> de comer galletas.</a:t>
                      </a:r>
                      <a:endParaRPr lang="es-MX" sz="4000" dirty="0"/>
                    </a:p>
                  </a:txBody>
                  <a:tcPr/>
                </a:tc>
                <a:extLst>
                  <a:ext uri="{0D108BD9-81ED-4DB2-BD59-A6C34878D82A}">
                    <a16:rowId xmlns:a16="http://schemas.microsoft.com/office/drawing/2014/main" val="3769323711"/>
                  </a:ext>
                </a:extLst>
              </a:tr>
            </a:tbl>
          </a:graphicData>
        </a:graphic>
      </p:graphicFrame>
      <p:pic>
        <p:nvPicPr>
          <p:cNvPr id="3" name="Picture 3">
            <a:extLst>
              <a:ext uri="{FF2B5EF4-FFF2-40B4-BE49-F238E27FC236}">
                <a16:creationId xmlns:a16="http://schemas.microsoft.com/office/drawing/2014/main" id="{6CE7FF2E-FC1E-4684-BF89-768CECC7AAB7}"/>
              </a:ext>
            </a:extLst>
          </p:cNvPr>
          <p:cNvPicPr>
            <a:picLocks noChangeAspect="1"/>
          </p:cNvPicPr>
          <p:nvPr/>
        </p:nvPicPr>
        <p:blipFill>
          <a:blip r:embed="rId2"/>
          <a:srcRect/>
          <a:stretch>
            <a:fillRect/>
          </a:stretch>
        </p:blipFill>
        <p:spPr>
          <a:xfrm>
            <a:off x="16699598" y="9313789"/>
            <a:ext cx="1506197" cy="929355"/>
          </a:xfrm>
          <a:prstGeom prst="rect">
            <a:avLst/>
          </a:prstGeom>
        </p:spPr>
      </p:pic>
      <p:pic>
        <p:nvPicPr>
          <p:cNvPr id="4" name="Picture 3" descr="A yellow letter i on a black background&#10;&#10;Description automatically generated">
            <a:extLst>
              <a:ext uri="{FF2B5EF4-FFF2-40B4-BE49-F238E27FC236}">
                <a16:creationId xmlns:a16="http://schemas.microsoft.com/office/drawing/2014/main" id="{E5EC73B8-A74A-412B-A22F-879FC6EBD4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645" y="2568"/>
            <a:ext cx="731178" cy="688369"/>
          </a:xfrm>
          <a:prstGeom prst="rect">
            <a:avLst/>
          </a:prstGeom>
        </p:spPr>
      </p:pic>
      <p:pic>
        <p:nvPicPr>
          <p:cNvPr id="6" name="Picture 5" descr="A white letter in a circle&#10;&#10;Description automatically generated">
            <a:extLst>
              <a:ext uri="{FF2B5EF4-FFF2-40B4-BE49-F238E27FC236}">
                <a16:creationId xmlns:a16="http://schemas.microsoft.com/office/drawing/2014/main" id="{83C0C77B-BFD9-49D0-B723-9EC9C0488B8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5704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2" y="-80593"/>
            <a:ext cx="18285431" cy="1830639"/>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2500314" y="348955"/>
            <a:ext cx="14675190" cy="1394927"/>
          </a:xfrm>
        </p:spPr>
        <p:txBody>
          <a:bodyPr>
            <a:normAutofit/>
          </a:bodyPr>
          <a:lstStyle/>
          <a:p>
            <a:r>
              <a:rPr lang="en-US" sz="6600" b="1"/>
              <a:t>VIDEO MODELO A SEGUIR</a:t>
            </a:r>
          </a:p>
        </p:txBody>
      </p:sp>
      <p:pic>
        <p:nvPicPr>
          <p:cNvPr id="5" name="Picture 4"/>
          <p:cNvPicPr>
            <a:picLocks noChangeAspect="1"/>
          </p:cNvPicPr>
          <p:nvPr/>
        </p:nvPicPr>
        <p:blipFill>
          <a:blip r:embed="rId3"/>
          <a:stretch>
            <a:fillRect/>
          </a:stretch>
        </p:blipFill>
        <p:spPr>
          <a:xfrm>
            <a:off x="7509136" y="2003862"/>
            <a:ext cx="4255270" cy="5103346"/>
          </a:xfrm>
          <a:prstGeom prst="rect">
            <a:avLst/>
          </a:prstGeom>
        </p:spPr>
      </p:pic>
      <p:sp>
        <p:nvSpPr>
          <p:cNvPr id="3" name="Rectangle 2">
            <a:extLst>
              <a:ext uri="{FF2B5EF4-FFF2-40B4-BE49-F238E27FC236}">
                <a16:creationId xmlns:a16="http://schemas.microsoft.com/office/drawing/2014/main" id="{E4D4D84A-A527-405D-9BE0-E9AA865B96C6}"/>
              </a:ext>
            </a:extLst>
          </p:cNvPr>
          <p:cNvSpPr/>
          <p:nvPr/>
        </p:nvSpPr>
        <p:spPr>
          <a:xfrm>
            <a:off x="1578959" y="7176359"/>
            <a:ext cx="9847832" cy="830997"/>
          </a:xfrm>
          <a:prstGeom prst="rect">
            <a:avLst/>
          </a:prstGeom>
        </p:spPr>
        <p:txBody>
          <a:bodyPr wrap="square" lIns="91440" tIns="45720" rIns="91440" bIns="45720" anchor="t">
            <a:spAutoFit/>
          </a:bodyPr>
          <a:lstStyle/>
          <a:p>
            <a:pPr lvl="0">
              <a:defRPr/>
            </a:pPr>
            <a:r>
              <a:rPr lang="en-US" sz="2400" dirty="0"/>
              <a:t>Spanish, group of women </a:t>
            </a:r>
            <a:r>
              <a:rPr lang="en-US" sz="2400" dirty="0">
                <a:hlinkClick r:id="rId4"/>
              </a:rPr>
              <a:t>–</a:t>
            </a:r>
            <a:r>
              <a:rPr lang="en-US" sz="2400" dirty="0"/>
              <a:t> </a:t>
            </a:r>
          </a:p>
          <a:p>
            <a:pPr lvl="0">
              <a:defRPr/>
            </a:pPr>
            <a:r>
              <a:rPr lang="en-US" sz="2400" dirty="0">
                <a:hlinkClick r:id="rId4"/>
              </a:rPr>
              <a:t>https://vimeo.com/231416485</a:t>
            </a:r>
            <a:endParaRPr lang="en-US" sz="2400" dirty="0"/>
          </a:p>
        </p:txBody>
      </p:sp>
      <p:sp>
        <p:nvSpPr>
          <p:cNvPr id="4" name="Rectangle 3">
            <a:extLst>
              <a:ext uri="{FF2B5EF4-FFF2-40B4-BE49-F238E27FC236}">
                <a16:creationId xmlns:a16="http://schemas.microsoft.com/office/drawing/2014/main" id="{B3BD8A5C-9002-4169-A046-6ACD8C928E23}"/>
              </a:ext>
            </a:extLst>
          </p:cNvPr>
          <p:cNvSpPr/>
          <p:nvPr/>
        </p:nvSpPr>
        <p:spPr>
          <a:xfrm>
            <a:off x="13577369" y="7176359"/>
            <a:ext cx="8388705" cy="830997"/>
          </a:xfrm>
          <a:prstGeom prst="rect">
            <a:avLst/>
          </a:prstGeom>
        </p:spPr>
        <p:txBody>
          <a:bodyPr wrap="square" lIns="91440" tIns="45720" rIns="91440" bIns="45720" anchor="t">
            <a:spAutoFit/>
          </a:bodyPr>
          <a:lstStyle/>
          <a:p>
            <a:pPr>
              <a:defRPr/>
            </a:pPr>
            <a:r>
              <a:rPr lang="en-US" sz="2400" dirty="0"/>
              <a:t>English, group of women –</a:t>
            </a:r>
          </a:p>
          <a:p>
            <a:pPr>
              <a:defRPr/>
            </a:pPr>
            <a:r>
              <a:rPr lang="en-US" sz="2400" dirty="0"/>
              <a:t> </a:t>
            </a:r>
            <a:r>
              <a:rPr lang="en-US" sz="2400" dirty="0">
                <a:hlinkClick r:id="rId5"/>
              </a:rPr>
              <a:t>https://vimeo.com/239726331</a:t>
            </a:r>
            <a:endParaRPr lang="en-US" sz="2000" dirty="0">
              <a:cs typeface="Calibri"/>
            </a:endParaRPr>
          </a:p>
        </p:txBody>
      </p:sp>
      <p:sp>
        <p:nvSpPr>
          <p:cNvPr id="6" name="TextBox 5">
            <a:extLst>
              <a:ext uri="{FF2B5EF4-FFF2-40B4-BE49-F238E27FC236}">
                <a16:creationId xmlns:a16="http://schemas.microsoft.com/office/drawing/2014/main" id="{06158330-1B79-376D-3858-A36B1127FFB9}"/>
              </a:ext>
            </a:extLst>
          </p:cNvPr>
          <p:cNvSpPr txBox="1"/>
          <p:nvPr/>
        </p:nvSpPr>
        <p:spPr>
          <a:xfrm>
            <a:off x="329340" y="8528959"/>
            <a:ext cx="1485386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Arial"/>
              </a:rPr>
              <a:t>PREGUNTAS PARA DISCUTIR</a:t>
            </a:r>
            <a:endParaRPr lang="en-US" sz="2400" dirty="0">
              <a:cs typeface="Arial"/>
            </a:endParaRPr>
          </a:p>
          <a:p>
            <a:pPr>
              <a:buChar char="•"/>
            </a:pPr>
            <a:r>
              <a:rPr lang="es-MX" sz="2400" b="1" i="1" dirty="0">
                <a:cs typeface="Arial"/>
              </a:rPr>
              <a:t>¿Qué opina de este video?</a:t>
            </a:r>
            <a:r>
              <a:rPr lang="en-US" sz="2400" dirty="0">
                <a:cs typeface="Arial"/>
              </a:rPr>
              <a:t>​</a:t>
            </a:r>
          </a:p>
          <a:p>
            <a:pPr>
              <a:buChar char="•"/>
            </a:pPr>
            <a:r>
              <a:rPr lang="es-MX" sz="2400" b="1" i="1" dirty="0">
                <a:cs typeface="Arial"/>
              </a:rPr>
              <a:t>¿Qué le pareció lo que recomiendan las señoras en este video?</a:t>
            </a:r>
            <a:r>
              <a:rPr lang="en-US" sz="2400" dirty="0">
                <a:cs typeface="Arial"/>
              </a:rPr>
              <a:t>​</a:t>
            </a:r>
          </a:p>
          <a:p>
            <a:pPr>
              <a:buChar char="•"/>
            </a:pPr>
            <a:r>
              <a:rPr lang="es-MX" sz="2400" b="1" i="1" dirty="0">
                <a:cs typeface="Arial"/>
              </a:rPr>
              <a:t>Si decidiera empezar a tratar algo de lo que dicen aquí, ¿Qué le gustaría tratar?</a:t>
            </a:r>
          </a:p>
        </p:txBody>
      </p:sp>
      <p:pic>
        <p:nvPicPr>
          <p:cNvPr id="10" name="Picture 3">
            <a:extLst>
              <a:ext uri="{FF2B5EF4-FFF2-40B4-BE49-F238E27FC236}">
                <a16:creationId xmlns:a16="http://schemas.microsoft.com/office/drawing/2014/main" id="{5FDCE1E7-3C27-4B64-93C5-A400BB17D09A}"/>
              </a:ext>
            </a:extLst>
          </p:cNvPr>
          <p:cNvPicPr>
            <a:picLocks noChangeAspect="1"/>
          </p:cNvPicPr>
          <p:nvPr/>
        </p:nvPicPr>
        <p:blipFill>
          <a:blip r:embed="rId6"/>
          <a:srcRect/>
          <a:stretch>
            <a:fillRect/>
          </a:stretch>
        </p:blipFill>
        <p:spPr>
          <a:xfrm>
            <a:off x="16699598" y="9313789"/>
            <a:ext cx="1506197" cy="929355"/>
          </a:xfrm>
          <a:prstGeom prst="rect">
            <a:avLst/>
          </a:prstGeom>
        </p:spPr>
      </p:pic>
      <p:pic>
        <p:nvPicPr>
          <p:cNvPr id="14" name="Picture 13" descr="A yellow letter i on a black background&#10;&#10;Description automatically generated">
            <a:extLst>
              <a:ext uri="{FF2B5EF4-FFF2-40B4-BE49-F238E27FC236}">
                <a16:creationId xmlns:a16="http://schemas.microsoft.com/office/drawing/2014/main" id="{F28EBA2C-14FF-46E5-98F6-F3C79CFB0E9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45" y="2568"/>
            <a:ext cx="731178" cy="688369"/>
          </a:xfrm>
          <a:prstGeom prst="rect">
            <a:avLst/>
          </a:prstGeom>
        </p:spPr>
      </p:pic>
      <p:pic>
        <p:nvPicPr>
          <p:cNvPr id="15" name="Picture 14" descr="A white letter in a circle&#10;&#10;Description automatically generated">
            <a:extLst>
              <a:ext uri="{FF2B5EF4-FFF2-40B4-BE49-F238E27FC236}">
                <a16:creationId xmlns:a16="http://schemas.microsoft.com/office/drawing/2014/main" id="{9934C64B-27FD-4FA7-9128-61EC5C0911AA}"/>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62165" y="93506"/>
            <a:ext cx="636998" cy="628436"/>
          </a:xfrm>
          <a:prstGeom prst="rect">
            <a:avLst/>
          </a:prstGeom>
        </p:spPr>
      </p:pic>
      <p:pic>
        <p:nvPicPr>
          <p:cNvPr id="2" name="Picture 1" descr="A qr code on a white background&#10;&#10;Description automatically generated">
            <a:extLst>
              <a:ext uri="{FF2B5EF4-FFF2-40B4-BE49-F238E27FC236}">
                <a16:creationId xmlns:a16="http://schemas.microsoft.com/office/drawing/2014/main" id="{21E4B8C9-4733-7D09-EA3C-6BF11588D6C6}"/>
              </a:ext>
            </a:extLst>
          </p:cNvPr>
          <p:cNvPicPr>
            <a:picLocks noChangeAspect="1"/>
          </p:cNvPicPr>
          <p:nvPr/>
        </p:nvPicPr>
        <p:blipFill>
          <a:blip r:embed="rId11"/>
          <a:stretch>
            <a:fillRect/>
          </a:stretch>
        </p:blipFill>
        <p:spPr>
          <a:xfrm>
            <a:off x="2412611" y="3480130"/>
            <a:ext cx="2162175" cy="2162175"/>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01CF1CD8-6F66-EE9C-1C2B-90EAB54B280F}"/>
              </a:ext>
            </a:extLst>
          </p:cNvPr>
          <p:cNvPicPr>
            <a:picLocks noChangeAspect="1"/>
          </p:cNvPicPr>
          <p:nvPr/>
        </p:nvPicPr>
        <p:blipFill>
          <a:blip r:embed="rId12"/>
          <a:stretch>
            <a:fillRect/>
          </a:stretch>
        </p:blipFill>
        <p:spPr>
          <a:xfrm>
            <a:off x="14537486" y="3528024"/>
            <a:ext cx="2152650" cy="2152650"/>
          </a:xfrm>
          <a:prstGeom prst="rect">
            <a:avLst/>
          </a:prstGeom>
        </p:spPr>
      </p:pic>
    </p:spTree>
    <p:extLst>
      <p:ext uri="{BB962C8B-B14F-4D97-AF65-F5344CB8AC3E}">
        <p14:creationId xmlns:p14="http://schemas.microsoft.com/office/powerpoint/2010/main" val="1181096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611665"/>
            <a:ext cx="16230600" cy="665165"/>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¿Qué tan importante es para ti este tema?</a:t>
            </a:r>
            <a:endParaRPr lang="en-US" sz="3669">
              <a:solidFill>
                <a:srgbClr val="141414"/>
              </a:solidFill>
              <a:latin typeface="HK Grotesk Light Bold"/>
            </a:endParaRPr>
          </a:p>
        </p:txBody>
      </p:sp>
      <p:sp>
        <p:nvSpPr>
          <p:cNvPr id="3" name="TextBox 3"/>
          <p:cNvSpPr txBox="1"/>
          <p:nvPr/>
        </p:nvSpPr>
        <p:spPr>
          <a:xfrm>
            <a:off x="1423022" y="482421"/>
            <a:ext cx="14903546" cy="1548373"/>
          </a:xfrm>
          <a:prstGeom prst="rect">
            <a:avLst/>
          </a:prstGeom>
        </p:spPr>
        <p:txBody>
          <a:bodyPr wrap="square" lIns="0" tIns="0" rIns="0" bIns="0" rtlCol="0" anchor="t">
            <a:spAutoFit/>
          </a:bodyPr>
          <a:lstStyle/>
          <a:p>
            <a:pPr algn="ctr">
              <a:lnSpc>
                <a:spcPts val="5981"/>
              </a:lnSpc>
            </a:pPr>
            <a:r>
              <a:rPr lang="es-MX" sz="6296" dirty="0">
                <a:latin typeface="Glacial Indifference"/>
              </a:rPr>
              <a:t>IMPORTANCIA PARA CAMBIAR EL COMPORTAMIENTO</a:t>
            </a:r>
            <a:endParaRPr lang="en-US" sz="6296" dirty="0">
              <a:latin typeface="Glacial Indifference"/>
            </a:endParaRPr>
          </a:p>
        </p:txBody>
      </p:sp>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REGLA DE IMPORTANCIA</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773"/>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importante</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importante</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extLst>
              <p:ext uri="{D42A27DB-BD31-4B8C-83A1-F6EECF244321}">
                <p14:modId xmlns:p14="http://schemas.microsoft.com/office/powerpoint/2010/main" val="756450338"/>
              </p:ext>
            </p:extLst>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pic>
        <p:nvPicPr>
          <p:cNvPr id="24" name="Picture 3">
            <a:extLst>
              <a:ext uri="{FF2B5EF4-FFF2-40B4-BE49-F238E27FC236}">
                <a16:creationId xmlns:a16="http://schemas.microsoft.com/office/drawing/2014/main" id="{18200122-B0F7-4154-A9D2-8D2AAA7D8A11}"/>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0B22BE44-A895-4EE0-85CF-CCE7549AF0C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6" name="Picture 25" descr="A white letter in a circle&#10;&#10;Description automatically generated">
            <a:extLst>
              <a:ext uri="{FF2B5EF4-FFF2-40B4-BE49-F238E27FC236}">
                <a16:creationId xmlns:a16="http://schemas.microsoft.com/office/drawing/2014/main" id="{D768D3A0-3D27-4D9D-AC0A-EFAA0787C927}"/>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62165" y="93506"/>
            <a:ext cx="636998" cy="6284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a:off x="-875424" y="2009585"/>
            <a:ext cx="1332444" cy="1332444"/>
          </a:xfrm>
          <a:prstGeom prst="rect">
            <a:avLst/>
          </a:prstGeom>
        </p:spPr>
      </p:pic>
      <p:grpSp>
        <p:nvGrpSpPr>
          <p:cNvPr id="3" name="Group 3"/>
          <p:cNvGrpSpPr/>
          <p:nvPr/>
        </p:nvGrpSpPr>
        <p:grpSpPr>
          <a:xfrm>
            <a:off x="17859375" y="-267806"/>
            <a:ext cx="593949" cy="10899628"/>
            <a:chOff x="0" y="0"/>
            <a:chExt cx="156431" cy="2870684"/>
          </a:xfrm>
        </p:grpSpPr>
        <p:sp>
          <p:nvSpPr>
            <p:cNvPr id="4" name="Freeform 4"/>
            <p:cNvSpPr/>
            <p:nvPr/>
          </p:nvSpPr>
          <p:spPr>
            <a:xfrm>
              <a:off x="0" y="0"/>
              <a:ext cx="156431" cy="2870684"/>
            </a:xfrm>
            <a:custGeom>
              <a:avLst/>
              <a:gdLst/>
              <a:ahLst/>
              <a:cxnLst/>
              <a:rect l="l" t="t" r="r" b="b"/>
              <a:pathLst>
                <a:path w="156431" h="2870684">
                  <a:moveTo>
                    <a:pt x="0" y="0"/>
                  </a:moveTo>
                  <a:lnTo>
                    <a:pt x="156431" y="0"/>
                  </a:lnTo>
                  <a:lnTo>
                    <a:pt x="156431" y="2870684"/>
                  </a:lnTo>
                  <a:lnTo>
                    <a:pt x="0" y="2870684"/>
                  </a:lnTo>
                  <a:close/>
                </a:path>
              </a:pathLst>
            </a:custGeom>
            <a:solidFill>
              <a:srgbClr val="4F826F"/>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3336"/>
                </a:lnSpc>
              </a:pPr>
              <a:endParaRPr/>
            </a:p>
          </p:txBody>
        </p:sp>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12213746" y="1739225"/>
            <a:ext cx="5071945" cy="5071945"/>
          </a:xfrm>
          <a:prstGeom prst="rect">
            <a:avLst/>
          </a:prstGeom>
        </p:spPr>
      </p:pic>
      <p:grpSp>
        <p:nvGrpSpPr>
          <p:cNvPr id="10" name="Group 10"/>
          <p:cNvGrpSpPr/>
          <p:nvPr/>
        </p:nvGrpSpPr>
        <p:grpSpPr>
          <a:xfrm>
            <a:off x="5807942" y="8165925"/>
            <a:ext cx="8169433" cy="1600157"/>
            <a:chOff x="0" y="0"/>
            <a:chExt cx="3995391" cy="782582"/>
          </a:xfrm>
          <a:solidFill>
            <a:schemeClr val="accent6"/>
          </a:solidFill>
        </p:grpSpPr>
        <p:sp>
          <p:nvSpPr>
            <p:cNvPr id="11" name="Freeform 11"/>
            <p:cNvSpPr/>
            <p:nvPr/>
          </p:nvSpPr>
          <p:spPr>
            <a:xfrm>
              <a:off x="0" y="0"/>
              <a:ext cx="3995391" cy="782583"/>
            </a:xfrm>
            <a:custGeom>
              <a:avLst/>
              <a:gdLst/>
              <a:ahLst/>
              <a:cxnLst/>
              <a:rect l="l" t="t" r="r" b="b"/>
              <a:pathLst>
                <a:path w="3995391" h="782583">
                  <a:moveTo>
                    <a:pt x="3870931" y="782582"/>
                  </a:moveTo>
                  <a:lnTo>
                    <a:pt x="124460" y="782582"/>
                  </a:lnTo>
                  <a:cubicBezTo>
                    <a:pt x="55880" y="782582"/>
                    <a:pt x="0" y="726702"/>
                    <a:pt x="0" y="658122"/>
                  </a:cubicBezTo>
                  <a:lnTo>
                    <a:pt x="0" y="124460"/>
                  </a:lnTo>
                  <a:cubicBezTo>
                    <a:pt x="0" y="55880"/>
                    <a:pt x="55880" y="0"/>
                    <a:pt x="124460" y="0"/>
                  </a:cubicBezTo>
                  <a:lnTo>
                    <a:pt x="3870932" y="0"/>
                  </a:lnTo>
                  <a:cubicBezTo>
                    <a:pt x="3939511" y="0"/>
                    <a:pt x="3995391" y="55880"/>
                    <a:pt x="3995391" y="124460"/>
                  </a:cubicBezTo>
                  <a:lnTo>
                    <a:pt x="3995391" y="658123"/>
                  </a:lnTo>
                  <a:cubicBezTo>
                    <a:pt x="3995391" y="726703"/>
                    <a:pt x="3939511" y="782583"/>
                    <a:pt x="3870932" y="782583"/>
                  </a:cubicBezTo>
                  <a:close/>
                </a:path>
              </a:pathLst>
            </a:custGeom>
          </p:spPr>
          <p:style>
            <a:lnRef idx="2">
              <a:schemeClr val="accent6">
                <a:shade val="50000"/>
              </a:schemeClr>
            </a:lnRef>
            <a:fillRef idx="1">
              <a:schemeClr val="accent6"/>
            </a:fillRef>
            <a:effectRef idx="0">
              <a:schemeClr val="accent6"/>
            </a:effectRef>
            <a:fontRef idx="minor">
              <a:schemeClr val="lt1"/>
            </a:fontRef>
          </p:style>
        </p:sp>
      </p:grpSp>
      <p:sp>
        <p:nvSpPr>
          <p:cNvPr id="12" name="TextBox 12"/>
          <p:cNvSpPr txBox="1"/>
          <p:nvPr/>
        </p:nvSpPr>
        <p:spPr>
          <a:xfrm>
            <a:off x="1147700" y="6478188"/>
            <a:ext cx="5006788" cy="3259418"/>
          </a:xfrm>
          <a:prstGeom prst="rect">
            <a:avLst/>
          </a:prstGeom>
        </p:spPr>
        <p:txBody>
          <a:bodyPr lIns="0" tIns="0" rIns="0" bIns="0" rtlCol="0" anchor="t">
            <a:spAutoFit/>
          </a:bodyPr>
          <a:lstStyle/>
          <a:p>
            <a:pPr>
              <a:lnSpc>
                <a:spcPts val="5208"/>
              </a:lnSpc>
            </a:pPr>
            <a:r>
              <a:rPr lang="es-MX" sz="2800" dirty="0">
                <a:ea typeface="HK Grotesk Light Bold"/>
              </a:rPr>
              <a:t>✓ Qué harás </a:t>
            </a:r>
          </a:p>
          <a:p>
            <a:pPr>
              <a:lnSpc>
                <a:spcPts val="5208"/>
              </a:lnSpc>
            </a:pPr>
            <a:r>
              <a:rPr lang="es-MX" sz="2800" dirty="0">
                <a:ea typeface="HK Grotesk Light Bold"/>
              </a:rPr>
              <a:t>✓ Porque
✓ Dónde lo harás 
✓ Cuándo lo harás 
✓ Cuánto tiempo lo harás</a:t>
            </a:r>
            <a:endParaRPr lang="en-US" sz="2800" dirty="0">
              <a:ea typeface="HK Grotesk Light Bold"/>
            </a:endParaRPr>
          </a:p>
        </p:txBody>
      </p:sp>
      <p:sp>
        <p:nvSpPr>
          <p:cNvPr id="13" name="TextBox 13"/>
          <p:cNvSpPr txBox="1"/>
          <p:nvPr/>
        </p:nvSpPr>
        <p:spPr>
          <a:xfrm>
            <a:off x="1147700" y="5666643"/>
            <a:ext cx="8846532" cy="819455"/>
          </a:xfrm>
          <a:prstGeom prst="rect">
            <a:avLst/>
          </a:prstGeom>
        </p:spPr>
        <p:txBody>
          <a:bodyPr wrap="square" lIns="0" tIns="0" rIns="0" bIns="0" rtlCol="0" anchor="t">
            <a:spAutoFit/>
          </a:bodyPr>
          <a:lstStyle/>
          <a:p>
            <a:pPr>
              <a:lnSpc>
                <a:spcPts val="5988"/>
              </a:lnSpc>
            </a:pPr>
            <a:r>
              <a:rPr lang="en-US" sz="6304">
                <a:solidFill>
                  <a:srgbClr val="141414"/>
                </a:solidFill>
                <a:latin typeface="HK Grotesk Light Bold"/>
              </a:rPr>
              <a:t>PLAN DE ACCIÓN</a:t>
            </a:r>
          </a:p>
        </p:txBody>
      </p:sp>
      <p:sp>
        <p:nvSpPr>
          <p:cNvPr id="14" name="TextBox 14"/>
          <p:cNvSpPr txBox="1"/>
          <p:nvPr/>
        </p:nvSpPr>
        <p:spPr>
          <a:xfrm>
            <a:off x="1029952" y="2777939"/>
            <a:ext cx="5885128" cy="1158240"/>
          </a:xfrm>
          <a:prstGeom prst="rect">
            <a:avLst/>
          </a:prstGeom>
        </p:spPr>
        <p:txBody>
          <a:bodyPr lIns="0" tIns="0" rIns="0" bIns="0" rtlCol="0" anchor="t">
            <a:spAutoFit/>
          </a:bodyPr>
          <a:lstStyle/>
          <a:p>
            <a:pPr>
              <a:lnSpc>
                <a:spcPts val="8880"/>
              </a:lnSpc>
            </a:pPr>
            <a:r>
              <a:rPr lang="en-US" sz="8000" dirty="0">
                <a:latin typeface="Glacial Indifference"/>
              </a:rPr>
              <a:t>META</a:t>
            </a:r>
          </a:p>
        </p:txBody>
      </p:sp>
      <p:sp>
        <p:nvSpPr>
          <p:cNvPr id="15" name="TextBox 15"/>
          <p:cNvSpPr txBox="1"/>
          <p:nvPr/>
        </p:nvSpPr>
        <p:spPr>
          <a:xfrm>
            <a:off x="787606" y="4066035"/>
            <a:ext cx="11981909" cy="930960"/>
          </a:xfrm>
          <a:prstGeom prst="rect">
            <a:avLst/>
          </a:prstGeom>
        </p:spPr>
        <p:txBody>
          <a:bodyPr wrap="square" lIns="0" tIns="0" rIns="0" bIns="0" rtlCol="0" anchor="t">
            <a:spAutoFit/>
          </a:bodyPr>
          <a:lstStyle/>
          <a:p>
            <a:pPr>
              <a:lnSpc>
                <a:spcPts val="3552"/>
              </a:lnSpc>
            </a:pPr>
            <a:r>
              <a:rPr lang="es-MX" sz="3200" dirty="0">
                <a:latin typeface="HK Grotesk Light Bold"/>
              </a:rPr>
              <a:t>Entre HOY y el próximo seguimiento de TSSC, mi objetivo es:</a:t>
            </a:r>
            <a:r>
              <a:rPr lang="en-US" sz="3200" dirty="0">
                <a:latin typeface="HK Grotesk Light Bold"/>
              </a:rPr>
              <a:t>[............................................................................].</a:t>
            </a:r>
          </a:p>
        </p:txBody>
      </p:sp>
      <p:sp>
        <p:nvSpPr>
          <p:cNvPr id="16" name="TextBox 16"/>
          <p:cNvSpPr txBox="1"/>
          <p:nvPr/>
        </p:nvSpPr>
        <p:spPr>
          <a:xfrm>
            <a:off x="5952586" y="8173524"/>
            <a:ext cx="7880146" cy="1424685"/>
          </a:xfrm>
          <a:prstGeom prst="rect">
            <a:avLst/>
          </a:prstGeom>
        </p:spPr>
        <p:txBody>
          <a:bodyPr lIns="0" tIns="0" rIns="0" bIns="0" rtlCol="0" anchor="t">
            <a:spAutoFit/>
          </a:bodyPr>
          <a:lstStyle/>
          <a:p>
            <a:pPr algn="ctr">
              <a:lnSpc>
                <a:spcPts val="5760"/>
              </a:lnSpc>
            </a:pPr>
            <a:r>
              <a:rPr lang="es-MX" sz="3200">
                <a:solidFill>
                  <a:srgbClr val="FFFFFF"/>
                </a:solidFill>
                <a:latin typeface="HK Grotesk Light Bold"/>
              </a:rPr>
              <a:t>¿Qué RETOS podría enfrentar? 
¿Cómo los superarías?</a:t>
            </a:r>
            <a:endParaRPr lang="en-US" sz="3200">
              <a:solidFill>
                <a:srgbClr val="FFFFFF"/>
              </a:solidFill>
              <a:latin typeface="HK Grotesk Light Bold"/>
            </a:endParaRPr>
          </a:p>
        </p:txBody>
      </p:sp>
      <p:sp>
        <p:nvSpPr>
          <p:cNvPr id="17" name="TextBox 17"/>
          <p:cNvSpPr txBox="1"/>
          <p:nvPr/>
        </p:nvSpPr>
        <p:spPr>
          <a:xfrm>
            <a:off x="4118832" y="754124"/>
            <a:ext cx="9362045" cy="1001172"/>
          </a:xfrm>
          <a:prstGeom prst="rect">
            <a:avLst/>
          </a:prstGeom>
        </p:spPr>
        <p:txBody>
          <a:bodyPr wrap="square" lIns="0" tIns="0" rIns="0" bIns="0" rtlCol="0" anchor="t">
            <a:spAutoFit/>
          </a:bodyPr>
          <a:lstStyle/>
          <a:p>
            <a:pPr algn="ctr">
              <a:lnSpc>
                <a:spcPts val="7721"/>
              </a:lnSpc>
            </a:pPr>
            <a:r>
              <a:rPr lang="en-US" sz="8128" dirty="0">
                <a:latin typeface="Glacial Indifference"/>
              </a:rPr>
              <a:t>TOMA EL CONTROL</a:t>
            </a:r>
          </a:p>
        </p:txBody>
      </p:sp>
      <p:sp>
        <p:nvSpPr>
          <p:cNvPr id="18" name="TextBox 18"/>
          <p:cNvSpPr txBox="1"/>
          <p:nvPr/>
        </p:nvSpPr>
        <p:spPr>
          <a:xfrm>
            <a:off x="5274107" y="2148863"/>
            <a:ext cx="6537075" cy="478977"/>
          </a:xfrm>
          <a:prstGeom prst="rect">
            <a:avLst/>
          </a:prstGeom>
        </p:spPr>
        <p:txBody>
          <a:bodyPr lIns="0" tIns="0" rIns="0" bIns="0" rtlCol="0" anchor="t">
            <a:spAutoFit/>
          </a:bodyPr>
          <a:lstStyle/>
          <a:p>
            <a:pPr algn="ctr">
              <a:lnSpc>
                <a:spcPts val="3518"/>
              </a:lnSpc>
            </a:pPr>
            <a:r>
              <a:rPr lang="en-US" sz="3703" err="1">
                <a:solidFill>
                  <a:srgbClr val="000000"/>
                </a:solidFill>
                <a:latin typeface="HK Grotesk Light Bold"/>
              </a:rPr>
              <a:t>Enfocandote</a:t>
            </a:r>
            <a:r>
              <a:rPr lang="en-US" sz="3703">
                <a:solidFill>
                  <a:srgbClr val="000000"/>
                </a:solidFill>
                <a:latin typeface="HK Grotesk Light Bold"/>
              </a:rPr>
              <a:t> </a:t>
            </a:r>
            <a:r>
              <a:rPr lang="en-US" sz="3703" err="1">
                <a:solidFill>
                  <a:srgbClr val="000000"/>
                </a:solidFill>
                <a:latin typeface="HK Grotesk Light Bold"/>
              </a:rPr>
              <a:t>en</a:t>
            </a:r>
            <a:r>
              <a:rPr lang="en-US" sz="3703">
                <a:solidFill>
                  <a:srgbClr val="000000"/>
                </a:solidFill>
                <a:latin typeface="HK Grotesk Light Bold"/>
              </a:rPr>
              <a:t> </a:t>
            </a:r>
            <a:r>
              <a:rPr lang="en-US" sz="3703" err="1">
                <a:solidFill>
                  <a:srgbClr val="000000"/>
                </a:solidFill>
                <a:latin typeface="HK Grotesk Light Bold"/>
              </a:rPr>
              <a:t>tus</a:t>
            </a:r>
            <a:r>
              <a:rPr lang="en-US" sz="3703">
                <a:solidFill>
                  <a:srgbClr val="000000"/>
                </a:solidFill>
                <a:latin typeface="HK Grotesk Light Bold"/>
              </a:rPr>
              <a:t> </a:t>
            </a:r>
            <a:r>
              <a:rPr lang="en-US" sz="3703" err="1">
                <a:solidFill>
                  <a:srgbClr val="000000"/>
                </a:solidFill>
                <a:latin typeface="HK Grotesk Light Bold"/>
              </a:rPr>
              <a:t>acciones</a:t>
            </a:r>
            <a:endParaRPr lang="en-US" sz="3703">
              <a:solidFill>
                <a:srgbClr val="000000"/>
              </a:solidFill>
              <a:latin typeface="HK Grotesk Light Bold"/>
            </a:endParaRPr>
          </a:p>
        </p:txBody>
      </p:sp>
      <p:pic>
        <p:nvPicPr>
          <p:cNvPr id="23" name="Picture 22">
            <a:extLst>
              <a:ext uri="{FF2B5EF4-FFF2-40B4-BE49-F238E27FC236}">
                <a16:creationId xmlns:a16="http://schemas.microsoft.com/office/drawing/2014/main" id="{917E0B3B-9065-49BF-984F-5C6C938D970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2710822" y="2913802"/>
            <a:ext cx="4077792" cy="2722789"/>
          </a:xfrm>
          <a:prstGeom prst="rect">
            <a:avLst/>
          </a:prstGeom>
        </p:spPr>
      </p:pic>
      <p:pic>
        <p:nvPicPr>
          <p:cNvPr id="19" name="Picture 3">
            <a:extLst>
              <a:ext uri="{FF2B5EF4-FFF2-40B4-BE49-F238E27FC236}">
                <a16:creationId xmlns:a16="http://schemas.microsoft.com/office/drawing/2014/main" id="{0818076F-1020-438A-AD06-AA7BA64B333C}"/>
              </a:ext>
            </a:extLst>
          </p:cNvPr>
          <p:cNvPicPr>
            <a:picLocks noChangeAspect="1"/>
          </p:cNvPicPr>
          <p:nvPr/>
        </p:nvPicPr>
        <p:blipFill>
          <a:blip r:embed="rId10"/>
          <a:srcRect/>
          <a:stretch>
            <a:fillRect/>
          </a:stretch>
        </p:blipFill>
        <p:spPr>
          <a:xfrm>
            <a:off x="16699598" y="9313789"/>
            <a:ext cx="1506197" cy="929355"/>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23051" y="162900"/>
            <a:ext cx="7351659" cy="523157"/>
          </a:xfrm>
          <a:prstGeom prst="rect">
            <a:avLst/>
          </a:prstGeom>
        </p:spPr>
        <p:txBody>
          <a:bodyPr wrap="square" lIns="0" tIns="0" rIns="0" bIns="0" rtlCol="0" anchor="t">
            <a:spAutoFit/>
          </a:bodyPr>
          <a:lstStyle/>
          <a:p>
            <a:pPr>
              <a:lnSpc>
                <a:spcPts val="3996"/>
              </a:lnSpc>
            </a:pPr>
            <a:endParaRPr lang="en-US" sz="3600">
              <a:latin typeface="HK Grotesk Light Bold"/>
            </a:endParaRPr>
          </a:p>
        </p:txBody>
      </p:sp>
      <p:sp>
        <p:nvSpPr>
          <p:cNvPr id="7" name="TextBox 7"/>
          <p:cNvSpPr txBox="1"/>
          <p:nvPr/>
        </p:nvSpPr>
        <p:spPr>
          <a:xfrm>
            <a:off x="5592121" y="7883377"/>
            <a:ext cx="12797687" cy="348109"/>
          </a:xfrm>
          <a:prstGeom prst="rect">
            <a:avLst/>
          </a:prstGeom>
        </p:spPr>
        <p:txBody>
          <a:bodyPr wrap="square" lIns="0" tIns="0" rIns="0" bIns="0" rtlCol="0" anchor="t">
            <a:spAutoFit/>
          </a:bodyPr>
          <a:lstStyle/>
          <a:p>
            <a:pPr marL="450850" lvl="1" indent="-225425">
              <a:lnSpc>
                <a:spcPts val="2926"/>
              </a:lnSpc>
              <a:buFont typeface="Arial"/>
              <a:buChar char="•"/>
            </a:pPr>
            <a:endParaRPr lang="en-US">
              <a:latin typeface="HK Grotesk Light Bold"/>
            </a:endParaRPr>
          </a:p>
        </p:txBody>
      </p:sp>
      <p:sp>
        <p:nvSpPr>
          <p:cNvPr id="8" name="TextBox 8"/>
          <p:cNvSpPr txBox="1"/>
          <p:nvPr/>
        </p:nvSpPr>
        <p:spPr>
          <a:xfrm>
            <a:off x="5874084" y="590358"/>
            <a:ext cx="7670298" cy="948978"/>
          </a:xfrm>
          <a:prstGeom prst="rect">
            <a:avLst/>
          </a:prstGeom>
        </p:spPr>
        <p:txBody>
          <a:bodyPr wrap="square" lIns="0" tIns="0" rIns="0" bIns="0" rtlCol="0" anchor="t">
            <a:spAutoFit/>
          </a:bodyPr>
          <a:lstStyle/>
          <a:p>
            <a:pPr>
              <a:lnSpc>
                <a:spcPts val="7315"/>
              </a:lnSpc>
            </a:pPr>
            <a:r>
              <a:rPr lang="en-US" sz="7700">
                <a:latin typeface="Glacial Indifference"/>
              </a:rPr>
              <a:t>PLAN DE ACCIÓN</a:t>
            </a:r>
          </a:p>
        </p:txBody>
      </p:sp>
      <p:sp>
        <p:nvSpPr>
          <p:cNvPr id="9" name="TextBox 9"/>
          <p:cNvSpPr txBox="1"/>
          <p:nvPr/>
        </p:nvSpPr>
        <p:spPr>
          <a:xfrm>
            <a:off x="511870" y="2183978"/>
            <a:ext cx="16977807" cy="811697"/>
          </a:xfrm>
          <a:prstGeom prst="rect">
            <a:avLst/>
          </a:prstGeom>
        </p:spPr>
        <p:txBody>
          <a:bodyPr wrap="square" lIns="0" tIns="0" rIns="0" bIns="0" rtlCol="0" anchor="t">
            <a:spAutoFit/>
          </a:bodyPr>
          <a:lstStyle/>
          <a:p>
            <a:r>
              <a:rPr lang="es-MX" sz="2800" b="1">
                <a:solidFill>
                  <a:srgbClr val="000000"/>
                </a:solidFill>
                <a:ea typeface="+mn-lt"/>
                <a:cs typeface="+mn-lt"/>
              </a:rPr>
              <a:t>Mi META es</a:t>
            </a:r>
            <a:r>
              <a:rPr lang="es-MX" sz="2400" b="1">
                <a:solidFill>
                  <a:srgbClr val="000000"/>
                </a:solidFill>
                <a:ea typeface="+mn-lt"/>
                <a:cs typeface="+mn-lt"/>
              </a:rPr>
              <a:t>:_______________________________________________________________________________________________</a:t>
            </a:r>
            <a:r>
              <a:rPr lang="en-US" sz="2600" b="1">
                <a:solidFill>
                  <a:srgbClr val="000000"/>
                </a:solidFill>
                <a:ea typeface="+mn-lt"/>
                <a:cs typeface="+mn-lt"/>
              </a:rPr>
              <a:t> </a:t>
            </a:r>
          </a:p>
          <a:p>
            <a:pPr>
              <a:lnSpc>
                <a:spcPts val="2756"/>
              </a:lnSpc>
            </a:pPr>
            <a:endParaRPr lang="en-US" sz="2900" b="1">
              <a:solidFill>
                <a:srgbClr val="000000"/>
              </a:solidFill>
              <a:latin typeface="HK Grotesk Light Bold"/>
            </a:endParaRPr>
          </a:p>
        </p:txBody>
      </p:sp>
      <p:sp>
        <p:nvSpPr>
          <p:cNvPr id="11" name="TextBox 11"/>
          <p:cNvSpPr txBox="1"/>
          <p:nvPr/>
        </p:nvSpPr>
        <p:spPr>
          <a:xfrm>
            <a:off x="2440626" y="8519383"/>
            <a:ext cx="3208046" cy="466725"/>
          </a:xfrm>
          <a:prstGeom prst="rect">
            <a:avLst/>
          </a:prstGeom>
        </p:spPr>
        <p:txBody>
          <a:bodyPr lIns="0" tIns="0" rIns="0" bIns="0" rtlCol="0" anchor="t">
            <a:spAutoFit/>
          </a:bodyPr>
          <a:lstStyle/>
          <a:p>
            <a:pPr>
              <a:lnSpc>
                <a:spcPts val="3419"/>
              </a:lnSpc>
            </a:pPr>
            <a:endParaRPr lang="en-US" sz="3600">
              <a:solidFill>
                <a:srgbClr val="000000"/>
              </a:solidFill>
              <a:latin typeface="HK Grotesk Light Bold"/>
            </a:endParaRPr>
          </a:p>
        </p:txBody>
      </p:sp>
      <p:graphicFrame>
        <p:nvGraphicFramePr>
          <p:cNvPr id="15" name="Table 15"/>
          <p:cNvGraphicFramePr>
            <a:graphicFrameLocks noGrp="1"/>
          </p:cNvGraphicFramePr>
          <p:nvPr>
            <p:extLst>
              <p:ext uri="{D42A27DB-BD31-4B8C-83A1-F6EECF244321}">
                <p14:modId xmlns:p14="http://schemas.microsoft.com/office/powerpoint/2010/main" val="580885814"/>
              </p:ext>
            </p:extLst>
          </p:nvPr>
        </p:nvGraphicFramePr>
        <p:xfrm>
          <a:off x="400691" y="2986574"/>
          <a:ext cx="17200166" cy="6938902"/>
        </p:xfrm>
        <a:graphic>
          <a:graphicData uri="http://schemas.openxmlformats.org/drawingml/2006/table">
            <a:tbl>
              <a:tblPr/>
              <a:tblGrid>
                <a:gridCol w="6649814">
                  <a:extLst>
                    <a:ext uri="{9D8B030D-6E8A-4147-A177-3AD203B41FA5}">
                      <a16:colId xmlns:a16="http://schemas.microsoft.com/office/drawing/2014/main" val="20000"/>
                    </a:ext>
                  </a:extLst>
                </a:gridCol>
                <a:gridCol w="10550352">
                  <a:extLst>
                    <a:ext uri="{9D8B030D-6E8A-4147-A177-3AD203B41FA5}">
                      <a16:colId xmlns:a16="http://schemas.microsoft.com/office/drawing/2014/main" val="20001"/>
                    </a:ext>
                  </a:extLst>
                </a:gridCol>
              </a:tblGrid>
              <a:tr h="747883">
                <a:tc>
                  <a:txBody>
                    <a:bodyPr/>
                    <a:lstStyle/>
                    <a:p>
                      <a:pPr marL="0" marR="0" lvl="0" indent="0" algn="l" defTabSz="1371600" rtl="0" eaLnBrk="1" fontAlgn="auto" latinLnBrk="0" hangingPunct="1">
                        <a:lnSpc>
                          <a:spcPts val="2393"/>
                        </a:lnSpc>
                        <a:spcBef>
                          <a:spcPts val="0"/>
                        </a:spcBef>
                        <a:spcAft>
                          <a:spcPts val="0"/>
                        </a:spcAft>
                        <a:buClrTx/>
                        <a:buSzTx/>
                        <a:buFontTx/>
                        <a:buNone/>
                        <a:tabLst/>
                        <a:defRPr/>
                      </a:pPr>
                      <a:r>
                        <a:rPr lang="en-US" sz="2800" b="1" dirty="0">
                          <a:solidFill>
                            <a:srgbClr val="000000"/>
                          </a:solidFill>
                          <a:latin typeface="HK Grotesk Light Bold"/>
                        </a:rPr>
                        <a:t>¿</a:t>
                      </a:r>
                      <a:r>
                        <a:rPr lang="en-US" sz="2800" b="1" dirty="0" err="1">
                          <a:solidFill>
                            <a:srgbClr val="000000"/>
                          </a:solidFill>
                          <a:latin typeface="HK Grotesk Light Bold"/>
                        </a:rPr>
                        <a:t>Porque</a:t>
                      </a:r>
                      <a:r>
                        <a:rPr lang="en-US" sz="2800" b="1" dirty="0">
                          <a:solidFill>
                            <a:srgbClr val="000000"/>
                          </a:solidFill>
                          <a:latin typeface="HK Grotesk Light Bold"/>
                        </a:rPr>
                        <a:t> lo hare?</a:t>
                      </a:r>
                    </a:p>
                    <a:p>
                      <a:pPr lvl="0" algn="l">
                        <a:lnSpc>
                          <a:spcPts val="2393"/>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8955063"/>
                  </a:ext>
                </a:extLst>
              </a:tr>
              <a:tr h="747883">
                <a:tc>
                  <a:txBody>
                    <a:bodyPr/>
                    <a:lstStyle/>
                    <a:p>
                      <a:pPr algn="l">
                        <a:lnSpc>
                          <a:spcPts val="2393"/>
                        </a:lnSpc>
                        <a:defRPr/>
                      </a:pPr>
                      <a:r>
                        <a:rPr lang="en-US" sz="2800" b="1" dirty="0">
                          <a:solidFill>
                            <a:srgbClr val="000000"/>
                          </a:solidFill>
                          <a:latin typeface="HK Grotesk Light Bold"/>
                        </a:rPr>
                        <a:t>¿</a:t>
                      </a:r>
                      <a:r>
                        <a:rPr lang="en-US" sz="2800" b="1" dirty="0" err="1">
                          <a:solidFill>
                            <a:srgbClr val="000000"/>
                          </a:solidFill>
                          <a:latin typeface="HK Grotesk Light Bold"/>
                        </a:rPr>
                        <a:t>Cómo</a:t>
                      </a:r>
                      <a:r>
                        <a:rPr lang="en-US" sz="2800" b="1" dirty="0">
                          <a:solidFill>
                            <a:srgbClr val="000000"/>
                          </a:solidFill>
                          <a:latin typeface="HK Grotesk Light Bold"/>
                        </a:rPr>
                        <a:t> lo hare?</a:t>
                      </a:r>
                    </a:p>
                    <a:p>
                      <a:pPr lvl="0" algn="l">
                        <a:lnSpc>
                          <a:spcPts val="2393"/>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7883">
                <a:tc>
                  <a:txBody>
                    <a:bodyPr/>
                    <a:lstStyle/>
                    <a:p>
                      <a:pPr algn="l">
                        <a:lnSpc>
                          <a:spcPts val="2939"/>
                        </a:lnSpc>
                        <a:defRPr/>
                      </a:pPr>
                      <a:r>
                        <a:rPr lang="en-US" sz="2800" b="1" dirty="0">
                          <a:solidFill>
                            <a:srgbClr val="000000"/>
                          </a:solidFill>
                          <a:latin typeface="HK Grotesk Light Bold"/>
                        </a:rPr>
                        <a:t>¿</a:t>
                      </a:r>
                      <a:r>
                        <a:rPr lang="en-US" sz="2800" b="1" dirty="0" err="1">
                          <a:solidFill>
                            <a:srgbClr val="000000"/>
                          </a:solidFill>
                          <a:latin typeface="HK Grotesk Light Bold"/>
                        </a:rPr>
                        <a:t>Cuándo</a:t>
                      </a:r>
                      <a:r>
                        <a:rPr lang="en-US" sz="2800" b="1" dirty="0">
                          <a:solidFill>
                            <a:srgbClr val="000000"/>
                          </a:solidFill>
                          <a:latin typeface="HK Grotesk Light Bold"/>
                        </a:rPr>
                        <a:t> lo </a:t>
                      </a:r>
                      <a:r>
                        <a:rPr lang="en-US" sz="2800" b="1" dirty="0" err="1">
                          <a:solidFill>
                            <a:srgbClr val="000000"/>
                          </a:solidFill>
                          <a:latin typeface="HK Grotesk Light Bold"/>
                        </a:rPr>
                        <a:t>haré</a:t>
                      </a:r>
                      <a:r>
                        <a:rPr lang="en-US" sz="2800" b="1" dirty="0">
                          <a:solidFill>
                            <a:srgbClr val="000000"/>
                          </a:solidFill>
                          <a:latin typeface="HK Grotesk Light Bold"/>
                        </a:rPr>
                        <a:t>?</a:t>
                      </a: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47883">
                <a:tc>
                  <a:txBody>
                    <a:bodyPr/>
                    <a:lstStyle/>
                    <a:p>
                      <a:pPr algn="l">
                        <a:lnSpc>
                          <a:spcPts val="2939"/>
                        </a:lnSpc>
                        <a:defRPr/>
                      </a:pPr>
                      <a:r>
                        <a:rPr lang="es-MX" sz="2800" b="1" dirty="0">
                          <a:solidFill>
                            <a:srgbClr val="000000"/>
                          </a:solidFill>
                          <a:latin typeface="HK Grotesk Light Bold"/>
                        </a:rPr>
                        <a:t>¿Desafíos a los que me podría enfrentar?</a:t>
                      </a:r>
                      <a:endParaRPr lang="en-US" sz="2800" b="1" dirty="0">
                        <a:solidFill>
                          <a:srgbClr val="000000"/>
                        </a:solidFill>
                        <a:latin typeface="HK Grotesk Light Bold"/>
                      </a:endParaRP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7883">
                <a:tc>
                  <a:txBody>
                    <a:bodyPr/>
                    <a:lstStyle/>
                    <a:p>
                      <a:pPr algn="l">
                        <a:lnSpc>
                          <a:spcPts val="2939"/>
                        </a:lnSpc>
                        <a:defRPr/>
                      </a:pPr>
                      <a:r>
                        <a:rPr lang="es-MX" sz="2800" b="1" dirty="0">
                          <a:solidFill>
                            <a:srgbClr val="000000"/>
                          </a:solidFill>
                          <a:latin typeface="HK Grotesk Light Bold"/>
                        </a:rPr>
                        <a:t>¿Formas de enfrentar los desafíos?</a:t>
                      </a:r>
                      <a:endParaRPr lang="en-US" sz="2800" b="1" dirty="0">
                        <a:solidFill>
                          <a:srgbClr val="000000"/>
                        </a:solidFill>
                        <a:latin typeface="HK Grotesk Light Bold"/>
                      </a:endParaRPr>
                    </a:p>
                    <a:p>
                      <a:pPr lvl="0" algn="l">
                        <a:lnSpc>
                          <a:spcPts val="2939"/>
                        </a:lnSpc>
                        <a:buNone/>
                      </a:pPr>
                      <a:endParaRPr lang="en-US" sz="2800" b="1">
                        <a:solidFill>
                          <a:srgbClr val="000000"/>
                        </a:solidFill>
                        <a:latin typeface="HK Grotesk Light Bold"/>
                      </a:endParaRP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2379"/>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47883">
                <a:tc>
                  <a:txBody>
                    <a:bodyPr/>
                    <a:lstStyle/>
                    <a:p>
                      <a:pPr lvl="0" algn="l">
                        <a:lnSpc>
                          <a:spcPts val="2939"/>
                        </a:lnSpc>
                        <a:buNone/>
                      </a:pPr>
                      <a:r>
                        <a:rPr lang="en-US" sz="2800" b="1" dirty="0">
                          <a:solidFill>
                            <a:srgbClr val="000000"/>
                          </a:solidFill>
                          <a:latin typeface="HK Grotesk Light Bold"/>
                        </a:rPr>
                        <a:t>¿</a:t>
                      </a:r>
                      <a:r>
                        <a:rPr lang="en-US" sz="2800" b="1" dirty="0" err="1">
                          <a:solidFill>
                            <a:srgbClr val="000000"/>
                          </a:solidFill>
                          <a:latin typeface="HK Grotesk Light Bold"/>
                        </a:rPr>
                        <a:t>Qué</a:t>
                      </a:r>
                      <a:r>
                        <a:rPr lang="en-US" sz="2800" b="1" dirty="0">
                          <a:solidFill>
                            <a:srgbClr val="000000"/>
                          </a:solidFill>
                          <a:latin typeface="HK Grotesk Light Bold"/>
                        </a:rPr>
                        <a:t> </a:t>
                      </a:r>
                      <a:r>
                        <a:rPr lang="en-US" sz="2800" b="1" dirty="0" err="1">
                          <a:solidFill>
                            <a:srgbClr val="000000"/>
                          </a:solidFill>
                          <a:latin typeface="HK Grotesk Light Bold"/>
                        </a:rPr>
                        <a:t>beneficios</a:t>
                      </a:r>
                      <a:r>
                        <a:rPr lang="en-US" sz="2800" b="1" dirty="0">
                          <a:solidFill>
                            <a:srgbClr val="000000"/>
                          </a:solidFill>
                          <a:latin typeface="HK Grotesk Light Bold"/>
                        </a:rPr>
                        <a:t> </a:t>
                      </a:r>
                      <a:r>
                        <a:rPr lang="en-US" sz="2800" b="1" dirty="0" err="1">
                          <a:solidFill>
                            <a:srgbClr val="000000"/>
                          </a:solidFill>
                          <a:latin typeface="HK Grotesk Light Bold"/>
                        </a:rPr>
                        <a:t>obtendré</a:t>
                      </a:r>
                      <a:r>
                        <a:rPr lang="en-US" sz="2800" b="1" dirty="0">
                          <a:solidFill>
                            <a:srgbClr val="000000"/>
                          </a:solidFill>
                          <a:latin typeface="HK Grotesk Light Bold"/>
                        </a:rPr>
                        <a:t>?</a:t>
                      </a:r>
                    </a:p>
                    <a:p>
                      <a:pPr lvl="0" algn="l">
                        <a:lnSpc>
                          <a:spcPts val="2939"/>
                        </a:lnSpc>
                        <a:buNone/>
                      </a:pPr>
                      <a:endParaRPr lang="en-US" sz="2800" b="1">
                        <a:solidFill>
                          <a:srgbClr val="000000"/>
                        </a:solidFill>
                        <a:latin typeface="HK Grotesk Light Bold"/>
                      </a:endParaRPr>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tc>
                  <a:txBody>
                    <a:bodyPr/>
                    <a:lstStyle/>
                    <a:p>
                      <a:pPr lvl="0" algn="l">
                        <a:lnSpc>
                          <a:spcPts val="2379"/>
                        </a:lnSpc>
                        <a:buNone/>
                        <a:defRPr/>
                      </a:pPr>
                      <a:endParaRPr lang="en-US" sz="1100"/>
                    </a:p>
                  </a:txBody>
                  <a:tcPr marL="190500" marR="190500" marT="190500" marB="190500" anchor="ctr">
                    <a:lnL w="28575">
                      <a:solidFill>
                        <a:srgbClr val="000000"/>
                      </a:solidFill>
                    </a:lnL>
                    <a:lnR w="28575">
                      <a:solidFill>
                        <a:srgbClr val="000000"/>
                      </a:solidFill>
                    </a:lnR>
                    <a:lnT w="28575">
                      <a:solidFill>
                        <a:srgbClr val="000000"/>
                      </a:solidFill>
                    </a:lnT>
                    <a:lnB w="28575">
                      <a:solidFill>
                        <a:srgbClr val="000000"/>
                      </a:solidFill>
                    </a:lnB>
                  </a:tcPr>
                </a:tc>
                <a:extLst>
                  <a:ext uri="{0D108BD9-81ED-4DB2-BD59-A6C34878D82A}">
                    <a16:rowId xmlns:a16="http://schemas.microsoft.com/office/drawing/2014/main" val="2608090279"/>
                  </a:ext>
                </a:extLst>
              </a:tr>
            </a:tbl>
          </a:graphicData>
        </a:graphic>
      </p:graphicFrame>
      <p:pic>
        <p:nvPicPr>
          <p:cNvPr id="2" name="Picture 1" descr="A logo with a person walking&#10;&#10;Description automatically generated">
            <a:extLst>
              <a:ext uri="{FF2B5EF4-FFF2-40B4-BE49-F238E27FC236}">
                <a16:creationId xmlns:a16="http://schemas.microsoft.com/office/drawing/2014/main" id="{B9DDE001-A686-D5DE-0310-3BCE6ABCDFA9}"/>
              </a:ext>
            </a:extLst>
          </p:cNvPr>
          <p:cNvPicPr>
            <a:picLocks noChangeAspect="1"/>
          </p:cNvPicPr>
          <p:nvPr/>
        </p:nvPicPr>
        <p:blipFill>
          <a:blip r:embed="rId4"/>
          <a:stretch>
            <a:fillRect/>
          </a:stretch>
        </p:blipFill>
        <p:spPr>
          <a:xfrm>
            <a:off x="15332528" y="66197"/>
            <a:ext cx="2743200" cy="1631092"/>
          </a:xfrm>
          <a:prstGeom prst="rect">
            <a:avLst/>
          </a:prstGeom>
        </p:spPr>
      </p:pic>
      <p:pic>
        <p:nvPicPr>
          <p:cNvPr id="12" name="Picture 11" descr="A yellow letter i on a black background&#10;&#10;Description automatically generated">
            <a:extLst>
              <a:ext uri="{FF2B5EF4-FFF2-40B4-BE49-F238E27FC236}">
                <a16:creationId xmlns:a16="http://schemas.microsoft.com/office/drawing/2014/main" id="{9A4DA08B-7B8A-4EF1-8733-A337A6D72E7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1645" y="2568"/>
            <a:ext cx="731178" cy="688369"/>
          </a:xfrm>
          <a:prstGeom prst="rect">
            <a:avLst/>
          </a:prstGeom>
        </p:spPr>
      </p:pic>
      <p:pic>
        <p:nvPicPr>
          <p:cNvPr id="14" name="Picture 13" descr="A white letter in a circle&#10;&#10;Description automatically generated">
            <a:extLst>
              <a:ext uri="{FF2B5EF4-FFF2-40B4-BE49-F238E27FC236}">
                <a16:creationId xmlns:a16="http://schemas.microsoft.com/office/drawing/2014/main" id="{FFF4E47F-31C1-4CED-B0E4-AE8FDC13D29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3277419621"/>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50">
                <a:solidFill>
                  <a:srgbClr val="000000"/>
                </a:solidFill>
                <a:latin typeface="HK Grotesk Light Bold"/>
              </a:rPr>
              <a:t>REGLA DE PREPARACION</a:t>
            </a:r>
            <a:endParaRPr lang="en-US" sz="4385">
              <a:solidFill>
                <a:srgbClr val="000000"/>
              </a:solidFill>
              <a:latin typeface="HK Grotesk Light Bold"/>
            </a:endParaRP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Muy</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313997"/>
          </a:xfrm>
          <a:prstGeom prst="rect">
            <a:avLst/>
          </a:prstGeom>
        </p:spPr>
        <p:txBody>
          <a:bodyPr wrap="square" lIns="0" tIns="0" rIns="0" bIns="0" rtlCol="0" anchor="t">
            <a:spAutoFit/>
          </a:bodyPr>
          <a:lstStyle/>
          <a:p>
            <a:pPr algn="ctr">
              <a:lnSpc>
                <a:spcPts val="2423"/>
              </a:lnSpc>
            </a:pPr>
            <a:r>
              <a:rPr lang="en-US" sz="2163">
                <a:solidFill>
                  <a:srgbClr val="FFFFFF"/>
                </a:solidFill>
                <a:latin typeface="HK Grotesk Light Bold"/>
              </a:rPr>
              <a:t>Para nada </a:t>
            </a:r>
            <a:r>
              <a:rPr lang="en-US" sz="2163" err="1">
                <a:solidFill>
                  <a:srgbClr val="FFFFFF"/>
                </a:solidFill>
                <a:latin typeface="HK Grotesk Light Bold"/>
              </a:rPr>
              <a:t>listo</a:t>
            </a:r>
            <a:endParaRPr lang="en-US" sz="2163">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63" err="1">
                <a:solidFill>
                  <a:srgbClr val="FFFFFF"/>
                </a:solidFill>
                <a:latin typeface="HK Grotesk Light Bold"/>
              </a:rPr>
              <a:t>Ligeramente</a:t>
            </a:r>
            <a:r>
              <a:rPr lang="en-US" sz="2163">
                <a:solidFill>
                  <a:srgbClr val="FFFFFF"/>
                </a:solidFill>
                <a:latin typeface="HK Grotesk Light Bold"/>
              </a:rPr>
              <a:t>
</a:t>
            </a:r>
            <a:r>
              <a:rPr lang="en-US" sz="2163" err="1">
                <a:solidFill>
                  <a:srgbClr val="FFFFFF"/>
                </a:solidFill>
                <a:latin typeface="HK Grotesk Light Bold"/>
              </a:rPr>
              <a:t>listo</a:t>
            </a:r>
            <a:endParaRPr lang="en-US" sz="2163">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dirty="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4" name="TextBox 13">
            <a:extLst>
              <a:ext uri="{FF2B5EF4-FFF2-40B4-BE49-F238E27FC236}">
                <a16:creationId xmlns:a16="http://schemas.microsoft.com/office/drawing/2014/main" id="{9D153C2A-CA37-4E79-B013-305A7E5691F1}"/>
              </a:ext>
            </a:extLst>
          </p:cNvPr>
          <p:cNvSpPr txBox="1"/>
          <p:nvPr/>
        </p:nvSpPr>
        <p:spPr>
          <a:xfrm>
            <a:off x="2635358" y="434226"/>
            <a:ext cx="12248357" cy="1548373"/>
          </a:xfrm>
          <a:prstGeom prst="rect">
            <a:avLst/>
          </a:prstGeom>
        </p:spPr>
        <p:txBody>
          <a:bodyPr lIns="0" tIns="0" rIns="0" bIns="0" rtlCol="0" anchor="t">
            <a:spAutoFit/>
          </a:bodyPr>
          <a:lstStyle/>
          <a:p>
            <a:pPr algn="ctr">
              <a:lnSpc>
                <a:spcPts val="5981"/>
              </a:lnSpc>
            </a:pPr>
            <a:r>
              <a:rPr lang="es-MX" sz="6296" dirty="0">
                <a:latin typeface="Glacial Indifference"/>
              </a:rPr>
              <a:t>LISTO PARA CAMBIAR EL COMPORTAMIENTO</a:t>
            </a:r>
            <a:endParaRPr lang="en-US" sz="6296" dirty="0">
              <a:latin typeface="Glacial Indifference"/>
            </a:endParaRPr>
          </a:p>
        </p:txBody>
      </p:sp>
      <p:sp>
        <p:nvSpPr>
          <p:cNvPr id="25" name="TextBox 12">
            <a:extLst>
              <a:ext uri="{FF2B5EF4-FFF2-40B4-BE49-F238E27FC236}">
                <a16:creationId xmlns:a16="http://schemas.microsoft.com/office/drawing/2014/main" id="{A75555EB-0454-432B-9556-4EF2CE6521FB}"/>
              </a:ext>
            </a:extLst>
          </p:cNvPr>
          <p:cNvSpPr txBox="1"/>
          <p:nvPr/>
        </p:nvSpPr>
        <p:spPr>
          <a:xfrm>
            <a:off x="1158354" y="7913252"/>
            <a:ext cx="16049372" cy="1324017"/>
          </a:xfrm>
          <a:prstGeom prst="rect">
            <a:avLst/>
          </a:prstGeom>
        </p:spPr>
        <p:txBody>
          <a:bodyPr lIns="0" tIns="0" rIns="0" bIns="0" rtlCol="0" anchor="t">
            <a:spAutoFit/>
          </a:bodyPr>
          <a:lstStyle/>
          <a:p>
            <a:pPr algn="ctr">
              <a:lnSpc>
                <a:spcPts val="5332"/>
              </a:lnSpc>
            </a:pPr>
            <a:r>
              <a:rPr lang="es-MX" sz="3500">
                <a:solidFill>
                  <a:srgbClr val="141414"/>
                </a:solidFill>
                <a:latin typeface="HK Grotesk Light Bold"/>
              </a:rPr>
              <a:t>En esta escala de 1-10, ¿qué tan listo está para comenzar a reducir tu consumo de azúcar en tu alimentación?</a:t>
            </a:r>
            <a:endParaRPr lang="en-US" sz="3500">
              <a:solidFill>
                <a:srgbClr val="141414"/>
              </a:solidFill>
              <a:latin typeface="HK Grotesk Light Bold"/>
            </a:endParaRPr>
          </a:p>
        </p:txBody>
      </p:sp>
      <p:pic>
        <p:nvPicPr>
          <p:cNvPr id="26" name="Picture 3">
            <a:extLst>
              <a:ext uri="{FF2B5EF4-FFF2-40B4-BE49-F238E27FC236}">
                <a16:creationId xmlns:a16="http://schemas.microsoft.com/office/drawing/2014/main" id="{82D8F14E-1110-4162-BCE8-DBD638013198}"/>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7" name="Picture 26" descr="A yellow letter i on a black background&#10;&#10;Description automatically generated">
            <a:extLst>
              <a:ext uri="{FF2B5EF4-FFF2-40B4-BE49-F238E27FC236}">
                <a16:creationId xmlns:a16="http://schemas.microsoft.com/office/drawing/2014/main" id="{46DDD132-F4A0-4E52-BD3D-C2BF7840CD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FF24B6CE-1108-4977-8D64-A8E7236E014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45787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5486771" y="6996185"/>
            <a:ext cx="7672910" cy="572529"/>
          </a:xfrm>
          <a:prstGeom prst="rect">
            <a:avLst/>
          </a:prstGeom>
        </p:spPr>
        <p:txBody>
          <a:bodyPr lIns="0" tIns="0" rIns="0" bIns="0" rtlCol="0" anchor="t">
            <a:spAutoFit/>
          </a:bodyPr>
          <a:lstStyle/>
          <a:p>
            <a:pPr algn="ctr">
              <a:lnSpc>
                <a:spcPts val="4165"/>
              </a:lnSpc>
            </a:pPr>
            <a:r>
              <a:rPr lang="en-US" sz="4385">
                <a:solidFill>
                  <a:srgbClr val="000000"/>
                </a:solidFill>
                <a:latin typeface="HK Grotesk Light Bold"/>
              </a:rPr>
              <a:t>REGLA DE CONFIANZA</a:t>
            </a:r>
          </a:p>
        </p:txBody>
      </p:sp>
      <p:grpSp>
        <p:nvGrpSpPr>
          <p:cNvPr id="14" name="Group 5">
            <a:extLst>
              <a:ext uri="{FF2B5EF4-FFF2-40B4-BE49-F238E27FC236}">
                <a16:creationId xmlns:a16="http://schemas.microsoft.com/office/drawing/2014/main" id="{C57AFFDF-E160-4F42-9AAD-D7A5B725BD72}"/>
              </a:ext>
            </a:extLst>
          </p:cNvPr>
          <p:cNvGrpSpPr/>
          <p:nvPr/>
        </p:nvGrpSpPr>
        <p:grpSpPr>
          <a:xfrm>
            <a:off x="1992913" y="2527601"/>
            <a:ext cx="14268892" cy="3659935"/>
            <a:chOff x="0" y="0"/>
            <a:chExt cx="4864171" cy="1758810"/>
          </a:xfrm>
          <a:solidFill>
            <a:schemeClr val="accent6"/>
          </a:solidFill>
        </p:grpSpPr>
        <p:sp>
          <p:nvSpPr>
            <p:cNvPr id="15" name="Freeform 6">
              <a:extLst>
                <a:ext uri="{FF2B5EF4-FFF2-40B4-BE49-F238E27FC236}">
                  <a16:creationId xmlns:a16="http://schemas.microsoft.com/office/drawing/2014/main" id="{D73F334D-DAE5-470F-93B9-CBA4124F0C12}"/>
                </a:ext>
              </a:extLst>
            </p:cNvPr>
            <p:cNvSpPr/>
            <p:nvPr/>
          </p:nvSpPr>
          <p:spPr>
            <a:xfrm>
              <a:off x="0" y="0"/>
              <a:ext cx="4864171" cy="1758810"/>
            </a:xfrm>
            <a:custGeom>
              <a:avLst/>
              <a:gdLst/>
              <a:ahLst/>
              <a:cxnLst/>
              <a:rect l="l" t="t" r="r" b="b"/>
              <a:pathLst>
                <a:path w="4864171" h="1758810">
                  <a:moveTo>
                    <a:pt x="4739711" y="1758810"/>
                  </a:moveTo>
                  <a:lnTo>
                    <a:pt x="124460" y="1758810"/>
                  </a:lnTo>
                  <a:cubicBezTo>
                    <a:pt x="55880" y="1758810"/>
                    <a:pt x="0" y="1702930"/>
                    <a:pt x="0" y="1634350"/>
                  </a:cubicBezTo>
                  <a:lnTo>
                    <a:pt x="0" y="124460"/>
                  </a:lnTo>
                  <a:cubicBezTo>
                    <a:pt x="0" y="55880"/>
                    <a:pt x="55880" y="0"/>
                    <a:pt x="124460" y="0"/>
                  </a:cubicBezTo>
                  <a:lnTo>
                    <a:pt x="4739711" y="0"/>
                  </a:lnTo>
                  <a:cubicBezTo>
                    <a:pt x="4808291" y="0"/>
                    <a:pt x="4864171" y="55880"/>
                    <a:pt x="4864171" y="124460"/>
                  </a:cubicBezTo>
                  <a:lnTo>
                    <a:pt x="4864171" y="1634350"/>
                  </a:lnTo>
                  <a:cubicBezTo>
                    <a:pt x="4864171" y="1702930"/>
                    <a:pt x="4808291" y="1758810"/>
                    <a:pt x="4739711" y="1758810"/>
                  </a:cubicBezTo>
                  <a:close/>
                </a:path>
              </a:pathLst>
            </a:custGeom>
            <a:grpFill/>
          </p:spPr>
        </p:sp>
      </p:grpSp>
      <p:sp>
        <p:nvSpPr>
          <p:cNvPr id="16" name="TextBox 7">
            <a:extLst>
              <a:ext uri="{FF2B5EF4-FFF2-40B4-BE49-F238E27FC236}">
                <a16:creationId xmlns:a16="http://schemas.microsoft.com/office/drawing/2014/main" id="{6D63F87A-F1B1-4147-BC67-5941C63637C4}"/>
              </a:ext>
            </a:extLst>
          </p:cNvPr>
          <p:cNvSpPr txBox="1"/>
          <p:nvPr/>
        </p:nvSpPr>
        <p:spPr>
          <a:xfrm>
            <a:off x="13742418" y="5001343"/>
            <a:ext cx="1606432" cy="621773"/>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Muy
</a:t>
            </a:r>
            <a:r>
              <a:rPr lang="en-US" sz="2150" err="1">
                <a:solidFill>
                  <a:srgbClr val="FFFFFF"/>
                </a:solidFill>
                <a:latin typeface="HK Grotesk Light Bold"/>
              </a:rPr>
              <a:t>confiado</a:t>
            </a:r>
            <a:endParaRPr lang="en-US" sz="2163" err="1">
              <a:solidFill>
                <a:srgbClr val="FFFFFF"/>
              </a:solidFill>
              <a:latin typeface="HK Grotesk Light Bold"/>
            </a:endParaRPr>
          </a:p>
        </p:txBody>
      </p:sp>
      <p:sp>
        <p:nvSpPr>
          <p:cNvPr id="17" name="TextBox 8">
            <a:extLst>
              <a:ext uri="{FF2B5EF4-FFF2-40B4-BE49-F238E27FC236}">
                <a16:creationId xmlns:a16="http://schemas.microsoft.com/office/drawing/2014/main" id="{1ECF2087-C0E3-4DB1-8160-39ED2527F9BC}"/>
              </a:ext>
            </a:extLst>
          </p:cNvPr>
          <p:cNvSpPr txBox="1"/>
          <p:nvPr/>
        </p:nvSpPr>
        <p:spPr>
          <a:xfrm>
            <a:off x="3414843" y="4998685"/>
            <a:ext cx="1754431" cy="621260"/>
          </a:xfrm>
          <a:prstGeom prst="rect">
            <a:avLst/>
          </a:prstGeom>
        </p:spPr>
        <p:txBody>
          <a:bodyPr wrap="square" lIns="0" tIns="0" rIns="0" bIns="0" rtlCol="0" anchor="t">
            <a:spAutoFit/>
          </a:bodyPr>
          <a:lstStyle/>
          <a:p>
            <a:pPr algn="ctr">
              <a:lnSpc>
                <a:spcPts val="2423"/>
              </a:lnSpc>
            </a:pPr>
            <a:r>
              <a:rPr lang="en-US" sz="2150">
                <a:solidFill>
                  <a:srgbClr val="FFFFFF"/>
                </a:solidFill>
                <a:latin typeface="HK Grotesk Light Bold"/>
              </a:rPr>
              <a:t>Para nada </a:t>
            </a:r>
            <a:r>
              <a:rPr lang="en-US" sz="2150" err="1">
                <a:solidFill>
                  <a:srgbClr val="FFFFFF"/>
                </a:solidFill>
                <a:latin typeface="HK Grotesk Light Bold"/>
              </a:rPr>
              <a:t>confiado</a:t>
            </a:r>
            <a:endParaRPr lang="en-US" sz="2163" err="1">
              <a:solidFill>
                <a:srgbClr val="FFFFFF"/>
              </a:solidFill>
              <a:latin typeface="HK Grotesk Light Bold"/>
            </a:endParaRPr>
          </a:p>
        </p:txBody>
      </p:sp>
      <p:sp>
        <p:nvSpPr>
          <p:cNvPr id="18" name="TextBox 9">
            <a:extLst>
              <a:ext uri="{FF2B5EF4-FFF2-40B4-BE49-F238E27FC236}">
                <a16:creationId xmlns:a16="http://schemas.microsoft.com/office/drawing/2014/main" id="{1DD4D1E8-BEF5-48B9-9486-255E60D6488D}"/>
              </a:ext>
            </a:extLst>
          </p:cNvPr>
          <p:cNvSpPr txBox="1"/>
          <p:nvPr/>
        </p:nvSpPr>
        <p:spPr>
          <a:xfrm>
            <a:off x="7800602" y="5001831"/>
            <a:ext cx="2961610" cy="621773"/>
          </a:xfrm>
          <a:prstGeom prst="rect">
            <a:avLst/>
          </a:prstGeom>
        </p:spPr>
        <p:txBody>
          <a:bodyPr wrap="square" lIns="0" tIns="0" rIns="0" bIns="0" rtlCol="0" anchor="t">
            <a:spAutoFit/>
          </a:bodyPr>
          <a:lstStyle/>
          <a:p>
            <a:pPr algn="ctr">
              <a:lnSpc>
                <a:spcPts val="2423"/>
              </a:lnSpc>
            </a:pPr>
            <a:r>
              <a:rPr lang="en-US" sz="2150" err="1">
                <a:solidFill>
                  <a:srgbClr val="FFFFFF"/>
                </a:solidFill>
                <a:latin typeface="HK Grotesk Light Bold"/>
              </a:rPr>
              <a:t>Ligeramente</a:t>
            </a:r>
            <a:r>
              <a:rPr lang="en-US" sz="2150">
                <a:solidFill>
                  <a:srgbClr val="FFFFFF"/>
                </a:solidFill>
                <a:latin typeface="HK Grotesk Light Bold"/>
              </a:rPr>
              <a:t>
</a:t>
            </a:r>
            <a:r>
              <a:rPr lang="en-US" sz="2150" err="1">
                <a:solidFill>
                  <a:srgbClr val="FFFFFF"/>
                </a:solidFill>
                <a:latin typeface="HK Grotesk Light Bold"/>
              </a:rPr>
              <a:t>confiado</a:t>
            </a:r>
            <a:endParaRPr lang="en-US" sz="2163" err="1">
              <a:solidFill>
                <a:srgbClr val="FFFFFF"/>
              </a:solidFill>
              <a:latin typeface="HK Grotesk Light Bold"/>
            </a:endParaRPr>
          </a:p>
        </p:txBody>
      </p:sp>
      <p:graphicFrame>
        <p:nvGraphicFramePr>
          <p:cNvPr id="23" name="Table 22">
            <a:extLst>
              <a:ext uri="{FF2B5EF4-FFF2-40B4-BE49-F238E27FC236}">
                <a16:creationId xmlns:a16="http://schemas.microsoft.com/office/drawing/2014/main" id="{AB63A969-F86C-414E-8968-A6CB51197B7F}"/>
              </a:ext>
            </a:extLst>
          </p:cNvPr>
          <p:cNvGraphicFramePr>
            <a:graphicFrameLocks noGrp="1"/>
          </p:cNvGraphicFramePr>
          <p:nvPr/>
        </p:nvGraphicFramePr>
        <p:xfrm>
          <a:off x="3273137" y="2985969"/>
          <a:ext cx="12344400" cy="1371600"/>
        </p:xfrm>
        <a:graphic>
          <a:graphicData uri="http://schemas.openxmlformats.org/drawingml/2006/table">
            <a:tbl>
              <a:tblPr firstRow="1" bandRow="1">
                <a:tableStyleId>{2D5ABB26-0587-4C30-8999-92F81FD0307C}</a:tableStyleId>
              </a:tblPr>
              <a:tblGrid>
                <a:gridCol w="1028700">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gridCol w="1028700">
                  <a:extLst>
                    <a:ext uri="{9D8B030D-6E8A-4147-A177-3AD203B41FA5}">
                      <a16:colId xmlns:a16="http://schemas.microsoft.com/office/drawing/2014/main" val="20004"/>
                    </a:ext>
                  </a:extLst>
                </a:gridCol>
                <a:gridCol w="1028700">
                  <a:extLst>
                    <a:ext uri="{9D8B030D-6E8A-4147-A177-3AD203B41FA5}">
                      <a16:colId xmlns:a16="http://schemas.microsoft.com/office/drawing/2014/main" val="20005"/>
                    </a:ext>
                  </a:extLst>
                </a:gridCol>
                <a:gridCol w="1028700">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gridCol w="1028700">
                  <a:extLst>
                    <a:ext uri="{9D8B030D-6E8A-4147-A177-3AD203B41FA5}">
                      <a16:colId xmlns:a16="http://schemas.microsoft.com/office/drawing/2014/main" val="20008"/>
                    </a:ext>
                  </a:extLst>
                </a:gridCol>
                <a:gridCol w="1028700">
                  <a:extLst>
                    <a:ext uri="{9D8B030D-6E8A-4147-A177-3AD203B41FA5}">
                      <a16:colId xmlns:a16="http://schemas.microsoft.com/office/drawing/2014/main" val="20009"/>
                    </a:ext>
                  </a:extLst>
                </a:gridCol>
                <a:gridCol w="1028700">
                  <a:extLst>
                    <a:ext uri="{9D8B030D-6E8A-4147-A177-3AD203B41FA5}">
                      <a16:colId xmlns:a16="http://schemas.microsoft.com/office/drawing/2014/main" val="20010"/>
                    </a:ext>
                  </a:extLst>
                </a:gridCol>
                <a:gridCol w="1028700">
                  <a:extLst>
                    <a:ext uri="{9D8B030D-6E8A-4147-A177-3AD203B41FA5}">
                      <a16:colId xmlns:a16="http://schemas.microsoft.com/office/drawing/2014/main" val="20011"/>
                    </a:ext>
                  </a:extLst>
                </a:gridCol>
              </a:tblGrid>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85800">
                <a:tc>
                  <a:txBody>
                    <a:bodyPr/>
                    <a:lstStyle/>
                    <a:p>
                      <a:endParaRPr lang="en-US" sz="2700">
                        <a:ln>
                          <a:solidFill>
                            <a:sysClr val="windowText" lastClr="000000"/>
                          </a:solidFill>
                        </a:ln>
                        <a:solidFill>
                          <a:sysClr val="windowText" lastClr="000000"/>
                        </a:solidFill>
                      </a:endParaRPr>
                    </a:p>
                  </a:txBody>
                  <a:tcPr marL="137160" marR="137160" marT="68580" marB="6858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endParaRPr lang="en-US" sz="2700">
                        <a:ln>
                          <a:solidFill>
                            <a:sysClr val="windowText" lastClr="000000"/>
                          </a:solidFill>
                        </a:ln>
                        <a:solidFill>
                          <a:sysClr val="windowText" lastClr="000000"/>
                        </a:solidFill>
                      </a:endParaRPr>
                    </a:p>
                  </a:txBody>
                  <a:tcPr marL="137160" marR="137160" marT="68580" marB="6858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pSp>
        <p:nvGrpSpPr>
          <p:cNvPr id="38" name="Group 37">
            <a:extLst>
              <a:ext uri="{FF2B5EF4-FFF2-40B4-BE49-F238E27FC236}">
                <a16:creationId xmlns:a16="http://schemas.microsoft.com/office/drawing/2014/main" id="{509ABAD3-4552-4215-99DB-30EEDB02168C}"/>
              </a:ext>
            </a:extLst>
          </p:cNvPr>
          <p:cNvGrpSpPr/>
          <p:nvPr/>
        </p:nvGrpSpPr>
        <p:grpSpPr>
          <a:xfrm>
            <a:off x="3958937" y="4430115"/>
            <a:ext cx="10972800" cy="507831"/>
            <a:chOff x="990600" y="3886200"/>
            <a:chExt cx="7315200" cy="338554"/>
          </a:xfrm>
        </p:grpSpPr>
        <p:sp>
          <p:nvSpPr>
            <p:cNvPr id="39" name="TextBox 38">
              <a:extLst>
                <a:ext uri="{FF2B5EF4-FFF2-40B4-BE49-F238E27FC236}">
                  <a16:creationId xmlns:a16="http://schemas.microsoft.com/office/drawing/2014/main" id="{FA0B28DB-9A7D-402F-8672-41CCDCF2D125}"/>
                </a:ext>
              </a:extLst>
            </p:cNvPr>
            <p:cNvSpPr txBox="1"/>
            <p:nvPr/>
          </p:nvSpPr>
          <p:spPr>
            <a:xfrm>
              <a:off x="990600" y="3886200"/>
              <a:ext cx="457200" cy="338554"/>
            </a:xfrm>
            <a:prstGeom prst="rect">
              <a:avLst/>
            </a:prstGeom>
            <a:noFill/>
          </p:spPr>
          <p:txBody>
            <a:bodyPr wrap="square" rtlCol="0">
              <a:spAutoFit/>
            </a:bodyPr>
            <a:lstStyle/>
            <a:p>
              <a:pPr algn="ctr"/>
              <a:r>
                <a:rPr lang="en-US" sz="2700" b="1"/>
                <a:t>0</a:t>
              </a:r>
            </a:p>
          </p:txBody>
        </p:sp>
        <p:sp>
          <p:nvSpPr>
            <p:cNvPr id="40" name="TextBox 39">
              <a:extLst>
                <a:ext uri="{FF2B5EF4-FFF2-40B4-BE49-F238E27FC236}">
                  <a16:creationId xmlns:a16="http://schemas.microsoft.com/office/drawing/2014/main" id="{7707C7A2-BA19-4772-BF48-C11876A0F9A9}"/>
                </a:ext>
              </a:extLst>
            </p:cNvPr>
            <p:cNvSpPr txBox="1"/>
            <p:nvPr/>
          </p:nvSpPr>
          <p:spPr>
            <a:xfrm>
              <a:off x="1676400" y="3886200"/>
              <a:ext cx="457200" cy="338554"/>
            </a:xfrm>
            <a:prstGeom prst="rect">
              <a:avLst/>
            </a:prstGeom>
            <a:noFill/>
          </p:spPr>
          <p:txBody>
            <a:bodyPr wrap="square" rtlCol="0">
              <a:spAutoFit/>
            </a:bodyPr>
            <a:lstStyle/>
            <a:p>
              <a:pPr algn="ctr"/>
              <a:r>
                <a:rPr lang="en-US" sz="2700" b="1"/>
                <a:t>1</a:t>
              </a:r>
            </a:p>
          </p:txBody>
        </p:sp>
        <p:sp>
          <p:nvSpPr>
            <p:cNvPr id="41" name="TextBox 40">
              <a:extLst>
                <a:ext uri="{FF2B5EF4-FFF2-40B4-BE49-F238E27FC236}">
                  <a16:creationId xmlns:a16="http://schemas.microsoft.com/office/drawing/2014/main" id="{2C1B6528-0E81-4D5B-9C56-D4B3EB6355BF}"/>
                </a:ext>
              </a:extLst>
            </p:cNvPr>
            <p:cNvSpPr txBox="1"/>
            <p:nvPr/>
          </p:nvSpPr>
          <p:spPr>
            <a:xfrm>
              <a:off x="2362200" y="3886200"/>
              <a:ext cx="457200" cy="338554"/>
            </a:xfrm>
            <a:prstGeom prst="rect">
              <a:avLst/>
            </a:prstGeom>
            <a:noFill/>
          </p:spPr>
          <p:txBody>
            <a:bodyPr wrap="square" rtlCol="0">
              <a:spAutoFit/>
            </a:bodyPr>
            <a:lstStyle/>
            <a:p>
              <a:pPr algn="ctr"/>
              <a:r>
                <a:rPr lang="en-US" sz="2700" b="1"/>
                <a:t>2</a:t>
              </a:r>
            </a:p>
          </p:txBody>
        </p:sp>
        <p:sp>
          <p:nvSpPr>
            <p:cNvPr id="42" name="TextBox 41">
              <a:extLst>
                <a:ext uri="{FF2B5EF4-FFF2-40B4-BE49-F238E27FC236}">
                  <a16:creationId xmlns:a16="http://schemas.microsoft.com/office/drawing/2014/main" id="{88D7E9E9-D5BF-46CA-9CC1-EC80E4383534}"/>
                </a:ext>
              </a:extLst>
            </p:cNvPr>
            <p:cNvSpPr txBox="1"/>
            <p:nvPr/>
          </p:nvSpPr>
          <p:spPr>
            <a:xfrm>
              <a:off x="3048000" y="3886200"/>
              <a:ext cx="457200" cy="338554"/>
            </a:xfrm>
            <a:prstGeom prst="rect">
              <a:avLst/>
            </a:prstGeom>
            <a:noFill/>
          </p:spPr>
          <p:txBody>
            <a:bodyPr wrap="square" rtlCol="0">
              <a:spAutoFit/>
            </a:bodyPr>
            <a:lstStyle/>
            <a:p>
              <a:pPr algn="ctr"/>
              <a:r>
                <a:rPr lang="en-US" sz="2700" b="1"/>
                <a:t>3</a:t>
              </a:r>
            </a:p>
          </p:txBody>
        </p:sp>
        <p:sp>
          <p:nvSpPr>
            <p:cNvPr id="43" name="TextBox 42">
              <a:extLst>
                <a:ext uri="{FF2B5EF4-FFF2-40B4-BE49-F238E27FC236}">
                  <a16:creationId xmlns:a16="http://schemas.microsoft.com/office/drawing/2014/main" id="{7E143BF5-1DC9-4BD1-8057-0163FA23CB4B}"/>
                </a:ext>
              </a:extLst>
            </p:cNvPr>
            <p:cNvSpPr txBox="1"/>
            <p:nvPr/>
          </p:nvSpPr>
          <p:spPr>
            <a:xfrm>
              <a:off x="3733800" y="3886200"/>
              <a:ext cx="457200" cy="338554"/>
            </a:xfrm>
            <a:prstGeom prst="rect">
              <a:avLst/>
            </a:prstGeom>
            <a:noFill/>
          </p:spPr>
          <p:txBody>
            <a:bodyPr wrap="square" rtlCol="0">
              <a:spAutoFit/>
            </a:bodyPr>
            <a:lstStyle/>
            <a:p>
              <a:pPr algn="ctr"/>
              <a:r>
                <a:rPr lang="en-US" sz="2700" b="1"/>
                <a:t>4</a:t>
              </a:r>
            </a:p>
          </p:txBody>
        </p:sp>
        <p:sp>
          <p:nvSpPr>
            <p:cNvPr id="44" name="TextBox 43">
              <a:extLst>
                <a:ext uri="{FF2B5EF4-FFF2-40B4-BE49-F238E27FC236}">
                  <a16:creationId xmlns:a16="http://schemas.microsoft.com/office/drawing/2014/main" id="{C6803793-793F-4A23-93FC-CEE07CB11945}"/>
                </a:ext>
              </a:extLst>
            </p:cNvPr>
            <p:cNvSpPr txBox="1"/>
            <p:nvPr/>
          </p:nvSpPr>
          <p:spPr>
            <a:xfrm>
              <a:off x="4419600" y="3886200"/>
              <a:ext cx="457200" cy="338554"/>
            </a:xfrm>
            <a:prstGeom prst="rect">
              <a:avLst/>
            </a:prstGeom>
            <a:noFill/>
          </p:spPr>
          <p:txBody>
            <a:bodyPr wrap="square" rtlCol="0">
              <a:spAutoFit/>
            </a:bodyPr>
            <a:lstStyle/>
            <a:p>
              <a:pPr algn="ctr"/>
              <a:r>
                <a:rPr lang="en-US" sz="2700" b="1"/>
                <a:t>5</a:t>
              </a:r>
            </a:p>
          </p:txBody>
        </p:sp>
        <p:sp>
          <p:nvSpPr>
            <p:cNvPr id="45" name="TextBox 44">
              <a:extLst>
                <a:ext uri="{FF2B5EF4-FFF2-40B4-BE49-F238E27FC236}">
                  <a16:creationId xmlns:a16="http://schemas.microsoft.com/office/drawing/2014/main" id="{B0CA15BA-D0B5-4E0F-A289-93F26AD5E28D}"/>
                </a:ext>
              </a:extLst>
            </p:cNvPr>
            <p:cNvSpPr txBox="1"/>
            <p:nvPr/>
          </p:nvSpPr>
          <p:spPr>
            <a:xfrm>
              <a:off x="5105400" y="3886200"/>
              <a:ext cx="457200" cy="338554"/>
            </a:xfrm>
            <a:prstGeom prst="rect">
              <a:avLst/>
            </a:prstGeom>
            <a:noFill/>
          </p:spPr>
          <p:txBody>
            <a:bodyPr wrap="square" rtlCol="0">
              <a:spAutoFit/>
            </a:bodyPr>
            <a:lstStyle/>
            <a:p>
              <a:pPr algn="ctr"/>
              <a:r>
                <a:rPr lang="en-US" sz="2700" b="1"/>
                <a:t>6</a:t>
              </a:r>
            </a:p>
          </p:txBody>
        </p:sp>
        <p:sp>
          <p:nvSpPr>
            <p:cNvPr id="46" name="TextBox 45">
              <a:extLst>
                <a:ext uri="{FF2B5EF4-FFF2-40B4-BE49-F238E27FC236}">
                  <a16:creationId xmlns:a16="http://schemas.microsoft.com/office/drawing/2014/main" id="{FF50AB8C-354B-4EF5-8E04-3AB5B8FF670C}"/>
                </a:ext>
              </a:extLst>
            </p:cNvPr>
            <p:cNvSpPr txBox="1"/>
            <p:nvPr/>
          </p:nvSpPr>
          <p:spPr>
            <a:xfrm>
              <a:off x="5791200" y="3886200"/>
              <a:ext cx="457200" cy="338554"/>
            </a:xfrm>
            <a:prstGeom prst="rect">
              <a:avLst/>
            </a:prstGeom>
            <a:noFill/>
          </p:spPr>
          <p:txBody>
            <a:bodyPr wrap="square" rtlCol="0">
              <a:spAutoFit/>
            </a:bodyPr>
            <a:lstStyle/>
            <a:p>
              <a:pPr algn="ctr"/>
              <a:r>
                <a:rPr lang="en-US" sz="2700" b="1"/>
                <a:t>7</a:t>
              </a:r>
            </a:p>
          </p:txBody>
        </p:sp>
        <p:sp>
          <p:nvSpPr>
            <p:cNvPr id="47" name="TextBox 46">
              <a:extLst>
                <a:ext uri="{FF2B5EF4-FFF2-40B4-BE49-F238E27FC236}">
                  <a16:creationId xmlns:a16="http://schemas.microsoft.com/office/drawing/2014/main" id="{AEFE92B4-73EB-4F8F-8082-4F88D5B78F33}"/>
                </a:ext>
              </a:extLst>
            </p:cNvPr>
            <p:cNvSpPr txBox="1"/>
            <p:nvPr/>
          </p:nvSpPr>
          <p:spPr>
            <a:xfrm>
              <a:off x="6477000" y="3886200"/>
              <a:ext cx="457200" cy="338554"/>
            </a:xfrm>
            <a:prstGeom prst="rect">
              <a:avLst/>
            </a:prstGeom>
            <a:noFill/>
          </p:spPr>
          <p:txBody>
            <a:bodyPr wrap="square" rtlCol="0">
              <a:spAutoFit/>
            </a:bodyPr>
            <a:lstStyle/>
            <a:p>
              <a:pPr algn="ctr"/>
              <a:r>
                <a:rPr lang="en-US" sz="2700" b="1"/>
                <a:t>8</a:t>
              </a:r>
            </a:p>
          </p:txBody>
        </p:sp>
        <p:sp>
          <p:nvSpPr>
            <p:cNvPr id="48" name="TextBox 47">
              <a:extLst>
                <a:ext uri="{FF2B5EF4-FFF2-40B4-BE49-F238E27FC236}">
                  <a16:creationId xmlns:a16="http://schemas.microsoft.com/office/drawing/2014/main" id="{99314722-E214-4E2B-8585-D4E00426F2AB}"/>
                </a:ext>
              </a:extLst>
            </p:cNvPr>
            <p:cNvSpPr txBox="1"/>
            <p:nvPr/>
          </p:nvSpPr>
          <p:spPr>
            <a:xfrm>
              <a:off x="7162800" y="3886200"/>
              <a:ext cx="457200" cy="338554"/>
            </a:xfrm>
            <a:prstGeom prst="rect">
              <a:avLst/>
            </a:prstGeom>
            <a:noFill/>
          </p:spPr>
          <p:txBody>
            <a:bodyPr wrap="square" rtlCol="0">
              <a:spAutoFit/>
            </a:bodyPr>
            <a:lstStyle/>
            <a:p>
              <a:pPr algn="ctr"/>
              <a:r>
                <a:rPr lang="en-US" sz="2700" b="1"/>
                <a:t>9</a:t>
              </a:r>
            </a:p>
          </p:txBody>
        </p:sp>
        <p:sp>
          <p:nvSpPr>
            <p:cNvPr id="49" name="TextBox 48">
              <a:extLst>
                <a:ext uri="{FF2B5EF4-FFF2-40B4-BE49-F238E27FC236}">
                  <a16:creationId xmlns:a16="http://schemas.microsoft.com/office/drawing/2014/main" id="{7287FB96-BAEE-4DFC-8A8A-10C85E0BAE3E}"/>
                </a:ext>
              </a:extLst>
            </p:cNvPr>
            <p:cNvSpPr txBox="1"/>
            <p:nvPr/>
          </p:nvSpPr>
          <p:spPr>
            <a:xfrm>
              <a:off x="7848600" y="3886200"/>
              <a:ext cx="457200" cy="338554"/>
            </a:xfrm>
            <a:prstGeom prst="rect">
              <a:avLst/>
            </a:prstGeom>
            <a:noFill/>
          </p:spPr>
          <p:txBody>
            <a:bodyPr wrap="square" rtlCol="0">
              <a:spAutoFit/>
            </a:bodyPr>
            <a:lstStyle/>
            <a:p>
              <a:pPr algn="ctr"/>
              <a:r>
                <a:rPr lang="en-US" sz="2700" b="1"/>
                <a:t>10</a:t>
              </a:r>
            </a:p>
          </p:txBody>
        </p:sp>
      </p:grpSp>
      <p:sp>
        <p:nvSpPr>
          <p:cNvPr id="26" name="TextBox 3">
            <a:extLst>
              <a:ext uri="{FF2B5EF4-FFF2-40B4-BE49-F238E27FC236}">
                <a16:creationId xmlns:a16="http://schemas.microsoft.com/office/drawing/2014/main" id="{0A535AEF-1FE7-4FDB-B0DF-E9BF2B539A1D}"/>
              </a:ext>
            </a:extLst>
          </p:cNvPr>
          <p:cNvSpPr txBox="1"/>
          <p:nvPr/>
        </p:nvSpPr>
        <p:spPr>
          <a:xfrm>
            <a:off x="680332" y="491141"/>
            <a:ext cx="16844210" cy="1546898"/>
          </a:xfrm>
          <a:prstGeom prst="rect">
            <a:avLst/>
          </a:prstGeom>
        </p:spPr>
        <p:txBody>
          <a:bodyPr wrap="square" lIns="0" tIns="0" rIns="0" bIns="0" rtlCol="0" anchor="t">
            <a:spAutoFit/>
          </a:bodyPr>
          <a:lstStyle/>
          <a:p>
            <a:pPr algn="ctr">
              <a:lnSpc>
                <a:spcPts val="5981"/>
              </a:lnSpc>
            </a:pPr>
            <a:r>
              <a:rPr lang="es-MX" sz="6250" dirty="0">
                <a:latin typeface="Glacial Indifference"/>
              </a:rPr>
              <a:t>QUE TAN SEGURO ESTAS </a:t>
            </a:r>
            <a:endParaRPr lang="en-US" sz="6250" dirty="0">
              <a:latin typeface="Glacial Indifference"/>
            </a:endParaRPr>
          </a:p>
          <a:p>
            <a:pPr algn="ctr">
              <a:lnSpc>
                <a:spcPts val="5981"/>
              </a:lnSpc>
            </a:pPr>
            <a:r>
              <a:rPr lang="es-MX" sz="6250" dirty="0">
                <a:latin typeface="Glacial Indifference"/>
              </a:rPr>
              <a:t>PARA CAMBIAR EL COMPORTAMIENTO</a:t>
            </a:r>
            <a:endParaRPr lang="en-US" sz="6250" dirty="0">
              <a:latin typeface="Glacial Indifference"/>
            </a:endParaRPr>
          </a:p>
        </p:txBody>
      </p:sp>
      <p:sp>
        <p:nvSpPr>
          <p:cNvPr id="27" name="TextBox 2">
            <a:extLst>
              <a:ext uri="{FF2B5EF4-FFF2-40B4-BE49-F238E27FC236}">
                <a16:creationId xmlns:a16="http://schemas.microsoft.com/office/drawing/2014/main" id="{CCDE4954-1373-42C6-A5F9-327E20716F33}"/>
              </a:ext>
            </a:extLst>
          </p:cNvPr>
          <p:cNvSpPr txBox="1"/>
          <p:nvPr/>
        </p:nvSpPr>
        <p:spPr>
          <a:xfrm>
            <a:off x="718741" y="7776145"/>
            <a:ext cx="17102217" cy="665247"/>
          </a:xfrm>
          <a:prstGeom prst="rect">
            <a:avLst/>
          </a:prstGeom>
        </p:spPr>
        <p:txBody>
          <a:bodyPr lIns="0" tIns="0" rIns="0" bIns="0" rtlCol="0" anchor="t">
            <a:spAutoFit/>
          </a:bodyPr>
          <a:lstStyle/>
          <a:p>
            <a:pPr algn="ctr">
              <a:lnSpc>
                <a:spcPts val="5540"/>
              </a:lnSpc>
            </a:pPr>
            <a:r>
              <a:rPr lang="es-MX" sz="3650">
                <a:solidFill>
                  <a:srgbClr val="141414"/>
                </a:solidFill>
                <a:latin typeface="HK Grotesk Light Bold"/>
              </a:rPr>
              <a:t>En esta escala de 1 a 10, ¿qué tan segura/o estás acerca de consumir menos azúcar?</a:t>
            </a:r>
            <a:endParaRPr lang="en-US"/>
          </a:p>
        </p:txBody>
      </p:sp>
      <p:pic>
        <p:nvPicPr>
          <p:cNvPr id="24" name="Picture 3">
            <a:extLst>
              <a:ext uri="{FF2B5EF4-FFF2-40B4-BE49-F238E27FC236}">
                <a16:creationId xmlns:a16="http://schemas.microsoft.com/office/drawing/2014/main" id="{33336964-85CA-4023-A8DD-C0271C3A014D}"/>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25" name="Picture 24" descr="A yellow letter i on a black background&#10;&#10;Description automatically generated">
            <a:extLst>
              <a:ext uri="{FF2B5EF4-FFF2-40B4-BE49-F238E27FC236}">
                <a16:creationId xmlns:a16="http://schemas.microsoft.com/office/drawing/2014/main" id="{11CE5BF4-CBCA-418A-A4ED-AF375743F3E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28" name="Picture 27" descr="A white letter in a circle&#10;&#10;Description automatically generated">
            <a:extLst>
              <a:ext uri="{FF2B5EF4-FFF2-40B4-BE49-F238E27FC236}">
                <a16:creationId xmlns:a16="http://schemas.microsoft.com/office/drawing/2014/main" id="{FEC91659-705F-4768-8A4E-DF537F9B088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2636707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0108" y="1110792"/>
            <a:ext cx="7466916" cy="1170449"/>
          </a:xfrm>
          <a:prstGeom prst="rect">
            <a:avLst/>
          </a:prstGeom>
        </p:spPr>
        <p:txBody>
          <a:bodyPr lIns="0" tIns="0" rIns="0" bIns="0" rtlCol="0" anchor="t">
            <a:spAutoFit/>
          </a:bodyPr>
          <a:lstStyle/>
          <a:p>
            <a:pPr>
              <a:lnSpc>
                <a:spcPts val="9032"/>
              </a:lnSpc>
            </a:pPr>
            <a:r>
              <a:rPr lang="en-US" sz="9508" dirty="0">
                <a:latin typeface="Glacial Indifference"/>
              </a:rPr>
              <a:t>FOLLETOS</a:t>
            </a:r>
          </a:p>
        </p:txBody>
      </p:sp>
      <p:sp>
        <p:nvSpPr>
          <p:cNvPr id="3" name="TextBox 3"/>
          <p:cNvSpPr txBox="1"/>
          <p:nvPr/>
        </p:nvSpPr>
        <p:spPr>
          <a:xfrm>
            <a:off x="560547" y="2658660"/>
            <a:ext cx="16890290" cy="1754263"/>
          </a:xfrm>
          <a:prstGeom prst="rect">
            <a:avLst/>
          </a:prstGeom>
        </p:spPr>
        <p:txBody>
          <a:bodyPr lIns="0" tIns="0" rIns="0" bIns="0" rtlCol="0" anchor="t">
            <a:spAutoFit/>
          </a:bodyPr>
          <a:lstStyle/>
          <a:p>
            <a:pPr marL="388620" lvl="1">
              <a:lnSpc>
                <a:spcPts val="7237"/>
              </a:lnSpc>
            </a:pPr>
            <a:r>
              <a:rPr lang="es-MX" sz="3600" dirty="0">
                <a:solidFill>
                  <a:srgbClr val="4F826F"/>
                </a:solidFill>
                <a:latin typeface="HK Grotesk Light Bold"/>
              </a:rPr>
              <a:t>
</a:t>
            </a:r>
            <a:r>
              <a:rPr lang="es-MX" sz="3600" dirty="0">
                <a:latin typeface="HK Grotesk Light Bold"/>
              </a:rPr>
              <a:t>Plan de acción</a:t>
            </a:r>
            <a:endParaRPr lang="en-US" sz="3600" dirty="0">
              <a:latin typeface="HK Grotesk Light Bold"/>
            </a:endParaRPr>
          </a:p>
        </p:txBody>
      </p:sp>
      <p:sp>
        <p:nvSpPr>
          <p:cNvPr id="5" name="AutoShape 8">
            <a:extLst>
              <a:ext uri="{FF2B5EF4-FFF2-40B4-BE49-F238E27FC236}">
                <a16:creationId xmlns:a16="http://schemas.microsoft.com/office/drawing/2014/main" id="{A5AE076A-C76A-8972-2282-2EECEA360B13}"/>
              </a:ext>
            </a:extLst>
          </p:cNvPr>
          <p:cNvSpPr/>
          <p:nvPr/>
        </p:nvSpPr>
        <p:spPr>
          <a:xfrm>
            <a:off x="0" y="9326584"/>
            <a:ext cx="18288000" cy="975739"/>
          </a:xfrm>
          <a:prstGeom prst="rect">
            <a:avLst/>
          </a:prstGeom>
          <a:solidFill>
            <a:schemeClr val="accent6"/>
          </a:solidFill>
        </p:spPr>
      </p:sp>
      <p:pic>
        <p:nvPicPr>
          <p:cNvPr id="6" name="Picture 3">
            <a:extLst>
              <a:ext uri="{FF2B5EF4-FFF2-40B4-BE49-F238E27FC236}">
                <a16:creationId xmlns:a16="http://schemas.microsoft.com/office/drawing/2014/main" id="{56A20A0C-4118-44BC-B9D7-646FB6C2B2F5}"/>
              </a:ext>
            </a:extLst>
          </p:cNvPr>
          <p:cNvPicPr>
            <a:picLocks noChangeAspect="1"/>
          </p:cNvPicPr>
          <p:nvPr/>
        </p:nvPicPr>
        <p:blipFill>
          <a:blip r:embed="rId3"/>
          <a:srcRect/>
          <a:stretch>
            <a:fillRect/>
          </a:stretch>
        </p:blipFill>
        <p:spPr>
          <a:xfrm>
            <a:off x="16699598" y="9313789"/>
            <a:ext cx="1506197" cy="9293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p:cNvSpPr/>
          <p:nvPr/>
        </p:nvSpPr>
        <p:spPr>
          <a:xfrm>
            <a:off x="-70864" y="-106278"/>
            <a:ext cx="18285431" cy="1830639"/>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5081696" y="-228967"/>
            <a:ext cx="14675190" cy="1394927"/>
          </a:xfrm>
        </p:spPr>
        <p:txBody>
          <a:bodyPr/>
          <a:lstStyle/>
          <a:p>
            <a:r>
              <a:rPr lang="en-US" altLang="en-US"/>
              <a:t>REFERENCÍAS</a:t>
            </a:r>
            <a:endParaRPr lang="en-US"/>
          </a:p>
        </p:txBody>
      </p:sp>
      <p:sp>
        <p:nvSpPr>
          <p:cNvPr id="3" name="Content Placeholder 2"/>
          <p:cNvSpPr>
            <a:spLocks noGrp="1"/>
          </p:cNvSpPr>
          <p:nvPr>
            <p:ph idx="1"/>
          </p:nvPr>
        </p:nvSpPr>
        <p:spPr>
          <a:xfrm>
            <a:off x="414978" y="2166296"/>
            <a:ext cx="13395165" cy="6349446"/>
          </a:xfrm>
        </p:spPr>
        <p:txBody>
          <a:bodyPr vert="horz" lIns="91440" tIns="45720" rIns="91440" bIns="45720" rtlCol="0" anchor="t">
            <a:normAutofit fontScale="92500" lnSpcReduction="10000"/>
          </a:bodyPr>
          <a:lstStyle/>
          <a:p>
            <a:r>
              <a:rPr lang="en-US" altLang="en-US"/>
              <a:t>National Heart, Lung, and Blood Institute</a:t>
            </a:r>
          </a:p>
          <a:p>
            <a:pPr lvl="1"/>
            <a:r>
              <a:rPr lang="en-US" altLang="en-US"/>
              <a:t>Ways to Enhance Children’s Activity and Nutrition (We Can!) (</a:t>
            </a:r>
            <a:r>
              <a:rPr lang="en-US" altLang="en-US">
                <a:hlinkClick r:id="rId3"/>
              </a:rPr>
              <a:t>https://www.nhlbi.nih.gov/health/educational/wecan/</a:t>
            </a:r>
            <a:r>
              <a:rPr lang="en-US" altLang="en-US"/>
              <a:t>) </a:t>
            </a:r>
            <a:endParaRPr lang="en-US" altLang="en-US">
              <a:cs typeface="Calibri"/>
            </a:endParaRPr>
          </a:p>
          <a:p>
            <a:r>
              <a:rPr lang="en-US"/>
              <a:t>American Heart Association</a:t>
            </a:r>
            <a:endParaRPr lang="en-US">
              <a:cs typeface="Calibri"/>
            </a:endParaRPr>
          </a:p>
          <a:p>
            <a:pPr lvl="1"/>
            <a:r>
              <a:rPr lang="en-US">
                <a:hlinkClick r:id="rId4"/>
              </a:rPr>
              <a:t>http://www.heart.org/en/healthy-living/healthy-eating/eat-smart/sugar/added-sugars</a:t>
            </a:r>
            <a:r>
              <a:rPr lang="en-US"/>
              <a:t> </a:t>
            </a:r>
            <a:endParaRPr lang="en-US">
              <a:cs typeface="Calibri"/>
            </a:endParaRPr>
          </a:p>
          <a:p>
            <a:r>
              <a:rPr lang="en-US"/>
              <a:t>Harvard University, The Nutrition Source</a:t>
            </a:r>
            <a:endParaRPr lang="en-US">
              <a:cs typeface="Calibri"/>
            </a:endParaRPr>
          </a:p>
          <a:p>
            <a:pPr lvl="1"/>
            <a:r>
              <a:rPr lang="en-US">
                <a:hlinkClick r:id="rId5"/>
              </a:rPr>
              <a:t>https://www.hsph.harvard.edu/nutritionsource/healthy-drinks/sugary-drinks/</a:t>
            </a:r>
            <a:r>
              <a:rPr lang="en-US"/>
              <a:t> </a:t>
            </a:r>
            <a:endParaRPr lang="en-US">
              <a:cs typeface="Calibri"/>
            </a:endParaRPr>
          </a:p>
          <a:p>
            <a:r>
              <a:rPr lang="en-US"/>
              <a:t>Sugary Drink Facts</a:t>
            </a:r>
            <a:endParaRPr lang="en-US">
              <a:cs typeface="Calibri"/>
            </a:endParaRPr>
          </a:p>
          <a:p>
            <a:pPr lvl="1"/>
            <a:r>
              <a:rPr lang="en-US">
                <a:hlinkClick r:id="rId6"/>
              </a:rPr>
              <a:t>http://sugarydrinkfacts.org/nutrition_facts.aspx</a:t>
            </a:r>
            <a:r>
              <a:rPr lang="en-US"/>
              <a:t> </a:t>
            </a:r>
            <a:endParaRPr lang="en-US">
              <a:cs typeface="Calibri"/>
            </a:endParaRPr>
          </a:p>
          <a:p>
            <a:r>
              <a:rPr lang="es-ES" altLang="en-US" err="1"/>
              <a:t>Coordinated</a:t>
            </a:r>
            <a:r>
              <a:rPr lang="es-ES" altLang="en-US"/>
              <a:t> </a:t>
            </a:r>
            <a:r>
              <a:rPr lang="es-ES" altLang="en-US" err="1"/>
              <a:t>Approach</a:t>
            </a:r>
            <a:r>
              <a:rPr lang="es-ES" altLang="en-US"/>
              <a:t> </a:t>
            </a:r>
            <a:r>
              <a:rPr lang="es-ES" altLang="en-US" err="1"/>
              <a:t>to</a:t>
            </a:r>
            <a:r>
              <a:rPr lang="es-ES" altLang="en-US"/>
              <a:t> Child </a:t>
            </a:r>
            <a:r>
              <a:rPr lang="es-ES" altLang="en-US" err="1"/>
              <a:t>Health</a:t>
            </a:r>
            <a:r>
              <a:rPr lang="es-ES" altLang="en-US"/>
              <a:t> (CATCH)</a:t>
            </a:r>
            <a:endParaRPr lang="es-ES" altLang="en-US">
              <a:cs typeface="Calibri"/>
            </a:endParaRPr>
          </a:p>
          <a:p>
            <a:pPr lvl="1"/>
            <a:r>
              <a:rPr lang="es-ES" altLang="en-US">
                <a:hlinkClick r:id="rId7"/>
              </a:rPr>
              <a:t>https://catchinfo.org/</a:t>
            </a:r>
            <a:endParaRPr lang="en-US"/>
          </a:p>
          <a:p>
            <a:r>
              <a:rPr lang="es-ES" altLang="en-US"/>
              <a:t>Centers </a:t>
            </a:r>
            <a:r>
              <a:rPr lang="es-ES" altLang="en-US" err="1"/>
              <a:t>for</a:t>
            </a:r>
            <a:r>
              <a:rPr lang="es-ES" altLang="en-US"/>
              <a:t> </a:t>
            </a:r>
            <a:r>
              <a:rPr lang="es-ES" altLang="en-US" err="1"/>
              <a:t>Disease</a:t>
            </a:r>
            <a:r>
              <a:rPr lang="es-ES" altLang="en-US"/>
              <a:t> Control and </a:t>
            </a:r>
            <a:r>
              <a:rPr lang="es-ES" altLang="en-US" err="1"/>
              <a:t>Prevention</a:t>
            </a:r>
            <a:endParaRPr lang="es-ES" altLang="en-US" err="1">
              <a:cs typeface="Calibri"/>
            </a:endParaRPr>
          </a:p>
          <a:p>
            <a:pPr lvl="1"/>
            <a:r>
              <a:rPr lang="en-US">
                <a:hlinkClick r:id="rId8"/>
              </a:rPr>
              <a:t>https://www.cdc.gov/healthyweight/healthy_eating/drinks.html</a:t>
            </a:r>
            <a:r>
              <a:rPr lang="en-US"/>
              <a:t> </a:t>
            </a:r>
            <a:endParaRPr lang="en-US">
              <a:cs typeface="Calibri"/>
            </a:endParaRPr>
          </a:p>
          <a:p>
            <a:pPr marL="457200" lvl="1" indent="0">
              <a:buNone/>
            </a:pPr>
            <a:endParaRPr lang="en-US">
              <a:ea typeface="+mn-lt"/>
              <a:cs typeface="+mn-lt"/>
            </a:endParaRPr>
          </a:p>
          <a:p>
            <a:pPr lvl="1"/>
            <a:endParaRPr lang="en-US">
              <a:cs typeface="Calibri"/>
            </a:endParaRPr>
          </a:p>
        </p:txBody>
      </p:sp>
      <p:pic>
        <p:nvPicPr>
          <p:cNvPr id="9" name="Picture 3" descr="Tu Salud Tra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821405" y="9242639"/>
            <a:ext cx="11525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9506F-EB78-1663-D930-33A619840DEA}"/>
              </a:ext>
            </a:extLst>
          </p:cNvPr>
          <p:cNvSpPr/>
          <p:nvPr/>
        </p:nvSpPr>
        <p:spPr>
          <a:xfrm>
            <a:off x="-19492"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700" dirty="0">
              <a:solidFill>
                <a:srgbClr val="4F93D4"/>
              </a:solidFill>
            </a:endParaRPr>
          </a:p>
        </p:txBody>
      </p:sp>
      <p:pic>
        <p:nvPicPr>
          <p:cNvPr id="6" name="Picture 2" descr="How too much added sugar affects your health">
            <a:extLst>
              <a:ext uri="{FF2B5EF4-FFF2-40B4-BE49-F238E27FC236}">
                <a16:creationId xmlns:a16="http://schemas.microsoft.com/office/drawing/2014/main" id="{63244615-4259-4A00-A9EC-4F3FCF1C05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09" t="24318" r="51721" b="66464"/>
          <a:stretch/>
        </p:blipFill>
        <p:spPr bwMode="auto">
          <a:xfrm>
            <a:off x="1030231" y="4568100"/>
            <a:ext cx="16234842" cy="4917227"/>
          </a:xfrm>
          <a:prstGeom prst="rect">
            <a:avLst/>
          </a:prstGeom>
          <a:noFill/>
        </p:spPr>
      </p:pic>
      <p:sp>
        <p:nvSpPr>
          <p:cNvPr id="5" name="Title 15">
            <a:extLst>
              <a:ext uri="{FF2B5EF4-FFF2-40B4-BE49-F238E27FC236}">
                <a16:creationId xmlns:a16="http://schemas.microsoft.com/office/drawing/2014/main" id="{0A327C52-4214-47F3-B208-BB00D9B69413}"/>
              </a:ext>
            </a:extLst>
          </p:cNvPr>
          <p:cNvSpPr txBox="1">
            <a:spLocks/>
          </p:cNvSpPr>
          <p:nvPr/>
        </p:nvSpPr>
        <p:spPr>
          <a:xfrm>
            <a:off x="35548" y="-59272"/>
            <a:ext cx="16646079"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5400" b="1" kern="1200" dirty="0" err="1">
                <a:latin typeface="+mj-lt"/>
                <a:ea typeface="+mj-ea"/>
                <a:cs typeface="+mj-cs"/>
              </a:rPr>
              <a:t>Comencemos</a:t>
            </a:r>
            <a:r>
              <a:rPr lang="en-US" sz="5400" b="1" kern="1200" dirty="0">
                <a:latin typeface="+mj-lt"/>
                <a:ea typeface="+mj-ea"/>
                <a:cs typeface="+mj-cs"/>
              </a:rPr>
              <a:t> con las </a:t>
            </a:r>
            <a:r>
              <a:rPr lang="en-US" sz="5400" b="1" kern="1200" dirty="0" err="1">
                <a:latin typeface="+mj-lt"/>
                <a:ea typeface="+mj-ea"/>
                <a:cs typeface="+mj-cs"/>
              </a:rPr>
              <a:t>buenas</a:t>
            </a:r>
            <a:r>
              <a:rPr lang="en-US" sz="5400" b="1" kern="1200" dirty="0">
                <a:latin typeface="+mj-lt"/>
                <a:ea typeface="+mj-ea"/>
                <a:cs typeface="+mj-cs"/>
              </a:rPr>
              <a:t> </a:t>
            </a:r>
            <a:r>
              <a:rPr lang="en-US" sz="5400" b="1" kern="1200" dirty="0" err="1">
                <a:latin typeface="+mj-lt"/>
                <a:ea typeface="+mj-ea"/>
                <a:cs typeface="+mj-cs"/>
              </a:rPr>
              <a:t>noticias</a:t>
            </a:r>
            <a:r>
              <a:rPr lang="en-US" sz="5400" b="1" kern="1200" dirty="0">
                <a:latin typeface="+mj-lt"/>
                <a:ea typeface="+mj-ea"/>
                <a:cs typeface="+mj-cs"/>
              </a:rPr>
              <a:t>!</a:t>
            </a:r>
          </a:p>
        </p:txBody>
      </p:sp>
      <p:sp>
        <p:nvSpPr>
          <p:cNvPr id="7" name="TextBox 6">
            <a:extLst>
              <a:ext uri="{FF2B5EF4-FFF2-40B4-BE49-F238E27FC236}">
                <a16:creationId xmlns:a16="http://schemas.microsoft.com/office/drawing/2014/main" id="{3481FE14-CB5C-4925-94CB-973E6607D4A7}"/>
              </a:ext>
            </a:extLst>
          </p:cNvPr>
          <p:cNvSpPr txBox="1"/>
          <p:nvPr/>
        </p:nvSpPr>
        <p:spPr>
          <a:xfrm>
            <a:off x="254875" y="1964555"/>
            <a:ext cx="17778249" cy="4525963"/>
          </a:xfrm>
          <a:prstGeom prst="rect">
            <a:avLst/>
          </a:prstGeom>
        </p:spPr>
        <p:txBody>
          <a:bodyPr vert="horz" lIns="91440" tIns="45720" rIns="91440" bIns="45720" rtlCol="0">
            <a:normAutofit/>
          </a:bodyPr>
          <a:lstStyle/>
          <a:p>
            <a:pPr algn="ctr">
              <a:spcBef>
                <a:spcPct val="20000"/>
              </a:spcBef>
              <a:buFont typeface="Arial" pitchFamily="34" charset="0"/>
            </a:pPr>
            <a:r>
              <a:rPr lang="en-US" sz="5400" b="1" dirty="0"/>
              <a:t>Al </a:t>
            </a:r>
            <a:r>
              <a:rPr lang="en-US" sz="5400" b="1" dirty="0" err="1"/>
              <a:t>rededor</a:t>
            </a:r>
            <a:r>
              <a:rPr lang="en-US" sz="5400" b="1" dirty="0"/>
              <a:t> de 8 de </a:t>
            </a:r>
            <a:r>
              <a:rPr lang="en-US" sz="5400" b="1" dirty="0" err="1"/>
              <a:t>cada</a:t>
            </a:r>
            <a:r>
              <a:rPr lang="en-US" sz="5400" b="1" dirty="0"/>
              <a:t> 10 personas, </a:t>
            </a:r>
            <a:r>
              <a:rPr lang="en-US" sz="5400" b="1" dirty="0" err="1"/>
              <a:t>estan</a:t>
            </a:r>
            <a:r>
              <a:rPr lang="en-US" sz="5400" b="1" dirty="0"/>
              <a:t> </a:t>
            </a:r>
            <a:r>
              <a:rPr lang="en-US" sz="5400" b="1" dirty="0" err="1"/>
              <a:t>tratando</a:t>
            </a:r>
            <a:r>
              <a:rPr lang="en-US" sz="5400" b="1" dirty="0"/>
              <a:t> de </a:t>
            </a:r>
            <a:r>
              <a:rPr lang="en-US" sz="5400" b="1" dirty="0" err="1"/>
              <a:t>reducIr</a:t>
            </a:r>
            <a:r>
              <a:rPr lang="en-US" sz="5400" b="1" dirty="0"/>
              <a:t> el </a:t>
            </a:r>
            <a:r>
              <a:rPr lang="en-US" sz="5400" b="1" dirty="0" err="1"/>
              <a:t>consumo</a:t>
            </a:r>
            <a:r>
              <a:rPr lang="en-US" sz="5400" b="1" dirty="0"/>
              <a:t> de </a:t>
            </a:r>
            <a:r>
              <a:rPr lang="en-US" sz="5400" b="1" dirty="0" err="1"/>
              <a:t>azucar</a:t>
            </a:r>
            <a:r>
              <a:rPr lang="en-US" sz="5400" b="1" dirty="0"/>
              <a:t> </a:t>
            </a:r>
            <a:r>
              <a:rPr lang="en-US" sz="5400" b="1" dirty="0" err="1"/>
              <a:t>en</a:t>
            </a:r>
            <a:r>
              <a:rPr lang="en-US" sz="5400" b="1" dirty="0"/>
              <a:t> </a:t>
            </a:r>
            <a:r>
              <a:rPr lang="en-US" sz="5400" b="1" dirty="0" err="1"/>
              <a:t>su</a:t>
            </a:r>
            <a:r>
              <a:rPr lang="en-US" sz="5400" b="1" dirty="0"/>
              <a:t> patron </a:t>
            </a:r>
            <a:r>
              <a:rPr lang="en-US" sz="5400" b="1" dirty="0" err="1"/>
              <a:t>alimenticio</a:t>
            </a:r>
            <a:r>
              <a:rPr lang="en-US" sz="5400" b="1" dirty="0"/>
              <a:t> (</a:t>
            </a:r>
            <a:r>
              <a:rPr lang="en-US" sz="5400" b="1" dirty="0" err="1"/>
              <a:t>dieta</a:t>
            </a:r>
            <a:r>
              <a:rPr lang="en-US" sz="5400" b="1" dirty="0"/>
              <a:t>)</a:t>
            </a:r>
            <a:endParaRPr lang="en-US" sz="5400" dirty="0"/>
          </a:p>
          <a:p>
            <a:pPr algn="ctr">
              <a:spcBef>
                <a:spcPct val="20000"/>
              </a:spcBef>
              <a:buFont typeface="Arial" pitchFamily="34" charset="0"/>
            </a:pPr>
            <a:endParaRPr lang="en-US" sz="3200" b="1" dirty="0"/>
          </a:p>
        </p:txBody>
      </p:sp>
      <p:pic>
        <p:nvPicPr>
          <p:cNvPr id="8" name="Picture 3">
            <a:extLst>
              <a:ext uri="{FF2B5EF4-FFF2-40B4-BE49-F238E27FC236}">
                <a16:creationId xmlns:a16="http://schemas.microsoft.com/office/drawing/2014/main" id="{9AFE5602-43E2-468D-BC45-151DBEDD7208}"/>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3600084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0A327C52-4214-47F3-B208-BB00D9B69413}"/>
              </a:ext>
            </a:extLst>
          </p:cNvPr>
          <p:cNvSpPr txBox="1">
            <a:spLocks/>
          </p:cNvSpPr>
          <p:nvPr/>
        </p:nvSpPr>
        <p:spPr>
          <a:xfrm>
            <a:off x="-506638" y="274638"/>
            <a:ext cx="1335765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4800" b="1" kern="1200" dirty="0">
                <a:solidFill>
                  <a:schemeClr val="accent6"/>
                </a:solidFill>
                <a:latin typeface="+mj-lt"/>
                <a:ea typeface="+mj-ea"/>
                <a:cs typeface="+mj-cs"/>
              </a:rPr>
              <a:t>Sabias que:</a:t>
            </a:r>
          </a:p>
          <a:p>
            <a:pPr>
              <a:lnSpc>
                <a:spcPct val="90000"/>
              </a:lnSpc>
              <a:spcAft>
                <a:spcPts val="600"/>
              </a:spcAft>
            </a:pPr>
            <a:r>
              <a:rPr lang="en-US" sz="4800" b="1" kern="1200" dirty="0" err="1">
                <a:solidFill>
                  <a:schemeClr val="accent6"/>
                </a:solidFill>
                <a:latin typeface="+mj-lt"/>
                <a:ea typeface="+mj-ea"/>
                <a:cs typeface="+mj-cs"/>
              </a:rPr>
              <a:t>Conozcamos</a:t>
            </a:r>
            <a:r>
              <a:rPr lang="en-US" sz="4800" b="1" kern="1200" dirty="0">
                <a:solidFill>
                  <a:schemeClr val="accent6"/>
                </a:solidFill>
                <a:latin typeface="+mj-lt"/>
                <a:ea typeface="+mj-ea"/>
                <a:cs typeface="+mj-cs"/>
              </a:rPr>
              <a:t> los </a:t>
            </a:r>
            <a:r>
              <a:rPr lang="en-US" sz="4800" b="1" kern="1200" dirty="0" err="1">
                <a:solidFill>
                  <a:schemeClr val="accent6"/>
                </a:solidFill>
                <a:latin typeface="+mj-lt"/>
                <a:ea typeface="+mj-ea"/>
                <a:cs typeface="+mj-cs"/>
              </a:rPr>
              <a:t>hechos</a:t>
            </a:r>
            <a:r>
              <a:rPr lang="en-US" sz="4800" b="1" kern="1200" dirty="0">
                <a:solidFill>
                  <a:schemeClr val="accent6"/>
                </a:solidFill>
                <a:latin typeface="+mj-lt"/>
                <a:ea typeface="+mj-ea"/>
                <a:cs typeface="+mj-cs"/>
              </a:rPr>
              <a:t> </a:t>
            </a:r>
            <a:r>
              <a:rPr lang="en-US" sz="4800" b="1" kern="1200" dirty="0" err="1">
                <a:solidFill>
                  <a:schemeClr val="accent6"/>
                </a:solidFill>
                <a:latin typeface="+mj-lt"/>
                <a:ea typeface="+mj-ea"/>
                <a:cs typeface="+mj-cs"/>
              </a:rPr>
              <a:t>sobre</a:t>
            </a:r>
            <a:r>
              <a:rPr lang="en-US" sz="4800" b="1" dirty="0">
                <a:solidFill>
                  <a:schemeClr val="accent6"/>
                </a:solidFill>
              </a:rPr>
              <a:t> </a:t>
            </a:r>
            <a:r>
              <a:rPr lang="en-US" sz="4800" b="1" kern="1200" dirty="0">
                <a:solidFill>
                  <a:schemeClr val="accent6"/>
                </a:solidFill>
                <a:latin typeface="+mj-lt"/>
                <a:ea typeface="+mj-ea"/>
                <a:cs typeface="+mj-cs"/>
              </a:rPr>
              <a:t>el </a:t>
            </a:r>
            <a:r>
              <a:rPr lang="en-US" sz="4800" b="1" kern="1200" dirty="0" err="1">
                <a:solidFill>
                  <a:schemeClr val="accent6"/>
                </a:solidFill>
                <a:latin typeface="+mj-lt"/>
                <a:ea typeface="+mj-ea"/>
                <a:cs typeface="+mj-cs"/>
              </a:rPr>
              <a:t>consumo</a:t>
            </a:r>
            <a:r>
              <a:rPr lang="en-US" sz="4800" b="1" kern="1200" dirty="0">
                <a:solidFill>
                  <a:schemeClr val="accent6"/>
                </a:solidFill>
                <a:ea typeface="+mj-ea"/>
                <a:cs typeface="+mj-cs"/>
              </a:rPr>
              <a:t> actual</a:t>
            </a:r>
            <a:endParaRPr lang="en-US" sz="4800" dirty="0">
              <a:solidFill>
                <a:schemeClr val="accent6"/>
              </a:solidFill>
              <a:ea typeface="+mj-ea"/>
              <a:cs typeface="+mj-cs"/>
            </a:endParaRPr>
          </a:p>
        </p:txBody>
      </p:sp>
      <p:sp>
        <p:nvSpPr>
          <p:cNvPr id="12" name="Rectangle 11">
            <a:extLst>
              <a:ext uri="{FF2B5EF4-FFF2-40B4-BE49-F238E27FC236}">
                <a16:creationId xmlns:a16="http://schemas.microsoft.com/office/drawing/2014/main" id="{58BD9487-D121-411E-8E2D-788A78A85405}"/>
              </a:ext>
            </a:extLst>
          </p:cNvPr>
          <p:cNvSpPr/>
          <p:nvPr/>
        </p:nvSpPr>
        <p:spPr>
          <a:xfrm>
            <a:off x="634562" y="1757855"/>
            <a:ext cx="11793636" cy="8466455"/>
          </a:xfrm>
          <a:prstGeom prst="rect">
            <a:avLst/>
          </a:prstGeom>
        </p:spPr>
        <p:txBody>
          <a:bodyPr vert="horz" lIns="91440" tIns="45720" rIns="91440" bIns="45720" rtlCol="0" anchor="t">
            <a:normAutofit/>
          </a:bodyPr>
          <a:lstStyle/>
          <a:p>
            <a:pPr>
              <a:spcBef>
                <a:spcPct val="20000"/>
              </a:spcBef>
            </a:pPr>
            <a:r>
              <a:rPr lang="es" sz="3600" dirty="0">
                <a:solidFill>
                  <a:srgbClr val="202124"/>
                </a:solidFill>
                <a:latin typeface="Arial Nova"/>
              </a:rPr>
              <a:t>Los adultos estadounidenses consumen un promedio de 17 cucharaditas de azúcar agregada todos los días, </a:t>
            </a:r>
            <a:r>
              <a:rPr lang="es" sz="3600" b="1" u="sng" dirty="0">
                <a:solidFill>
                  <a:srgbClr val="202124"/>
                </a:solidFill>
                <a:highlight>
                  <a:srgbClr val="FFFF00"/>
                </a:highlight>
                <a:latin typeface="Arial Nova"/>
              </a:rPr>
              <a:t>más de 2 a 3 veces la cantidad recomendada para hombres y mujeres.</a:t>
            </a:r>
          </a:p>
          <a:p>
            <a:pPr>
              <a:spcBef>
                <a:spcPct val="20000"/>
              </a:spcBef>
            </a:pPr>
            <a:endParaRPr lang="es" sz="3600" b="1" u="sng" dirty="0">
              <a:solidFill>
                <a:srgbClr val="202124"/>
              </a:solidFill>
              <a:highlight>
                <a:srgbClr val="FFFF00"/>
              </a:highlight>
              <a:latin typeface="Arial Nova"/>
            </a:endParaRPr>
          </a:p>
          <a:p>
            <a:pPr>
              <a:spcBef>
                <a:spcPct val="20000"/>
              </a:spcBef>
            </a:pPr>
            <a:endParaRPr lang="es" sz="3600" b="1" u="sng" dirty="0">
              <a:solidFill>
                <a:srgbClr val="202124"/>
              </a:solidFill>
              <a:highlight>
                <a:srgbClr val="FFFF00"/>
              </a:highlight>
              <a:latin typeface="Arial Nova"/>
            </a:endParaRPr>
          </a:p>
          <a:p>
            <a:pPr>
              <a:spcBef>
                <a:spcPct val="20000"/>
              </a:spcBef>
            </a:pPr>
            <a:endParaRPr lang="es" sz="3600" b="1" u="sng" dirty="0">
              <a:solidFill>
                <a:srgbClr val="202124"/>
              </a:solidFill>
              <a:highlight>
                <a:srgbClr val="FFFF00"/>
              </a:highlight>
              <a:latin typeface="Arial Nova"/>
            </a:endParaRPr>
          </a:p>
          <a:p>
            <a:pPr>
              <a:spcBef>
                <a:spcPct val="20000"/>
              </a:spcBef>
            </a:pPr>
            <a:endParaRPr lang="es" sz="3600" b="1" u="sng" dirty="0">
              <a:solidFill>
                <a:srgbClr val="202124"/>
              </a:solidFill>
              <a:highlight>
                <a:srgbClr val="FFFF00"/>
              </a:highlight>
              <a:latin typeface="Arial Nova"/>
            </a:endParaRPr>
          </a:p>
          <a:p>
            <a:pPr>
              <a:spcBef>
                <a:spcPct val="20000"/>
              </a:spcBef>
            </a:pPr>
            <a:endParaRPr lang="en-US" dirty="0">
              <a:highlight>
                <a:srgbClr val="FFFF00"/>
              </a:highlight>
            </a:endParaRPr>
          </a:p>
          <a:p>
            <a:pPr>
              <a:spcBef>
                <a:spcPct val="20000"/>
              </a:spcBef>
            </a:pPr>
            <a:endParaRPr lang="en-US" dirty="0">
              <a:highlight>
                <a:srgbClr val="FFFF00"/>
              </a:highlight>
            </a:endParaRPr>
          </a:p>
          <a:p>
            <a:pPr>
              <a:spcBef>
                <a:spcPct val="20000"/>
              </a:spcBef>
            </a:pPr>
            <a:endParaRPr lang="en-US" dirty="0">
              <a:highlight>
                <a:srgbClr val="FFFF00"/>
              </a:highlight>
            </a:endParaRPr>
          </a:p>
          <a:p>
            <a:pPr>
              <a:spcBef>
                <a:spcPct val="20000"/>
              </a:spcBef>
            </a:pPr>
            <a:endParaRPr lang="es" sz="3600" dirty="0">
              <a:solidFill>
                <a:srgbClr val="202124"/>
              </a:solidFill>
              <a:latin typeface="Arial Nova"/>
            </a:endParaRPr>
          </a:p>
          <a:p>
            <a:pPr>
              <a:spcBef>
                <a:spcPct val="20000"/>
              </a:spcBef>
            </a:pPr>
            <a:r>
              <a:rPr lang="es" sz="3600" dirty="0">
                <a:solidFill>
                  <a:srgbClr val="202124"/>
                </a:solidFill>
                <a:latin typeface="Arial Nova"/>
              </a:rPr>
              <a:t>Esto suma alrededor de 60 libras de azúcar agregada consumidas anualmente: ¡es decir, seis bolsas de 10 libras!</a:t>
            </a:r>
            <a:endParaRPr lang="es" dirty="0"/>
          </a:p>
          <a:p>
            <a:pPr>
              <a:spcBef>
                <a:spcPct val="20000"/>
              </a:spcBef>
              <a:buFont typeface="Arial" pitchFamily="34" charset="0"/>
            </a:pPr>
            <a:endParaRPr lang="en-US" sz="3200" dirty="0"/>
          </a:p>
        </p:txBody>
      </p:sp>
      <p:pic>
        <p:nvPicPr>
          <p:cNvPr id="2" name="Picture 1" descr="A group of spoons with white balls&#10;&#10;Description automatically generated">
            <a:extLst>
              <a:ext uri="{FF2B5EF4-FFF2-40B4-BE49-F238E27FC236}">
                <a16:creationId xmlns:a16="http://schemas.microsoft.com/office/drawing/2014/main" id="{686BD8CE-1402-B4ED-4D4C-9F46F6087327}"/>
              </a:ext>
            </a:extLst>
          </p:cNvPr>
          <p:cNvPicPr>
            <a:picLocks noChangeAspect="1"/>
          </p:cNvPicPr>
          <p:nvPr/>
        </p:nvPicPr>
        <p:blipFill rotWithShape="1">
          <a:blip r:embed="rId3"/>
          <a:srcRect t="8730" r="50899" b="-318"/>
          <a:stretch/>
        </p:blipFill>
        <p:spPr>
          <a:xfrm>
            <a:off x="13181297" y="1136566"/>
            <a:ext cx="4271399" cy="9034115"/>
          </a:xfrm>
          <a:prstGeom prst="rect">
            <a:avLst/>
          </a:prstGeom>
        </p:spPr>
      </p:pic>
      <p:pic>
        <p:nvPicPr>
          <p:cNvPr id="3" name="Picture 2" descr="Sugar cubes arranged in a shape of a face&#10;&#10;Description automatically generated">
            <a:extLst>
              <a:ext uri="{FF2B5EF4-FFF2-40B4-BE49-F238E27FC236}">
                <a16:creationId xmlns:a16="http://schemas.microsoft.com/office/drawing/2014/main" id="{78B347C5-2C7A-3ECF-D65F-B2E75EE08D3F}"/>
              </a:ext>
            </a:extLst>
          </p:cNvPr>
          <p:cNvPicPr>
            <a:picLocks noChangeAspect="1"/>
          </p:cNvPicPr>
          <p:nvPr/>
        </p:nvPicPr>
        <p:blipFill>
          <a:blip r:embed="rId4"/>
          <a:stretch>
            <a:fillRect/>
          </a:stretch>
        </p:blipFill>
        <p:spPr>
          <a:xfrm>
            <a:off x="4154728" y="4375077"/>
            <a:ext cx="4753303" cy="3232009"/>
          </a:xfrm>
          <a:prstGeom prst="rect">
            <a:avLst/>
          </a:prstGeom>
        </p:spPr>
      </p:pic>
      <p:sp>
        <p:nvSpPr>
          <p:cNvPr id="4" name="TextBox 3">
            <a:extLst>
              <a:ext uri="{FF2B5EF4-FFF2-40B4-BE49-F238E27FC236}">
                <a16:creationId xmlns:a16="http://schemas.microsoft.com/office/drawing/2014/main" id="{65D7495C-D0C2-85CA-A355-FBABF25FD5B3}"/>
              </a:ext>
            </a:extLst>
          </p:cNvPr>
          <p:cNvSpPr txBox="1"/>
          <p:nvPr/>
        </p:nvSpPr>
        <p:spPr>
          <a:xfrm>
            <a:off x="13149846" y="551791"/>
            <a:ext cx="9124290" cy="58477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tx2"/>
                </a:solidFill>
                <a:cs typeface="Calibri"/>
              </a:rPr>
              <a:t>       </a:t>
            </a:r>
            <a:r>
              <a:rPr lang="en-US" sz="3200" b="1" dirty="0" err="1">
                <a:solidFill>
                  <a:schemeClr val="tx2"/>
                </a:solidFill>
                <a:cs typeface="Calibri"/>
              </a:rPr>
              <a:t>Consumo</a:t>
            </a:r>
            <a:r>
              <a:rPr lang="en-US" sz="3200" b="1" dirty="0">
                <a:solidFill>
                  <a:schemeClr val="tx2"/>
                </a:solidFill>
                <a:cs typeface="Calibri"/>
              </a:rPr>
              <a:t> Actual                </a:t>
            </a:r>
          </a:p>
        </p:txBody>
      </p:sp>
      <p:sp>
        <p:nvSpPr>
          <p:cNvPr id="6" name="TextBox 5">
            <a:extLst>
              <a:ext uri="{FF2B5EF4-FFF2-40B4-BE49-F238E27FC236}">
                <a16:creationId xmlns:a16="http://schemas.microsoft.com/office/drawing/2014/main" id="{DFB6C899-C448-D9CA-70C5-83AC188162A1}"/>
              </a:ext>
            </a:extLst>
          </p:cNvPr>
          <p:cNvSpPr txBox="1"/>
          <p:nvPr/>
        </p:nvSpPr>
        <p:spPr>
          <a:xfrm>
            <a:off x="13140411" y="8777760"/>
            <a:ext cx="3269375" cy="144655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2"/>
                </a:solidFill>
                <a:cs typeface="Calibri"/>
              </a:rPr>
              <a:t>17 </a:t>
            </a:r>
            <a:r>
              <a:rPr lang="en-US" sz="2800" b="1" dirty="0" err="1">
                <a:solidFill>
                  <a:schemeClr val="tx2"/>
                </a:solidFill>
                <a:cs typeface="Calibri"/>
              </a:rPr>
              <a:t>cucharadas</a:t>
            </a:r>
            <a:endParaRPr lang="en-US" sz="2800" b="1" dirty="0">
              <a:solidFill>
                <a:schemeClr val="tx2"/>
              </a:solidFill>
              <a:cs typeface="Calibri"/>
            </a:endParaRPr>
          </a:p>
          <a:p>
            <a:pPr algn="ctr"/>
            <a:r>
              <a:rPr lang="en-US" sz="2800" b="1" dirty="0">
                <a:solidFill>
                  <a:schemeClr val="tx2"/>
                </a:solidFill>
                <a:cs typeface="Calibri"/>
              </a:rPr>
              <a:t>68 </a:t>
            </a:r>
            <a:r>
              <a:rPr lang="en-US" sz="2800" b="1" dirty="0" err="1">
                <a:solidFill>
                  <a:schemeClr val="tx2"/>
                </a:solidFill>
                <a:cs typeface="Calibri"/>
              </a:rPr>
              <a:t>gramos</a:t>
            </a:r>
            <a:endParaRPr lang="en-US" sz="2800" b="1" dirty="0">
              <a:solidFill>
                <a:schemeClr val="tx2"/>
              </a:solidFill>
              <a:cs typeface="Calibri"/>
            </a:endParaRPr>
          </a:p>
          <a:p>
            <a:pPr algn="ctr"/>
            <a:r>
              <a:rPr lang="en-US" sz="2800" b="1" dirty="0">
                <a:solidFill>
                  <a:schemeClr val="tx2"/>
                </a:solidFill>
                <a:cs typeface="Calibri"/>
              </a:rPr>
              <a:t>     270 </a:t>
            </a:r>
            <a:r>
              <a:rPr lang="en-US" sz="2800" b="1" dirty="0" err="1">
                <a:solidFill>
                  <a:schemeClr val="tx2"/>
                </a:solidFill>
                <a:cs typeface="Calibri"/>
              </a:rPr>
              <a:t>calorias</a:t>
            </a:r>
            <a:r>
              <a:rPr lang="en-US" sz="2800" b="1" dirty="0">
                <a:solidFill>
                  <a:schemeClr val="tx2"/>
                </a:solidFill>
                <a:cs typeface="Calibri"/>
              </a:rPr>
              <a:t>   </a:t>
            </a:r>
            <a:r>
              <a:rPr lang="en-US" sz="3200" b="1" dirty="0">
                <a:solidFill>
                  <a:schemeClr val="tx2"/>
                </a:solidFill>
                <a:cs typeface="Calibri"/>
              </a:rPr>
              <a:t>      </a:t>
            </a:r>
          </a:p>
        </p:txBody>
      </p:sp>
      <p:pic>
        <p:nvPicPr>
          <p:cNvPr id="8" name="Picture 3">
            <a:extLst>
              <a:ext uri="{FF2B5EF4-FFF2-40B4-BE49-F238E27FC236}">
                <a16:creationId xmlns:a16="http://schemas.microsoft.com/office/drawing/2014/main" id="{9E0D5A68-2DCD-423F-AF5E-340AE86CAC99}"/>
              </a:ext>
            </a:extLst>
          </p:cNvPr>
          <p:cNvPicPr>
            <a:picLocks noChangeAspect="1"/>
          </p:cNvPicPr>
          <p:nvPr/>
        </p:nvPicPr>
        <p:blipFill>
          <a:blip r:embed="rId5"/>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132521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93" y="-15747"/>
            <a:ext cx="18285431" cy="1902376"/>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4F93D4"/>
              </a:solidFill>
            </a:endParaRPr>
          </a:p>
        </p:txBody>
      </p:sp>
      <p:sp>
        <p:nvSpPr>
          <p:cNvPr id="16" name="Title 15"/>
          <p:cNvSpPr>
            <a:spLocks noGrp="1"/>
          </p:cNvSpPr>
          <p:nvPr>
            <p:ph type="title"/>
          </p:nvPr>
        </p:nvSpPr>
        <p:spPr>
          <a:xfrm>
            <a:off x="2187271" y="364073"/>
            <a:ext cx="14675190" cy="1301703"/>
          </a:xfrm>
        </p:spPr>
        <p:txBody>
          <a:bodyPr>
            <a:normAutofit/>
          </a:bodyPr>
          <a:lstStyle/>
          <a:p>
            <a:r>
              <a:rPr lang="es-419" sz="6000" b="1" dirty="0"/>
              <a:t>Como esta tu consumo de bebidas en un </a:t>
            </a:r>
            <a:r>
              <a:rPr lang="es-419" sz="6000" b="1" dirty="0" err="1"/>
              <a:t>dia</a:t>
            </a:r>
            <a:r>
              <a:rPr lang="es-419" sz="6000" b="1" dirty="0"/>
              <a:t>?</a:t>
            </a:r>
            <a:endParaRPr lang="es-419" sz="6000" b="1" dirty="0">
              <a:cs typeface="Calibri"/>
            </a:endParaRPr>
          </a:p>
        </p:txBody>
      </p:sp>
      <p:pic>
        <p:nvPicPr>
          <p:cNvPr id="21506" name="Picture 2" descr="https://d3n8a8pro7vhmx.cloudfront.net/yourethecure/pages/28405/attachments/original/1615588889/SSB%20blog%20graphic%20with%20white%20space.PNG?1615588889">
            <a:extLst>
              <a:ext uri="{FF2B5EF4-FFF2-40B4-BE49-F238E27FC236}">
                <a16:creationId xmlns:a16="http://schemas.microsoft.com/office/drawing/2014/main" id="{5E107403-3B86-4C47-B654-61DCE729DF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30" t="24878" r="5198" b="19393"/>
          <a:stretch/>
        </p:blipFill>
        <p:spPr bwMode="auto">
          <a:xfrm>
            <a:off x="2676418" y="2346232"/>
            <a:ext cx="14077457" cy="49363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1814F18B-A570-4421-8909-EDB9D3A1F5ED}"/>
              </a:ext>
            </a:extLst>
          </p:cNvPr>
          <p:cNvPicPr>
            <a:picLocks noChangeAspect="1"/>
          </p:cNvPicPr>
          <p:nvPr/>
        </p:nvPicPr>
        <p:blipFill>
          <a:blip r:embed="rId5"/>
          <a:stretch>
            <a:fillRect/>
          </a:stretch>
        </p:blipFill>
        <p:spPr>
          <a:xfrm>
            <a:off x="3344707" y="6698593"/>
            <a:ext cx="7526268" cy="3676993"/>
          </a:xfrm>
          <a:prstGeom prst="rect">
            <a:avLst/>
          </a:prstGeom>
        </p:spPr>
      </p:pic>
      <p:sp>
        <p:nvSpPr>
          <p:cNvPr id="57" name="Title 15">
            <a:extLst>
              <a:ext uri="{FF2B5EF4-FFF2-40B4-BE49-F238E27FC236}">
                <a16:creationId xmlns:a16="http://schemas.microsoft.com/office/drawing/2014/main" id="{F941EFCF-328E-4F61-B596-C277EA985EAA}"/>
              </a:ext>
            </a:extLst>
          </p:cNvPr>
          <p:cNvSpPr txBox="1">
            <a:spLocks/>
          </p:cNvSpPr>
          <p:nvPr/>
        </p:nvSpPr>
        <p:spPr>
          <a:xfrm>
            <a:off x="10846038" y="6839054"/>
            <a:ext cx="6551629" cy="31976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sz="3200" b="1" dirty="0"/>
              <a:t>Usa las imágenes de referencia y piensa en tus bebidas habituales para sacar un estimado de las cucharadas al día que consumes.</a:t>
            </a:r>
          </a:p>
        </p:txBody>
      </p:sp>
      <p:sp>
        <p:nvSpPr>
          <p:cNvPr id="58" name="Title 15">
            <a:extLst>
              <a:ext uri="{FF2B5EF4-FFF2-40B4-BE49-F238E27FC236}">
                <a16:creationId xmlns:a16="http://schemas.microsoft.com/office/drawing/2014/main" id="{E550A152-0F89-42C8-8FEC-B4C522F3F887}"/>
              </a:ext>
            </a:extLst>
          </p:cNvPr>
          <p:cNvSpPr txBox="1">
            <a:spLocks/>
          </p:cNvSpPr>
          <p:nvPr/>
        </p:nvSpPr>
        <p:spPr>
          <a:xfrm>
            <a:off x="2557210" y="1676148"/>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0" name="Title 15">
            <a:extLst>
              <a:ext uri="{FF2B5EF4-FFF2-40B4-BE49-F238E27FC236}">
                <a16:creationId xmlns:a16="http://schemas.microsoft.com/office/drawing/2014/main" id="{F4786667-CB97-471C-AED9-2DDB3A6B5013}"/>
              </a:ext>
            </a:extLst>
          </p:cNvPr>
          <p:cNvSpPr txBox="1">
            <a:spLocks/>
          </p:cNvSpPr>
          <p:nvPr/>
        </p:nvSpPr>
        <p:spPr>
          <a:xfrm>
            <a:off x="5371273" y="1543276"/>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1" name="Title 15">
            <a:extLst>
              <a:ext uri="{FF2B5EF4-FFF2-40B4-BE49-F238E27FC236}">
                <a16:creationId xmlns:a16="http://schemas.microsoft.com/office/drawing/2014/main" id="{974CDEE5-559B-4606-873C-E3EEF912009C}"/>
              </a:ext>
            </a:extLst>
          </p:cNvPr>
          <p:cNvSpPr txBox="1">
            <a:spLocks/>
          </p:cNvSpPr>
          <p:nvPr/>
        </p:nvSpPr>
        <p:spPr>
          <a:xfrm>
            <a:off x="8189081" y="1505895"/>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2" name="Title 15">
            <a:extLst>
              <a:ext uri="{FF2B5EF4-FFF2-40B4-BE49-F238E27FC236}">
                <a16:creationId xmlns:a16="http://schemas.microsoft.com/office/drawing/2014/main" id="{2B912F43-98DA-43B3-BE0A-6B621A268896}"/>
              </a:ext>
            </a:extLst>
          </p:cNvPr>
          <p:cNvSpPr txBox="1">
            <a:spLocks/>
          </p:cNvSpPr>
          <p:nvPr/>
        </p:nvSpPr>
        <p:spPr>
          <a:xfrm>
            <a:off x="11004080" y="1545571"/>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sp>
        <p:nvSpPr>
          <p:cNvPr id="64" name="Title 15">
            <a:extLst>
              <a:ext uri="{FF2B5EF4-FFF2-40B4-BE49-F238E27FC236}">
                <a16:creationId xmlns:a16="http://schemas.microsoft.com/office/drawing/2014/main" id="{D36B45D5-1C42-4393-B898-07A384787994}"/>
              </a:ext>
            </a:extLst>
          </p:cNvPr>
          <p:cNvSpPr txBox="1">
            <a:spLocks/>
          </p:cNvSpPr>
          <p:nvPr/>
        </p:nvSpPr>
        <p:spPr>
          <a:xfrm>
            <a:off x="13776235" y="1626797"/>
            <a:ext cx="2016135" cy="19023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419"/>
              <a:t>8 </a:t>
            </a:r>
            <a:r>
              <a:rPr lang="es-419" err="1"/>
              <a:t>onz</a:t>
            </a:r>
            <a:r>
              <a:rPr lang="es-419"/>
              <a:t>.</a:t>
            </a:r>
          </a:p>
        </p:txBody>
      </p:sp>
      <p:pic>
        <p:nvPicPr>
          <p:cNvPr id="13" name="Picture 3">
            <a:extLst>
              <a:ext uri="{FF2B5EF4-FFF2-40B4-BE49-F238E27FC236}">
                <a16:creationId xmlns:a16="http://schemas.microsoft.com/office/drawing/2014/main" id="{AB83758B-4C34-4783-862C-713D3AABC671}"/>
              </a:ext>
            </a:extLst>
          </p:cNvPr>
          <p:cNvPicPr>
            <a:picLocks noChangeAspect="1"/>
          </p:cNvPicPr>
          <p:nvPr/>
        </p:nvPicPr>
        <p:blipFill>
          <a:blip r:embed="rId6"/>
          <a:srcRect/>
          <a:stretch>
            <a:fillRect/>
          </a:stretch>
        </p:blipFill>
        <p:spPr>
          <a:xfrm>
            <a:off x="16699598" y="9313789"/>
            <a:ext cx="1506197" cy="929355"/>
          </a:xfrm>
          <a:prstGeom prst="rect">
            <a:avLst/>
          </a:prstGeom>
        </p:spPr>
      </p:pic>
      <p:pic>
        <p:nvPicPr>
          <p:cNvPr id="14" name="Picture 13" descr="A yellow letter i on a black background&#10;&#10;Description automatically generated">
            <a:extLst>
              <a:ext uri="{FF2B5EF4-FFF2-40B4-BE49-F238E27FC236}">
                <a16:creationId xmlns:a16="http://schemas.microsoft.com/office/drawing/2014/main" id="{B123E0BD-D379-4B8B-9570-F1F955D590F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1645" y="2568"/>
            <a:ext cx="731178" cy="688369"/>
          </a:xfrm>
          <a:prstGeom prst="rect">
            <a:avLst/>
          </a:prstGeom>
        </p:spPr>
      </p:pic>
      <p:pic>
        <p:nvPicPr>
          <p:cNvPr id="15" name="Picture 14" descr="A white letter in a circle&#10;&#10;Description automatically generated">
            <a:extLst>
              <a:ext uri="{FF2B5EF4-FFF2-40B4-BE49-F238E27FC236}">
                <a16:creationId xmlns:a16="http://schemas.microsoft.com/office/drawing/2014/main" id="{F6E35CAF-D68F-429F-82E8-8359DBED9E02}"/>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195422105"/>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8F511E-C207-4F57-BEF3-8DDA56C69931}"/>
              </a:ext>
            </a:extLst>
          </p:cNvPr>
          <p:cNvSpPr/>
          <p:nvPr/>
        </p:nvSpPr>
        <p:spPr>
          <a:xfrm>
            <a:off x="2569" y="0"/>
            <a:ext cx="18285431" cy="1886628"/>
          </a:xfrm>
          <a:prstGeom prst="rect">
            <a:avLst/>
          </a:prstGeom>
          <a:solidFill>
            <a:schemeClr val="accent5">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7" name="Title 2">
            <a:extLst>
              <a:ext uri="{FF2B5EF4-FFF2-40B4-BE49-F238E27FC236}">
                <a16:creationId xmlns:a16="http://schemas.microsoft.com/office/drawing/2014/main" id="{1525AFE1-5F4D-4576-8B41-98EF62D81919}"/>
              </a:ext>
            </a:extLst>
          </p:cNvPr>
          <p:cNvSpPr txBox="1">
            <a:spLocks/>
          </p:cNvSpPr>
          <p:nvPr/>
        </p:nvSpPr>
        <p:spPr>
          <a:xfrm>
            <a:off x="1694145" y="371814"/>
            <a:ext cx="1489970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cs typeface="Calibri"/>
              </a:rPr>
              <a:t>Que </a:t>
            </a:r>
            <a:r>
              <a:rPr lang="en-US" sz="6000" b="1" dirty="0" err="1">
                <a:cs typeface="Calibri"/>
              </a:rPr>
              <a:t>piensas</a:t>
            </a:r>
            <a:r>
              <a:rPr lang="en-US" sz="6000" b="1" dirty="0">
                <a:cs typeface="Calibri"/>
              </a:rPr>
              <a:t>, </a:t>
            </a:r>
            <a:r>
              <a:rPr lang="en-US" sz="6000" b="1" dirty="0" err="1">
                <a:cs typeface="Calibri"/>
              </a:rPr>
              <a:t>toda</a:t>
            </a:r>
            <a:r>
              <a:rPr lang="en-US" sz="6000" b="1" dirty="0">
                <a:cs typeface="Calibri"/>
              </a:rPr>
              <a:t> la </a:t>
            </a:r>
            <a:r>
              <a:rPr lang="en-US" sz="6000" b="1" dirty="0" err="1">
                <a:cs typeface="Calibri"/>
              </a:rPr>
              <a:t>azucar</a:t>
            </a:r>
            <a:r>
              <a:rPr lang="en-US" sz="6000" b="1" dirty="0">
                <a:cs typeface="Calibri"/>
              </a:rPr>
              <a:t> es mala?</a:t>
            </a:r>
          </a:p>
        </p:txBody>
      </p:sp>
      <p:pic>
        <p:nvPicPr>
          <p:cNvPr id="8" name="Picture 7" descr="A variety of food on a table&#10;&#10;Description automatically generated">
            <a:extLst>
              <a:ext uri="{FF2B5EF4-FFF2-40B4-BE49-F238E27FC236}">
                <a16:creationId xmlns:a16="http://schemas.microsoft.com/office/drawing/2014/main" id="{6F205A10-9585-43FC-8695-D84318271BB7}"/>
              </a:ext>
            </a:extLst>
          </p:cNvPr>
          <p:cNvPicPr>
            <a:picLocks noChangeAspect="1"/>
          </p:cNvPicPr>
          <p:nvPr/>
        </p:nvPicPr>
        <p:blipFill>
          <a:blip r:embed="rId2"/>
          <a:stretch>
            <a:fillRect/>
          </a:stretch>
        </p:blipFill>
        <p:spPr>
          <a:xfrm>
            <a:off x="1483866" y="2311959"/>
            <a:ext cx="16082000" cy="7689516"/>
          </a:xfrm>
          <a:prstGeom prst="rect">
            <a:avLst/>
          </a:prstGeom>
        </p:spPr>
      </p:pic>
      <p:pic>
        <p:nvPicPr>
          <p:cNvPr id="9" name="Picture 8">
            <a:extLst>
              <a:ext uri="{FF2B5EF4-FFF2-40B4-BE49-F238E27FC236}">
                <a16:creationId xmlns:a16="http://schemas.microsoft.com/office/drawing/2014/main" id="{F04B03E4-77AD-4A08-ADD6-060114ABA272}"/>
              </a:ext>
            </a:extLst>
          </p:cNvPr>
          <p:cNvPicPr>
            <a:picLocks noChangeAspect="1"/>
          </p:cNvPicPr>
          <p:nvPr/>
        </p:nvPicPr>
        <p:blipFill>
          <a:blip r:embed="rId3"/>
          <a:srcRect/>
          <a:stretch>
            <a:fillRect/>
          </a:stretch>
        </p:blipFill>
        <p:spPr>
          <a:xfrm>
            <a:off x="16699598" y="9313789"/>
            <a:ext cx="1506197" cy="929355"/>
          </a:xfrm>
          <a:prstGeom prst="rect">
            <a:avLst/>
          </a:prstGeom>
        </p:spPr>
      </p:pic>
      <p:pic>
        <p:nvPicPr>
          <p:cNvPr id="10" name="Picture 9" descr="A yellow letter i on a black background&#10;&#10;Description automatically generated">
            <a:extLst>
              <a:ext uri="{FF2B5EF4-FFF2-40B4-BE49-F238E27FC236}">
                <a16:creationId xmlns:a16="http://schemas.microsoft.com/office/drawing/2014/main" id="{A5EC9E0E-12BE-4111-A97B-61F192F2840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45" y="2568"/>
            <a:ext cx="731178" cy="688369"/>
          </a:xfrm>
          <a:prstGeom prst="rect">
            <a:avLst/>
          </a:prstGeom>
        </p:spPr>
      </p:pic>
      <p:pic>
        <p:nvPicPr>
          <p:cNvPr id="11" name="Picture 10" descr="A white letter in a circle&#10;&#10;Description automatically generated">
            <a:extLst>
              <a:ext uri="{FF2B5EF4-FFF2-40B4-BE49-F238E27FC236}">
                <a16:creationId xmlns:a16="http://schemas.microsoft.com/office/drawing/2014/main" id="{04D314D9-93D8-4229-B17D-86A74B7B312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62165" y="93506"/>
            <a:ext cx="636998" cy="628436"/>
          </a:xfrm>
          <a:prstGeom prst="rect">
            <a:avLst/>
          </a:prstGeom>
        </p:spPr>
      </p:pic>
    </p:spTree>
    <p:extLst>
      <p:ext uri="{BB962C8B-B14F-4D97-AF65-F5344CB8AC3E}">
        <p14:creationId xmlns:p14="http://schemas.microsoft.com/office/powerpoint/2010/main" val="124301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5">
            <a:extLst>
              <a:ext uri="{FF2B5EF4-FFF2-40B4-BE49-F238E27FC236}">
                <a16:creationId xmlns:a16="http://schemas.microsoft.com/office/drawing/2014/main" id="{DE638A8B-3673-4277-B9DE-574F0355A5DE}"/>
              </a:ext>
            </a:extLst>
          </p:cNvPr>
          <p:cNvSpPr txBox="1">
            <a:spLocks/>
          </p:cNvSpPr>
          <p:nvPr/>
        </p:nvSpPr>
        <p:spPr>
          <a:xfrm>
            <a:off x="9601200" y="57024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spcAft>
                <a:spcPts val="600"/>
              </a:spcAft>
            </a:pPr>
            <a:r>
              <a:rPr lang="en-US" sz="5400" b="1" kern="1200">
                <a:latin typeface="+mj-lt"/>
                <a:ea typeface="+mj-ea"/>
                <a:cs typeface="+mj-cs"/>
              </a:rPr>
              <a:t>Azucar Natural vs. Azucar </a:t>
            </a:r>
            <a:r>
              <a:rPr lang="en-US" sz="5400" b="1" kern="1200" err="1">
                <a:latin typeface="+mj-lt"/>
                <a:ea typeface="+mj-ea"/>
                <a:cs typeface="+mj-cs"/>
              </a:rPr>
              <a:t>Procesado</a:t>
            </a:r>
            <a:r>
              <a:rPr lang="en-US" sz="5400" b="1" kern="1200">
                <a:latin typeface="+mj-lt"/>
                <a:ea typeface="+mj-ea"/>
                <a:cs typeface="+mj-cs"/>
              </a:rPr>
              <a:t>/Agregado</a:t>
            </a:r>
          </a:p>
        </p:txBody>
      </p:sp>
      <p:sp>
        <p:nvSpPr>
          <p:cNvPr id="5" name="Rectangle 4">
            <a:extLst>
              <a:ext uri="{FF2B5EF4-FFF2-40B4-BE49-F238E27FC236}">
                <a16:creationId xmlns:a16="http://schemas.microsoft.com/office/drawing/2014/main" id="{8F5EA65B-50A9-4F98-B1C6-42749611E914}"/>
              </a:ext>
            </a:extLst>
          </p:cNvPr>
          <p:cNvSpPr/>
          <p:nvPr/>
        </p:nvSpPr>
        <p:spPr>
          <a:xfrm>
            <a:off x="259489" y="-507514"/>
            <a:ext cx="8493945" cy="9582259"/>
          </a:xfrm>
          <a:prstGeom prst="rect">
            <a:avLst/>
          </a:prstGeom>
        </p:spPr>
        <p:txBody>
          <a:bodyPr vert="horz" lIns="91440" tIns="45720" rIns="91440" bIns="45720" rtlCol="0" anchor="t">
            <a:noAutofit/>
          </a:bodyPr>
          <a:lstStyle/>
          <a:p>
            <a:pPr>
              <a:lnSpc>
                <a:spcPct val="90000"/>
              </a:lnSpc>
              <a:spcBef>
                <a:spcPct val="20000"/>
              </a:spcBef>
              <a:buFont typeface="Arial" pitchFamily="34" charset="0"/>
            </a:pPr>
            <a:r>
              <a:rPr lang="en-US" sz="3600" dirty="0"/>
              <a:t>
</a:t>
            </a:r>
            <a:r>
              <a:rPr lang="en-US" sz="3600" b="1" dirty="0" err="1"/>
              <a:t>Azúcares</a:t>
            </a:r>
            <a:r>
              <a:rPr lang="en-US" sz="3600" b="1" dirty="0"/>
              <a:t> naturales</a:t>
            </a:r>
            <a:endParaRPr lang="en-US" sz="3600" dirty="0"/>
          </a:p>
          <a:p>
            <a:pPr>
              <a:lnSpc>
                <a:spcPct val="90000"/>
              </a:lnSpc>
              <a:spcBef>
                <a:spcPct val="20000"/>
              </a:spcBef>
              <a:buFont typeface="Arial" pitchFamily="34" charset="0"/>
            </a:pPr>
            <a:r>
              <a:rPr lang="en-US" sz="3600" dirty="0"/>
              <a:t>Los </a:t>
            </a:r>
            <a:r>
              <a:rPr lang="en-US" sz="3600" dirty="0" err="1"/>
              <a:t>alimentos</a:t>
            </a:r>
            <a:r>
              <a:rPr lang="en-US" sz="3600" dirty="0"/>
              <a:t> </a:t>
            </a:r>
            <a:r>
              <a:rPr lang="en-US" sz="3600" dirty="0" err="1"/>
              <a:t>integrales</a:t>
            </a:r>
            <a:r>
              <a:rPr lang="en-US" sz="3600" dirty="0"/>
              <a:t> y no </a:t>
            </a:r>
            <a:r>
              <a:rPr lang="en-US" sz="3600" dirty="0" err="1"/>
              <a:t>procesados</a:t>
            </a:r>
            <a:r>
              <a:rPr lang="en-US" sz="3600" dirty="0"/>
              <a:t> ​​que </a:t>
            </a:r>
            <a:r>
              <a:rPr lang="en-US" sz="3600" dirty="0" err="1"/>
              <a:t>contienen</a:t>
            </a:r>
            <a:r>
              <a:rPr lang="en-US" sz="3600" dirty="0"/>
              <a:t> </a:t>
            </a:r>
            <a:r>
              <a:rPr lang="en-US" sz="3600" dirty="0" err="1"/>
              <a:t>azúcar</a:t>
            </a:r>
            <a:r>
              <a:rPr lang="en-US" sz="3600" dirty="0"/>
              <a:t> de forma natural </a:t>
            </a:r>
            <a:r>
              <a:rPr lang="en-US" sz="3600" dirty="0" err="1"/>
              <a:t>entran</a:t>
            </a:r>
            <a:r>
              <a:rPr lang="en-US" sz="3600" dirty="0"/>
              <a:t> </a:t>
            </a:r>
            <a:r>
              <a:rPr lang="en-US" sz="3600" dirty="0" err="1"/>
              <a:t>en</a:t>
            </a:r>
            <a:r>
              <a:rPr lang="en-US" sz="3600" dirty="0"/>
              <a:t> </a:t>
            </a:r>
            <a:r>
              <a:rPr lang="en-US" sz="3600" dirty="0" err="1"/>
              <a:t>esta</a:t>
            </a:r>
            <a:r>
              <a:rPr lang="en-US" sz="3600" dirty="0"/>
              <a:t> </a:t>
            </a:r>
            <a:r>
              <a:rPr lang="en-US" sz="3600" dirty="0" err="1"/>
              <a:t>categoría</a:t>
            </a:r>
            <a:r>
              <a:rPr lang="en-US" sz="3600" dirty="0"/>
              <a:t>. Las </a:t>
            </a:r>
            <a:r>
              <a:rPr lang="en-US" sz="3600" dirty="0" err="1"/>
              <a:t>frutas</a:t>
            </a:r>
            <a:r>
              <a:rPr lang="en-US" sz="3600" dirty="0"/>
              <a:t>, los </a:t>
            </a:r>
            <a:r>
              <a:rPr lang="en-US" sz="3600" dirty="0" err="1"/>
              <a:t>lácteos</a:t>
            </a:r>
            <a:r>
              <a:rPr lang="en-US" sz="3600" dirty="0"/>
              <a:t> e </a:t>
            </a:r>
            <a:r>
              <a:rPr lang="en-US" sz="3600" dirty="0" err="1"/>
              <a:t>incluso</a:t>
            </a:r>
            <a:r>
              <a:rPr lang="en-US" sz="3600" dirty="0"/>
              <a:t> las </a:t>
            </a:r>
            <a:r>
              <a:rPr lang="en-US" sz="3600" dirty="0" err="1"/>
              <a:t>verduras</a:t>
            </a:r>
            <a:r>
              <a:rPr lang="en-US" sz="3600" dirty="0"/>
              <a:t> </a:t>
            </a:r>
            <a:r>
              <a:rPr lang="en-US" sz="3600" dirty="0" err="1"/>
              <a:t>contienen</a:t>
            </a:r>
            <a:r>
              <a:rPr lang="en-US" sz="3600" dirty="0"/>
              <a:t> </a:t>
            </a:r>
            <a:r>
              <a:rPr lang="en-US" sz="3600" dirty="0" err="1"/>
              <a:t>azúcar</a:t>
            </a:r>
            <a:r>
              <a:rPr lang="en-US" sz="3600" dirty="0"/>
              <a:t>. </a:t>
            </a:r>
          </a:p>
          <a:p>
            <a:pPr>
              <a:lnSpc>
                <a:spcPct val="90000"/>
              </a:lnSpc>
              <a:spcBef>
                <a:spcPct val="20000"/>
              </a:spcBef>
              <a:buFont typeface="Arial" pitchFamily="34" charset="0"/>
            </a:pPr>
            <a:r>
              <a:rPr lang="en-US" sz="3600" dirty="0"/>
              <a:t>Si solo </a:t>
            </a:r>
            <a:r>
              <a:rPr lang="en-US" sz="3600" dirty="0" err="1"/>
              <a:t>obtienes</a:t>
            </a:r>
            <a:r>
              <a:rPr lang="en-US" sz="3600" dirty="0"/>
              <a:t> </a:t>
            </a:r>
            <a:r>
              <a:rPr lang="en-US" sz="3600" dirty="0" err="1"/>
              <a:t>azúcar</a:t>
            </a:r>
            <a:r>
              <a:rPr lang="en-US" sz="3600" dirty="0"/>
              <a:t> de </a:t>
            </a:r>
            <a:r>
              <a:rPr lang="en-US" sz="3600" dirty="0" err="1"/>
              <a:t>estas</a:t>
            </a:r>
            <a:r>
              <a:rPr lang="en-US" sz="3600" dirty="0"/>
              <a:t> </a:t>
            </a:r>
            <a:r>
              <a:rPr lang="en-US" sz="3600" dirty="0" err="1"/>
              <a:t>fuentes</a:t>
            </a:r>
            <a:r>
              <a:rPr lang="en-US" sz="3600" dirty="0"/>
              <a:t> naturales, </a:t>
            </a:r>
            <a:r>
              <a:rPr lang="en-US" sz="3600" dirty="0" err="1"/>
              <a:t>tendrás</a:t>
            </a:r>
            <a:r>
              <a:rPr lang="en-US" sz="3600" dirty="0"/>
              <a:t> </a:t>
            </a:r>
            <a:r>
              <a:rPr lang="en-US" sz="3600" dirty="0" err="1"/>
              <a:t>suficiente</a:t>
            </a:r>
            <a:r>
              <a:rPr lang="en-US" sz="3600" dirty="0"/>
              <a:t>.
</a:t>
            </a:r>
            <a:r>
              <a:rPr lang="en-US" sz="3600" b="1" dirty="0" err="1"/>
              <a:t>Azúcares</a:t>
            </a:r>
            <a:r>
              <a:rPr lang="en-US" sz="3600" b="1" dirty="0"/>
              <a:t> </a:t>
            </a:r>
            <a:r>
              <a:rPr lang="en-US" sz="3600" b="1" dirty="0" err="1"/>
              <a:t>añadidos</a:t>
            </a:r>
            <a:endParaRPr lang="en-US" sz="3600" dirty="0"/>
          </a:p>
          <a:p>
            <a:pPr>
              <a:lnSpc>
                <a:spcPct val="90000"/>
              </a:lnSpc>
              <a:spcBef>
                <a:spcPct val="20000"/>
              </a:spcBef>
              <a:buFont typeface="Arial" pitchFamily="34" charset="0"/>
            </a:pPr>
            <a:r>
              <a:rPr lang="en-US" sz="3600" dirty="0" err="1"/>
              <a:t>Cualquier</a:t>
            </a:r>
            <a:r>
              <a:rPr lang="en-US" sz="3600" dirty="0"/>
              <a:t> </a:t>
            </a:r>
            <a:r>
              <a:rPr lang="en-US" sz="3600" dirty="0" err="1"/>
              <a:t>azúcar</a:t>
            </a:r>
            <a:r>
              <a:rPr lang="en-US" sz="3600" dirty="0"/>
              <a:t> </a:t>
            </a:r>
            <a:r>
              <a:rPr lang="en-US" sz="3600" dirty="0" err="1"/>
              <a:t>agregada</a:t>
            </a:r>
            <a:r>
              <a:rPr lang="en-US" sz="3600" dirty="0"/>
              <a:t> a los </a:t>
            </a:r>
            <a:r>
              <a:rPr lang="en-US" sz="3600" dirty="0" err="1"/>
              <a:t>alimentos</a:t>
            </a:r>
            <a:r>
              <a:rPr lang="en-US" sz="3600" dirty="0"/>
              <a:t> que </a:t>
            </a:r>
            <a:r>
              <a:rPr lang="en-US" sz="3600" dirty="0" err="1"/>
              <a:t>hayan</a:t>
            </a:r>
            <a:r>
              <a:rPr lang="en-US" sz="3600" dirty="0"/>
              <a:t> </a:t>
            </a:r>
            <a:r>
              <a:rPr lang="en-US" sz="3600" dirty="0" err="1"/>
              <a:t>sido</a:t>
            </a:r>
            <a:r>
              <a:rPr lang="en-US" sz="3600" dirty="0"/>
              <a:t> </a:t>
            </a:r>
            <a:r>
              <a:rPr lang="en-US" sz="3600" dirty="0" err="1"/>
              <a:t>procesados</a:t>
            </a:r>
            <a:r>
              <a:rPr lang="en-US" sz="3600" dirty="0"/>
              <a:t> ​​</a:t>
            </a:r>
            <a:r>
              <a:rPr lang="en-US" sz="3600" dirty="0" err="1"/>
              <a:t>está</a:t>
            </a:r>
            <a:r>
              <a:rPr lang="en-US" sz="3600" dirty="0"/>
              <a:t> </a:t>
            </a:r>
            <a:r>
              <a:rPr lang="en-US" sz="3600" dirty="0" err="1"/>
              <a:t>en</a:t>
            </a:r>
            <a:r>
              <a:rPr lang="en-US" sz="3600" dirty="0"/>
              <a:t> </a:t>
            </a:r>
            <a:r>
              <a:rPr lang="en-US" sz="3600" dirty="0" err="1"/>
              <a:t>esta</a:t>
            </a:r>
            <a:r>
              <a:rPr lang="en-US" sz="3600" dirty="0"/>
              <a:t> </a:t>
            </a:r>
            <a:r>
              <a:rPr lang="en-US" sz="3600" dirty="0" err="1"/>
              <a:t>categoría</a:t>
            </a:r>
            <a:r>
              <a:rPr lang="en-US" sz="3600" dirty="0"/>
              <a:t> y debe </a:t>
            </a:r>
            <a:r>
              <a:rPr lang="en-US" sz="3600" dirty="0" err="1"/>
              <a:t>limitarse</a:t>
            </a:r>
            <a:r>
              <a:rPr lang="en-US" sz="3600" dirty="0"/>
              <a:t>. </a:t>
            </a:r>
            <a:r>
              <a:rPr lang="en-US" sz="3600" dirty="0" err="1"/>
              <a:t>Esto</a:t>
            </a:r>
            <a:r>
              <a:rPr lang="en-US" sz="3600" dirty="0"/>
              <a:t> </a:t>
            </a:r>
            <a:r>
              <a:rPr lang="en-US" sz="3600" dirty="0" err="1"/>
              <a:t>incluye</a:t>
            </a:r>
            <a:r>
              <a:rPr lang="en-US" sz="3600" dirty="0"/>
              <a:t> </a:t>
            </a:r>
            <a:r>
              <a:rPr lang="en-US" sz="3600" dirty="0" err="1"/>
              <a:t>alimentos</a:t>
            </a:r>
            <a:r>
              <a:rPr lang="en-US" sz="3600" dirty="0"/>
              <a:t> </a:t>
            </a:r>
            <a:r>
              <a:rPr lang="en-US" sz="3600" dirty="0" err="1"/>
              <a:t>como</a:t>
            </a:r>
            <a:r>
              <a:rPr lang="en-US" sz="3600" dirty="0"/>
              <a:t> </a:t>
            </a:r>
            <a:r>
              <a:rPr lang="en-US" sz="3600" dirty="0" err="1"/>
              <a:t>yogures</a:t>
            </a:r>
            <a:r>
              <a:rPr lang="en-US" sz="3600" dirty="0"/>
              <a:t>, </a:t>
            </a:r>
            <a:r>
              <a:rPr lang="en-US" sz="3600" dirty="0" err="1"/>
              <a:t>dulces</a:t>
            </a:r>
            <a:r>
              <a:rPr lang="en-US" sz="3600" dirty="0"/>
              <a:t>, </a:t>
            </a:r>
            <a:r>
              <a:rPr lang="en-US" sz="3600" dirty="0" err="1"/>
              <a:t>cereales</a:t>
            </a:r>
            <a:r>
              <a:rPr lang="en-US" sz="3600" dirty="0"/>
              <a:t>, </a:t>
            </a:r>
            <a:r>
              <a:rPr lang="en-US" sz="3600" dirty="0" err="1"/>
              <a:t>refrescos</a:t>
            </a:r>
            <a:r>
              <a:rPr lang="en-US" sz="3600" dirty="0"/>
              <a:t> y galletas.</a:t>
            </a:r>
            <a:endParaRPr lang="en-US" sz="3600" dirty="0">
              <a:cs typeface="Calibri"/>
            </a:endParaRPr>
          </a:p>
          <a:p>
            <a:pPr>
              <a:lnSpc>
                <a:spcPct val="90000"/>
              </a:lnSpc>
              <a:spcBef>
                <a:spcPct val="20000"/>
              </a:spcBef>
              <a:buFont typeface="Arial" pitchFamily="34" charset="0"/>
            </a:pPr>
            <a:r>
              <a:rPr lang="en-US" sz="3600" dirty="0" err="1"/>
              <a:t>Ademas</a:t>
            </a:r>
            <a:r>
              <a:rPr lang="en-US" sz="3600" dirty="0"/>
              <a:t>, </a:t>
            </a:r>
            <a:r>
              <a:rPr lang="en-US" sz="3600" dirty="0" err="1"/>
              <a:t>toda</a:t>
            </a:r>
            <a:r>
              <a:rPr lang="en-US" sz="3600" dirty="0"/>
              <a:t> </a:t>
            </a:r>
            <a:r>
              <a:rPr lang="en-US" sz="3600" dirty="0" err="1"/>
              <a:t>azucar</a:t>
            </a:r>
            <a:r>
              <a:rPr lang="en-US" sz="3600" dirty="0"/>
              <a:t> que </a:t>
            </a:r>
            <a:r>
              <a:rPr lang="en-US" sz="3600" dirty="0" err="1"/>
              <a:t>tu</a:t>
            </a:r>
            <a:r>
              <a:rPr lang="en-US" sz="3600" dirty="0"/>
              <a:t> </a:t>
            </a:r>
            <a:r>
              <a:rPr lang="en-US" sz="3600" dirty="0" err="1"/>
              <a:t>agregas</a:t>
            </a:r>
            <a:r>
              <a:rPr lang="en-US" sz="3600" dirty="0"/>
              <a:t> </a:t>
            </a:r>
            <a:r>
              <a:rPr lang="en-US" sz="3600" dirty="0" err="1"/>
              <a:t>como</a:t>
            </a:r>
            <a:r>
              <a:rPr lang="en-US" sz="3600" dirty="0"/>
              <a:t> a las </a:t>
            </a:r>
            <a:r>
              <a:rPr lang="en-US" sz="3600" dirty="0" err="1"/>
              <a:t>aguas</a:t>
            </a:r>
            <a:r>
              <a:rPr lang="en-US" sz="3600" dirty="0"/>
              <a:t> frescas de </a:t>
            </a:r>
            <a:r>
              <a:rPr lang="en-US" sz="3600" dirty="0" err="1"/>
              <a:t>fruta</a:t>
            </a:r>
            <a:r>
              <a:rPr lang="en-US" sz="3600" dirty="0"/>
              <a:t> y café.</a:t>
            </a:r>
            <a:endParaRPr lang="en-US" sz="3600" b="0" i="0" dirty="0">
              <a:effectLst/>
              <a:cs typeface="Calibri"/>
            </a:endParaRPr>
          </a:p>
        </p:txBody>
      </p:sp>
      <p:pic>
        <p:nvPicPr>
          <p:cNvPr id="2" name="Picture 1" descr="A comparison of food and drink&#10;&#10;Description automatically generated">
            <a:extLst>
              <a:ext uri="{FF2B5EF4-FFF2-40B4-BE49-F238E27FC236}">
                <a16:creationId xmlns:a16="http://schemas.microsoft.com/office/drawing/2014/main" id="{477FD6CD-615B-BD53-F89B-8BC1EEBC791A}"/>
              </a:ext>
            </a:extLst>
          </p:cNvPr>
          <p:cNvPicPr>
            <a:picLocks noChangeAspect="1"/>
          </p:cNvPicPr>
          <p:nvPr/>
        </p:nvPicPr>
        <p:blipFill rotWithShape="1">
          <a:blip r:embed="rId3"/>
          <a:srcRect t="24242" r="-304" b="-303"/>
          <a:stretch/>
        </p:blipFill>
        <p:spPr>
          <a:xfrm>
            <a:off x="9300167" y="3119126"/>
            <a:ext cx="9029713" cy="6861003"/>
          </a:xfrm>
          <a:prstGeom prst="rect">
            <a:avLst/>
          </a:prstGeom>
        </p:spPr>
      </p:pic>
      <p:pic>
        <p:nvPicPr>
          <p:cNvPr id="6" name="Picture 3">
            <a:extLst>
              <a:ext uri="{FF2B5EF4-FFF2-40B4-BE49-F238E27FC236}">
                <a16:creationId xmlns:a16="http://schemas.microsoft.com/office/drawing/2014/main" id="{4A6E8FCA-C4DE-4C0A-9436-D25C26E63F20}"/>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28046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7BC1AA-0783-F6E8-66F6-C0795E522798}"/>
              </a:ext>
            </a:extLst>
          </p:cNvPr>
          <p:cNvSpPr/>
          <p:nvPr/>
        </p:nvSpPr>
        <p:spPr>
          <a:xfrm>
            <a:off x="6193"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4F93D4"/>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2058" y="3871088"/>
            <a:ext cx="12439565" cy="6415912"/>
          </a:xfrm>
          <a:prstGeom prst="rect">
            <a:avLst/>
          </a:prstGeom>
        </p:spPr>
      </p:pic>
      <p:sp>
        <p:nvSpPr>
          <p:cNvPr id="16" name="Title 15"/>
          <p:cNvSpPr>
            <a:spLocks noGrp="1"/>
          </p:cNvSpPr>
          <p:nvPr>
            <p:ph type="title"/>
          </p:nvPr>
        </p:nvSpPr>
        <p:spPr>
          <a:xfrm>
            <a:off x="-443710" y="-192385"/>
            <a:ext cx="14675190" cy="1394927"/>
          </a:xfrm>
        </p:spPr>
        <p:txBody>
          <a:bodyPr/>
          <a:lstStyle/>
          <a:p>
            <a:r>
              <a:rPr lang="es-MX" sz="7200" b="1"/>
              <a:t>¿Que es una Bebida Azucarada</a:t>
            </a:r>
            <a:r>
              <a:rPr lang="en-US" sz="7200" b="1"/>
              <a:t>?</a:t>
            </a:r>
            <a:endParaRPr lang="en-US" sz="7200" b="1">
              <a:cs typeface="Calibri"/>
            </a:endParaRPr>
          </a:p>
        </p:txBody>
      </p:sp>
      <p:sp>
        <p:nvSpPr>
          <p:cNvPr id="3" name="Content Placeholder 2"/>
          <p:cNvSpPr>
            <a:spLocks noGrp="1"/>
          </p:cNvSpPr>
          <p:nvPr>
            <p:ph idx="1"/>
          </p:nvPr>
        </p:nvSpPr>
        <p:spPr>
          <a:xfrm>
            <a:off x="48621" y="1706965"/>
            <a:ext cx="14189412" cy="6506975"/>
          </a:xfrm>
        </p:spPr>
        <p:txBody>
          <a:bodyPr vert="horz" lIns="91440" tIns="45720" rIns="91440" bIns="45720" rtlCol="0" anchor="t">
            <a:normAutofit/>
          </a:bodyPr>
          <a:lstStyle/>
          <a:p>
            <a:pPr marL="0" indent="0">
              <a:buNone/>
            </a:pPr>
            <a:r>
              <a:rPr lang="es-US" sz="4800" dirty="0"/>
              <a:t>Cualquier bebida donde se haya agregado azúcar: </a:t>
            </a:r>
          </a:p>
          <a:p>
            <a:pPr lvl="1"/>
            <a:r>
              <a:rPr lang="es-US" sz="4200" dirty="0"/>
              <a:t>Sodas regulares</a:t>
            </a:r>
          </a:p>
          <a:p>
            <a:pPr lvl="1"/>
            <a:r>
              <a:rPr lang="es-US" sz="4200" dirty="0"/>
              <a:t>Bebidas de frutas</a:t>
            </a:r>
          </a:p>
          <a:p>
            <a:pPr lvl="1"/>
            <a:r>
              <a:rPr lang="es-US" sz="4200" dirty="0"/>
              <a:t>Aguas frescas con azúcar añadida</a:t>
            </a:r>
            <a:endParaRPr lang="es-US" sz="4200" dirty="0">
              <a:cs typeface="Calibri"/>
            </a:endParaRPr>
          </a:p>
          <a:p>
            <a:pPr lvl="1"/>
            <a:r>
              <a:rPr lang="es-US" sz="4200" dirty="0"/>
              <a:t>Limonada</a:t>
            </a:r>
          </a:p>
          <a:p>
            <a:pPr lvl="1"/>
            <a:r>
              <a:rPr lang="es-US" sz="4200" dirty="0"/>
              <a:t>Tés endulzados</a:t>
            </a:r>
          </a:p>
          <a:p>
            <a:pPr lvl="1"/>
            <a:r>
              <a:rPr lang="es-US" sz="4200" dirty="0"/>
              <a:t>Bebidas energizantes</a:t>
            </a:r>
          </a:p>
          <a:p>
            <a:pPr lvl="1"/>
            <a:r>
              <a:rPr lang="es-US" sz="4200" dirty="0"/>
              <a:t>Bebidas deportivas</a:t>
            </a:r>
          </a:p>
          <a:p>
            <a:endParaRPr lang="en-US" sz="4800" dirty="0"/>
          </a:p>
        </p:txBody>
      </p:sp>
      <p:pic>
        <p:nvPicPr>
          <p:cNvPr id="7" name="Picture 3">
            <a:extLst>
              <a:ext uri="{FF2B5EF4-FFF2-40B4-BE49-F238E27FC236}">
                <a16:creationId xmlns:a16="http://schemas.microsoft.com/office/drawing/2014/main" id="{E80EEF69-3057-4A6C-9FF3-DB8CEEE17C84}"/>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309965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0982C4-B349-9C5C-E53A-031F7B8790DF}"/>
              </a:ext>
            </a:extLst>
          </p:cNvPr>
          <p:cNvSpPr/>
          <p:nvPr/>
        </p:nvSpPr>
        <p:spPr>
          <a:xfrm>
            <a:off x="6193" y="-4900"/>
            <a:ext cx="18285431" cy="1429191"/>
          </a:xfrm>
          <a:prstGeom prst="rect">
            <a:avLst/>
          </a:prstGeom>
          <a:solidFill>
            <a:schemeClr val="accent6">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4F93D4"/>
              </a:solidFill>
            </a:endParaRPr>
          </a:p>
        </p:txBody>
      </p:sp>
      <p:sp>
        <p:nvSpPr>
          <p:cNvPr id="16" name="Title 15"/>
          <p:cNvSpPr>
            <a:spLocks noGrp="1"/>
          </p:cNvSpPr>
          <p:nvPr>
            <p:ph type="title"/>
          </p:nvPr>
        </p:nvSpPr>
        <p:spPr>
          <a:xfrm>
            <a:off x="51840" y="-323834"/>
            <a:ext cx="14675190" cy="1830639"/>
          </a:xfrm>
        </p:spPr>
        <p:txBody>
          <a:bodyPr>
            <a:normAutofit/>
          </a:bodyPr>
          <a:lstStyle/>
          <a:p>
            <a:r>
              <a:rPr lang="en-US" sz="7200" b="1" err="1"/>
              <a:t>Azucares</a:t>
            </a:r>
            <a:r>
              <a:rPr lang="en-US" sz="7200" b="1"/>
              <a:t> </a:t>
            </a:r>
            <a:r>
              <a:rPr lang="en-US" sz="7200" b="1" err="1"/>
              <a:t>Agregadas</a:t>
            </a:r>
            <a:r>
              <a:rPr lang="en-US" sz="7200" b="1"/>
              <a:t> a </a:t>
            </a:r>
            <a:r>
              <a:rPr lang="en-US" sz="7200" b="1" err="1"/>
              <a:t>Nuestras</a:t>
            </a:r>
            <a:r>
              <a:rPr lang="en-US" sz="7200" b="1"/>
              <a:t> </a:t>
            </a:r>
            <a:r>
              <a:rPr lang="en-US" sz="7200" b="1" err="1"/>
              <a:t>Dietas</a:t>
            </a:r>
            <a:endParaRPr lang="en-US" sz="7200" b="1">
              <a:cs typeface="Calibri"/>
            </a:endParaRPr>
          </a:p>
        </p:txBody>
      </p:sp>
      <p:graphicFrame>
        <p:nvGraphicFramePr>
          <p:cNvPr id="7" name="Content Placeholder 5"/>
          <p:cNvGraphicFramePr>
            <a:graphicFrameLocks/>
          </p:cNvGraphicFramePr>
          <p:nvPr>
            <p:extLst>
              <p:ext uri="{D42A27DB-BD31-4B8C-83A1-F6EECF244321}">
                <p14:modId xmlns:p14="http://schemas.microsoft.com/office/powerpoint/2010/main" val="1237081897"/>
              </p:ext>
            </p:extLst>
          </p:nvPr>
        </p:nvGraphicFramePr>
        <p:xfrm>
          <a:off x="184001" y="2055696"/>
          <a:ext cx="18021793" cy="818744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745013" y="2349286"/>
            <a:ext cx="5606143" cy="2308324"/>
          </a:xfrm>
          <a:prstGeom prst="rect">
            <a:avLst/>
          </a:prstGeom>
          <a:solidFill>
            <a:schemeClr val="accent6">
              <a:lumMod val="20000"/>
              <a:lumOff val="80000"/>
            </a:schemeClr>
          </a:solidFill>
          <a:ln>
            <a:solidFill>
              <a:schemeClr val="tx1"/>
            </a:solidFill>
          </a:ln>
        </p:spPr>
        <p:txBody>
          <a:bodyPr wrap="square" rtlCol="0">
            <a:spAutoFit/>
          </a:bodyPr>
          <a:lstStyle/>
          <a:p>
            <a:r>
              <a:rPr lang="es-419" sz="3600"/>
              <a:t>¡Las bebidas azucaradas son la fuente principal de azúcar agregada en las dietas de los estadounidenses!</a:t>
            </a:r>
          </a:p>
        </p:txBody>
      </p:sp>
      <p:cxnSp>
        <p:nvCxnSpPr>
          <p:cNvPr id="5" name="Straight Arrow Connector 4"/>
          <p:cNvCxnSpPr/>
          <p:nvPr/>
        </p:nvCxnSpPr>
        <p:spPr>
          <a:xfrm flipH="1" flipV="1">
            <a:off x="5029200" y="4716380"/>
            <a:ext cx="2800350" cy="8021"/>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pic>
        <p:nvPicPr>
          <p:cNvPr id="8" name="Picture 3">
            <a:extLst>
              <a:ext uri="{FF2B5EF4-FFF2-40B4-BE49-F238E27FC236}">
                <a16:creationId xmlns:a16="http://schemas.microsoft.com/office/drawing/2014/main" id="{EE0BF997-2F25-4AC1-807A-7C359AD92106}"/>
              </a:ext>
            </a:extLst>
          </p:cNvPr>
          <p:cNvPicPr>
            <a:picLocks noChangeAspect="1"/>
          </p:cNvPicPr>
          <p:nvPr/>
        </p:nvPicPr>
        <p:blipFill>
          <a:blip r:embed="rId4"/>
          <a:srcRect/>
          <a:stretch>
            <a:fillRect/>
          </a:stretch>
        </p:blipFill>
        <p:spPr>
          <a:xfrm>
            <a:off x="16699598" y="9313789"/>
            <a:ext cx="1506197" cy="929355"/>
          </a:xfrm>
          <a:prstGeom prst="rect">
            <a:avLst/>
          </a:prstGeom>
        </p:spPr>
      </p:pic>
    </p:spTree>
    <p:extLst>
      <p:ext uri="{BB962C8B-B14F-4D97-AF65-F5344CB8AC3E}">
        <p14:creationId xmlns:p14="http://schemas.microsoft.com/office/powerpoint/2010/main" val="4263051139"/>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02B6A427ADC34B838B4E1BCA1B3FA3" ma:contentTypeVersion="14" ma:contentTypeDescription="Create a new document." ma:contentTypeScope="" ma:versionID="cdfc6c5486c47ad053f91c494685c965">
  <xsd:schema xmlns:xsd="http://www.w3.org/2001/XMLSchema" xmlns:xs="http://www.w3.org/2001/XMLSchema" xmlns:p="http://schemas.microsoft.com/office/2006/metadata/properties" xmlns:ns2="cf7ec769-ba40-4740-b41e-77cc5f919008" xmlns:ns3="1aebf488-90fe-4aed-97fc-66773d1cf4fa" targetNamespace="http://schemas.microsoft.com/office/2006/metadata/properties" ma:root="true" ma:fieldsID="bb8e196c19d0957873f8e15efa32b81a" ns2:_="" ns3:_="">
    <xsd:import namespace="cf7ec769-ba40-4740-b41e-77cc5f919008"/>
    <xsd:import namespace="1aebf488-90fe-4aed-97fc-66773d1cf4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ec769-ba40-4740-b41e-77cc5f9190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d802298-ac7f-4dc9-a73d-133dd7ac0fd3"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bf488-90fe-4aed-97fc-66773d1cf4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4d6da27-1b5b-46a2-9603-adbe47a23360}" ma:internalName="TaxCatchAll" ma:showField="CatchAllData" ma:web="1aebf488-90fe-4aed-97fc-66773d1cf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aebf488-90fe-4aed-97fc-66773d1cf4fa">
      <UserInfo>
        <DisplayName>Heredia, Natalia I</DisplayName>
        <AccountId>23</AccountId>
        <AccountType/>
      </UserInfo>
      <UserInfo>
        <DisplayName>Reininger, Belinda M</DisplayName>
        <AccountId>26</AccountId>
        <AccountType/>
      </UserInfo>
      <UserInfo>
        <DisplayName>Velasco-Huerta, Fernanda</DisplayName>
        <AccountId>42</AccountId>
        <AccountType/>
      </UserInfo>
      <UserInfo>
        <DisplayName>White, Grace E</DisplayName>
        <AccountId>54</AccountId>
        <AccountType/>
      </UserInfo>
      <UserInfo>
        <DisplayName>Longanga Diese, Elvis</DisplayName>
        <AccountId>470</AccountId>
        <AccountType/>
      </UserInfo>
      <UserInfo>
        <DisplayName>Swoboda, Tracy L</DisplayName>
        <AccountId>25</AccountId>
        <AccountType/>
      </UserInfo>
      <UserInfo>
        <DisplayName>Martinez, Alma D</DisplayName>
        <AccountId>345</AccountId>
        <AccountType/>
      </UserInfo>
    </SharedWithUsers>
    <lcf76f155ced4ddcb4097134ff3c332f xmlns="cf7ec769-ba40-4740-b41e-77cc5f919008">
      <Terms xmlns="http://schemas.microsoft.com/office/infopath/2007/PartnerControls"/>
    </lcf76f155ced4ddcb4097134ff3c332f>
    <TaxCatchAll xmlns="1aebf488-90fe-4aed-97fc-66773d1cf4fa" xsi:nil="true"/>
  </documentManagement>
</p:properties>
</file>

<file path=customXml/itemProps1.xml><?xml version="1.0" encoding="utf-8"?>
<ds:datastoreItem xmlns:ds="http://schemas.openxmlformats.org/officeDocument/2006/customXml" ds:itemID="{3961EEAE-6F50-4842-88FE-05F5BD0DB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ec769-ba40-4740-b41e-77cc5f919008"/>
    <ds:schemaRef ds:uri="1aebf488-90fe-4aed-97fc-66773d1cf4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704AE-0475-44DC-845A-730CC0804020}">
  <ds:schemaRefs>
    <ds:schemaRef ds:uri="http://schemas.microsoft.com/sharepoint/v3/contenttype/forms"/>
  </ds:schemaRefs>
</ds:datastoreItem>
</file>

<file path=customXml/itemProps3.xml><?xml version="1.0" encoding="utf-8"?>
<ds:datastoreItem xmlns:ds="http://schemas.openxmlformats.org/officeDocument/2006/customXml" ds:itemID="{98DAD81B-46BB-4338-ADF1-85E341F1347C}">
  <ds:schemaRefs>
    <ds:schemaRef ds:uri="http://schemas.microsoft.com/office/2006/documentManagement/types"/>
    <ds:schemaRef ds:uri="cf7ec769-ba40-4740-b41e-77cc5f919008"/>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1aebf488-90fe-4aed-97fc-66773d1cf4f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189</TotalTime>
  <Words>3404</Words>
  <Application>Microsoft Office PowerPoint</Application>
  <PresentationFormat>Custom</PresentationFormat>
  <Paragraphs>429</Paragraphs>
  <Slides>29</Slides>
  <Notes>24</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Hablemos de como les ha ido desde la ultima  vez que nos vimos</vt:lpstr>
      <vt:lpstr>PowerPoint Presentation</vt:lpstr>
      <vt:lpstr>PowerPoint Presentation</vt:lpstr>
      <vt:lpstr>Como esta tu consumo de bebidas en un dia?</vt:lpstr>
      <vt:lpstr>PowerPoint Presentation</vt:lpstr>
      <vt:lpstr>PowerPoint Presentation</vt:lpstr>
      <vt:lpstr>¿Que es una Bebida Azucarada?</vt:lpstr>
      <vt:lpstr>Azucares Agregadas a Nuestras Dietas</vt:lpstr>
      <vt:lpstr>Lea Antes de Beber</vt:lpstr>
      <vt:lpstr>Revise la Etiqueta</vt:lpstr>
      <vt:lpstr>Calorías Liquidas</vt:lpstr>
      <vt:lpstr>PowerPoint Presentation</vt:lpstr>
      <vt:lpstr>¿QUÉ TAN DULCE ES?</vt:lpstr>
      <vt:lpstr>PowerPoint Presentation</vt:lpstr>
      <vt:lpstr>¿Cual es el Problema?</vt:lpstr>
      <vt:lpstr>PowerPoint Presentation</vt:lpstr>
      <vt:lpstr>FALSO!</vt:lpstr>
      <vt:lpstr>PowerPoint Presentation</vt:lpstr>
      <vt:lpstr>FALSO!</vt:lpstr>
      <vt:lpstr>PowerPoint Presentation</vt:lpstr>
      <vt:lpstr>VIDEO MODELO A SEGUIR</vt:lpstr>
      <vt:lpstr>PowerPoint Presentation</vt:lpstr>
      <vt:lpstr>PowerPoint Presentation</vt:lpstr>
      <vt:lpstr>PowerPoint Presentation</vt:lpstr>
      <vt:lpstr>PowerPoint Presentation</vt:lpstr>
      <vt:lpstr>PowerPoint Presentation</vt:lpstr>
      <vt:lpstr>PowerPoint Presentation</vt:lpstr>
      <vt:lpstr>REFERENCÍAS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Hypertension/Cholesterol</dc:title>
  <dc:creator>Reininger, Belinda M</dc:creator>
  <cp:lastModifiedBy>Saldana, Mayra V</cp:lastModifiedBy>
  <cp:revision>24</cp:revision>
  <dcterms:created xsi:type="dcterms:W3CDTF">2006-08-16T00:00:00Z</dcterms:created>
  <dcterms:modified xsi:type="dcterms:W3CDTF">2024-04-10T20:03:16Z</dcterms:modified>
  <dc:identifier>DAFUACrYUmw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0x0101000F02B6A427ADC34B838B4E1BCA1B3FA3</vt:lpwstr>
  </property>
  <property fmtid="{D5CDD505-2E9C-101B-9397-08002B2CF9AE}" pid="3" name="MediaServiceImageTags">
    <vt:lpwstr/>
  </property>
</Properties>
</file>